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72138F-9B35-4313-B9A0-BA40FEC6C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970" y="1413931"/>
            <a:ext cx="8916630" cy="1646302"/>
          </a:xfrm>
        </p:spPr>
        <p:txBody>
          <a:bodyPr/>
          <a:lstStyle/>
          <a:p>
            <a:pPr algn="ctr"/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Інформаційні процеси у маркетингу</a:t>
            </a:r>
            <a:b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об'єктивна необхідність</a:t>
            </a:r>
            <a:b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 автоматизації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5563361-5513-4838-8692-260A577388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2434549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ED5DBB-2D21-47C8-8B76-AE9422AC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434" y="203201"/>
            <a:ext cx="8596668" cy="5800062"/>
          </a:xfrm>
        </p:spPr>
        <p:txBody>
          <a:bodyPr/>
          <a:lstStyle/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Питання: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Об'єктивна потреба автоматизації інформаційних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 в управлінні економікою та маркетингом.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Автоматизовані інформаційні системи та технології у маркетингу.</a:t>
            </a:r>
          </a:p>
          <a:p>
            <a:pPr marL="0" indent="0">
              <a:buNone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Класифікація автоматизованих, інформаційних технологій.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Автоматизовані робочі місця  – засоби автоматизації роботи кінцевого користувача.</a:t>
            </a:r>
          </a:p>
        </p:txBody>
      </p:sp>
    </p:spTree>
    <p:extLst>
      <p:ext uri="{BB962C8B-B14F-4D97-AF65-F5344CB8AC3E}">
        <p14:creationId xmlns:p14="http://schemas.microsoft.com/office/powerpoint/2010/main" val="1718377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816106-7F23-4AEB-A7FA-B560394CE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1301"/>
            <a:ext cx="8596668" cy="58000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Об'єктивна потреба автоматизації інформаційних процесів в управлінні економікою та маркетингом.</a:t>
            </a:r>
          </a:p>
          <a:p>
            <a:pPr marL="0" indent="0">
              <a:buNone/>
            </a:pP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Індустрія 4.0 – особливості та складові.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Цифрова економіка.</a:t>
            </a:r>
          </a:p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Цифровий маркетинг (4.0).</a:t>
            </a:r>
          </a:p>
        </p:txBody>
      </p:sp>
    </p:spTree>
    <p:extLst>
      <p:ext uri="{BB962C8B-B14F-4D97-AF65-F5344CB8AC3E}">
        <p14:creationId xmlns:p14="http://schemas.microsoft.com/office/powerpoint/2010/main" val="427646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05676-986C-4277-84BA-25A3CED4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Автоматизовані інформаційні системи та технології у маркетингу.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F42804-EA42-4F00-BE5D-B4628050E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 інформаційна система (ЕІС) — сукупність внутрішніх та зовнішніх потоків прямого та зворотного інформаційного зв'язку економічного об'єкта, методів, засобів, спеціалістів, які беруть участь у процесі обробки інформації та виробленні управлінських рішень.</a:t>
            </a:r>
          </a:p>
          <a:p>
            <a:pPr marL="0" indent="0">
              <a:buNone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Автоматизована інформаційна технологія (АІТ) – це системи, що  спрямовані для вирішення завдань управління сукупність методів і засобів реалізації операцій збору, реєстрації, передачі, накопичення, пошуку, обробки та захисту інформації на базі застосування розвиненого програмного забезпечення, використовуваних засобів обчислювальної техніки та зв'язку, а також способів, за допомогою яких інформація пропонується користувачам.</a:t>
            </a:r>
          </a:p>
        </p:txBody>
      </p:sp>
    </p:spTree>
    <p:extLst>
      <p:ext uri="{BB962C8B-B14F-4D97-AF65-F5344CB8AC3E}">
        <p14:creationId xmlns:p14="http://schemas.microsoft.com/office/powerpoint/2010/main" val="2851084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F8AF4BB9-29AF-4F92-9D54-C81506B811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380" y="393700"/>
            <a:ext cx="8805696" cy="5359399"/>
          </a:xfrm>
        </p:spPr>
      </p:pic>
    </p:spTree>
    <p:extLst>
      <p:ext uri="{BB962C8B-B14F-4D97-AF65-F5344CB8AC3E}">
        <p14:creationId xmlns:p14="http://schemas.microsoft.com/office/powerpoint/2010/main" val="2486536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7914FA-FD80-42EF-A486-8CCDEBFD3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500" y="317501"/>
            <a:ext cx="8829502" cy="5723862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</a:pPr>
            <a:r>
              <a:rPr lang="uk-UA" sz="2800" dirty="0">
                <a:solidFill>
                  <a:schemeClr val="accent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Класифікація автоматизованих, інформаційних технологій.</a:t>
            </a:r>
          </a:p>
          <a:p>
            <a:pPr marL="0" indent="0">
              <a:buNone/>
            </a:pPr>
            <a:endParaRPr lang="uk-UA" sz="28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B8D0342-DFD5-4BF5-9308-64CC23E139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0537" y="762000"/>
            <a:ext cx="4200525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61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5F81A-493B-4ECE-A95C-C4B302BF7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Автоматизовані робочі місця  – засоби автоматизації роботи кінцевого користувача.</a:t>
            </a:r>
            <a:br>
              <a:rPr lang="ru-RU" dirty="0"/>
            </a:br>
            <a:endParaRPr lang="uk-UA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F9D10A3-A428-41C7-8FD5-9261FC3F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300" y="1143000"/>
            <a:ext cx="9207500" cy="5448299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Автоматизовані робочі місця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маркетолога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над ринком;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попиту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власний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короткострокове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довгострокове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продажів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Компонентами АРМ маркетолога є: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інтегрована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база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розрахункових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вбудована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довідкова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редактор та калькулятор.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7647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276</TotalTime>
  <Words>313</Words>
  <Application>Microsoft Office PowerPoint</Application>
  <PresentationFormat>Широкоэкранный</PresentationFormat>
  <Paragraphs>32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Аспект</vt:lpstr>
      <vt:lpstr>Інформаційні процеси у маркетингу та об'єктивна необхідність їх автоматизації</vt:lpstr>
      <vt:lpstr>Презентация PowerPoint</vt:lpstr>
      <vt:lpstr>Презентация PowerPoint</vt:lpstr>
      <vt:lpstr>2. Автоматизовані інформаційні системи та технології у маркетингу. </vt:lpstr>
      <vt:lpstr>Презентация PowerPoint</vt:lpstr>
      <vt:lpstr>Презентация PowerPoint</vt:lpstr>
      <vt:lpstr>4. Автоматизовані робочі місця  – засоби автоматизації роботи кінцевого користувача.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Інформаційні процеси у маркетингу та об'єктивна необхідність їх автоматизації</dc:title>
  <dc:creator>M Ivanov</dc:creator>
  <cp:lastModifiedBy>M Ivanov</cp:lastModifiedBy>
  <cp:revision>3</cp:revision>
  <dcterms:created xsi:type="dcterms:W3CDTF">2023-02-22T07:33:10Z</dcterms:created>
  <dcterms:modified xsi:type="dcterms:W3CDTF">2023-02-22T12:09:35Z</dcterms:modified>
</cp:coreProperties>
</file>