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80" r:id="rId27"/>
    <p:sldId id="282" r:id="rId28"/>
    <p:sldId id="283" r:id="rId29"/>
    <p:sldId id="284" r:id="rId30"/>
    <p:sldId id="285" r:id="rId31"/>
    <p:sldId id="286" r:id="rId32"/>
    <p:sldId id="296" r:id="rId33"/>
    <p:sldId id="297" r:id="rId34"/>
    <p:sldId id="298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43C0-A9A6-40E7-8CB0-C824C8C803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2C07EA6-978E-45E8-9072-174511A3EDA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дослідницькі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CEA1618-9DE5-41D1-98F7-89A3CC602C1E}" type="parTrans" cxnId="{28639171-5749-41AE-8E5D-F4320A18CDC3}">
      <dgm:prSet/>
      <dgm:spPr/>
      <dgm:t>
        <a:bodyPr/>
        <a:lstStyle/>
        <a:p>
          <a:endParaRPr lang="uk-UA"/>
        </a:p>
      </dgm:t>
    </dgm:pt>
    <dgm:pt modelId="{6ECBD8D5-9BED-4CAF-B078-1DD82926081A}" type="sibTrans" cxnId="{28639171-5749-41AE-8E5D-F4320A18CDC3}">
      <dgm:prSet/>
      <dgm:spPr/>
      <dgm:t>
        <a:bodyPr/>
        <a:lstStyle/>
        <a:p>
          <a:endParaRPr lang="uk-UA"/>
        </a:p>
      </dgm:t>
    </dgm:pt>
    <dgm:pt modelId="{42C4299F-2F0C-4F29-B2C2-AEE6639D4B8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інформаційні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A053FA3-B2C1-457E-B2D4-0A5CC14B7D71}" type="parTrans" cxnId="{DE3C1299-3A8F-4DE0-943B-925053796E54}">
      <dgm:prSet/>
      <dgm:spPr/>
      <dgm:t>
        <a:bodyPr/>
        <a:lstStyle/>
        <a:p>
          <a:endParaRPr lang="uk-UA"/>
        </a:p>
      </dgm:t>
    </dgm:pt>
    <dgm:pt modelId="{4952C41D-60E6-40F6-9369-1FDBB6C40F57}" type="sibTrans" cxnId="{DE3C1299-3A8F-4DE0-943B-925053796E54}">
      <dgm:prSet/>
      <dgm:spPr/>
      <dgm:t>
        <a:bodyPr/>
        <a:lstStyle/>
        <a:p>
          <a:endParaRPr lang="uk-UA"/>
        </a:p>
      </dgm:t>
    </dgm:pt>
    <dgm:pt modelId="{7DB2CA1B-C151-402C-9042-C095E40DFCC6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творчі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2C0E9F4-BAF2-42D7-9775-4648B6113F05}" type="parTrans" cxnId="{219957F9-AB93-427A-9B7D-F57B03F57777}">
      <dgm:prSet/>
      <dgm:spPr/>
      <dgm:t>
        <a:bodyPr/>
        <a:lstStyle/>
        <a:p>
          <a:endParaRPr lang="uk-UA"/>
        </a:p>
      </dgm:t>
    </dgm:pt>
    <dgm:pt modelId="{68F5D3E2-BA30-4272-A04E-5B201B9C1CC6}" type="sibTrans" cxnId="{219957F9-AB93-427A-9B7D-F57B03F57777}">
      <dgm:prSet/>
      <dgm:spPr/>
      <dgm:t>
        <a:bodyPr/>
        <a:lstStyle/>
        <a:p>
          <a:endParaRPr lang="uk-UA"/>
        </a:p>
      </dgm:t>
    </dgm:pt>
    <dgm:pt modelId="{E24ABD4F-B4AE-4B32-B5E3-F8F46753CB1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ігрові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5B4BD73-6CFC-455D-ABF4-5E61CCED927E}" type="parTrans" cxnId="{EF0E9478-CA16-4273-AEC0-8FFC43E8A549}">
      <dgm:prSet/>
      <dgm:spPr/>
      <dgm:t>
        <a:bodyPr/>
        <a:lstStyle/>
        <a:p>
          <a:endParaRPr lang="uk-UA"/>
        </a:p>
      </dgm:t>
    </dgm:pt>
    <dgm:pt modelId="{90C7847F-67DD-4E99-89AE-558EF29787E5}" type="sibTrans" cxnId="{EF0E9478-CA16-4273-AEC0-8FFC43E8A549}">
      <dgm:prSet/>
      <dgm:spPr/>
      <dgm:t>
        <a:bodyPr/>
        <a:lstStyle/>
        <a:p>
          <a:endParaRPr lang="uk-UA"/>
        </a:p>
      </dgm:t>
    </dgm:pt>
    <dgm:pt modelId="{710539B7-E41C-4589-A493-C2F1572883EF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практико-орієнтовані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23577A8-92EE-4560-A0EC-1CB742AB627D}" type="parTrans" cxnId="{6874D243-0FBC-4B62-A0E4-6264E2F7976B}">
      <dgm:prSet/>
      <dgm:spPr/>
      <dgm:t>
        <a:bodyPr/>
        <a:lstStyle/>
        <a:p>
          <a:endParaRPr lang="uk-UA"/>
        </a:p>
      </dgm:t>
    </dgm:pt>
    <dgm:pt modelId="{B12CFB33-A46A-4BFA-A386-A977E39175AE}" type="sibTrans" cxnId="{6874D243-0FBC-4B62-A0E4-6264E2F7976B}">
      <dgm:prSet/>
      <dgm:spPr/>
      <dgm:t>
        <a:bodyPr/>
        <a:lstStyle/>
        <a:p>
          <a:endParaRPr lang="uk-UA"/>
        </a:p>
      </dgm:t>
    </dgm:pt>
    <dgm:pt modelId="{F2DF30F5-122E-40B9-BCF0-7BF511DF6DB8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ознайомчо-орієнтовані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D57CBC3-1E4B-45F8-9E91-336AC4AA2741}" type="parTrans" cxnId="{F0B347F6-50D8-43DC-9820-4D5F7D643319}">
      <dgm:prSet/>
      <dgm:spPr/>
      <dgm:t>
        <a:bodyPr/>
        <a:lstStyle/>
        <a:p>
          <a:endParaRPr lang="uk-UA"/>
        </a:p>
      </dgm:t>
    </dgm:pt>
    <dgm:pt modelId="{1E0AC2AE-9F22-4B24-ABD0-FDC43E89B961}" type="sibTrans" cxnId="{F0B347F6-50D8-43DC-9820-4D5F7D643319}">
      <dgm:prSet/>
      <dgm:spPr/>
      <dgm:t>
        <a:bodyPr/>
        <a:lstStyle/>
        <a:p>
          <a:endParaRPr lang="uk-UA"/>
        </a:p>
      </dgm:t>
    </dgm:pt>
    <dgm:pt modelId="{7513EA3E-9FFD-4CF1-BEAF-434C011B27B7}" type="pres">
      <dgm:prSet presAssocID="{736043C0-A9A6-40E7-8CB0-C824C8C80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148E79-891A-45B0-AD94-7D9A8E718A3A}" type="pres">
      <dgm:prSet presAssocID="{52C07EA6-978E-45E8-9072-174511A3EDA1}" presName="node" presStyleLbl="node1" presStyleIdx="0" presStyleCnt="6" custLinFactNeighborX="1666" custLinFactNeighborY="-31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F72A1-CD15-4050-8264-D5CA9710DDE8}" type="pres">
      <dgm:prSet presAssocID="{6ECBD8D5-9BED-4CAF-B078-1DD82926081A}" presName="sibTrans" presStyleCnt="0"/>
      <dgm:spPr/>
    </dgm:pt>
    <dgm:pt modelId="{D85BC566-D95F-4305-B1D2-35FD5BC71D4E}" type="pres">
      <dgm:prSet presAssocID="{42C4299F-2F0C-4F29-B2C2-AEE6639D4B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977046-F6DF-4939-9198-8DB31A72A2D0}" type="pres">
      <dgm:prSet presAssocID="{4952C41D-60E6-40F6-9369-1FDBB6C40F57}" presName="sibTrans" presStyleCnt="0"/>
      <dgm:spPr/>
    </dgm:pt>
    <dgm:pt modelId="{3C205130-B231-48D7-8FF4-E42BE240C500}" type="pres">
      <dgm:prSet presAssocID="{7DB2CA1B-C151-402C-9042-C095E40DFC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017BC-8019-429B-921D-24E55B09F8CE}" type="pres">
      <dgm:prSet presAssocID="{68F5D3E2-BA30-4272-A04E-5B201B9C1CC6}" presName="sibTrans" presStyleCnt="0"/>
      <dgm:spPr/>
    </dgm:pt>
    <dgm:pt modelId="{EA0149BD-7CD1-49E8-9452-A296527CE334}" type="pres">
      <dgm:prSet presAssocID="{E24ABD4F-B4AE-4B32-B5E3-F8F46753CB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0B88A-BFBA-443E-A7B3-54B80B0FCB2A}" type="pres">
      <dgm:prSet presAssocID="{90C7847F-67DD-4E99-89AE-558EF29787E5}" presName="sibTrans" presStyleCnt="0"/>
      <dgm:spPr/>
    </dgm:pt>
    <dgm:pt modelId="{D26A2F67-2D4C-4F18-8D72-B2AB875189A2}" type="pres">
      <dgm:prSet presAssocID="{710539B7-E41C-4589-A493-C2F1572883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441B9-F363-41DC-A80B-076607AC23B9}" type="pres">
      <dgm:prSet presAssocID="{B12CFB33-A46A-4BFA-A386-A977E39175AE}" presName="sibTrans" presStyleCnt="0"/>
      <dgm:spPr/>
    </dgm:pt>
    <dgm:pt modelId="{E12F210B-08EE-462C-B299-207C071C755E}" type="pres">
      <dgm:prSet presAssocID="{F2DF30F5-122E-40B9-BCF0-7BF511DF6D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7BE79C-4AEF-4E62-94DE-A6698F4C7E35}" type="presOf" srcId="{736043C0-A9A6-40E7-8CB0-C824C8C80318}" destId="{7513EA3E-9FFD-4CF1-BEAF-434C011B27B7}" srcOrd="0" destOrd="0" presId="urn:microsoft.com/office/officeart/2005/8/layout/default"/>
    <dgm:cxn modelId="{DE3C1299-3A8F-4DE0-943B-925053796E54}" srcId="{736043C0-A9A6-40E7-8CB0-C824C8C80318}" destId="{42C4299F-2F0C-4F29-B2C2-AEE6639D4B83}" srcOrd="1" destOrd="0" parTransId="{5A053FA3-B2C1-457E-B2D4-0A5CC14B7D71}" sibTransId="{4952C41D-60E6-40F6-9369-1FDBB6C40F57}"/>
    <dgm:cxn modelId="{DCBE467F-CBD2-46C1-89D3-DF73527EDF47}" type="presOf" srcId="{52C07EA6-978E-45E8-9072-174511A3EDA1}" destId="{3C148E79-891A-45B0-AD94-7D9A8E718A3A}" srcOrd="0" destOrd="0" presId="urn:microsoft.com/office/officeart/2005/8/layout/default"/>
    <dgm:cxn modelId="{E52EF4F6-FB3D-44E5-A4D3-45BA5E687C2C}" type="presOf" srcId="{F2DF30F5-122E-40B9-BCF0-7BF511DF6DB8}" destId="{E12F210B-08EE-462C-B299-207C071C755E}" srcOrd="0" destOrd="0" presId="urn:microsoft.com/office/officeart/2005/8/layout/default"/>
    <dgm:cxn modelId="{28639171-5749-41AE-8E5D-F4320A18CDC3}" srcId="{736043C0-A9A6-40E7-8CB0-C824C8C80318}" destId="{52C07EA6-978E-45E8-9072-174511A3EDA1}" srcOrd="0" destOrd="0" parTransId="{ACEA1618-9DE5-41D1-98F7-89A3CC602C1E}" sibTransId="{6ECBD8D5-9BED-4CAF-B078-1DD82926081A}"/>
    <dgm:cxn modelId="{A842D32D-4F1B-4239-BCF8-663077C12B0B}" type="presOf" srcId="{E24ABD4F-B4AE-4B32-B5E3-F8F46753CB1C}" destId="{EA0149BD-7CD1-49E8-9452-A296527CE334}" srcOrd="0" destOrd="0" presId="urn:microsoft.com/office/officeart/2005/8/layout/default"/>
    <dgm:cxn modelId="{EF0E9478-CA16-4273-AEC0-8FFC43E8A549}" srcId="{736043C0-A9A6-40E7-8CB0-C824C8C80318}" destId="{E24ABD4F-B4AE-4B32-B5E3-F8F46753CB1C}" srcOrd="3" destOrd="0" parTransId="{D5B4BD73-6CFC-455D-ABF4-5E61CCED927E}" sibTransId="{90C7847F-67DD-4E99-89AE-558EF29787E5}"/>
    <dgm:cxn modelId="{1DA6A62F-F695-42B0-9273-23DFE77F50CA}" type="presOf" srcId="{710539B7-E41C-4589-A493-C2F1572883EF}" destId="{D26A2F67-2D4C-4F18-8D72-B2AB875189A2}" srcOrd="0" destOrd="0" presId="urn:microsoft.com/office/officeart/2005/8/layout/default"/>
    <dgm:cxn modelId="{F0B347F6-50D8-43DC-9820-4D5F7D643319}" srcId="{736043C0-A9A6-40E7-8CB0-C824C8C80318}" destId="{F2DF30F5-122E-40B9-BCF0-7BF511DF6DB8}" srcOrd="5" destOrd="0" parTransId="{DD57CBC3-1E4B-45F8-9E91-336AC4AA2741}" sibTransId="{1E0AC2AE-9F22-4B24-ABD0-FDC43E89B961}"/>
    <dgm:cxn modelId="{6874D243-0FBC-4B62-A0E4-6264E2F7976B}" srcId="{736043C0-A9A6-40E7-8CB0-C824C8C80318}" destId="{710539B7-E41C-4589-A493-C2F1572883EF}" srcOrd="4" destOrd="0" parTransId="{623577A8-92EE-4560-A0EC-1CB742AB627D}" sibTransId="{B12CFB33-A46A-4BFA-A386-A977E39175AE}"/>
    <dgm:cxn modelId="{219957F9-AB93-427A-9B7D-F57B03F57777}" srcId="{736043C0-A9A6-40E7-8CB0-C824C8C80318}" destId="{7DB2CA1B-C151-402C-9042-C095E40DFCC6}" srcOrd="2" destOrd="0" parTransId="{C2C0E9F4-BAF2-42D7-9775-4648B6113F05}" sibTransId="{68F5D3E2-BA30-4272-A04E-5B201B9C1CC6}"/>
    <dgm:cxn modelId="{2C4D1ED2-C630-4980-B5BB-5E0B747AB824}" type="presOf" srcId="{7DB2CA1B-C151-402C-9042-C095E40DFCC6}" destId="{3C205130-B231-48D7-8FF4-E42BE240C500}" srcOrd="0" destOrd="0" presId="urn:microsoft.com/office/officeart/2005/8/layout/default"/>
    <dgm:cxn modelId="{F4A383B0-5546-4301-8109-8357912693AE}" type="presOf" srcId="{42C4299F-2F0C-4F29-B2C2-AEE6639D4B83}" destId="{D85BC566-D95F-4305-B1D2-35FD5BC71D4E}" srcOrd="0" destOrd="0" presId="urn:microsoft.com/office/officeart/2005/8/layout/default"/>
    <dgm:cxn modelId="{2134F5CA-1C95-48FC-AD6C-F14C5D3E00D1}" type="presParOf" srcId="{7513EA3E-9FFD-4CF1-BEAF-434C011B27B7}" destId="{3C148E79-891A-45B0-AD94-7D9A8E718A3A}" srcOrd="0" destOrd="0" presId="urn:microsoft.com/office/officeart/2005/8/layout/default"/>
    <dgm:cxn modelId="{67D7D85E-BF02-4880-87C3-3B6FB41F19DA}" type="presParOf" srcId="{7513EA3E-9FFD-4CF1-BEAF-434C011B27B7}" destId="{B7BF72A1-CD15-4050-8264-D5CA9710DDE8}" srcOrd="1" destOrd="0" presId="urn:microsoft.com/office/officeart/2005/8/layout/default"/>
    <dgm:cxn modelId="{FB31589E-96EF-4C92-9C42-227EF16B07A3}" type="presParOf" srcId="{7513EA3E-9FFD-4CF1-BEAF-434C011B27B7}" destId="{D85BC566-D95F-4305-B1D2-35FD5BC71D4E}" srcOrd="2" destOrd="0" presId="urn:microsoft.com/office/officeart/2005/8/layout/default"/>
    <dgm:cxn modelId="{45CF1310-EDB9-4959-9ECB-BFCEBD97DBF7}" type="presParOf" srcId="{7513EA3E-9FFD-4CF1-BEAF-434C011B27B7}" destId="{07977046-F6DF-4939-9198-8DB31A72A2D0}" srcOrd="3" destOrd="0" presId="urn:microsoft.com/office/officeart/2005/8/layout/default"/>
    <dgm:cxn modelId="{528D2651-2E96-4683-8E06-528589C767E7}" type="presParOf" srcId="{7513EA3E-9FFD-4CF1-BEAF-434C011B27B7}" destId="{3C205130-B231-48D7-8FF4-E42BE240C500}" srcOrd="4" destOrd="0" presId="urn:microsoft.com/office/officeart/2005/8/layout/default"/>
    <dgm:cxn modelId="{06475D0D-9D11-443E-8203-CA8078D91846}" type="presParOf" srcId="{7513EA3E-9FFD-4CF1-BEAF-434C011B27B7}" destId="{616017BC-8019-429B-921D-24E55B09F8CE}" srcOrd="5" destOrd="0" presId="urn:microsoft.com/office/officeart/2005/8/layout/default"/>
    <dgm:cxn modelId="{9F9BDB2E-5CD8-4685-AB2E-A68680D4FCEA}" type="presParOf" srcId="{7513EA3E-9FFD-4CF1-BEAF-434C011B27B7}" destId="{EA0149BD-7CD1-49E8-9452-A296527CE334}" srcOrd="6" destOrd="0" presId="urn:microsoft.com/office/officeart/2005/8/layout/default"/>
    <dgm:cxn modelId="{24CF4F60-868A-40EE-97CF-9675BED9FF6E}" type="presParOf" srcId="{7513EA3E-9FFD-4CF1-BEAF-434C011B27B7}" destId="{F270B88A-BFBA-443E-A7B3-54B80B0FCB2A}" srcOrd="7" destOrd="0" presId="urn:microsoft.com/office/officeart/2005/8/layout/default"/>
    <dgm:cxn modelId="{78ADDEBD-990A-475A-A560-80F98B2595B9}" type="presParOf" srcId="{7513EA3E-9FFD-4CF1-BEAF-434C011B27B7}" destId="{D26A2F67-2D4C-4F18-8D72-B2AB875189A2}" srcOrd="8" destOrd="0" presId="urn:microsoft.com/office/officeart/2005/8/layout/default"/>
    <dgm:cxn modelId="{2B1C908E-7D0E-40A1-A101-297BDFDFFE2B}" type="presParOf" srcId="{7513EA3E-9FFD-4CF1-BEAF-434C011B27B7}" destId="{30F441B9-F363-41DC-A80B-076607AC23B9}" srcOrd="9" destOrd="0" presId="urn:microsoft.com/office/officeart/2005/8/layout/default"/>
    <dgm:cxn modelId="{062840DC-F585-4AEE-9EE4-266B55626728}" type="presParOf" srcId="{7513EA3E-9FFD-4CF1-BEAF-434C011B27B7}" destId="{E12F210B-08EE-462C-B299-207C071C75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3A757-A71B-45D8-AF39-05D006A4801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049E91-AA70-42AF-BBAD-86B7A7BFAD8F}">
      <dgm:prSet phldrT="[Текст]" custT="1"/>
      <dgm:spPr/>
      <dgm:t>
        <a:bodyPr/>
        <a:lstStyle/>
        <a:p>
          <a:r>
            <a:rPr lang="uk-UA" sz="2800" b="1" i="1" baseline="0" dirty="0" smtClean="0">
              <a:latin typeface="Georgia" pitchFamily="18" charset="0"/>
            </a:rPr>
            <a:t>монопроекти</a:t>
          </a:r>
          <a:endParaRPr lang="uk-UA" sz="2800" b="1" i="1" baseline="0" dirty="0">
            <a:latin typeface="Georgia" pitchFamily="18" charset="0"/>
          </a:endParaRPr>
        </a:p>
      </dgm:t>
    </dgm:pt>
    <dgm:pt modelId="{F1DB8063-3B27-44C8-A838-C36FB7A16C0F}" type="parTrans" cxnId="{D7316C6B-BD29-4763-A71C-51AAF794A728}">
      <dgm:prSet/>
      <dgm:spPr/>
      <dgm:t>
        <a:bodyPr/>
        <a:lstStyle/>
        <a:p>
          <a:endParaRPr lang="uk-UA"/>
        </a:p>
      </dgm:t>
    </dgm:pt>
    <dgm:pt modelId="{6D5238E4-EB44-4E26-8817-3D584F0BB9FB}" type="sibTrans" cxnId="{D7316C6B-BD29-4763-A71C-51AAF794A728}">
      <dgm:prSet/>
      <dgm:spPr/>
      <dgm:t>
        <a:bodyPr/>
        <a:lstStyle/>
        <a:p>
          <a:endParaRPr lang="uk-UA"/>
        </a:p>
      </dgm:t>
    </dgm:pt>
    <dgm:pt modelId="{25713D29-08FF-4676-8E8B-8272E3ABF448}">
      <dgm:prSet phldrT="[Текст]" custT="1"/>
      <dgm:spPr/>
      <dgm:t>
        <a:bodyPr/>
        <a:lstStyle/>
        <a:p>
          <a:r>
            <a:rPr lang="uk-UA" sz="2800" b="1" i="1" dirty="0" smtClean="0">
              <a:latin typeface="Georgia" pitchFamily="18" charset="0"/>
            </a:rPr>
            <a:t>міжпредметні</a:t>
          </a:r>
          <a:endParaRPr lang="uk-UA" sz="2800" b="1" i="1" dirty="0">
            <a:latin typeface="Georgia" pitchFamily="18" charset="0"/>
          </a:endParaRPr>
        </a:p>
      </dgm:t>
    </dgm:pt>
    <dgm:pt modelId="{D2C11617-4618-4F4C-809A-7F61C621601C}" type="parTrans" cxnId="{4AB2A7C1-2A50-4E3B-8FB5-5B7091D9F644}">
      <dgm:prSet/>
      <dgm:spPr/>
      <dgm:t>
        <a:bodyPr/>
        <a:lstStyle/>
        <a:p>
          <a:endParaRPr lang="uk-UA"/>
        </a:p>
      </dgm:t>
    </dgm:pt>
    <dgm:pt modelId="{0B7468A8-F48A-4C3F-908A-5C3F10B0863F}" type="sibTrans" cxnId="{4AB2A7C1-2A50-4E3B-8FB5-5B7091D9F644}">
      <dgm:prSet/>
      <dgm:spPr/>
      <dgm:t>
        <a:bodyPr/>
        <a:lstStyle/>
        <a:p>
          <a:endParaRPr lang="uk-UA"/>
        </a:p>
      </dgm:t>
    </dgm:pt>
    <dgm:pt modelId="{C5A5C09B-ABF4-4DFE-B3E0-3140EC985A7A}" type="pres">
      <dgm:prSet presAssocID="{7143A757-A71B-45D8-AF39-05D006A480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292000-D3CE-4429-8004-6D14059067B3}" type="pres">
      <dgm:prSet presAssocID="{21049E91-AA70-42AF-BBAD-86B7A7BFAD8F}" presName="compNode" presStyleCnt="0"/>
      <dgm:spPr/>
    </dgm:pt>
    <dgm:pt modelId="{D710CC77-CB1A-4141-B62E-C41488CAADFD}" type="pres">
      <dgm:prSet presAssocID="{21049E91-AA70-42AF-BBAD-86B7A7BFAD8F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6F0FCB-2562-4B4E-99D4-133CFCE568EE}" type="pres">
      <dgm:prSet presAssocID="{21049E91-AA70-42AF-BBAD-86B7A7BFAD8F}" presName="textRect" presStyleLbl="revTx" presStyleIdx="0" presStyleCnt="2" custScaleY="68697" custLinFactNeighborX="1026" custLinFactNeighborY="206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4FFFE-1219-40EF-A72F-E1C47A99DA9A}" type="pres">
      <dgm:prSet presAssocID="{6D5238E4-EB44-4E26-8817-3D584F0BB9F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04A9FBB-A645-4F5C-93C0-C9FD7758BC61}" type="pres">
      <dgm:prSet presAssocID="{25713D29-08FF-4676-8E8B-8272E3ABF448}" presName="compNode" presStyleCnt="0"/>
      <dgm:spPr/>
    </dgm:pt>
    <dgm:pt modelId="{905A5664-DE42-444A-B016-B914CC95C61F}" type="pres">
      <dgm:prSet presAssocID="{25713D29-08FF-4676-8E8B-8272E3ABF448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B88BC-9384-4B1C-87D4-B29F116FC8A5}" type="pres">
      <dgm:prSet presAssocID="{25713D29-08FF-4676-8E8B-8272E3ABF448}" presName="textRect" presStyleLbl="revTx" presStyleIdx="1" presStyleCnt="2" custScaleY="71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316C6B-BD29-4763-A71C-51AAF794A728}" srcId="{7143A757-A71B-45D8-AF39-05D006A48013}" destId="{21049E91-AA70-42AF-BBAD-86B7A7BFAD8F}" srcOrd="0" destOrd="0" parTransId="{F1DB8063-3B27-44C8-A838-C36FB7A16C0F}" sibTransId="{6D5238E4-EB44-4E26-8817-3D584F0BB9FB}"/>
    <dgm:cxn modelId="{98B4C725-F53E-4A5C-9E3B-F3181A6A9A12}" type="presOf" srcId="{25713D29-08FF-4676-8E8B-8272E3ABF448}" destId="{A4DB88BC-9384-4B1C-87D4-B29F116FC8A5}" srcOrd="0" destOrd="0" presId="urn:microsoft.com/office/officeart/2005/8/layout/pList1"/>
    <dgm:cxn modelId="{4AB2A7C1-2A50-4E3B-8FB5-5B7091D9F644}" srcId="{7143A757-A71B-45D8-AF39-05D006A48013}" destId="{25713D29-08FF-4676-8E8B-8272E3ABF448}" srcOrd="1" destOrd="0" parTransId="{D2C11617-4618-4F4C-809A-7F61C621601C}" sibTransId="{0B7468A8-F48A-4C3F-908A-5C3F10B0863F}"/>
    <dgm:cxn modelId="{764D06BF-6B8A-4D2C-B4C5-C627A75C34C9}" type="presOf" srcId="{7143A757-A71B-45D8-AF39-05D006A48013}" destId="{C5A5C09B-ABF4-4DFE-B3E0-3140EC985A7A}" srcOrd="0" destOrd="0" presId="urn:microsoft.com/office/officeart/2005/8/layout/pList1"/>
    <dgm:cxn modelId="{40D56085-791E-4401-BCD3-4F4363BD8467}" type="presOf" srcId="{21049E91-AA70-42AF-BBAD-86B7A7BFAD8F}" destId="{6B6F0FCB-2562-4B4E-99D4-133CFCE568EE}" srcOrd="0" destOrd="0" presId="urn:microsoft.com/office/officeart/2005/8/layout/pList1"/>
    <dgm:cxn modelId="{EA421CB2-3446-47F0-8583-D4E3C1338A42}" type="presOf" srcId="{6D5238E4-EB44-4E26-8817-3D584F0BB9FB}" destId="{1844FFFE-1219-40EF-A72F-E1C47A99DA9A}" srcOrd="0" destOrd="0" presId="urn:microsoft.com/office/officeart/2005/8/layout/pList1"/>
    <dgm:cxn modelId="{E4DB4D7F-2143-4E10-AF42-D067FD909CE6}" type="presParOf" srcId="{C5A5C09B-ABF4-4DFE-B3E0-3140EC985A7A}" destId="{03292000-D3CE-4429-8004-6D14059067B3}" srcOrd="0" destOrd="0" presId="urn:microsoft.com/office/officeart/2005/8/layout/pList1"/>
    <dgm:cxn modelId="{79B67F1D-2307-4F0E-BD09-464C07427B6E}" type="presParOf" srcId="{03292000-D3CE-4429-8004-6D14059067B3}" destId="{D710CC77-CB1A-4141-B62E-C41488CAADFD}" srcOrd="0" destOrd="0" presId="urn:microsoft.com/office/officeart/2005/8/layout/pList1"/>
    <dgm:cxn modelId="{965B4C8E-27C0-4BD3-A2D4-6B749AB1AC9A}" type="presParOf" srcId="{03292000-D3CE-4429-8004-6D14059067B3}" destId="{6B6F0FCB-2562-4B4E-99D4-133CFCE568EE}" srcOrd="1" destOrd="0" presId="urn:microsoft.com/office/officeart/2005/8/layout/pList1"/>
    <dgm:cxn modelId="{07677966-963B-4F08-A579-E3988D475786}" type="presParOf" srcId="{C5A5C09B-ABF4-4DFE-B3E0-3140EC985A7A}" destId="{1844FFFE-1219-40EF-A72F-E1C47A99DA9A}" srcOrd="1" destOrd="0" presId="urn:microsoft.com/office/officeart/2005/8/layout/pList1"/>
    <dgm:cxn modelId="{F96C0932-A26A-4ADA-BBCE-4CF7ABF8D632}" type="presParOf" srcId="{C5A5C09B-ABF4-4DFE-B3E0-3140EC985A7A}" destId="{904A9FBB-A645-4F5C-93C0-C9FD7758BC61}" srcOrd="2" destOrd="0" presId="urn:microsoft.com/office/officeart/2005/8/layout/pList1"/>
    <dgm:cxn modelId="{4198E90C-9989-4BB8-903A-2D62A05B6D40}" type="presParOf" srcId="{904A9FBB-A645-4F5C-93C0-C9FD7758BC61}" destId="{905A5664-DE42-444A-B016-B914CC95C61F}" srcOrd="0" destOrd="0" presId="urn:microsoft.com/office/officeart/2005/8/layout/pList1"/>
    <dgm:cxn modelId="{20C67A35-3D4C-416E-A673-644DEB5F7C7E}" type="presParOf" srcId="{904A9FBB-A645-4F5C-93C0-C9FD7758BC61}" destId="{A4DB88BC-9384-4B1C-87D4-B29F116FC8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B4835-6DD2-436F-82CF-6D6F4EB1DB7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F549E49-E637-4038-A0C9-1B9860FF86B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індивідуальні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6F3138F-BC46-4F0D-88C1-66E61F88A260}" type="parTrans" cxnId="{70A32923-C6CC-4A30-9B6F-896E8AF79EFB}">
      <dgm:prSet/>
      <dgm:spPr/>
      <dgm:t>
        <a:bodyPr/>
        <a:lstStyle/>
        <a:p>
          <a:endParaRPr lang="uk-UA"/>
        </a:p>
      </dgm:t>
    </dgm:pt>
    <dgm:pt modelId="{DF28401A-0B68-4488-94E4-EB3F330BB53C}" type="sibTrans" cxnId="{70A32923-C6CC-4A30-9B6F-896E8AF79EFB}">
      <dgm:prSet/>
      <dgm:spPr/>
      <dgm:t>
        <a:bodyPr/>
        <a:lstStyle/>
        <a:p>
          <a:endParaRPr lang="uk-UA"/>
        </a:p>
      </dgm:t>
    </dgm:pt>
    <dgm:pt modelId="{C2D0C03D-CB5B-407A-A89A-DC7C37FFDFC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групові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F921D95-E462-4F41-9468-962657551D03}" type="parTrans" cxnId="{D1062DAF-A3DB-418F-B705-E95643B1FA6B}">
      <dgm:prSet/>
      <dgm:spPr/>
      <dgm:t>
        <a:bodyPr/>
        <a:lstStyle/>
        <a:p>
          <a:endParaRPr lang="uk-UA"/>
        </a:p>
      </dgm:t>
    </dgm:pt>
    <dgm:pt modelId="{DB44522A-891B-450D-BA39-336F727A3776}" type="sibTrans" cxnId="{D1062DAF-A3DB-418F-B705-E95643B1FA6B}">
      <dgm:prSet/>
      <dgm:spPr/>
      <dgm:t>
        <a:bodyPr/>
        <a:lstStyle/>
        <a:p>
          <a:endParaRPr lang="uk-UA"/>
        </a:p>
      </dgm:t>
    </dgm:pt>
    <dgm:pt modelId="{F95AC8DB-6B77-46B4-8C2E-719AC249D43A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колективні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D736B61-A63F-4122-A9A5-23E53C30BFC6}" type="parTrans" cxnId="{23AC4829-F7FB-4345-9D04-8C046652863B}">
      <dgm:prSet/>
      <dgm:spPr/>
      <dgm:t>
        <a:bodyPr/>
        <a:lstStyle/>
        <a:p>
          <a:endParaRPr lang="uk-UA"/>
        </a:p>
      </dgm:t>
    </dgm:pt>
    <dgm:pt modelId="{4859CF80-2170-424A-BC8C-B6EE66EE904D}" type="sibTrans" cxnId="{23AC4829-F7FB-4345-9D04-8C046652863B}">
      <dgm:prSet/>
      <dgm:spPr/>
      <dgm:t>
        <a:bodyPr/>
        <a:lstStyle/>
        <a:p>
          <a:endParaRPr lang="uk-UA"/>
        </a:p>
      </dgm:t>
    </dgm:pt>
    <dgm:pt modelId="{40B68CB7-02C0-49AE-97BA-2E8AD4B4673F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шкільні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04E2653-BED6-46B6-B31C-BEA91F7D6A6C}" type="parTrans" cxnId="{3667A78F-E90E-4507-B62D-991BCB722979}">
      <dgm:prSet/>
      <dgm:spPr/>
      <dgm:t>
        <a:bodyPr/>
        <a:lstStyle/>
        <a:p>
          <a:endParaRPr lang="uk-UA"/>
        </a:p>
      </dgm:t>
    </dgm:pt>
    <dgm:pt modelId="{E4A154D5-0B07-4EBE-BBDC-B63E56542385}" type="sibTrans" cxnId="{3667A78F-E90E-4507-B62D-991BCB722979}">
      <dgm:prSet/>
      <dgm:spPr/>
      <dgm:t>
        <a:bodyPr/>
        <a:lstStyle/>
        <a:p>
          <a:endParaRPr lang="uk-UA"/>
        </a:p>
      </dgm:t>
    </dgm:pt>
    <dgm:pt modelId="{30C28CDF-DCD8-4A07-8DEA-ACB4E306F9BD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українські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14D15E4-24EB-46F6-A93F-DD23C8EFF1ED}" type="parTrans" cxnId="{D6A6B902-0F65-44ED-BE52-6DC7BE47CA51}">
      <dgm:prSet/>
      <dgm:spPr/>
      <dgm:t>
        <a:bodyPr/>
        <a:lstStyle/>
        <a:p>
          <a:endParaRPr lang="uk-UA"/>
        </a:p>
      </dgm:t>
    </dgm:pt>
    <dgm:pt modelId="{0D7FBFC1-5B6C-417A-B153-1D959FFFC8FC}" type="sibTrans" cxnId="{D6A6B902-0F65-44ED-BE52-6DC7BE47CA51}">
      <dgm:prSet/>
      <dgm:spPr/>
      <dgm:t>
        <a:bodyPr/>
        <a:lstStyle/>
        <a:p>
          <a:endParaRPr lang="uk-UA"/>
        </a:p>
      </dgm:t>
    </dgm:pt>
    <dgm:pt modelId="{D2E66F69-5EF9-4B73-B634-00502069C647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міжнародні</a:t>
          </a:r>
          <a:endParaRPr lang="uk-UA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B5BFCED-6821-4E61-B36C-F313A7826E83}" type="parTrans" cxnId="{860545EE-0044-42E3-A194-9F9326BC47D1}">
      <dgm:prSet/>
      <dgm:spPr/>
      <dgm:t>
        <a:bodyPr/>
        <a:lstStyle/>
        <a:p>
          <a:endParaRPr lang="uk-UA"/>
        </a:p>
      </dgm:t>
    </dgm:pt>
    <dgm:pt modelId="{8781F876-AE33-4260-A559-ACF7F8664534}" type="sibTrans" cxnId="{860545EE-0044-42E3-A194-9F9326BC47D1}">
      <dgm:prSet/>
      <dgm:spPr/>
      <dgm:t>
        <a:bodyPr/>
        <a:lstStyle/>
        <a:p>
          <a:endParaRPr lang="uk-UA"/>
        </a:p>
      </dgm:t>
    </dgm:pt>
    <dgm:pt modelId="{53BC3764-C470-4FB6-BC51-6A781B0053A3}" type="pres">
      <dgm:prSet presAssocID="{6EEB4835-6DD2-436F-82CF-6D6F4EB1DB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0F01B7-5932-4816-A22D-D1BEB7B95BDF}" type="pres">
      <dgm:prSet presAssocID="{8F549E49-E637-4038-A0C9-1B9860FF8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91E1D-655A-4F5F-9802-0F2865E97B4C}" type="pres">
      <dgm:prSet presAssocID="{DF28401A-0B68-4488-94E4-EB3F330BB53C}" presName="sibTrans" presStyleCnt="0"/>
      <dgm:spPr/>
    </dgm:pt>
    <dgm:pt modelId="{D0344330-2CF1-4554-B122-E06EDD017388}" type="pres">
      <dgm:prSet presAssocID="{C2D0C03D-CB5B-407A-A89A-DC7C37FFDF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0F778-487E-4EE6-B34A-60F8B92DC726}" type="pres">
      <dgm:prSet presAssocID="{DB44522A-891B-450D-BA39-336F727A3776}" presName="sibTrans" presStyleCnt="0"/>
      <dgm:spPr/>
    </dgm:pt>
    <dgm:pt modelId="{B63C95CE-9CB2-4B97-AF60-28A35C870A23}" type="pres">
      <dgm:prSet presAssocID="{F95AC8DB-6B77-46B4-8C2E-719AC249D4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BE08F-1C59-4F81-A927-94E007A400C2}" type="pres">
      <dgm:prSet presAssocID="{4859CF80-2170-424A-BC8C-B6EE66EE904D}" presName="sibTrans" presStyleCnt="0"/>
      <dgm:spPr/>
    </dgm:pt>
    <dgm:pt modelId="{6E81A33F-6A49-4301-BF3A-7D7DFF500BBC}" type="pres">
      <dgm:prSet presAssocID="{40B68CB7-02C0-49AE-97BA-2E8AD4B467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08F44-6FDE-44CF-922E-15D10468F4F8}" type="pres">
      <dgm:prSet presAssocID="{E4A154D5-0B07-4EBE-BBDC-B63E56542385}" presName="sibTrans" presStyleCnt="0"/>
      <dgm:spPr/>
    </dgm:pt>
    <dgm:pt modelId="{C379EE04-2628-436B-A2C9-2B0FDC3C9767}" type="pres">
      <dgm:prSet presAssocID="{30C28CDF-DCD8-4A07-8DEA-ACB4E306F9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9EFC4-ABFE-4ECA-B88D-1801ACE825EE}" type="pres">
      <dgm:prSet presAssocID="{0D7FBFC1-5B6C-417A-B153-1D959FFFC8FC}" presName="sibTrans" presStyleCnt="0"/>
      <dgm:spPr/>
    </dgm:pt>
    <dgm:pt modelId="{67A47E66-BE99-4635-98F4-D0907FA72D3A}" type="pres">
      <dgm:prSet presAssocID="{D2E66F69-5EF9-4B73-B634-00502069C6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1683725-9657-4959-BEAE-D06B074BBC7F}" type="presOf" srcId="{30C28CDF-DCD8-4A07-8DEA-ACB4E306F9BD}" destId="{C379EE04-2628-436B-A2C9-2B0FDC3C9767}" srcOrd="0" destOrd="0" presId="urn:microsoft.com/office/officeart/2005/8/layout/default"/>
    <dgm:cxn modelId="{5D10B712-CFE4-4364-A5A1-1D330AFE2F3E}" type="presOf" srcId="{D2E66F69-5EF9-4B73-B634-00502069C647}" destId="{67A47E66-BE99-4635-98F4-D0907FA72D3A}" srcOrd="0" destOrd="0" presId="urn:microsoft.com/office/officeart/2005/8/layout/default"/>
    <dgm:cxn modelId="{70A32923-C6CC-4A30-9B6F-896E8AF79EFB}" srcId="{6EEB4835-6DD2-436F-82CF-6D6F4EB1DB76}" destId="{8F549E49-E637-4038-A0C9-1B9860FF86BE}" srcOrd="0" destOrd="0" parTransId="{76F3138F-BC46-4F0D-88C1-66E61F88A260}" sibTransId="{DF28401A-0B68-4488-94E4-EB3F330BB53C}"/>
    <dgm:cxn modelId="{2ABA3E72-CA14-48AA-8943-E204BD0E4EC2}" type="presOf" srcId="{F95AC8DB-6B77-46B4-8C2E-719AC249D43A}" destId="{B63C95CE-9CB2-4B97-AF60-28A35C870A23}" srcOrd="0" destOrd="0" presId="urn:microsoft.com/office/officeart/2005/8/layout/default"/>
    <dgm:cxn modelId="{D1062DAF-A3DB-418F-B705-E95643B1FA6B}" srcId="{6EEB4835-6DD2-436F-82CF-6D6F4EB1DB76}" destId="{C2D0C03D-CB5B-407A-A89A-DC7C37FFDFC3}" srcOrd="1" destOrd="0" parTransId="{6F921D95-E462-4F41-9468-962657551D03}" sibTransId="{DB44522A-891B-450D-BA39-336F727A3776}"/>
    <dgm:cxn modelId="{D6A6B902-0F65-44ED-BE52-6DC7BE47CA51}" srcId="{6EEB4835-6DD2-436F-82CF-6D6F4EB1DB76}" destId="{30C28CDF-DCD8-4A07-8DEA-ACB4E306F9BD}" srcOrd="4" destOrd="0" parTransId="{A14D15E4-24EB-46F6-A93F-DD23C8EFF1ED}" sibTransId="{0D7FBFC1-5B6C-417A-B153-1D959FFFC8FC}"/>
    <dgm:cxn modelId="{20F0D434-265C-4EAC-A9A0-15E4164BA085}" type="presOf" srcId="{8F549E49-E637-4038-A0C9-1B9860FF86BE}" destId="{E90F01B7-5932-4816-A22D-D1BEB7B95BDF}" srcOrd="0" destOrd="0" presId="urn:microsoft.com/office/officeart/2005/8/layout/default"/>
    <dgm:cxn modelId="{23AC4829-F7FB-4345-9D04-8C046652863B}" srcId="{6EEB4835-6DD2-436F-82CF-6D6F4EB1DB76}" destId="{F95AC8DB-6B77-46B4-8C2E-719AC249D43A}" srcOrd="2" destOrd="0" parTransId="{4D736B61-A63F-4122-A9A5-23E53C30BFC6}" sibTransId="{4859CF80-2170-424A-BC8C-B6EE66EE904D}"/>
    <dgm:cxn modelId="{294760BB-30E2-4D47-B217-EA97EB6454DB}" type="presOf" srcId="{40B68CB7-02C0-49AE-97BA-2E8AD4B4673F}" destId="{6E81A33F-6A49-4301-BF3A-7D7DFF500BBC}" srcOrd="0" destOrd="0" presId="urn:microsoft.com/office/officeart/2005/8/layout/default"/>
    <dgm:cxn modelId="{860545EE-0044-42E3-A194-9F9326BC47D1}" srcId="{6EEB4835-6DD2-436F-82CF-6D6F4EB1DB76}" destId="{D2E66F69-5EF9-4B73-B634-00502069C647}" srcOrd="5" destOrd="0" parTransId="{6B5BFCED-6821-4E61-B36C-F313A7826E83}" sibTransId="{8781F876-AE33-4260-A559-ACF7F8664534}"/>
    <dgm:cxn modelId="{E7C3F75B-ECD8-4A16-BAC3-EF1A93B18ABC}" type="presOf" srcId="{C2D0C03D-CB5B-407A-A89A-DC7C37FFDFC3}" destId="{D0344330-2CF1-4554-B122-E06EDD017388}" srcOrd="0" destOrd="0" presId="urn:microsoft.com/office/officeart/2005/8/layout/default"/>
    <dgm:cxn modelId="{3667A78F-E90E-4507-B62D-991BCB722979}" srcId="{6EEB4835-6DD2-436F-82CF-6D6F4EB1DB76}" destId="{40B68CB7-02C0-49AE-97BA-2E8AD4B4673F}" srcOrd="3" destOrd="0" parTransId="{204E2653-BED6-46B6-B31C-BEA91F7D6A6C}" sibTransId="{E4A154D5-0B07-4EBE-BBDC-B63E56542385}"/>
    <dgm:cxn modelId="{6B2F7E4F-1E6A-4FCC-8F61-F22D9941D2A3}" type="presOf" srcId="{6EEB4835-6DD2-436F-82CF-6D6F4EB1DB76}" destId="{53BC3764-C470-4FB6-BC51-6A781B0053A3}" srcOrd="0" destOrd="0" presId="urn:microsoft.com/office/officeart/2005/8/layout/default"/>
    <dgm:cxn modelId="{E2FCE86F-D215-4390-A6C6-6316E3A8E7A1}" type="presParOf" srcId="{53BC3764-C470-4FB6-BC51-6A781B0053A3}" destId="{E90F01B7-5932-4816-A22D-D1BEB7B95BDF}" srcOrd="0" destOrd="0" presId="urn:microsoft.com/office/officeart/2005/8/layout/default"/>
    <dgm:cxn modelId="{05C33650-D0F0-4A0F-AF12-5A4E456E710C}" type="presParOf" srcId="{53BC3764-C470-4FB6-BC51-6A781B0053A3}" destId="{A5B91E1D-655A-4F5F-9802-0F2865E97B4C}" srcOrd="1" destOrd="0" presId="urn:microsoft.com/office/officeart/2005/8/layout/default"/>
    <dgm:cxn modelId="{2A8B4378-2C1C-4AD7-A866-9CB5AF24FF52}" type="presParOf" srcId="{53BC3764-C470-4FB6-BC51-6A781B0053A3}" destId="{D0344330-2CF1-4554-B122-E06EDD017388}" srcOrd="2" destOrd="0" presId="urn:microsoft.com/office/officeart/2005/8/layout/default"/>
    <dgm:cxn modelId="{43627420-0155-4285-978F-3BCF0925453F}" type="presParOf" srcId="{53BC3764-C470-4FB6-BC51-6A781B0053A3}" destId="{1380F778-487E-4EE6-B34A-60F8B92DC726}" srcOrd="3" destOrd="0" presId="urn:microsoft.com/office/officeart/2005/8/layout/default"/>
    <dgm:cxn modelId="{42158092-CAB4-4431-809F-E12D760FC9D0}" type="presParOf" srcId="{53BC3764-C470-4FB6-BC51-6A781B0053A3}" destId="{B63C95CE-9CB2-4B97-AF60-28A35C870A23}" srcOrd="4" destOrd="0" presId="urn:microsoft.com/office/officeart/2005/8/layout/default"/>
    <dgm:cxn modelId="{2D611BFA-756A-404C-8D4D-4AE2F1CE0B52}" type="presParOf" srcId="{53BC3764-C470-4FB6-BC51-6A781B0053A3}" destId="{D78BE08F-1C59-4F81-A927-94E007A400C2}" srcOrd="5" destOrd="0" presId="urn:microsoft.com/office/officeart/2005/8/layout/default"/>
    <dgm:cxn modelId="{24F22E0B-B313-46BD-A0E0-A26D3BA12618}" type="presParOf" srcId="{53BC3764-C470-4FB6-BC51-6A781B0053A3}" destId="{6E81A33F-6A49-4301-BF3A-7D7DFF500BBC}" srcOrd="6" destOrd="0" presId="urn:microsoft.com/office/officeart/2005/8/layout/default"/>
    <dgm:cxn modelId="{10FF3495-35FC-4D9F-9E28-894D8393A41F}" type="presParOf" srcId="{53BC3764-C470-4FB6-BC51-6A781B0053A3}" destId="{A9708F44-6FDE-44CF-922E-15D10468F4F8}" srcOrd="7" destOrd="0" presId="urn:microsoft.com/office/officeart/2005/8/layout/default"/>
    <dgm:cxn modelId="{0ADC48DE-0487-43B8-993C-45E159924EF0}" type="presParOf" srcId="{53BC3764-C470-4FB6-BC51-6A781B0053A3}" destId="{C379EE04-2628-436B-A2C9-2B0FDC3C9767}" srcOrd="8" destOrd="0" presId="urn:microsoft.com/office/officeart/2005/8/layout/default"/>
    <dgm:cxn modelId="{F57710BB-6857-416B-9793-928AFE07D786}" type="presParOf" srcId="{53BC3764-C470-4FB6-BC51-6A781B0053A3}" destId="{5FD9EFC4-ABFE-4ECA-B88D-1801ACE825EE}" srcOrd="9" destOrd="0" presId="urn:microsoft.com/office/officeart/2005/8/layout/default"/>
    <dgm:cxn modelId="{0E176A1C-999B-4143-A5FC-1EF0CE0384CB}" type="presParOf" srcId="{53BC3764-C470-4FB6-BC51-6A781B0053A3}" destId="{67A47E66-BE99-4635-98F4-D0907FA72D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2B15A-F9B6-4585-BF30-0AE14353D0D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585B76E-D9C8-449A-8FCB-82A106D9621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ctr"/>
        <a:lstStyle/>
        <a:p>
          <a:r>
            <a:rPr lang="uk-UA" sz="2200" b="1" i="1" baseline="0" dirty="0" err="1" smtClean="0">
              <a:solidFill>
                <a:schemeClr val="tx1"/>
              </a:solidFill>
              <a:latin typeface="Georgia" pitchFamily="18" charset="0"/>
            </a:rPr>
            <a:t>коротко-часні</a:t>
          </a:r>
          <a:endParaRPr lang="uk-UA" sz="22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F44D27C-A8AC-41DB-A7E4-9CA0993D05C9}" type="parTrans" cxnId="{03494FF4-571C-4FEA-9CA8-8887D391CE95}">
      <dgm:prSet/>
      <dgm:spPr/>
      <dgm:t>
        <a:bodyPr/>
        <a:lstStyle/>
        <a:p>
          <a:endParaRPr lang="uk-UA"/>
        </a:p>
      </dgm:t>
    </dgm:pt>
    <dgm:pt modelId="{31E2659B-0C7C-4258-BD92-080C02F53FD0}" type="sibTrans" cxnId="{03494FF4-571C-4FEA-9CA8-8887D391CE95}">
      <dgm:prSet/>
      <dgm:spPr/>
      <dgm:t>
        <a:bodyPr/>
        <a:lstStyle/>
        <a:p>
          <a:endParaRPr lang="uk-UA"/>
        </a:p>
      </dgm:t>
    </dgm:pt>
    <dgm:pt modelId="{B01BF136-7A88-4E33-9DFA-1E3A17AAF72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ctr"/>
        <a:lstStyle/>
        <a:p>
          <a:r>
            <a:rPr lang="uk-UA" sz="2200" b="1" i="1" baseline="0" dirty="0" smtClean="0">
              <a:solidFill>
                <a:schemeClr val="tx1"/>
              </a:solidFill>
              <a:latin typeface="Georgia" pitchFamily="18" charset="0"/>
            </a:rPr>
            <a:t>середньої тривалості</a:t>
          </a:r>
          <a:endParaRPr lang="uk-UA" sz="22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2E7F544-743C-4973-9908-4A31AACDCE2C}" type="parTrans" cxnId="{EC52B04D-D05C-42F8-BAA5-C3CB0BB5AA45}">
      <dgm:prSet/>
      <dgm:spPr/>
      <dgm:t>
        <a:bodyPr/>
        <a:lstStyle/>
        <a:p>
          <a:endParaRPr lang="uk-UA"/>
        </a:p>
      </dgm:t>
    </dgm:pt>
    <dgm:pt modelId="{AA8B8233-D544-4F72-8B50-5B7BAA5731E3}" type="sibTrans" cxnId="{EC52B04D-D05C-42F8-BAA5-C3CB0BB5AA45}">
      <dgm:prSet/>
      <dgm:spPr/>
      <dgm:t>
        <a:bodyPr/>
        <a:lstStyle/>
        <a:p>
          <a:endParaRPr lang="uk-UA"/>
        </a:p>
      </dgm:t>
    </dgm:pt>
    <dgm:pt modelId="{B0DD6D33-3A83-47DA-A43F-73FFD107FA1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ctr"/>
        <a:lstStyle/>
        <a:p>
          <a:r>
            <a:rPr lang="uk-UA" sz="2200" b="1" i="1" baseline="0" dirty="0" smtClean="0">
              <a:solidFill>
                <a:schemeClr val="tx1"/>
              </a:solidFill>
              <a:latin typeface="Georgia" pitchFamily="18" charset="0"/>
            </a:rPr>
            <a:t>довготермінові</a:t>
          </a:r>
          <a:endParaRPr lang="uk-UA" sz="22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5DEC199-DE8E-4232-9573-10CECE445752}" type="parTrans" cxnId="{C3F94E45-085C-4D6F-9CD2-610D3BD47E3E}">
      <dgm:prSet/>
      <dgm:spPr/>
      <dgm:t>
        <a:bodyPr/>
        <a:lstStyle/>
        <a:p>
          <a:endParaRPr lang="uk-UA"/>
        </a:p>
      </dgm:t>
    </dgm:pt>
    <dgm:pt modelId="{745B35DE-8B9E-4D98-8BA1-50B0A4656F75}" type="sibTrans" cxnId="{C3F94E45-085C-4D6F-9CD2-610D3BD47E3E}">
      <dgm:prSet/>
      <dgm:spPr/>
      <dgm:t>
        <a:bodyPr/>
        <a:lstStyle/>
        <a:p>
          <a:endParaRPr lang="uk-UA"/>
        </a:p>
      </dgm:t>
    </dgm:pt>
    <dgm:pt modelId="{0F6DDF4D-A28B-442A-9B4E-58EBC87F46B7}" type="pres">
      <dgm:prSet presAssocID="{5182B15A-F9B6-4585-BF30-0AE14353D0D2}" presName="Name0" presStyleCnt="0">
        <dgm:presLayoutVars>
          <dgm:dir/>
          <dgm:resizeHandles val="exact"/>
        </dgm:presLayoutVars>
      </dgm:prSet>
      <dgm:spPr/>
    </dgm:pt>
    <dgm:pt modelId="{FDB23A88-CE8B-41D0-8FCE-08ACA9E70B6F}" type="pres">
      <dgm:prSet presAssocID="{5182B15A-F9B6-4585-BF30-0AE14353D0D2}" presName="bkgdShp" presStyleLbl="alignAccFollowNode1" presStyleIdx="0" presStyleCnt="1"/>
      <dgm:spPr/>
    </dgm:pt>
    <dgm:pt modelId="{ADAA4862-35AE-4A99-AE0C-4AABBE6AA2A4}" type="pres">
      <dgm:prSet presAssocID="{5182B15A-F9B6-4585-BF30-0AE14353D0D2}" presName="linComp" presStyleCnt="0"/>
      <dgm:spPr/>
    </dgm:pt>
    <dgm:pt modelId="{04CB8E19-3686-40D6-A08A-3A67B937E4A4}" type="pres">
      <dgm:prSet presAssocID="{D585B76E-D9C8-449A-8FCB-82A106D96216}" presName="compNode" presStyleCnt="0"/>
      <dgm:spPr/>
    </dgm:pt>
    <dgm:pt modelId="{B0138114-E066-4C41-BCCD-10276BE22A05}" type="pres">
      <dgm:prSet presAssocID="{D585B76E-D9C8-449A-8FCB-82A106D96216}" presName="node" presStyleLbl="node1" presStyleIdx="0" presStyleCnt="3" custScaleY="72467" custLinFactNeighborX="424" custLinFactNeighborY="-2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417411-4F3E-4519-AA45-8BC9696370B2}" type="pres">
      <dgm:prSet presAssocID="{D585B76E-D9C8-449A-8FCB-82A106D96216}" presName="invisiNode" presStyleLbl="node1" presStyleIdx="0" presStyleCnt="3"/>
      <dgm:spPr/>
    </dgm:pt>
    <dgm:pt modelId="{64E0AB29-5C2E-4287-AADD-66FFCDA68CF1}" type="pres">
      <dgm:prSet presAssocID="{D585B76E-D9C8-449A-8FCB-82A106D96216}" presName="imagNode" presStyleLbl="fgImgPlace1" presStyleIdx="0" presStyleCnt="3" custScaleY="160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25E216-FB34-40B6-BBC9-C865241B2DAE}" type="pres">
      <dgm:prSet presAssocID="{31E2659B-0C7C-4258-BD92-080C02F53FD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1EA0B8A-3B9F-4E4B-9059-1A2A5BAA812A}" type="pres">
      <dgm:prSet presAssocID="{B01BF136-7A88-4E33-9DFA-1E3A17AAF72E}" presName="compNode" presStyleCnt="0"/>
      <dgm:spPr/>
    </dgm:pt>
    <dgm:pt modelId="{6E0A96C6-1C2D-4A2B-B5A5-9DC1D2028122}" type="pres">
      <dgm:prSet presAssocID="{B01BF136-7A88-4E33-9DFA-1E3A17AAF72E}" presName="node" presStyleLbl="node1" presStyleIdx="1" presStyleCnt="3" custScaleY="79431" custLinFactNeighborX="-237" custLinFactNeighborY="9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B13A5-225B-40FC-9844-CEC192DBD9EF}" type="pres">
      <dgm:prSet presAssocID="{B01BF136-7A88-4E33-9DFA-1E3A17AAF72E}" presName="invisiNode" presStyleLbl="node1" presStyleIdx="1" presStyleCnt="3"/>
      <dgm:spPr/>
    </dgm:pt>
    <dgm:pt modelId="{50D4B520-EDAB-4E21-BE32-22D5FCFEC778}" type="pres">
      <dgm:prSet presAssocID="{B01BF136-7A88-4E33-9DFA-1E3A17AAF72E}" presName="imagNode" presStyleLbl="fgImgPlace1" presStyleIdx="1" presStyleCnt="3" custScaleY="158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F5D62C-6CF5-41B5-87C0-C784DF427AAE}" type="pres">
      <dgm:prSet presAssocID="{AA8B8233-D544-4F72-8B50-5B7BAA5731E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5A7BC59-B8D0-4D07-BA52-FB9DBD0C4365}" type="pres">
      <dgm:prSet presAssocID="{B0DD6D33-3A83-47DA-A43F-73FFD107FA1F}" presName="compNode" presStyleCnt="0"/>
      <dgm:spPr/>
    </dgm:pt>
    <dgm:pt modelId="{3C182C48-FFE2-46F3-8449-86CF38F5ED67}" type="pres">
      <dgm:prSet presAssocID="{B0DD6D33-3A83-47DA-A43F-73FFD107FA1F}" presName="node" presStyleLbl="node1" presStyleIdx="2" presStyleCnt="3" custScaleY="85892" custLinFactNeighborX="2057" custLinFactNeighborY="8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92FC0-51BB-45DA-A32F-1042F873DA13}" type="pres">
      <dgm:prSet presAssocID="{B0DD6D33-3A83-47DA-A43F-73FFD107FA1F}" presName="invisiNode" presStyleLbl="node1" presStyleIdx="2" presStyleCnt="3"/>
      <dgm:spPr/>
    </dgm:pt>
    <dgm:pt modelId="{D19B16E1-4321-4AA0-88EF-E25A327A5305}" type="pres">
      <dgm:prSet presAssocID="{B0DD6D33-3A83-47DA-A43F-73FFD107FA1F}" presName="imagNode" presStyleLbl="fgImgPlace1" presStyleIdx="2" presStyleCnt="3" custScaleY="1418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494FF4-571C-4FEA-9CA8-8887D391CE95}" srcId="{5182B15A-F9B6-4585-BF30-0AE14353D0D2}" destId="{D585B76E-D9C8-449A-8FCB-82A106D96216}" srcOrd="0" destOrd="0" parTransId="{FF44D27C-A8AC-41DB-A7E4-9CA0993D05C9}" sibTransId="{31E2659B-0C7C-4258-BD92-080C02F53FD0}"/>
    <dgm:cxn modelId="{DDDB37B4-2F56-494C-80F2-3D1E39C29600}" type="presOf" srcId="{AA8B8233-D544-4F72-8B50-5B7BAA5731E3}" destId="{A9F5D62C-6CF5-41B5-87C0-C784DF427AAE}" srcOrd="0" destOrd="0" presId="urn:microsoft.com/office/officeart/2005/8/layout/pList2"/>
    <dgm:cxn modelId="{9591F948-EB98-48A6-A741-25B575A79332}" type="presOf" srcId="{31E2659B-0C7C-4258-BD92-080C02F53FD0}" destId="{5525E216-FB34-40B6-BBC9-C865241B2DAE}" srcOrd="0" destOrd="0" presId="urn:microsoft.com/office/officeart/2005/8/layout/pList2"/>
    <dgm:cxn modelId="{0EB33A1C-A23E-4DB4-9477-1273BE3999A5}" type="presOf" srcId="{B01BF136-7A88-4E33-9DFA-1E3A17AAF72E}" destId="{6E0A96C6-1C2D-4A2B-B5A5-9DC1D2028122}" srcOrd="0" destOrd="0" presId="urn:microsoft.com/office/officeart/2005/8/layout/pList2"/>
    <dgm:cxn modelId="{A310D139-64B5-4034-9DE5-50B5921A9FEC}" type="presOf" srcId="{B0DD6D33-3A83-47DA-A43F-73FFD107FA1F}" destId="{3C182C48-FFE2-46F3-8449-86CF38F5ED67}" srcOrd="0" destOrd="0" presId="urn:microsoft.com/office/officeart/2005/8/layout/pList2"/>
    <dgm:cxn modelId="{EC52B04D-D05C-42F8-BAA5-C3CB0BB5AA45}" srcId="{5182B15A-F9B6-4585-BF30-0AE14353D0D2}" destId="{B01BF136-7A88-4E33-9DFA-1E3A17AAF72E}" srcOrd="1" destOrd="0" parTransId="{92E7F544-743C-4973-9908-4A31AACDCE2C}" sibTransId="{AA8B8233-D544-4F72-8B50-5B7BAA5731E3}"/>
    <dgm:cxn modelId="{C3F94E45-085C-4D6F-9CD2-610D3BD47E3E}" srcId="{5182B15A-F9B6-4585-BF30-0AE14353D0D2}" destId="{B0DD6D33-3A83-47DA-A43F-73FFD107FA1F}" srcOrd="2" destOrd="0" parTransId="{05DEC199-DE8E-4232-9573-10CECE445752}" sibTransId="{745B35DE-8B9E-4D98-8BA1-50B0A4656F75}"/>
    <dgm:cxn modelId="{A92826DF-7E00-46D6-92CB-A5B7BEA494DA}" type="presOf" srcId="{5182B15A-F9B6-4585-BF30-0AE14353D0D2}" destId="{0F6DDF4D-A28B-442A-9B4E-58EBC87F46B7}" srcOrd="0" destOrd="0" presId="urn:microsoft.com/office/officeart/2005/8/layout/pList2"/>
    <dgm:cxn modelId="{29EBB7CF-9474-4DBF-8AC9-7D6EE3C96502}" type="presOf" srcId="{D585B76E-D9C8-449A-8FCB-82A106D96216}" destId="{B0138114-E066-4C41-BCCD-10276BE22A05}" srcOrd="0" destOrd="0" presId="urn:microsoft.com/office/officeart/2005/8/layout/pList2"/>
    <dgm:cxn modelId="{1926FCB9-F7BF-4A7A-9EC7-4203A8FA2D6F}" type="presParOf" srcId="{0F6DDF4D-A28B-442A-9B4E-58EBC87F46B7}" destId="{FDB23A88-CE8B-41D0-8FCE-08ACA9E70B6F}" srcOrd="0" destOrd="0" presId="urn:microsoft.com/office/officeart/2005/8/layout/pList2"/>
    <dgm:cxn modelId="{B682DBB3-0C1F-4D19-B2F0-1DB9B64D5F5D}" type="presParOf" srcId="{0F6DDF4D-A28B-442A-9B4E-58EBC87F46B7}" destId="{ADAA4862-35AE-4A99-AE0C-4AABBE6AA2A4}" srcOrd="1" destOrd="0" presId="urn:microsoft.com/office/officeart/2005/8/layout/pList2"/>
    <dgm:cxn modelId="{9B7A056D-4286-4E00-B357-4FE5EEC06864}" type="presParOf" srcId="{ADAA4862-35AE-4A99-AE0C-4AABBE6AA2A4}" destId="{04CB8E19-3686-40D6-A08A-3A67B937E4A4}" srcOrd="0" destOrd="0" presId="urn:microsoft.com/office/officeart/2005/8/layout/pList2"/>
    <dgm:cxn modelId="{D9CCA15E-42AE-46FE-86ED-1DFF4A9AF123}" type="presParOf" srcId="{04CB8E19-3686-40D6-A08A-3A67B937E4A4}" destId="{B0138114-E066-4C41-BCCD-10276BE22A05}" srcOrd="0" destOrd="0" presId="urn:microsoft.com/office/officeart/2005/8/layout/pList2"/>
    <dgm:cxn modelId="{35D2B8F3-25FF-4635-9D5B-EA0E9ED6A6E5}" type="presParOf" srcId="{04CB8E19-3686-40D6-A08A-3A67B937E4A4}" destId="{A6417411-4F3E-4519-AA45-8BC9696370B2}" srcOrd="1" destOrd="0" presId="urn:microsoft.com/office/officeart/2005/8/layout/pList2"/>
    <dgm:cxn modelId="{4453354E-FC1A-4006-87FF-0F5ABCA1F32D}" type="presParOf" srcId="{04CB8E19-3686-40D6-A08A-3A67B937E4A4}" destId="{64E0AB29-5C2E-4287-AADD-66FFCDA68CF1}" srcOrd="2" destOrd="0" presId="urn:microsoft.com/office/officeart/2005/8/layout/pList2"/>
    <dgm:cxn modelId="{1895048B-30C2-479B-90AA-8FE9805E664E}" type="presParOf" srcId="{ADAA4862-35AE-4A99-AE0C-4AABBE6AA2A4}" destId="{5525E216-FB34-40B6-BBC9-C865241B2DAE}" srcOrd="1" destOrd="0" presId="urn:microsoft.com/office/officeart/2005/8/layout/pList2"/>
    <dgm:cxn modelId="{DEAAC5A8-3FBF-4545-8D84-72F41EF8B74D}" type="presParOf" srcId="{ADAA4862-35AE-4A99-AE0C-4AABBE6AA2A4}" destId="{91EA0B8A-3B9F-4E4B-9059-1A2A5BAA812A}" srcOrd="2" destOrd="0" presId="urn:microsoft.com/office/officeart/2005/8/layout/pList2"/>
    <dgm:cxn modelId="{11827655-95E0-4CD5-8837-9FE273E8AA01}" type="presParOf" srcId="{91EA0B8A-3B9F-4E4B-9059-1A2A5BAA812A}" destId="{6E0A96C6-1C2D-4A2B-B5A5-9DC1D2028122}" srcOrd="0" destOrd="0" presId="urn:microsoft.com/office/officeart/2005/8/layout/pList2"/>
    <dgm:cxn modelId="{A4FC570C-DACB-417B-8A0E-07727E1C194F}" type="presParOf" srcId="{91EA0B8A-3B9F-4E4B-9059-1A2A5BAA812A}" destId="{9B2B13A5-225B-40FC-9844-CEC192DBD9EF}" srcOrd="1" destOrd="0" presId="urn:microsoft.com/office/officeart/2005/8/layout/pList2"/>
    <dgm:cxn modelId="{43A89556-ADF3-4D89-8B56-A3CA3067D416}" type="presParOf" srcId="{91EA0B8A-3B9F-4E4B-9059-1A2A5BAA812A}" destId="{50D4B520-EDAB-4E21-BE32-22D5FCFEC778}" srcOrd="2" destOrd="0" presId="urn:microsoft.com/office/officeart/2005/8/layout/pList2"/>
    <dgm:cxn modelId="{C7FC4D88-18F3-47B8-BB71-71A0E7D6F7EC}" type="presParOf" srcId="{ADAA4862-35AE-4A99-AE0C-4AABBE6AA2A4}" destId="{A9F5D62C-6CF5-41B5-87C0-C784DF427AAE}" srcOrd="3" destOrd="0" presId="urn:microsoft.com/office/officeart/2005/8/layout/pList2"/>
    <dgm:cxn modelId="{D1F31398-7B2F-4E02-A389-23653B621F81}" type="presParOf" srcId="{ADAA4862-35AE-4A99-AE0C-4AABBE6AA2A4}" destId="{A5A7BC59-B8D0-4D07-BA52-FB9DBD0C4365}" srcOrd="4" destOrd="0" presId="urn:microsoft.com/office/officeart/2005/8/layout/pList2"/>
    <dgm:cxn modelId="{BF30FE89-E944-48D2-880F-BE9668161A83}" type="presParOf" srcId="{A5A7BC59-B8D0-4D07-BA52-FB9DBD0C4365}" destId="{3C182C48-FFE2-46F3-8449-86CF38F5ED67}" srcOrd="0" destOrd="0" presId="urn:microsoft.com/office/officeart/2005/8/layout/pList2"/>
    <dgm:cxn modelId="{51831BFB-C3E2-4A15-9123-48C5DE63A48C}" type="presParOf" srcId="{A5A7BC59-B8D0-4D07-BA52-FB9DBD0C4365}" destId="{FAA92FC0-51BB-45DA-A32F-1042F873DA13}" srcOrd="1" destOrd="0" presId="urn:microsoft.com/office/officeart/2005/8/layout/pList2"/>
    <dgm:cxn modelId="{BF69C761-CCEC-444A-B302-A6BB7581D12A}" type="presParOf" srcId="{A5A7BC59-B8D0-4D07-BA52-FB9DBD0C4365}" destId="{D19B16E1-4321-4AA0-88EF-E25A327A53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B5F45-87DE-44E6-A641-8EDD1EC751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CE5B401-D1AC-40A7-B3ED-307AB22480D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baseline="0" dirty="0" smtClean="0">
              <a:solidFill>
                <a:schemeClr val="tx1"/>
              </a:solidFill>
              <a:latin typeface="Georgia" pitchFamily="18" charset="0"/>
            </a:rPr>
            <a:t>пленарні</a:t>
          </a:r>
          <a:endParaRPr lang="uk-UA" sz="28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9D86EE5-4EA9-43B0-817B-68F7835A7676}" type="parTrans" cxnId="{5D804CDC-0E4F-4D47-8959-A513038C4948}">
      <dgm:prSet/>
      <dgm:spPr/>
      <dgm:t>
        <a:bodyPr/>
        <a:lstStyle/>
        <a:p>
          <a:endParaRPr lang="uk-UA"/>
        </a:p>
      </dgm:t>
    </dgm:pt>
    <dgm:pt modelId="{C4D2157F-C9A3-4721-AF10-2A4F86F32355}" type="sibTrans" cxnId="{5D804CDC-0E4F-4D47-8959-A513038C4948}">
      <dgm:prSet/>
      <dgm:spPr/>
      <dgm:t>
        <a:bodyPr/>
        <a:lstStyle/>
        <a:p>
          <a:endParaRPr lang="uk-UA"/>
        </a:p>
      </dgm:t>
    </dgm:pt>
    <dgm:pt modelId="{F1B9C3E9-9E6F-4D03-9405-FA85EE29629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baseline="0" dirty="0" smtClean="0">
              <a:solidFill>
                <a:schemeClr val="tx1"/>
              </a:solidFill>
              <a:latin typeface="Georgia" pitchFamily="18" charset="0"/>
            </a:rPr>
            <a:t>стендові</a:t>
          </a:r>
          <a:endParaRPr lang="uk-UA" sz="28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69F230B-4F7F-4A3D-9976-8B4B3F75CED1}" type="parTrans" cxnId="{340AED16-56BA-4AB3-8593-D17C40DCB3A0}">
      <dgm:prSet/>
      <dgm:spPr/>
      <dgm:t>
        <a:bodyPr/>
        <a:lstStyle/>
        <a:p>
          <a:endParaRPr lang="uk-UA"/>
        </a:p>
      </dgm:t>
    </dgm:pt>
    <dgm:pt modelId="{0A0FCC95-7A38-43F6-B696-872BCF23852A}" type="sibTrans" cxnId="{340AED16-56BA-4AB3-8593-D17C40DCB3A0}">
      <dgm:prSet/>
      <dgm:spPr/>
      <dgm:t>
        <a:bodyPr/>
        <a:lstStyle/>
        <a:p>
          <a:endParaRPr lang="uk-UA"/>
        </a:p>
      </dgm:t>
    </dgm:pt>
    <dgm:pt modelId="{FA1442D6-0849-4589-95CA-5F79A69943A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baseline="0" dirty="0" err="1" smtClean="0">
              <a:solidFill>
                <a:schemeClr val="tx1"/>
              </a:solidFill>
              <a:latin typeface="Georgia" pitchFamily="18" charset="0"/>
            </a:rPr>
            <a:t>мульти-медійні</a:t>
          </a:r>
          <a:endParaRPr lang="uk-UA" sz="28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6C82BD7-0F64-4D5E-B15B-9DD6F2F184EF}" type="parTrans" cxnId="{980C4444-95F6-4BDC-9FDB-08A5B6FBAEBF}">
      <dgm:prSet/>
      <dgm:spPr/>
      <dgm:t>
        <a:bodyPr/>
        <a:lstStyle/>
        <a:p>
          <a:endParaRPr lang="uk-UA"/>
        </a:p>
      </dgm:t>
    </dgm:pt>
    <dgm:pt modelId="{E8B6B4AB-D17C-4FC1-A7A2-423ACBB19844}" type="sibTrans" cxnId="{980C4444-95F6-4BDC-9FDB-08A5B6FBAEBF}">
      <dgm:prSet/>
      <dgm:spPr/>
      <dgm:t>
        <a:bodyPr/>
        <a:lstStyle/>
        <a:p>
          <a:endParaRPr lang="uk-UA"/>
        </a:p>
      </dgm:t>
    </dgm:pt>
    <dgm:pt modelId="{FD418569-0542-4E0D-9414-06A3C131A4D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baseline="0" dirty="0" smtClean="0">
              <a:solidFill>
                <a:schemeClr val="tx1"/>
              </a:solidFill>
              <a:latin typeface="Georgia" pitchFamily="18" charset="0"/>
            </a:rPr>
            <a:t>рольові</a:t>
          </a:r>
          <a:endParaRPr lang="uk-UA" sz="28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9DF77D7-294C-4856-B20D-767BFE23AF3C}" type="parTrans" cxnId="{069FC971-DC1F-4EE4-9D94-3851BE696065}">
      <dgm:prSet/>
      <dgm:spPr/>
      <dgm:t>
        <a:bodyPr/>
        <a:lstStyle/>
        <a:p>
          <a:endParaRPr lang="uk-UA"/>
        </a:p>
      </dgm:t>
    </dgm:pt>
    <dgm:pt modelId="{DAD83844-837A-4BF2-972F-ED92280B7E78}" type="sibTrans" cxnId="{069FC971-DC1F-4EE4-9D94-3851BE696065}">
      <dgm:prSet/>
      <dgm:spPr/>
      <dgm:t>
        <a:bodyPr/>
        <a:lstStyle/>
        <a:p>
          <a:endParaRPr lang="uk-UA"/>
        </a:p>
      </dgm:t>
    </dgm:pt>
    <dgm:pt modelId="{065D5F52-B9F8-4E5B-AEF6-A05963511DC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baseline="0" dirty="0" smtClean="0">
              <a:solidFill>
                <a:schemeClr val="tx1"/>
              </a:solidFill>
              <a:latin typeface="Georgia" pitchFamily="18" charset="0"/>
            </a:rPr>
            <a:t>творчі</a:t>
          </a:r>
          <a:endParaRPr lang="uk-UA" sz="28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A6879D8-2234-4773-8554-321F3BD79695}" type="parTrans" cxnId="{D1C3D56B-8492-4D71-A02F-A7FB560FC081}">
      <dgm:prSet/>
      <dgm:spPr/>
      <dgm:t>
        <a:bodyPr/>
        <a:lstStyle/>
        <a:p>
          <a:endParaRPr lang="uk-UA"/>
        </a:p>
      </dgm:t>
    </dgm:pt>
    <dgm:pt modelId="{C82A1FBF-FBC3-4E4C-9EF0-BDA27863DC58}" type="sibTrans" cxnId="{D1C3D56B-8492-4D71-A02F-A7FB560FC081}">
      <dgm:prSet/>
      <dgm:spPr/>
      <dgm:t>
        <a:bodyPr/>
        <a:lstStyle/>
        <a:p>
          <a:endParaRPr lang="uk-UA"/>
        </a:p>
      </dgm:t>
    </dgm:pt>
    <dgm:pt modelId="{6FDE73C4-9795-455B-9616-07A5FE0A6F96}" type="pres">
      <dgm:prSet presAssocID="{8EEB5F45-87DE-44E6-A641-8EDD1EC7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D65A798-D98D-43DE-BE0A-7761D1BAAB51}" type="pres">
      <dgm:prSet presAssocID="{DCE5B401-D1AC-40A7-B3ED-307AB22480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C4EE5-480E-4748-8DE1-996C9B306DFA}" type="pres">
      <dgm:prSet presAssocID="{C4D2157F-C9A3-4721-AF10-2A4F86F32355}" presName="sibTrans" presStyleCnt="0"/>
      <dgm:spPr/>
    </dgm:pt>
    <dgm:pt modelId="{F60F444C-5988-4558-9D15-44446B4D7B3A}" type="pres">
      <dgm:prSet presAssocID="{F1B9C3E9-9E6F-4D03-9405-FA85EE2962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B1B43-B13B-4330-89A6-8DFD8E3F6D7D}" type="pres">
      <dgm:prSet presAssocID="{0A0FCC95-7A38-43F6-B696-872BCF23852A}" presName="sibTrans" presStyleCnt="0"/>
      <dgm:spPr/>
    </dgm:pt>
    <dgm:pt modelId="{8C425416-0049-4C70-A694-F9A3846220A8}" type="pres">
      <dgm:prSet presAssocID="{FA1442D6-0849-4589-95CA-5F79A69943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08570-B1CC-48AC-A01E-1DAC363DC108}" type="pres">
      <dgm:prSet presAssocID="{E8B6B4AB-D17C-4FC1-A7A2-423ACBB19844}" presName="sibTrans" presStyleCnt="0"/>
      <dgm:spPr/>
    </dgm:pt>
    <dgm:pt modelId="{A64F3ACC-F0AF-458A-A67C-D84AA249863F}" type="pres">
      <dgm:prSet presAssocID="{FD418569-0542-4E0D-9414-06A3C131A4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8A50F5-2D35-438E-AE7B-4CFC4C27083D}" type="pres">
      <dgm:prSet presAssocID="{DAD83844-837A-4BF2-972F-ED92280B7E78}" presName="sibTrans" presStyleCnt="0"/>
      <dgm:spPr/>
    </dgm:pt>
    <dgm:pt modelId="{0AE32B62-33A3-4DBD-826F-CF503A664DB0}" type="pres">
      <dgm:prSet presAssocID="{065D5F52-B9F8-4E5B-AEF6-A05963511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C3D56B-8492-4D71-A02F-A7FB560FC081}" srcId="{8EEB5F45-87DE-44E6-A641-8EDD1EC7511F}" destId="{065D5F52-B9F8-4E5B-AEF6-A05963511DC0}" srcOrd="4" destOrd="0" parTransId="{5A6879D8-2234-4773-8554-321F3BD79695}" sibTransId="{C82A1FBF-FBC3-4E4C-9EF0-BDA27863DC58}"/>
    <dgm:cxn modelId="{F8B3368C-BC88-4B7D-9E35-221538862CA4}" type="presOf" srcId="{FA1442D6-0849-4589-95CA-5F79A69943AA}" destId="{8C425416-0049-4C70-A694-F9A3846220A8}" srcOrd="0" destOrd="0" presId="urn:microsoft.com/office/officeart/2005/8/layout/default"/>
    <dgm:cxn modelId="{069FC971-DC1F-4EE4-9D94-3851BE696065}" srcId="{8EEB5F45-87DE-44E6-A641-8EDD1EC7511F}" destId="{FD418569-0542-4E0D-9414-06A3C131A4DA}" srcOrd="3" destOrd="0" parTransId="{29DF77D7-294C-4856-B20D-767BFE23AF3C}" sibTransId="{DAD83844-837A-4BF2-972F-ED92280B7E78}"/>
    <dgm:cxn modelId="{5CB7A719-7D26-4CB9-BF47-28263730E058}" type="presOf" srcId="{065D5F52-B9F8-4E5B-AEF6-A05963511DC0}" destId="{0AE32B62-33A3-4DBD-826F-CF503A664DB0}" srcOrd="0" destOrd="0" presId="urn:microsoft.com/office/officeart/2005/8/layout/default"/>
    <dgm:cxn modelId="{4AB2C649-18C8-479A-B882-5A2707BECDD1}" type="presOf" srcId="{8EEB5F45-87DE-44E6-A641-8EDD1EC7511F}" destId="{6FDE73C4-9795-455B-9616-07A5FE0A6F96}" srcOrd="0" destOrd="0" presId="urn:microsoft.com/office/officeart/2005/8/layout/default"/>
    <dgm:cxn modelId="{1DEDE94F-B3D6-432D-9D0D-870C06AEC215}" type="presOf" srcId="{FD418569-0542-4E0D-9414-06A3C131A4DA}" destId="{A64F3ACC-F0AF-458A-A67C-D84AA249863F}" srcOrd="0" destOrd="0" presId="urn:microsoft.com/office/officeart/2005/8/layout/default"/>
    <dgm:cxn modelId="{5D804CDC-0E4F-4D47-8959-A513038C4948}" srcId="{8EEB5F45-87DE-44E6-A641-8EDD1EC7511F}" destId="{DCE5B401-D1AC-40A7-B3ED-307AB22480D4}" srcOrd="0" destOrd="0" parTransId="{69D86EE5-4EA9-43B0-817B-68F7835A7676}" sibTransId="{C4D2157F-C9A3-4721-AF10-2A4F86F32355}"/>
    <dgm:cxn modelId="{ED435FA0-6501-4735-926F-C67C099436CB}" type="presOf" srcId="{DCE5B401-D1AC-40A7-B3ED-307AB22480D4}" destId="{5D65A798-D98D-43DE-BE0A-7761D1BAAB51}" srcOrd="0" destOrd="0" presId="urn:microsoft.com/office/officeart/2005/8/layout/default"/>
    <dgm:cxn modelId="{340AED16-56BA-4AB3-8593-D17C40DCB3A0}" srcId="{8EEB5F45-87DE-44E6-A641-8EDD1EC7511F}" destId="{F1B9C3E9-9E6F-4D03-9405-FA85EE29629E}" srcOrd="1" destOrd="0" parTransId="{C69F230B-4F7F-4A3D-9976-8B4B3F75CED1}" sibTransId="{0A0FCC95-7A38-43F6-B696-872BCF23852A}"/>
    <dgm:cxn modelId="{F61A2FF8-E357-4615-A9E1-A5DE411981D2}" type="presOf" srcId="{F1B9C3E9-9E6F-4D03-9405-FA85EE29629E}" destId="{F60F444C-5988-4558-9D15-44446B4D7B3A}" srcOrd="0" destOrd="0" presId="urn:microsoft.com/office/officeart/2005/8/layout/default"/>
    <dgm:cxn modelId="{980C4444-95F6-4BDC-9FDB-08A5B6FBAEBF}" srcId="{8EEB5F45-87DE-44E6-A641-8EDD1EC7511F}" destId="{FA1442D6-0849-4589-95CA-5F79A69943AA}" srcOrd="2" destOrd="0" parTransId="{C6C82BD7-0F64-4D5E-B15B-9DD6F2F184EF}" sibTransId="{E8B6B4AB-D17C-4FC1-A7A2-423ACBB19844}"/>
    <dgm:cxn modelId="{989CB7CD-8D2C-4348-872C-49CFBAF3FCC7}" type="presParOf" srcId="{6FDE73C4-9795-455B-9616-07A5FE0A6F96}" destId="{5D65A798-D98D-43DE-BE0A-7761D1BAAB51}" srcOrd="0" destOrd="0" presId="urn:microsoft.com/office/officeart/2005/8/layout/default"/>
    <dgm:cxn modelId="{FD1FBF9A-77B1-483A-94F5-DB0B25EC01F5}" type="presParOf" srcId="{6FDE73C4-9795-455B-9616-07A5FE0A6F96}" destId="{198C4EE5-480E-4748-8DE1-996C9B306DFA}" srcOrd="1" destOrd="0" presId="urn:microsoft.com/office/officeart/2005/8/layout/default"/>
    <dgm:cxn modelId="{7E93DF03-E02E-4FD4-8EB8-1656E7FCD231}" type="presParOf" srcId="{6FDE73C4-9795-455B-9616-07A5FE0A6F96}" destId="{F60F444C-5988-4558-9D15-44446B4D7B3A}" srcOrd="2" destOrd="0" presId="urn:microsoft.com/office/officeart/2005/8/layout/default"/>
    <dgm:cxn modelId="{6F7889D1-6A83-405B-8714-F94950E1A47F}" type="presParOf" srcId="{6FDE73C4-9795-455B-9616-07A5FE0A6F96}" destId="{7F2B1B43-B13B-4330-89A6-8DFD8E3F6D7D}" srcOrd="3" destOrd="0" presId="urn:microsoft.com/office/officeart/2005/8/layout/default"/>
    <dgm:cxn modelId="{E97C3771-485A-4582-A87F-FE8B33030D36}" type="presParOf" srcId="{6FDE73C4-9795-455B-9616-07A5FE0A6F96}" destId="{8C425416-0049-4C70-A694-F9A3846220A8}" srcOrd="4" destOrd="0" presId="urn:microsoft.com/office/officeart/2005/8/layout/default"/>
    <dgm:cxn modelId="{596C361D-C67F-42FE-AD14-D09518EABF81}" type="presParOf" srcId="{6FDE73C4-9795-455B-9616-07A5FE0A6F96}" destId="{AFB08570-B1CC-48AC-A01E-1DAC363DC108}" srcOrd="5" destOrd="0" presId="urn:microsoft.com/office/officeart/2005/8/layout/default"/>
    <dgm:cxn modelId="{9596D641-D3BE-4654-A132-80C16A0EE527}" type="presParOf" srcId="{6FDE73C4-9795-455B-9616-07A5FE0A6F96}" destId="{A64F3ACC-F0AF-458A-A67C-D84AA249863F}" srcOrd="6" destOrd="0" presId="urn:microsoft.com/office/officeart/2005/8/layout/default"/>
    <dgm:cxn modelId="{1E0EE2C3-E650-4478-970A-0AE7F3F4B66E}" type="presParOf" srcId="{6FDE73C4-9795-455B-9616-07A5FE0A6F96}" destId="{028A50F5-2D35-438E-AE7B-4CFC4C27083D}" srcOrd="7" destOrd="0" presId="urn:microsoft.com/office/officeart/2005/8/layout/default"/>
    <dgm:cxn modelId="{D6F0F12C-3004-4F0F-8660-C061EA2C0BD4}" type="presParOf" srcId="{6FDE73C4-9795-455B-9616-07A5FE0A6F96}" destId="{0AE32B62-33A3-4DBD-826F-CF503A664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EBA659-E3F7-428C-A74F-FD85CC52AB59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5A6E0C-558D-4EB3-A0A2-D9601EA9DA2A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ЗНАЧУЩІСТЬ І АКТУАЛЬНІСТЬ ПРОБЛЕМИ, АДЕКВАТНІСТЬ ТЕМІ, ЩО ВИВЧАЄТЬСЯ;</a:t>
          </a:r>
          <a:endParaRPr lang="ru-RU" b="1" dirty="0">
            <a:latin typeface="Georgia" pitchFamily="18" charset="0"/>
          </a:endParaRPr>
        </a:p>
      </dgm:t>
    </dgm:pt>
    <dgm:pt modelId="{536A8253-B7F4-42E3-A027-FE1C1EE71076}" type="parTrans" cxnId="{74C23290-C27E-4EF6-A3D2-B9A6AE9E3E98}">
      <dgm:prSet/>
      <dgm:spPr/>
      <dgm:t>
        <a:bodyPr/>
        <a:lstStyle/>
        <a:p>
          <a:endParaRPr lang="ru-RU"/>
        </a:p>
      </dgm:t>
    </dgm:pt>
    <dgm:pt modelId="{9E44D78A-091C-4F41-BB0A-38D4B52776E9}" type="sibTrans" cxnId="{74C23290-C27E-4EF6-A3D2-B9A6AE9E3E98}">
      <dgm:prSet/>
      <dgm:spPr/>
      <dgm:t>
        <a:bodyPr/>
        <a:lstStyle/>
        <a:p>
          <a:endParaRPr lang="ru-RU"/>
        </a:p>
      </dgm:t>
    </dgm:pt>
    <dgm:pt modelId="{45AE0C66-266F-4382-B226-CB120443413B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КОРЕКТНІСТЬ МЕТОДІВ ДОСЛІДЖЕНЬ І ОБРОБКИ ДАНИХ;</a:t>
          </a:r>
          <a:endParaRPr lang="ru-RU" b="1" dirty="0">
            <a:latin typeface="Georgia" pitchFamily="18" charset="0"/>
          </a:endParaRPr>
        </a:p>
      </dgm:t>
    </dgm:pt>
    <dgm:pt modelId="{4022FCED-A55A-4803-85C3-BCD4C1E9B045}" type="parTrans" cxnId="{F95D2849-EF24-4617-975E-B798B225BF52}">
      <dgm:prSet/>
      <dgm:spPr/>
      <dgm:t>
        <a:bodyPr/>
        <a:lstStyle/>
        <a:p>
          <a:endParaRPr lang="ru-RU"/>
        </a:p>
      </dgm:t>
    </dgm:pt>
    <dgm:pt modelId="{57BB21F9-4CFF-41FB-BFA2-EAFE5421B2E1}" type="sibTrans" cxnId="{F95D2849-EF24-4617-975E-B798B225BF52}">
      <dgm:prSet/>
      <dgm:spPr/>
      <dgm:t>
        <a:bodyPr/>
        <a:lstStyle/>
        <a:p>
          <a:endParaRPr lang="ru-RU"/>
        </a:p>
      </dgm:t>
    </dgm:pt>
    <dgm:pt modelId="{90F8733A-D140-40C8-A97C-91DBC6309C7F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АКТИВНІСТЬ КОЖНОГО УЧАСНИКА ВІДПОВІДНО ДО ЙОГО ІНДИВІДУАЛЬНИХ МОЖЛИВОСТЕЙ;</a:t>
          </a:r>
          <a:endParaRPr lang="ru-RU" b="1" dirty="0">
            <a:latin typeface="Georgia" pitchFamily="18" charset="0"/>
          </a:endParaRPr>
        </a:p>
      </dgm:t>
    </dgm:pt>
    <dgm:pt modelId="{DDF38F7C-EDEF-4074-A625-E84CCD561870}" type="parTrans" cxnId="{1EC5B043-DF53-414A-BEE1-78588EEF317F}">
      <dgm:prSet/>
      <dgm:spPr/>
      <dgm:t>
        <a:bodyPr/>
        <a:lstStyle/>
        <a:p>
          <a:endParaRPr lang="ru-RU"/>
        </a:p>
      </dgm:t>
    </dgm:pt>
    <dgm:pt modelId="{23268008-9F04-4495-9716-3016C78C99F3}" type="sibTrans" cxnId="{1EC5B043-DF53-414A-BEE1-78588EEF317F}">
      <dgm:prSet/>
      <dgm:spPr/>
      <dgm:t>
        <a:bodyPr/>
        <a:lstStyle/>
        <a:p>
          <a:endParaRPr lang="ru-RU"/>
        </a:p>
      </dgm:t>
    </dgm:pt>
    <dgm:pt modelId="{9F91CBF0-0104-41A5-BAA4-966BD0C1D175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КОЛЕКТИВНИЙ ХАРАКТЕР РІШЕНЬ;</a:t>
          </a:r>
          <a:endParaRPr lang="ru-RU" b="1" dirty="0">
            <a:latin typeface="Georgia" pitchFamily="18" charset="0"/>
          </a:endParaRPr>
        </a:p>
      </dgm:t>
    </dgm:pt>
    <dgm:pt modelId="{DD2A98BB-AFBD-4491-8905-C6035EB8B176}" type="parTrans" cxnId="{26255A05-3599-478A-8E97-27475B810D30}">
      <dgm:prSet/>
      <dgm:spPr/>
      <dgm:t>
        <a:bodyPr/>
        <a:lstStyle/>
        <a:p>
          <a:endParaRPr lang="ru-RU"/>
        </a:p>
      </dgm:t>
    </dgm:pt>
    <dgm:pt modelId="{FE342B67-EC9F-407E-B6D4-380B738FB6FA}" type="sibTrans" cxnId="{26255A05-3599-478A-8E97-27475B810D30}">
      <dgm:prSet/>
      <dgm:spPr/>
      <dgm:t>
        <a:bodyPr/>
        <a:lstStyle/>
        <a:p>
          <a:endParaRPr lang="ru-RU"/>
        </a:p>
      </dgm:t>
    </dgm:pt>
    <dgm:pt modelId="{586104A7-84E6-4582-A298-8FC08FB42B1C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ХАРАКТЕР СПІЛКУВАННЯ, ВЗАЄМОДОПОМОГИ, ВЗАЄМОДОПОВНЕННЯ УЧАСНИКІВ ПРОЕКТУ;</a:t>
          </a:r>
          <a:endParaRPr lang="ru-RU" b="1" dirty="0">
            <a:latin typeface="Georgia" pitchFamily="18" charset="0"/>
          </a:endParaRPr>
        </a:p>
      </dgm:t>
    </dgm:pt>
    <dgm:pt modelId="{4A8F9F5E-8283-4D5E-84DB-D60468E1B6B1}" type="parTrans" cxnId="{0E0B6906-BC6A-4C1B-AD29-149506D4A5D9}">
      <dgm:prSet/>
      <dgm:spPr/>
      <dgm:t>
        <a:bodyPr/>
        <a:lstStyle/>
        <a:p>
          <a:endParaRPr lang="ru-RU"/>
        </a:p>
      </dgm:t>
    </dgm:pt>
    <dgm:pt modelId="{6B0BC936-BF9B-450C-9968-2DE14C1C9A9C}" type="sibTrans" cxnId="{0E0B6906-BC6A-4C1B-AD29-149506D4A5D9}">
      <dgm:prSet/>
      <dgm:spPr/>
      <dgm:t>
        <a:bodyPr/>
        <a:lstStyle/>
        <a:p>
          <a:endParaRPr lang="ru-RU"/>
        </a:p>
      </dgm:t>
    </dgm:pt>
    <dgm:pt modelId="{DB2BF7CA-E40B-424E-A61E-EE30A2251A7E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ЗАЛУЧЕННЯ ЗНАНЬ З ІНШИХ ПРЕДМЕТІВ;</a:t>
          </a:r>
          <a:endParaRPr lang="ru-RU" b="1" dirty="0">
            <a:latin typeface="Georgia" pitchFamily="18" charset="0"/>
          </a:endParaRPr>
        </a:p>
      </dgm:t>
    </dgm:pt>
    <dgm:pt modelId="{F52829F0-5420-49C7-9052-D1A491AB1855}" type="parTrans" cxnId="{A168F001-0A24-40EA-98B0-0E2F343AD3AE}">
      <dgm:prSet/>
      <dgm:spPr/>
      <dgm:t>
        <a:bodyPr/>
        <a:lstStyle/>
        <a:p>
          <a:endParaRPr lang="ru-RU"/>
        </a:p>
      </dgm:t>
    </dgm:pt>
    <dgm:pt modelId="{F150D722-7FFC-4139-9A1C-294965B7DCA1}" type="sibTrans" cxnId="{A168F001-0A24-40EA-98B0-0E2F343AD3AE}">
      <dgm:prSet/>
      <dgm:spPr/>
      <dgm:t>
        <a:bodyPr/>
        <a:lstStyle/>
        <a:p>
          <a:endParaRPr lang="ru-RU"/>
        </a:p>
      </dgm:t>
    </dgm:pt>
    <dgm:pt modelId="{6D140EC7-7845-4DDE-903D-DED05490ACE3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УМІННЯ АРГУМЕНТУВАТИ СВОЇ ВИСНОВКИ;</a:t>
          </a:r>
          <a:endParaRPr lang="ru-RU" b="1" dirty="0">
            <a:latin typeface="Georgia" pitchFamily="18" charset="0"/>
          </a:endParaRPr>
        </a:p>
      </dgm:t>
    </dgm:pt>
    <dgm:pt modelId="{A33E7286-0229-40C1-BC7F-D0BFC42CB7E3}" type="parTrans" cxnId="{2C1F4B39-3555-4E23-9F86-026730604F25}">
      <dgm:prSet/>
      <dgm:spPr/>
      <dgm:t>
        <a:bodyPr/>
        <a:lstStyle/>
        <a:p>
          <a:endParaRPr lang="ru-RU"/>
        </a:p>
      </dgm:t>
    </dgm:pt>
    <dgm:pt modelId="{63389AED-66DF-4AA4-B133-9C7AB2A48E2C}" type="sibTrans" cxnId="{2C1F4B39-3555-4E23-9F86-026730604F25}">
      <dgm:prSet/>
      <dgm:spPr/>
      <dgm:t>
        <a:bodyPr/>
        <a:lstStyle/>
        <a:p>
          <a:endParaRPr lang="ru-RU"/>
        </a:p>
      </dgm:t>
    </dgm:pt>
    <dgm:pt modelId="{E6D5A94C-4FC4-4426-9C57-B848CBFE5AB6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ЕСТЕТИКА ОФОРМЛЕННЯ РЕЗУЛЬТАТІВ;</a:t>
          </a:r>
          <a:endParaRPr lang="ru-RU" b="1" dirty="0">
            <a:latin typeface="Georgia" pitchFamily="18" charset="0"/>
          </a:endParaRPr>
        </a:p>
      </dgm:t>
    </dgm:pt>
    <dgm:pt modelId="{AC5FA3A4-8CDC-4CA0-80CB-177A4186FBD0}" type="parTrans" cxnId="{EE56114A-F769-4854-9ABF-52A7F4F659C3}">
      <dgm:prSet/>
      <dgm:spPr/>
      <dgm:t>
        <a:bodyPr/>
        <a:lstStyle/>
        <a:p>
          <a:endParaRPr lang="ru-RU"/>
        </a:p>
      </dgm:t>
    </dgm:pt>
    <dgm:pt modelId="{84549EB1-F5ED-4F32-96FD-EC291C41B2ED}" type="sibTrans" cxnId="{EE56114A-F769-4854-9ABF-52A7F4F659C3}">
      <dgm:prSet/>
      <dgm:spPr/>
      <dgm:t>
        <a:bodyPr/>
        <a:lstStyle/>
        <a:p>
          <a:endParaRPr lang="ru-RU"/>
        </a:p>
      </dgm:t>
    </dgm:pt>
    <dgm:pt modelId="{7287C77B-B46B-48CF-AC57-96252D8610FE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УМІННЯ ВІДПОВІДАТИ НА ЗАПИТАННЯ ОПОНЕНТІВ, ЛАКОНІЧНІСТЬ І АРГУМЕНТОВАНІСТЬ КОЖНОГО ВИСТУПУ</a:t>
          </a:r>
          <a:endParaRPr lang="ru-RU" b="1" dirty="0">
            <a:latin typeface="Georgia" pitchFamily="18" charset="0"/>
          </a:endParaRPr>
        </a:p>
      </dgm:t>
    </dgm:pt>
    <dgm:pt modelId="{03F3A3D6-F087-42EC-8D1A-96B75722CE70}" type="parTrans" cxnId="{621826E7-16F3-4E5B-BBBC-27CF7565D802}">
      <dgm:prSet/>
      <dgm:spPr/>
      <dgm:t>
        <a:bodyPr/>
        <a:lstStyle/>
        <a:p>
          <a:endParaRPr lang="ru-RU"/>
        </a:p>
      </dgm:t>
    </dgm:pt>
    <dgm:pt modelId="{2287F2DC-D886-483E-9443-62702EC36BED}" type="sibTrans" cxnId="{621826E7-16F3-4E5B-BBBC-27CF7565D802}">
      <dgm:prSet/>
      <dgm:spPr/>
      <dgm:t>
        <a:bodyPr/>
        <a:lstStyle/>
        <a:p>
          <a:endParaRPr lang="ru-RU"/>
        </a:p>
      </dgm:t>
    </dgm:pt>
    <dgm:pt modelId="{A4D87363-1C7E-49D6-9293-EF56F34EFC9C}" type="pres">
      <dgm:prSet presAssocID="{C6EBA659-E3F7-428C-A74F-FD85CC52AB59}" presName="linear" presStyleCnt="0">
        <dgm:presLayoutVars>
          <dgm:animLvl val="lvl"/>
          <dgm:resizeHandles val="exact"/>
        </dgm:presLayoutVars>
      </dgm:prSet>
      <dgm:spPr/>
    </dgm:pt>
    <dgm:pt modelId="{901204FF-5B3A-433B-8BE4-55B18FB15330}" type="pres">
      <dgm:prSet presAssocID="{635A6E0C-558D-4EB3-A0A2-D9601EA9DA2A}" presName="parentText" presStyleLbl="node1" presStyleIdx="0" presStyleCnt="9" custLinFactNeighborX="-395" custLinFactNeighborY="-90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E529-3212-4BAC-95CB-53FC3DE5025D}" type="pres">
      <dgm:prSet presAssocID="{9E44D78A-091C-4F41-BB0A-38D4B52776E9}" presName="spacer" presStyleCnt="0"/>
      <dgm:spPr/>
    </dgm:pt>
    <dgm:pt modelId="{F8A5F61B-C08D-4DD4-AE18-4E1E4AB075B4}" type="pres">
      <dgm:prSet presAssocID="{45AE0C66-266F-4382-B226-CB120443413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7B1055A-4C9C-430B-8A88-46ABB9D92598}" type="pres">
      <dgm:prSet presAssocID="{57BB21F9-4CFF-41FB-BFA2-EAFE5421B2E1}" presName="spacer" presStyleCnt="0"/>
      <dgm:spPr/>
    </dgm:pt>
    <dgm:pt modelId="{5478F3A2-553F-40CA-95B4-F5280FD92778}" type="pres">
      <dgm:prSet presAssocID="{90F8733A-D140-40C8-A97C-91DBC6309C7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7F2C555-B0EB-4774-AFBF-AC7C161106B8}" type="pres">
      <dgm:prSet presAssocID="{23268008-9F04-4495-9716-3016C78C99F3}" presName="spacer" presStyleCnt="0"/>
      <dgm:spPr/>
    </dgm:pt>
    <dgm:pt modelId="{67C3754E-0D01-4DFB-96FE-0B2D075857C8}" type="pres">
      <dgm:prSet presAssocID="{9F91CBF0-0104-41A5-BAA4-966BD0C1D17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4D3AE13-0365-4A35-AB9F-3E5CB2CC417A}" type="pres">
      <dgm:prSet presAssocID="{FE342B67-EC9F-407E-B6D4-380B738FB6FA}" presName="spacer" presStyleCnt="0"/>
      <dgm:spPr/>
    </dgm:pt>
    <dgm:pt modelId="{14A9602D-B362-42EB-9283-EA0369A906DD}" type="pres">
      <dgm:prSet presAssocID="{586104A7-84E6-4582-A298-8FC08FB42B1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D1AF166-2369-48CD-B5F8-FEF4EC49E23B}" type="pres">
      <dgm:prSet presAssocID="{6B0BC936-BF9B-450C-9968-2DE14C1C9A9C}" presName="spacer" presStyleCnt="0"/>
      <dgm:spPr/>
    </dgm:pt>
    <dgm:pt modelId="{CCB821B5-AEAF-4F41-B20C-07F276A04812}" type="pres">
      <dgm:prSet presAssocID="{DB2BF7CA-E40B-424E-A61E-EE30A2251A7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83D11F0-708B-4014-9FBF-AD97197B881B}" type="pres">
      <dgm:prSet presAssocID="{F150D722-7FFC-4139-9A1C-294965B7DCA1}" presName="spacer" presStyleCnt="0"/>
      <dgm:spPr/>
    </dgm:pt>
    <dgm:pt modelId="{0A06AB3E-B1DF-4431-83DA-B5E6345B64D1}" type="pres">
      <dgm:prSet presAssocID="{6D140EC7-7845-4DDE-903D-DED05490ACE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CB3A1ECA-34CF-43B8-ABB9-49CBE3E361BE}" type="pres">
      <dgm:prSet presAssocID="{63389AED-66DF-4AA4-B133-9C7AB2A48E2C}" presName="spacer" presStyleCnt="0"/>
      <dgm:spPr/>
    </dgm:pt>
    <dgm:pt modelId="{F3094D6D-FB50-4111-A8CD-57B0B40AFECB}" type="pres">
      <dgm:prSet presAssocID="{E6D5A94C-4FC4-4426-9C57-B848CBFE5AB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B623DAD-9F67-4D31-B3EC-F0E2074FDA80}" type="pres">
      <dgm:prSet presAssocID="{84549EB1-F5ED-4F32-96FD-EC291C41B2ED}" presName="spacer" presStyleCnt="0"/>
      <dgm:spPr/>
    </dgm:pt>
    <dgm:pt modelId="{32966727-80F8-4C21-9696-768A9DB7CD9F}" type="pres">
      <dgm:prSet presAssocID="{7287C77B-B46B-48CF-AC57-96252D8610FE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52DB2A3-5FE2-42BE-8697-835588FDB954}" type="presOf" srcId="{586104A7-84E6-4582-A298-8FC08FB42B1C}" destId="{14A9602D-B362-42EB-9283-EA0369A906DD}" srcOrd="0" destOrd="0" presId="urn:microsoft.com/office/officeart/2005/8/layout/vList2"/>
    <dgm:cxn modelId="{A168F001-0A24-40EA-98B0-0E2F343AD3AE}" srcId="{C6EBA659-E3F7-428C-A74F-FD85CC52AB59}" destId="{DB2BF7CA-E40B-424E-A61E-EE30A2251A7E}" srcOrd="5" destOrd="0" parTransId="{F52829F0-5420-49C7-9052-D1A491AB1855}" sibTransId="{F150D722-7FFC-4139-9A1C-294965B7DCA1}"/>
    <dgm:cxn modelId="{0E0B6906-BC6A-4C1B-AD29-149506D4A5D9}" srcId="{C6EBA659-E3F7-428C-A74F-FD85CC52AB59}" destId="{586104A7-84E6-4582-A298-8FC08FB42B1C}" srcOrd="4" destOrd="0" parTransId="{4A8F9F5E-8283-4D5E-84DB-D60468E1B6B1}" sibTransId="{6B0BC936-BF9B-450C-9968-2DE14C1C9A9C}"/>
    <dgm:cxn modelId="{26255A05-3599-478A-8E97-27475B810D30}" srcId="{C6EBA659-E3F7-428C-A74F-FD85CC52AB59}" destId="{9F91CBF0-0104-41A5-BAA4-966BD0C1D175}" srcOrd="3" destOrd="0" parTransId="{DD2A98BB-AFBD-4491-8905-C6035EB8B176}" sibTransId="{FE342B67-EC9F-407E-B6D4-380B738FB6FA}"/>
    <dgm:cxn modelId="{74C23290-C27E-4EF6-A3D2-B9A6AE9E3E98}" srcId="{C6EBA659-E3F7-428C-A74F-FD85CC52AB59}" destId="{635A6E0C-558D-4EB3-A0A2-D9601EA9DA2A}" srcOrd="0" destOrd="0" parTransId="{536A8253-B7F4-42E3-A027-FE1C1EE71076}" sibTransId="{9E44D78A-091C-4F41-BB0A-38D4B52776E9}"/>
    <dgm:cxn modelId="{358EAA70-1930-4D9C-B3C7-A50E68647BC9}" type="presOf" srcId="{7287C77B-B46B-48CF-AC57-96252D8610FE}" destId="{32966727-80F8-4C21-9696-768A9DB7CD9F}" srcOrd="0" destOrd="0" presId="urn:microsoft.com/office/officeart/2005/8/layout/vList2"/>
    <dgm:cxn modelId="{A0ED6062-F608-409E-997B-5D777581FD2A}" type="presOf" srcId="{C6EBA659-E3F7-428C-A74F-FD85CC52AB59}" destId="{A4D87363-1C7E-49D6-9293-EF56F34EFC9C}" srcOrd="0" destOrd="0" presId="urn:microsoft.com/office/officeart/2005/8/layout/vList2"/>
    <dgm:cxn modelId="{66DCC02F-487E-4A5F-A34C-180B292236F9}" type="presOf" srcId="{DB2BF7CA-E40B-424E-A61E-EE30A2251A7E}" destId="{CCB821B5-AEAF-4F41-B20C-07F276A04812}" srcOrd="0" destOrd="0" presId="urn:microsoft.com/office/officeart/2005/8/layout/vList2"/>
    <dgm:cxn modelId="{2C1F4B39-3555-4E23-9F86-026730604F25}" srcId="{C6EBA659-E3F7-428C-A74F-FD85CC52AB59}" destId="{6D140EC7-7845-4DDE-903D-DED05490ACE3}" srcOrd="6" destOrd="0" parTransId="{A33E7286-0229-40C1-BC7F-D0BFC42CB7E3}" sibTransId="{63389AED-66DF-4AA4-B133-9C7AB2A48E2C}"/>
    <dgm:cxn modelId="{99DA1E9A-BA48-4820-BDFA-65435DFD18C7}" type="presOf" srcId="{E6D5A94C-4FC4-4426-9C57-B848CBFE5AB6}" destId="{F3094D6D-FB50-4111-A8CD-57B0B40AFECB}" srcOrd="0" destOrd="0" presId="urn:microsoft.com/office/officeart/2005/8/layout/vList2"/>
    <dgm:cxn modelId="{2748223A-6C85-4BE3-B40C-EFDC88159D45}" type="presOf" srcId="{6D140EC7-7845-4DDE-903D-DED05490ACE3}" destId="{0A06AB3E-B1DF-4431-83DA-B5E6345B64D1}" srcOrd="0" destOrd="0" presId="urn:microsoft.com/office/officeart/2005/8/layout/vList2"/>
    <dgm:cxn modelId="{F95D2849-EF24-4617-975E-B798B225BF52}" srcId="{C6EBA659-E3F7-428C-A74F-FD85CC52AB59}" destId="{45AE0C66-266F-4382-B226-CB120443413B}" srcOrd="1" destOrd="0" parTransId="{4022FCED-A55A-4803-85C3-BCD4C1E9B045}" sibTransId="{57BB21F9-4CFF-41FB-BFA2-EAFE5421B2E1}"/>
    <dgm:cxn modelId="{EE56114A-F769-4854-9ABF-52A7F4F659C3}" srcId="{C6EBA659-E3F7-428C-A74F-FD85CC52AB59}" destId="{E6D5A94C-4FC4-4426-9C57-B848CBFE5AB6}" srcOrd="7" destOrd="0" parTransId="{AC5FA3A4-8CDC-4CA0-80CB-177A4186FBD0}" sibTransId="{84549EB1-F5ED-4F32-96FD-EC291C41B2ED}"/>
    <dgm:cxn modelId="{621826E7-16F3-4E5B-BBBC-27CF7565D802}" srcId="{C6EBA659-E3F7-428C-A74F-FD85CC52AB59}" destId="{7287C77B-B46B-48CF-AC57-96252D8610FE}" srcOrd="8" destOrd="0" parTransId="{03F3A3D6-F087-42EC-8D1A-96B75722CE70}" sibTransId="{2287F2DC-D886-483E-9443-62702EC36BED}"/>
    <dgm:cxn modelId="{8D519C56-EC24-44CF-937F-331EAA4B0405}" type="presOf" srcId="{90F8733A-D140-40C8-A97C-91DBC6309C7F}" destId="{5478F3A2-553F-40CA-95B4-F5280FD92778}" srcOrd="0" destOrd="0" presId="urn:microsoft.com/office/officeart/2005/8/layout/vList2"/>
    <dgm:cxn modelId="{1EC5B043-DF53-414A-BEE1-78588EEF317F}" srcId="{C6EBA659-E3F7-428C-A74F-FD85CC52AB59}" destId="{90F8733A-D140-40C8-A97C-91DBC6309C7F}" srcOrd="2" destOrd="0" parTransId="{DDF38F7C-EDEF-4074-A625-E84CCD561870}" sibTransId="{23268008-9F04-4495-9716-3016C78C99F3}"/>
    <dgm:cxn modelId="{7F0CE223-3BE6-416E-A208-C2EC3CD39285}" type="presOf" srcId="{9F91CBF0-0104-41A5-BAA4-966BD0C1D175}" destId="{67C3754E-0D01-4DFB-96FE-0B2D075857C8}" srcOrd="0" destOrd="0" presId="urn:microsoft.com/office/officeart/2005/8/layout/vList2"/>
    <dgm:cxn modelId="{6C0E9BEC-5608-4BD4-869B-AC4798EA59B8}" type="presOf" srcId="{635A6E0C-558D-4EB3-A0A2-D9601EA9DA2A}" destId="{901204FF-5B3A-433B-8BE4-55B18FB15330}" srcOrd="0" destOrd="0" presId="urn:microsoft.com/office/officeart/2005/8/layout/vList2"/>
    <dgm:cxn modelId="{8EE39C4B-985D-404E-A5FC-E041ACB10D95}" type="presOf" srcId="{45AE0C66-266F-4382-B226-CB120443413B}" destId="{F8A5F61B-C08D-4DD4-AE18-4E1E4AB075B4}" srcOrd="0" destOrd="0" presId="urn:microsoft.com/office/officeart/2005/8/layout/vList2"/>
    <dgm:cxn modelId="{F36FCEF6-CA90-4076-B53F-7E597E9A3CCB}" type="presParOf" srcId="{A4D87363-1C7E-49D6-9293-EF56F34EFC9C}" destId="{901204FF-5B3A-433B-8BE4-55B18FB15330}" srcOrd="0" destOrd="0" presId="urn:microsoft.com/office/officeart/2005/8/layout/vList2"/>
    <dgm:cxn modelId="{F5AA7B9B-FD0F-4036-9C98-8F228F760A7C}" type="presParOf" srcId="{A4D87363-1C7E-49D6-9293-EF56F34EFC9C}" destId="{6A42E529-3212-4BAC-95CB-53FC3DE5025D}" srcOrd="1" destOrd="0" presId="urn:microsoft.com/office/officeart/2005/8/layout/vList2"/>
    <dgm:cxn modelId="{78B0E1AD-FB25-4988-A3F7-8B496234447A}" type="presParOf" srcId="{A4D87363-1C7E-49D6-9293-EF56F34EFC9C}" destId="{F8A5F61B-C08D-4DD4-AE18-4E1E4AB075B4}" srcOrd="2" destOrd="0" presId="urn:microsoft.com/office/officeart/2005/8/layout/vList2"/>
    <dgm:cxn modelId="{85F4897C-DF04-44FB-A97C-F4EEF66304DD}" type="presParOf" srcId="{A4D87363-1C7E-49D6-9293-EF56F34EFC9C}" destId="{27B1055A-4C9C-430B-8A88-46ABB9D92598}" srcOrd="3" destOrd="0" presId="urn:microsoft.com/office/officeart/2005/8/layout/vList2"/>
    <dgm:cxn modelId="{8394EF16-0A83-4467-96E7-DEB328C8B87C}" type="presParOf" srcId="{A4D87363-1C7E-49D6-9293-EF56F34EFC9C}" destId="{5478F3A2-553F-40CA-95B4-F5280FD92778}" srcOrd="4" destOrd="0" presId="urn:microsoft.com/office/officeart/2005/8/layout/vList2"/>
    <dgm:cxn modelId="{B34AEDAC-8104-468E-96D1-89989AFD2267}" type="presParOf" srcId="{A4D87363-1C7E-49D6-9293-EF56F34EFC9C}" destId="{47F2C555-B0EB-4774-AFBF-AC7C161106B8}" srcOrd="5" destOrd="0" presId="urn:microsoft.com/office/officeart/2005/8/layout/vList2"/>
    <dgm:cxn modelId="{5982E567-5575-4E7F-AC70-7B8E18C877FC}" type="presParOf" srcId="{A4D87363-1C7E-49D6-9293-EF56F34EFC9C}" destId="{67C3754E-0D01-4DFB-96FE-0B2D075857C8}" srcOrd="6" destOrd="0" presId="urn:microsoft.com/office/officeart/2005/8/layout/vList2"/>
    <dgm:cxn modelId="{8896FCAF-EBC9-41AA-BD0D-4788CE904DB0}" type="presParOf" srcId="{A4D87363-1C7E-49D6-9293-EF56F34EFC9C}" destId="{04D3AE13-0365-4A35-AB9F-3E5CB2CC417A}" srcOrd="7" destOrd="0" presId="urn:microsoft.com/office/officeart/2005/8/layout/vList2"/>
    <dgm:cxn modelId="{74F1EA8B-B1E2-40B0-8CB0-CCB4D771A20F}" type="presParOf" srcId="{A4D87363-1C7E-49D6-9293-EF56F34EFC9C}" destId="{14A9602D-B362-42EB-9283-EA0369A906DD}" srcOrd="8" destOrd="0" presId="urn:microsoft.com/office/officeart/2005/8/layout/vList2"/>
    <dgm:cxn modelId="{1B2805A6-CADC-4A6C-BB9E-10CB7B569958}" type="presParOf" srcId="{A4D87363-1C7E-49D6-9293-EF56F34EFC9C}" destId="{AD1AF166-2369-48CD-B5F8-FEF4EC49E23B}" srcOrd="9" destOrd="0" presId="urn:microsoft.com/office/officeart/2005/8/layout/vList2"/>
    <dgm:cxn modelId="{3666CEE8-4C40-436C-8303-0D63BE0AF6A4}" type="presParOf" srcId="{A4D87363-1C7E-49D6-9293-EF56F34EFC9C}" destId="{CCB821B5-AEAF-4F41-B20C-07F276A04812}" srcOrd="10" destOrd="0" presId="urn:microsoft.com/office/officeart/2005/8/layout/vList2"/>
    <dgm:cxn modelId="{27CD3E4B-3AD0-46A9-8F36-7A7157C1423B}" type="presParOf" srcId="{A4D87363-1C7E-49D6-9293-EF56F34EFC9C}" destId="{283D11F0-708B-4014-9FBF-AD97197B881B}" srcOrd="11" destOrd="0" presId="urn:microsoft.com/office/officeart/2005/8/layout/vList2"/>
    <dgm:cxn modelId="{2D39467E-9D65-45E9-8BEA-8C9FB5CA2D40}" type="presParOf" srcId="{A4D87363-1C7E-49D6-9293-EF56F34EFC9C}" destId="{0A06AB3E-B1DF-4431-83DA-B5E6345B64D1}" srcOrd="12" destOrd="0" presId="urn:microsoft.com/office/officeart/2005/8/layout/vList2"/>
    <dgm:cxn modelId="{116624F2-1B03-4317-8319-B6A725347233}" type="presParOf" srcId="{A4D87363-1C7E-49D6-9293-EF56F34EFC9C}" destId="{CB3A1ECA-34CF-43B8-ABB9-49CBE3E361BE}" srcOrd="13" destOrd="0" presId="urn:microsoft.com/office/officeart/2005/8/layout/vList2"/>
    <dgm:cxn modelId="{4CE08690-C659-4C76-BD90-0789FAC25C9F}" type="presParOf" srcId="{A4D87363-1C7E-49D6-9293-EF56F34EFC9C}" destId="{F3094D6D-FB50-4111-A8CD-57B0B40AFECB}" srcOrd="14" destOrd="0" presId="urn:microsoft.com/office/officeart/2005/8/layout/vList2"/>
    <dgm:cxn modelId="{0A990437-DDD5-4FD3-B7B8-C22393B10332}" type="presParOf" srcId="{A4D87363-1C7E-49D6-9293-EF56F34EFC9C}" destId="{8B623DAD-9F67-4D31-B3EC-F0E2074FDA80}" srcOrd="15" destOrd="0" presId="urn:microsoft.com/office/officeart/2005/8/layout/vList2"/>
    <dgm:cxn modelId="{C5D2FA74-280E-4655-8FD6-B8050E3EA234}" type="presParOf" srcId="{A4D87363-1C7E-49D6-9293-EF56F34EFC9C}" destId="{32966727-80F8-4C21-9696-768A9DB7CD9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2AA376-6355-4D93-B025-00ADAA9945C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BBB5E-D691-4201-918F-61B27EF0D846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наявність значущої в дослідницькому плані проблеми, яка вимагає інтегрованих знань;</a:t>
          </a:r>
          <a:endParaRPr lang="ru-RU" b="1" dirty="0">
            <a:latin typeface="Georgia" pitchFamily="18" charset="0"/>
          </a:endParaRPr>
        </a:p>
      </dgm:t>
    </dgm:pt>
    <dgm:pt modelId="{E51B7ED9-547E-4D86-BB31-AF443F867337}" type="parTrans" cxnId="{9BF73D63-5694-4310-B5BD-95BD9030A6B6}">
      <dgm:prSet/>
      <dgm:spPr/>
      <dgm:t>
        <a:bodyPr/>
        <a:lstStyle/>
        <a:p>
          <a:endParaRPr lang="ru-RU"/>
        </a:p>
      </dgm:t>
    </dgm:pt>
    <dgm:pt modelId="{3424FB86-0DCE-4A75-B60D-B1379E2E18CB}" type="sibTrans" cxnId="{9BF73D63-5694-4310-B5BD-95BD9030A6B6}">
      <dgm:prSet/>
      <dgm:spPr/>
      <dgm:t>
        <a:bodyPr/>
        <a:lstStyle/>
        <a:p>
          <a:endParaRPr lang="ru-RU"/>
        </a:p>
      </dgm:t>
    </dgm:pt>
    <dgm:pt modelId="{7A3B8EBB-FE08-4A27-913C-E06FD3E597E3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практична, теоретична і пізнавальна значущість результатів;</a:t>
          </a:r>
          <a:endParaRPr lang="ru-RU" b="1" dirty="0">
            <a:latin typeface="Georgia" pitchFamily="18" charset="0"/>
          </a:endParaRPr>
        </a:p>
      </dgm:t>
    </dgm:pt>
    <dgm:pt modelId="{7C7E89CE-D1E7-4397-9B7B-8522A68D0BF0}" type="parTrans" cxnId="{975F744A-83D1-4DDC-B8D0-CA28A9D42076}">
      <dgm:prSet/>
      <dgm:spPr/>
      <dgm:t>
        <a:bodyPr/>
        <a:lstStyle/>
        <a:p>
          <a:endParaRPr lang="ru-RU"/>
        </a:p>
      </dgm:t>
    </dgm:pt>
    <dgm:pt modelId="{1B3CC8C9-EC03-4E86-B506-E085A3B44C64}" type="sibTrans" cxnId="{975F744A-83D1-4DDC-B8D0-CA28A9D42076}">
      <dgm:prSet/>
      <dgm:spPr/>
      <dgm:t>
        <a:bodyPr/>
        <a:lstStyle/>
        <a:p>
          <a:endParaRPr lang="ru-RU"/>
        </a:p>
      </dgm:t>
    </dgm:pt>
    <dgm:pt modelId="{5A7F4FF6-132A-495C-9237-3849E39A5756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самостійна діяльність учнів (індивідуальна, групова);</a:t>
          </a:r>
          <a:endParaRPr lang="ru-RU" b="1" dirty="0">
            <a:latin typeface="Georgia" pitchFamily="18" charset="0"/>
          </a:endParaRPr>
        </a:p>
      </dgm:t>
    </dgm:pt>
    <dgm:pt modelId="{287810AB-3353-4D68-98FC-32A0DB87B80A}" type="parTrans" cxnId="{A508F15C-CF82-4F11-948E-E8D91F6D8A0A}">
      <dgm:prSet/>
      <dgm:spPr/>
      <dgm:t>
        <a:bodyPr/>
        <a:lstStyle/>
        <a:p>
          <a:endParaRPr lang="ru-RU"/>
        </a:p>
      </dgm:t>
    </dgm:pt>
    <dgm:pt modelId="{4387B9F4-452A-41D4-93AB-9C711711FE64}" type="sibTrans" cxnId="{A508F15C-CF82-4F11-948E-E8D91F6D8A0A}">
      <dgm:prSet/>
      <dgm:spPr/>
      <dgm:t>
        <a:bodyPr/>
        <a:lstStyle/>
        <a:p>
          <a:endParaRPr lang="ru-RU"/>
        </a:p>
      </dgm:t>
    </dgm:pt>
    <dgm:pt modelId="{92572C9A-6689-4E60-A74A-8B8AABC19A3B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</a:t>
          </a:r>
          <a:r>
            <a:rPr lang="ru-RU" b="1" dirty="0" smtClean="0">
              <a:latin typeface="Georgia" pitchFamily="18" charset="0"/>
            </a:rPr>
            <a:t>изначення базових знань з різних галузей, необхідних для роботи над проектом</a:t>
          </a:r>
          <a:r>
            <a:rPr lang="uk-UA" b="1" dirty="0" smtClean="0">
              <a:latin typeface="Georgia" pitchFamily="18" charset="0"/>
            </a:rPr>
            <a:t>;</a:t>
          </a:r>
          <a:endParaRPr lang="ru-RU" b="1" dirty="0">
            <a:latin typeface="Georgia" pitchFamily="18" charset="0"/>
          </a:endParaRPr>
        </a:p>
      </dgm:t>
    </dgm:pt>
    <dgm:pt modelId="{90344C26-327D-45F8-8747-0EF66BBAA194}" type="parTrans" cxnId="{DB789EC7-E71D-4782-90C0-81485E56C782}">
      <dgm:prSet/>
      <dgm:spPr/>
      <dgm:t>
        <a:bodyPr/>
        <a:lstStyle/>
        <a:p>
          <a:endParaRPr lang="ru-RU"/>
        </a:p>
      </dgm:t>
    </dgm:pt>
    <dgm:pt modelId="{841DFA9D-FDEA-4A8C-998C-32C2C4924453}" type="sibTrans" cxnId="{DB789EC7-E71D-4782-90C0-81485E56C782}">
      <dgm:prSet/>
      <dgm:spPr/>
      <dgm:t>
        <a:bodyPr/>
        <a:lstStyle/>
        <a:p>
          <a:endParaRPr lang="ru-RU"/>
        </a:p>
      </dgm:t>
    </dgm:pt>
    <dgm:pt modelId="{C1282D69-8578-47B1-A9B2-C5D492F5C477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структурне планування проекту із зазначенням поетапних результатів;</a:t>
          </a:r>
          <a:endParaRPr lang="ru-RU" b="1" dirty="0">
            <a:latin typeface="Georgia" pitchFamily="18" charset="0"/>
          </a:endParaRPr>
        </a:p>
      </dgm:t>
    </dgm:pt>
    <dgm:pt modelId="{51238F10-A846-4AD1-9DA5-4D2582D9EB50}" type="parTrans" cxnId="{DEE5AF0F-18AA-4AD0-9F99-DF6594BC2516}">
      <dgm:prSet/>
      <dgm:spPr/>
      <dgm:t>
        <a:bodyPr/>
        <a:lstStyle/>
        <a:p>
          <a:endParaRPr lang="ru-RU"/>
        </a:p>
      </dgm:t>
    </dgm:pt>
    <dgm:pt modelId="{A99B1D29-946A-4565-B9D9-B85E4B6A2626}" type="sibTrans" cxnId="{DEE5AF0F-18AA-4AD0-9F99-DF6594BC2516}">
      <dgm:prSet/>
      <dgm:spPr/>
      <dgm:t>
        <a:bodyPr/>
        <a:lstStyle/>
        <a:p>
          <a:endParaRPr lang="ru-RU"/>
        </a:p>
      </dgm:t>
    </dgm:pt>
    <dgm:pt modelId="{0A689C54-FBA9-438B-BF94-A3220F0F65E4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використання дослідницьких методів: </a:t>
          </a:r>
          <a:r>
            <a:rPr lang="ru-RU" b="1" dirty="0" smtClean="0">
              <a:latin typeface="Georgia" pitchFamily="18" charset="0"/>
            </a:rPr>
            <a:t>визначення проблеми, задач дослідження, які випливають із проблем</a:t>
          </a:r>
          <a:endParaRPr lang="ru-RU" b="1" dirty="0">
            <a:latin typeface="Georgia" pitchFamily="18" charset="0"/>
          </a:endParaRPr>
        </a:p>
      </dgm:t>
    </dgm:pt>
    <dgm:pt modelId="{921EC489-F446-4D48-B354-2B6CD86AAB78}" type="parTrans" cxnId="{6F4A6E75-75DA-4147-91F9-3D1A0E4CE86A}">
      <dgm:prSet/>
      <dgm:spPr/>
      <dgm:t>
        <a:bodyPr/>
        <a:lstStyle/>
        <a:p>
          <a:endParaRPr lang="ru-RU"/>
        </a:p>
      </dgm:t>
    </dgm:pt>
    <dgm:pt modelId="{E32064C6-D386-4B02-AFB7-C4D24DE162CB}" type="sibTrans" cxnId="{6F4A6E75-75DA-4147-91F9-3D1A0E4CE86A}">
      <dgm:prSet/>
      <dgm:spPr/>
      <dgm:t>
        <a:bodyPr/>
        <a:lstStyle/>
        <a:p>
          <a:endParaRPr lang="ru-RU"/>
        </a:p>
      </dgm:t>
    </dgm:pt>
    <dgm:pt modelId="{3840CD75-8CE9-47C6-B848-969A5941EE5E}" type="pres">
      <dgm:prSet presAssocID="{D72AA376-6355-4D93-B025-00ADAA9945CE}" presName="diagram" presStyleCnt="0">
        <dgm:presLayoutVars>
          <dgm:dir/>
          <dgm:resizeHandles val="exact"/>
        </dgm:presLayoutVars>
      </dgm:prSet>
      <dgm:spPr/>
    </dgm:pt>
    <dgm:pt modelId="{E1174569-5C39-49F4-B431-A0E2A2C865BF}" type="pres">
      <dgm:prSet presAssocID="{3B4BBB5E-D691-4201-918F-61B27EF0D846}" presName="node" presStyleLbl="node1" presStyleIdx="0" presStyleCnt="6" custLinFactNeighborX="1535" custLinFactNeighborY="-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40A8B-B39C-460E-839B-E18F12CF02A5}" type="pres">
      <dgm:prSet presAssocID="{3424FB86-0DCE-4A75-B60D-B1379E2E18CB}" presName="sibTrans" presStyleCnt="0"/>
      <dgm:spPr/>
    </dgm:pt>
    <dgm:pt modelId="{FAE55982-AF40-474B-A41E-DDC320D825AA}" type="pres">
      <dgm:prSet presAssocID="{7A3B8EBB-FE08-4A27-913C-E06FD3E597E3}" presName="node" presStyleLbl="node1" presStyleIdx="1" presStyleCnt="6">
        <dgm:presLayoutVars>
          <dgm:bulletEnabled val="1"/>
        </dgm:presLayoutVars>
      </dgm:prSet>
      <dgm:spPr/>
    </dgm:pt>
    <dgm:pt modelId="{4639995D-7331-436D-917A-EDC293981D2B}" type="pres">
      <dgm:prSet presAssocID="{1B3CC8C9-EC03-4E86-B506-E085A3B44C64}" presName="sibTrans" presStyleCnt="0"/>
      <dgm:spPr/>
    </dgm:pt>
    <dgm:pt modelId="{91B2C775-DD3C-4FC1-9B62-5B8505E4D9BF}" type="pres">
      <dgm:prSet presAssocID="{5A7F4FF6-132A-495C-9237-3849E39A5756}" presName="node" presStyleLbl="node1" presStyleIdx="2" presStyleCnt="6">
        <dgm:presLayoutVars>
          <dgm:bulletEnabled val="1"/>
        </dgm:presLayoutVars>
      </dgm:prSet>
      <dgm:spPr/>
    </dgm:pt>
    <dgm:pt modelId="{6C6B723F-8AF6-4121-AC73-B494C2604F0A}" type="pres">
      <dgm:prSet presAssocID="{4387B9F4-452A-41D4-93AB-9C711711FE64}" presName="sibTrans" presStyleCnt="0"/>
      <dgm:spPr/>
    </dgm:pt>
    <dgm:pt modelId="{F015E200-9BB1-4542-98A9-AD4C1B51D67A}" type="pres">
      <dgm:prSet presAssocID="{92572C9A-6689-4E60-A74A-8B8AABC19A3B}" presName="node" presStyleLbl="node1" presStyleIdx="3" presStyleCnt="6">
        <dgm:presLayoutVars>
          <dgm:bulletEnabled val="1"/>
        </dgm:presLayoutVars>
      </dgm:prSet>
      <dgm:spPr/>
    </dgm:pt>
    <dgm:pt modelId="{B27EEDC7-248C-46C4-B598-7388DAF4DE0A}" type="pres">
      <dgm:prSet presAssocID="{841DFA9D-FDEA-4A8C-998C-32C2C4924453}" presName="sibTrans" presStyleCnt="0"/>
      <dgm:spPr/>
    </dgm:pt>
    <dgm:pt modelId="{01D592F4-0F8D-46F4-BC99-6759BF709BF3}" type="pres">
      <dgm:prSet presAssocID="{C1282D69-8578-47B1-A9B2-C5D492F5C477}" presName="node" presStyleLbl="node1" presStyleIdx="4" presStyleCnt="6">
        <dgm:presLayoutVars>
          <dgm:bulletEnabled val="1"/>
        </dgm:presLayoutVars>
      </dgm:prSet>
      <dgm:spPr/>
    </dgm:pt>
    <dgm:pt modelId="{DDB5E577-279E-4CA4-B82A-7677311F02CE}" type="pres">
      <dgm:prSet presAssocID="{A99B1D29-946A-4565-B9D9-B85E4B6A2626}" presName="sibTrans" presStyleCnt="0"/>
      <dgm:spPr/>
    </dgm:pt>
    <dgm:pt modelId="{6CC78B37-B965-4A37-AAF6-A02017913271}" type="pres">
      <dgm:prSet presAssocID="{0A689C54-FBA9-438B-BF94-A3220F0F65E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B828C5-D648-4783-8F3D-FDD18D882555}" type="presOf" srcId="{D72AA376-6355-4D93-B025-00ADAA9945CE}" destId="{3840CD75-8CE9-47C6-B848-969A5941EE5E}" srcOrd="0" destOrd="0" presId="urn:microsoft.com/office/officeart/2005/8/layout/default"/>
    <dgm:cxn modelId="{DB789EC7-E71D-4782-90C0-81485E56C782}" srcId="{D72AA376-6355-4D93-B025-00ADAA9945CE}" destId="{92572C9A-6689-4E60-A74A-8B8AABC19A3B}" srcOrd="3" destOrd="0" parTransId="{90344C26-327D-45F8-8747-0EF66BBAA194}" sibTransId="{841DFA9D-FDEA-4A8C-998C-32C2C4924453}"/>
    <dgm:cxn modelId="{216BF9EC-3BC4-4FF3-BCD9-BE8CE85B034C}" type="presOf" srcId="{C1282D69-8578-47B1-A9B2-C5D492F5C477}" destId="{01D592F4-0F8D-46F4-BC99-6759BF709BF3}" srcOrd="0" destOrd="0" presId="urn:microsoft.com/office/officeart/2005/8/layout/default"/>
    <dgm:cxn modelId="{A508F15C-CF82-4F11-948E-E8D91F6D8A0A}" srcId="{D72AA376-6355-4D93-B025-00ADAA9945CE}" destId="{5A7F4FF6-132A-495C-9237-3849E39A5756}" srcOrd="2" destOrd="0" parTransId="{287810AB-3353-4D68-98FC-32A0DB87B80A}" sibTransId="{4387B9F4-452A-41D4-93AB-9C711711FE64}"/>
    <dgm:cxn modelId="{6F4A6E75-75DA-4147-91F9-3D1A0E4CE86A}" srcId="{D72AA376-6355-4D93-B025-00ADAA9945CE}" destId="{0A689C54-FBA9-438B-BF94-A3220F0F65E4}" srcOrd="5" destOrd="0" parTransId="{921EC489-F446-4D48-B354-2B6CD86AAB78}" sibTransId="{E32064C6-D386-4B02-AFB7-C4D24DE162CB}"/>
    <dgm:cxn modelId="{FD8A7DA0-42F2-4D1B-B13E-A3AA157C1131}" type="presOf" srcId="{7A3B8EBB-FE08-4A27-913C-E06FD3E597E3}" destId="{FAE55982-AF40-474B-A41E-DDC320D825AA}" srcOrd="0" destOrd="0" presId="urn:microsoft.com/office/officeart/2005/8/layout/default"/>
    <dgm:cxn modelId="{491D2086-62E4-48D0-8C0A-4B52947E14A4}" type="presOf" srcId="{3B4BBB5E-D691-4201-918F-61B27EF0D846}" destId="{E1174569-5C39-49F4-B431-A0E2A2C865BF}" srcOrd="0" destOrd="0" presId="urn:microsoft.com/office/officeart/2005/8/layout/default"/>
    <dgm:cxn modelId="{AFE9BF70-8517-4890-A801-614E8AF5A84D}" type="presOf" srcId="{5A7F4FF6-132A-495C-9237-3849E39A5756}" destId="{91B2C775-DD3C-4FC1-9B62-5B8505E4D9BF}" srcOrd="0" destOrd="0" presId="urn:microsoft.com/office/officeart/2005/8/layout/default"/>
    <dgm:cxn modelId="{975F744A-83D1-4DDC-B8D0-CA28A9D42076}" srcId="{D72AA376-6355-4D93-B025-00ADAA9945CE}" destId="{7A3B8EBB-FE08-4A27-913C-E06FD3E597E3}" srcOrd="1" destOrd="0" parTransId="{7C7E89CE-D1E7-4397-9B7B-8522A68D0BF0}" sibTransId="{1B3CC8C9-EC03-4E86-B506-E085A3B44C64}"/>
    <dgm:cxn modelId="{9BF73D63-5694-4310-B5BD-95BD9030A6B6}" srcId="{D72AA376-6355-4D93-B025-00ADAA9945CE}" destId="{3B4BBB5E-D691-4201-918F-61B27EF0D846}" srcOrd="0" destOrd="0" parTransId="{E51B7ED9-547E-4D86-BB31-AF443F867337}" sibTransId="{3424FB86-0DCE-4A75-B60D-B1379E2E18CB}"/>
    <dgm:cxn modelId="{544138D9-C03C-4CC2-A2F7-B8323397716A}" type="presOf" srcId="{92572C9A-6689-4E60-A74A-8B8AABC19A3B}" destId="{F015E200-9BB1-4542-98A9-AD4C1B51D67A}" srcOrd="0" destOrd="0" presId="urn:microsoft.com/office/officeart/2005/8/layout/default"/>
    <dgm:cxn modelId="{DEE5AF0F-18AA-4AD0-9F99-DF6594BC2516}" srcId="{D72AA376-6355-4D93-B025-00ADAA9945CE}" destId="{C1282D69-8578-47B1-A9B2-C5D492F5C477}" srcOrd="4" destOrd="0" parTransId="{51238F10-A846-4AD1-9DA5-4D2582D9EB50}" sibTransId="{A99B1D29-946A-4565-B9D9-B85E4B6A2626}"/>
    <dgm:cxn modelId="{11D7C535-F2B5-4CBA-AB0C-BCB972EA59EF}" type="presOf" srcId="{0A689C54-FBA9-438B-BF94-A3220F0F65E4}" destId="{6CC78B37-B965-4A37-AAF6-A02017913271}" srcOrd="0" destOrd="0" presId="urn:microsoft.com/office/officeart/2005/8/layout/default"/>
    <dgm:cxn modelId="{7E5182DC-BE29-4DDA-9949-DC5342269502}" type="presParOf" srcId="{3840CD75-8CE9-47C6-B848-969A5941EE5E}" destId="{E1174569-5C39-49F4-B431-A0E2A2C865BF}" srcOrd="0" destOrd="0" presId="urn:microsoft.com/office/officeart/2005/8/layout/default"/>
    <dgm:cxn modelId="{D27D3CF0-43C7-4F65-B44E-B001D7EEE81E}" type="presParOf" srcId="{3840CD75-8CE9-47C6-B848-969A5941EE5E}" destId="{FFA40A8B-B39C-460E-839B-E18F12CF02A5}" srcOrd="1" destOrd="0" presId="urn:microsoft.com/office/officeart/2005/8/layout/default"/>
    <dgm:cxn modelId="{D78A3F3A-B854-4A78-96C9-AC6698151B50}" type="presParOf" srcId="{3840CD75-8CE9-47C6-B848-969A5941EE5E}" destId="{FAE55982-AF40-474B-A41E-DDC320D825AA}" srcOrd="2" destOrd="0" presId="urn:microsoft.com/office/officeart/2005/8/layout/default"/>
    <dgm:cxn modelId="{89260B54-B648-4138-8FFA-EA33D4DF732B}" type="presParOf" srcId="{3840CD75-8CE9-47C6-B848-969A5941EE5E}" destId="{4639995D-7331-436D-917A-EDC293981D2B}" srcOrd="3" destOrd="0" presId="urn:microsoft.com/office/officeart/2005/8/layout/default"/>
    <dgm:cxn modelId="{359F65FE-4FAB-4009-9A85-47C37A840B5F}" type="presParOf" srcId="{3840CD75-8CE9-47C6-B848-969A5941EE5E}" destId="{91B2C775-DD3C-4FC1-9B62-5B8505E4D9BF}" srcOrd="4" destOrd="0" presId="urn:microsoft.com/office/officeart/2005/8/layout/default"/>
    <dgm:cxn modelId="{91011B99-51DB-439C-AFC2-2F09C01BF80C}" type="presParOf" srcId="{3840CD75-8CE9-47C6-B848-969A5941EE5E}" destId="{6C6B723F-8AF6-4121-AC73-B494C2604F0A}" srcOrd="5" destOrd="0" presId="urn:microsoft.com/office/officeart/2005/8/layout/default"/>
    <dgm:cxn modelId="{CA4DAC59-6BDB-4D89-9DF2-8547B702078D}" type="presParOf" srcId="{3840CD75-8CE9-47C6-B848-969A5941EE5E}" destId="{F015E200-9BB1-4542-98A9-AD4C1B51D67A}" srcOrd="6" destOrd="0" presId="urn:microsoft.com/office/officeart/2005/8/layout/default"/>
    <dgm:cxn modelId="{A75EA9E7-21F2-4675-951D-A418A858AAE1}" type="presParOf" srcId="{3840CD75-8CE9-47C6-B848-969A5941EE5E}" destId="{B27EEDC7-248C-46C4-B598-7388DAF4DE0A}" srcOrd="7" destOrd="0" presId="urn:microsoft.com/office/officeart/2005/8/layout/default"/>
    <dgm:cxn modelId="{CBADEFED-3F3A-4312-826F-33E41547DB8E}" type="presParOf" srcId="{3840CD75-8CE9-47C6-B848-969A5941EE5E}" destId="{01D592F4-0F8D-46F4-BC99-6759BF709BF3}" srcOrd="8" destOrd="0" presId="urn:microsoft.com/office/officeart/2005/8/layout/default"/>
    <dgm:cxn modelId="{CD3C772F-EF80-495E-8CDB-0EDEAEA35884}" type="presParOf" srcId="{3840CD75-8CE9-47C6-B848-969A5941EE5E}" destId="{DDB5E577-279E-4CA4-B82A-7677311F02CE}" srcOrd="9" destOrd="0" presId="urn:microsoft.com/office/officeart/2005/8/layout/default"/>
    <dgm:cxn modelId="{6B7B5F4D-6D65-4A49-B78D-7D39BE4F6755}" type="presParOf" srcId="{3840CD75-8CE9-47C6-B848-969A5941EE5E}" destId="{6CC78B37-B965-4A37-AAF6-A020179132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48E79-891A-45B0-AD94-7D9A8E718A3A}">
      <dsp:nvSpPr>
        <dsp:cNvPr id="0" name=""/>
        <dsp:cNvSpPr/>
      </dsp:nvSpPr>
      <dsp:spPr>
        <a:xfrm>
          <a:off x="42845" y="54292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дослідницькі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2845" y="542923"/>
        <a:ext cx="2571749" cy="1543050"/>
      </dsp:txXfrm>
    </dsp:sp>
    <dsp:sp modelId="{D85BC566-D95F-4305-B1D2-35FD5BC71D4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інформаційні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3C205130-B231-48D7-8FF4-E42BE240C50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творчі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EA0149BD-7CD1-49E8-9452-A296527CE334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ігрові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D26A2F67-2D4C-4F18-8D72-B2AB875189A2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практико-орієнтовані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E12F210B-08EE-462C-B299-207C071C755E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ознайомчо-орієнтовані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0CC77-CB1A-4141-B62E-C41488CAADFD}">
      <dsp:nvSpPr>
        <dsp:cNvPr id="0" name=""/>
        <dsp:cNvSpPr/>
      </dsp:nvSpPr>
      <dsp:spPr>
        <a:xfrm>
          <a:off x="36390" y="9989"/>
          <a:ext cx="3884121" cy="26761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0FCB-2562-4B4E-99D4-133CFCE568EE}">
      <dsp:nvSpPr>
        <dsp:cNvPr id="0" name=""/>
        <dsp:cNvSpPr/>
      </dsp:nvSpPr>
      <dsp:spPr>
        <a:xfrm>
          <a:off x="76241" y="2921678"/>
          <a:ext cx="3884121" cy="98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latin typeface="Georgia" pitchFamily="18" charset="0"/>
            </a:rPr>
            <a:t>монопроекти</a:t>
          </a:r>
          <a:endParaRPr lang="uk-UA" sz="2800" b="1" i="1" kern="1200" baseline="0" dirty="0">
            <a:latin typeface="Georgia" pitchFamily="18" charset="0"/>
          </a:endParaRPr>
        </a:p>
      </dsp:txBody>
      <dsp:txXfrm>
        <a:off x="76241" y="2921678"/>
        <a:ext cx="3884121" cy="989930"/>
      </dsp:txXfrm>
    </dsp:sp>
    <dsp:sp modelId="{905A5664-DE42-444A-B016-B914CC95C61F}">
      <dsp:nvSpPr>
        <dsp:cNvPr id="0" name=""/>
        <dsp:cNvSpPr/>
      </dsp:nvSpPr>
      <dsp:spPr>
        <a:xfrm>
          <a:off x="4309087" y="1538"/>
          <a:ext cx="3884121" cy="26761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88BC-9384-4B1C-87D4-B29F116FC8A5}">
      <dsp:nvSpPr>
        <dsp:cNvPr id="0" name=""/>
        <dsp:cNvSpPr/>
      </dsp:nvSpPr>
      <dsp:spPr>
        <a:xfrm>
          <a:off x="4309087" y="2886334"/>
          <a:ext cx="3884121" cy="102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Georgia" pitchFamily="18" charset="0"/>
            </a:rPr>
            <a:t>міжпредметні</a:t>
          </a:r>
          <a:endParaRPr lang="uk-UA" sz="2800" b="1" i="1" kern="1200" dirty="0">
            <a:latin typeface="Georgia" pitchFamily="18" charset="0"/>
          </a:endParaRPr>
        </a:p>
      </dsp:txBody>
      <dsp:txXfrm>
        <a:off x="4309087" y="2886334"/>
        <a:ext cx="3884121" cy="10237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F01B7-5932-4816-A22D-D1BEB7B95B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індивідуальні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D0344330-2CF1-4554-B122-E06EDD01738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групові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B63C95CE-9CB2-4B97-AF60-28A35C870A23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колективні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6E81A33F-6A49-4301-BF3A-7D7DFF500BBC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шкільні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C379EE04-2628-436B-A2C9-2B0FDC3C9767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українські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67A47E66-BE99-4635-98F4-D0907FA72D3A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baseline="0" dirty="0" smtClean="0">
              <a:solidFill>
                <a:schemeClr val="tx1"/>
              </a:solidFill>
              <a:latin typeface="Georgia" pitchFamily="18" charset="0"/>
            </a:rPr>
            <a:t>міжнародні</a:t>
          </a:r>
          <a:endParaRPr lang="uk-UA" sz="24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B23A88-CE8B-41D0-8FCE-08ACA9E70B6F}">
      <dsp:nvSpPr>
        <dsp:cNvPr id="0" name=""/>
        <dsp:cNvSpPr/>
      </dsp:nvSpPr>
      <dsp:spPr>
        <a:xfrm>
          <a:off x="0" y="22123"/>
          <a:ext cx="8229600" cy="2044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AB29-5C2E-4287-AADD-66FFCDA68CF1}">
      <dsp:nvSpPr>
        <dsp:cNvPr id="0" name=""/>
        <dsp:cNvSpPr/>
      </dsp:nvSpPr>
      <dsp:spPr>
        <a:xfrm>
          <a:off x="246887" y="103612"/>
          <a:ext cx="2417445" cy="24066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38114-E066-4C41-BCCD-10276BE22A05}">
      <dsp:nvSpPr>
        <dsp:cNvPr id="0" name=""/>
        <dsp:cNvSpPr/>
      </dsp:nvSpPr>
      <dsp:spPr>
        <a:xfrm rot="10800000">
          <a:off x="257137" y="2617379"/>
          <a:ext cx="2417445" cy="18108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err="1" smtClean="0">
              <a:solidFill>
                <a:schemeClr val="tx1"/>
              </a:solidFill>
              <a:latin typeface="Georgia" pitchFamily="18" charset="0"/>
            </a:rPr>
            <a:t>коротко-часні</a:t>
          </a:r>
          <a:endParaRPr lang="uk-UA" sz="22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57137" y="2617379"/>
        <a:ext cx="2417445" cy="1810873"/>
      </dsp:txXfrm>
    </dsp:sp>
    <dsp:sp modelId="{50D4B520-EDAB-4E21-BE32-22D5FCFEC778}">
      <dsp:nvSpPr>
        <dsp:cNvPr id="0" name=""/>
        <dsp:cNvSpPr/>
      </dsp:nvSpPr>
      <dsp:spPr>
        <a:xfrm>
          <a:off x="2906077" y="66369"/>
          <a:ext cx="2417445" cy="23815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96C6-1C2D-4A2B-B5A5-9DC1D2028122}">
      <dsp:nvSpPr>
        <dsp:cNvPr id="0" name=""/>
        <dsp:cNvSpPr/>
      </dsp:nvSpPr>
      <dsp:spPr>
        <a:xfrm rot="10800000">
          <a:off x="2900348" y="2558547"/>
          <a:ext cx="2417445" cy="19848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solidFill>
                <a:schemeClr val="tx1"/>
              </a:solidFill>
              <a:latin typeface="Georgia" pitchFamily="18" charset="0"/>
            </a:rPr>
            <a:t>середньої тривалості</a:t>
          </a:r>
          <a:endParaRPr lang="uk-UA" sz="22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900348" y="2558547"/>
        <a:ext cx="2417445" cy="1984896"/>
      </dsp:txXfrm>
    </dsp:sp>
    <dsp:sp modelId="{D19B16E1-4321-4AA0-88EF-E25A327A5305}">
      <dsp:nvSpPr>
        <dsp:cNvPr id="0" name=""/>
        <dsp:cNvSpPr/>
      </dsp:nvSpPr>
      <dsp:spPr>
        <a:xfrm>
          <a:off x="5565267" y="89821"/>
          <a:ext cx="2417445" cy="2126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82C48-FFE2-46F3-8449-86CF38F5ED67}">
      <dsp:nvSpPr>
        <dsp:cNvPr id="0" name=""/>
        <dsp:cNvSpPr/>
      </dsp:nvSpPr>
      <dsp:spPr>
        <a:xfrm rot="10800000">
          <a:off x="5614993" y="2397093"/>
          <a:ext cx="2417445" cy="21463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solidFill>
                <a:schemeClr val="tx1"/>
              </a:solidFill>
              <a:latin typeface="Georgia" pitchFamily="18" charset="0"/>
            </a:rPr>
            <a:t>довготермінові</a:t>
          </a:r>
          <a:endParaRPr lang="uk-UA" sz="22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5614993" y="2397093"/>
        <a:ext cx="2417445" cy="21463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5A798-D98D-43DE-BE0A-7761D1BAAB51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chemeClr val="tx1"/>
              </a:solidFill>
              <a:latin typeface="Georgia" pitchFamily="18" charset="0"/>
            </a:rPr>
            <a:t>пленарні</a:t>
          </a:r>
          <a:endParaRPr lang="uk-UA" sz="28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F60F444C-5988-4558-9D15-44446B4D7B3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chemeClr val="tx1"/>
              </a:solidFill>
              <a:latin typeface="Georgia" pitchFamily="18" charset="0"/>
            </a:rPr>
            <a:t>стендові</a:t>
          </a:r>
          <a:endParaRPr lang="uk-UA" sz="28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8C425416-0049-4C70-A694-F9A3846220A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err="1" smtClean="0">
              <a:solidFill>
                <a:schemeClr val="tx1"/>
              </a:solidFill>
              <a:latin typeface="Georgia" pitchFamily="18" charset="0"/>
            </a:rPr>
            <a:t>мульти-медійні</a:t>
          </a:r>
          <a:endParaRPr lang="uk-UA" sz="28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A64F3ACC-F0AF-458A-A67C-D84AA249863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chemeClr val="tx1"/>
              </a:solidFill>
              <a:latin typeface="Georgia" pitchFamily="18" charset="0"/>
            </a:rPr>
            <a:t>рольові</a:t>
          </a:r>
          <a:endParaRPr lang="uk-UA" sz="28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414462" y="2391569"/>
        <a:ext cx="2571749" cy="1543050"/>
      </dsp:txXfrm>
    </dsp:sp>
    <dsp:sp modelId="{0AE32B62-33A3-4DBD-826F-CF503A664DB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>
              <a:solidFill>
                <a:schemeClr val="tx1"/>
              </a:solidFill>
              <a:latin typeface="Georgia" pitchFamily="18" charset="0"/>
            </a:rPr>
            <a:t>творчі</a:t>
          </a:r>
          <a:endParaRPr lang="uk-UA" sz="28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204FF-5B3A-433B-8BE4-55B18FB15330}">
      <dsp:nvSpPr>
        <dsp:cNvPr id="0" name=""/>
        <dsp:cNvSpPr/>
      </dsp:nvSpPr>
      <dsp:spPr>
        <a:xfrm>
          <a:off x="0" y="54893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ЗНАЧУЩІСТЬ І АКТУАЛЬНІСТЬ ПРОБЛЕМИ, АДЕКВАТНІСТЬ ТЕМІ, ЩО ВИВЧАЄТЬСЯ;</a:t>
          </a:r>
          <a:endParaRPr lang="ru-RU" sz="1300" b="1" kern="1200" dirty="0">
            <a:latin typeface="Georgia" pitchFamily="18" charset="0"/>
          </a:endParaRPr>
        </a:p>
      </dsp:txBody>
      <dsp:txXfrm>
        <a:off x="0" y="54893"/>
        <a:ext cx="8229600" cy="484818"/>
      </dsp:txXfrm>
    </dsp:sp>
    <dsp:sp modelId="{F8A5F61B-C08D-4DD4-AE18-4E1E4AB075B4}">
      <dsp:nvSpPr>
        <dsp:cNvPr id="0" name=""/>
        <dsp:cNvSpPr/>
      </dsp:nvSpPr>
      <dsp:spPr>
        <a:xfrm>
          <a:off x="0" y="610958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КОРЕКТНІСТЬ МЕТОДІВ ДОСЛІДЖЕНЬ І ОБРОБКИ ДАНИХ;</a:t>
          </a:r>
          <a:endParaRPr lang="ru-RU" sz="1300" b="1" kern="1200" dirty="0">
            <a:latin typeface="Georgia" pitchFamily="18" charset="0"/>
          </a:endParaRPr>
        </a:p>
      </dsp:txBody>
      <dsp:txXfrm>
        <a:off x="0" y="610958"/>
        <a:ext cx="8229600" cy="484818"/>
      </dsp:txXfrm>
    </dsp:sp>
    <dsp:sp modelId="{5478F3A2-553F-40CA-95B4-F5280FD92778}">
      <dsp:nvSpPr>
        <dsp:cNvPr id="0" name=""/>
        <dsp:cNvSpPr/>
      </dsp:nvSpPr>
      <dsp:spPr>
        <a:xfrm>
          <a:off x="0" y="1133217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АКТИВНІСТЬ КОЖНОГО УЧАСНИКА ВІДПОВІДНО ДО ЙОГО ІНДИВІДУАЛЬНИХ МОЖЛИВОСТЕЙ;</a:t>
          </a:r>
          <a:endParaRPr lang="ru-RU" sz="1300" b="1" kern="1200" dirty="0">
            <a:latin typeface="Georgia" pitchFamily="18" charset="0"/>
          </a:endParaRPr>
        </a:p>
      </dsp:txBody>
      <dsp:txXfrm>
        <a:off x="0" y="1133217"/>
        <a:ext cx="8229600" cy="484818"/>
      </dsp:txXfrm>
    </dsp:sp>
    <dsp:sp modelId="{67C3754E-0D01-4DFB-96FE-0B2D075857C8}">
      <dsp:nvSpPr>
        <dsp:cNvPr id="0" name=""/>
        <dsp:cNvSpPr/>
      </dsp:nvSpPr>
      <dsp:spPr>
        <a:xfrm>
          <a:off x="0" y="1655475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КОЛЕКТИВНИЙ ХАРАКТЕР РІШЕНЬ;</a:t>
          </a:r>
          <a:endParaRPr lang="ru-RU" sz="1300" b="1" kern="1200" dirty="0">
            <a:latin typeface="Georgia" pitchFamily="18" charset="0"/>
          </a:endParaRPr>
        </a:p>
      </dsp:txBody>
      <dsp:txXfrm>
        <a:off x="0" y="1655475"/>
        <a:ext cx="8229600" cy="484818"/>
      </dsp:txXfrm>
    </dsp:sp>
    <dsp:sp modelId="{14A9602D-B362-42EB-9283-EA0369A906DD}">
      <dsp:nvSpPr>
        <dsp:cNvPr id="0" name=""/>
        <dsp:cNvSpPr/>
      </dsp:nvSpPr>
      <dsp:spPr>
        <a:xfrm>
          <a:off x="0" y="2177734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ХАРАКТЕР СПІЛКУВАННЯ, ВЗАЄМОДОПОМОГИ, ВЗАЄМОДОПОВНЕННЯ УЧАСНИКІВ ПРОЕКТУ;</a:t>
          </a:r>
          <a:endParaRPr lang="ru-RU" sz="1300" b="1" kern="1200" dirty="0">
            <a:latin typeface="Georgia" pitchFamily="18" charset="0"/>
          </a:endParaRPr>
        </a:p>
      </dsp:txBody>
      <dsp:txXfrm>
        <a:off x="0" y="2177734"/>
        <a:ext cx="8229600" cy="484818"/>
      </dsp:txXfrm>
    </dsp:sp>
    <dsp:sp modelId="{CCB821B5-AEAF-4F41-B20C-07F276A04812}">
      <dsp:nvSpPr>
        <dsp:cNvPr id="0" name=""/>
        <dsp:cNvSpPr/>
      </dsp:nvSpPr>
      <dsp:spPr>
        <a:xfrm>
          <a:off x="0" y="2699993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ЗАЛУЧЕННЯ ЗНАНЬ З ІНШИХ ПРЕДМЕТІВ;</a:t>
          </a:r>
          <a:endParaRPr lang="ru-RU" sz="1300" b="1" kern="1200" dirty="0">
            <a:latin typeface="Georgia" pitchFamily="18" charset="0"/>
          </a:endParaRPr>
        </a:p>
      </dsp:txBody>
      <dsp:txXfrm>
        <a:off x="0" y="2699993"/>
        <a:ext cx="8229600" cy="484818"/>
      </dsp:txXfrm>
    </dsp:sp>
    <dsp:sp modelId="{0A06AB3E-B1DF-4431-83DA-B5E6345B64D1}">
      <dsp:nvSpPr>
        <dsp:cNvPr id="0" name=""/>
        <dsp:cNvSpPr/>
      </dsp:nvSpPr>
      <dsp:spPr>
        <a:xfrm>
          <a:off x="0" y="3222252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УМІННЯ АРГУМЕНТУВАТИ СВОЇ ВИСНОВКИ;</a:t>
          </a:r>
          <a:endParaRPr lang="ru-RU" sz="1300" b="1" kern="1200" dirty="0">
            <a:latin typeface="Georgia" pitchFamily="18" charset="0"/>
          </a:endParaRPr>
        </a:p>
      </dsp:txBody>
      <dsp:txXfrm>
        <a:off x="0" y="3222252"/>
        <a:ext cx="8229600" cy="484818"/>
      </dsp:txXfrm>
    </dsp:sp>
    <dsp:sp modelId="{F3094D6D-FB50-4111-A8CD-57B0B40AFECB}">
      <dsp:nvSpPr>
        <dsp:cNvPr id="0" name=""/>
        <dsp:cNvSpPr/>
      </dsp:nvSpPr>
      <dsp:spPr>
        <a:xfrm>
          <a:off x="0" y="3744510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ЕСТЕТИКА ОФОРМЛЕННЯ РЕЗУЛЬТАТІВ;</a:t>
          </a:r>
          <a:endParaRPr lang="ru-RU" sz="1300" b="1" kern="1200" dirty="0">
            <a:latin typeface="Georgia" pitchFamily="18" charset="0"/>
          </a:endParaRPr>
        </a:p>
      </dsp:txBody>
      <dsp:txXfrm>
        <a:off x="0" y="3744510"/>
        <a:ext cx="8229600" cy="484818"/>
      </dsp:txXfrm>
    </dsp:sp>
    <dsp:sp modelId="{32966727-80F8-4C21-9696-768A9DB7CD9F}">
      <dsp:nvSpPr>
        <dsp:cNvPr id="0" name=""/>
        <dsp:cNvSpPr/>
      </dsp:nvSpPr>
      <dsp:spPr>
        <a:xfrm>
          <a:off x="0" y="4266769"/>
          <a:ext cx="8229600" cy="484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Georgia" pitchFamily="18" charset="0"/>
            </a:rPr>
            <a:t>УМІННЯ ВІДПОВІДАТИ НА ЗАПИТАННЯ ОПОНЕНТІВ, ЛАКОНІЧНІСТЬ І АРГУМЕНТОВАНІСТЬ КОЖНОГО ВИСТУПУ</a:t>
          </a:r>
          <a:endParaRPr lang="ru-RU" sz="1300" b="1" kern="1200" dirty="0">
            <a:latin typeface="Georgia" pitchFamily="18" charset="0"/>
          </a:endParaRPr>
        </a:p>
      </dsp:txBody>
      <dsp:txXfrm>
        <a:off x="0" y="4266769"/>
        <a:ext cx="8229600" cy="4848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74569-5C39-49F4-B431-A0E2A2C865BF}">
      <dsp:nvSpPr>
        <dsp:cNvPr id="0" name=""/>
        <dsp:cNvSpPr/>
      </dsp:nvSpPr>
      <dsp:spPr>
        <a:xfrm>
          <a:off x="39476" y="562935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наявність значущої в дослідницькому плані проблеми, яка вимагає інтегрованих знань;</a:t>
          </a:r>
          <a:endParaRPr lang="ru-RU" sz="1500" b="1" kern="1200" dirty="0">
            <a:latin typeface="Georgia" pitchFamily="18" charset="0"/>
          </a:endParaRPr>
        </a:p>
      </dsp:txBody>
      <dsp:txXfrm>
        <a:off x="39476" y="562935"/>
        <a:ext cx="2571749" cy="1543050"/>
      </dsp:txXfrm>
    </dsp:sp>
    <dsp:sp modelId="{FAE55982-AF40-474B-A41E-DDC320D825A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практична, теоретична і пізнавальна значущість результатів;</a:t>
          </a:r>
          <a:endParaRPr lang="ru-RU" sz="1500" b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91B2C775-DD3C-4FC1-9B62-5B8505E4D9B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самостійна діяльність учнів (індивідуальна, групова);</a:t>
          </a:r>
          <a:endParaRPr lang="ru-RU" sz="1500" b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F015E200-9BB1-4542-98A9-AD4C1B51D67A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в</a:t>
          </a:r>
          <a:r>
            <a:rPr lang="ru-RU" sz="1500" b="1" kern="1200" dirty="0" smtClean="0">
              <a:latin typeface="Georgia" pitchFamily="18" charset="0"/>
            </a:rPr>
            <a:t>изначення базових знань з різних галузей, необхідних для роботи над проектом</a:t>
          </a:r>
          <a:r>
            <a:rPr lang="uk-UA" sz="1500" b="1" kern="1200" dirty="0" smtClean="0">
              <a:latin typeface="Georgia" pitchFamily="18" charset="0"/>
            </a:rPr>
            <a:t>;</a:t>
          </a:r>
          <a:endParaRPr lang="ru-RU" sz="1500" b="1" kern="1200" dirty="0">
            <a:latin typeface="Georgia" pitchFamily="18" charset="0"/>
          </a:endParaRPr>
        </a:p>
      </dsp:txBody>
      <dsp:txXfrm>
        <a:off x="0" y="2391568"/>
        <a:ext cx="2571749" cy="1543050"/>
      </dsp:txXfrm>
    </dsp:sp>
    <dsp:sp modelId="{01D592F4-0F8D-46F4-BC99-6759BF709BF3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структурне планування проекту із зазначенням поетапних результатів;</a:t>
          </a:r>
          <a:endParaRPr lang="ru-RU" sz="1500" b="1" kern="1200" dirty="0">
            <a:latin typeface="Georgia" pitchFamily="18" charset="0"/>
          </a:endParaRPr>
        </a:p>
      </dsp:txBody>
      <dsp:txXfrm>
        <a:off x="2828925" y="2391568"/>
        <a:ext cx="2571749" cy="1543050"/>
      </dsp:txXfrm>
    </dsp:sp>
    <dsp:sp modelId="{6CC78B37-B965-4A37-AAF6-A02017913271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Georgia" pitchFamily="18" charset="0"/>
            </a:rPr>
            <a:t>використання дослідницьких методів: </a:t>
          </a:r>
          <a:r>
            <a:rPr lang="ru-RU" sz="1500" b="1" kern="1200" dirty="0" smtClean="0">
              <a:latin typeface="Georgia" pitchFamily="18" charset="0"/>
            </a:rPr>
            <a:t>визначення проблеми, задач дослідження, які випливають із проблем</a:t>
          </a:r>
          <a:endParaRPr lang="ru-RU" sz="1500" b="1" kern="1200" dirty="0">
            <a:latin typeface="Georgia" pitchFamily="18" charset="0"/>
          </a:endParaRPr>
        </a:p>
      </dsp:txBody>
      <dsp:txXfrm>
        <a:off x="5657849" y="239156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DDB3-7D10-4FEE-89D9-7F39F0EDB71C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45EC7-B51F-412A-81F4-1100AB95C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D33-D6D7-48A1-8802-18E634860266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B8B-F1F0-49BD-ACD2-23BD4B5D5BB5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886E-B83F-4BC6-B1AC-A1B412940592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922-5863-4506-840A-2239CA048127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A94E-53D4-4365-B8C0-50FF2ED63808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9947-EB35-45F5-B9C8-2297A37EA10B}" type="datetime1">
              <a:rPr lang="ru-RU" smtClean="0"/>
              <a:t>30.09.2020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D03-F95F-4CD7-B412-621FF31894F0}" type="datetime1">
              <a:rPr lang="ru-RU" smtClean="0"/>
              <a:t>30.09.2020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601C-A986-4B2F-A517-FCF3A8FD7CB1}" type="datetime1">
              <a:rPr lang="ru-RU" smtClean="0"/>
              <a:t>30.09.2020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E7BE-90F2-44AD-8F4C-E19E531EE04E}" type="datetime1">
              <a:rPr lang="ru-RU" smtClean="0"/>
              <a:t>30.09.2020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C20-0620-48E6-90DB-7F43DB65FDBC}" type="datetime1">
              <a:rPr lang="ru-RU" smtClean="0"/>
              <a:t>30.09.2020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3BB8-FABA-479E-B8F6-75103D354C99}" type="datetime1">
              <a:rPr lang="ru-RU" smtClean="0"/>
              <a:t>30.09.2020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5A2E-0AAC-418E-9281-DFB5045355FD}" type="datetime1">
              <a:rPr lang="ru-RU" smtClean="0"/>
              <a:t>30.09.2020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  <a:cs typeface="Arial" pitchFamily="34" charset="0"/>
              </a:rPr>
              <a:t>МЕТОД ПРОЕКТІВ </a:t>
            </a:r>
            <a:r>
              <a:rPr lang="uk-UA" b="1" i="1" dirty="0" smtClean="0">
                <a:latin typeface="Georgia" pitchFamily="18" charset="0"/>
              </a:rPr>
              <a:t>У </a:t>
            </a:r>
            <a:r>
              <a:rPr lang="uk-UA" b="1" i="1" dirty="0" smtClean="0">
                <a:latin typeface="Georgia" pitchFamily="18" charset="0"/>
              </a:rPr>
              <a:t>НАВЧАННІ ХІМІЇ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763044"/>
            <a:ext cx="3600399" cy="300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643866" cy="54118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600" b="1" dirty="0"/>
          </a:p>
        </p:txBody>
      </p:sp>
      <p:pic>
        <p:nvPicPr>
          <p:cNvPr id="6" name="Содержимое 5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92768"/>
            <a:ext cx="6034695" cy="40005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168516"/>
            <a:ext cx="5500726" cy="3689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Зміна ролі вчителя,</a:t>
            </a:r>
            <a:br>
              <a:rPr lang="uk-UA" sz="3600" b="1" i="1" dirty="0" smtClean="0">
                <a:latin typeface="Georgia" pitchFamily="18" charset="0"/>
              </a:rPr>
            </a:br>
            <a:r>
              <a:rPr lang="uk-UA" sz="3600" b="1" i="1" dirty="0" smtClean="0">
                <a:latin typeface="Georgia" pitchFamily="18" charset="0"/>
              </a:rPr>
              <a:t> з носія готових знань він перетворюється в організатора пізнавальної діяльності своїх учнів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0080" y="3071810"/>
            <a:ext cx="5290877" cy="32147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Зміна ролі учнів у навчанні</a:t>
            </a:r>
            <a:endParaRPr lang="uk-UA" sz="3500" b="1" dirty="0">
              <a:latin typeface="Georgia" pitchFamily="18" charset="0"/>
            </a:endParaRPr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29420" cy="3714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Формування колективізму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857916" cy="39290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000660" cy="4000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Посилення мотивів до навчання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928802"/>
            <a:ext cx="4786346" cy="402330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572164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домінантою діяльності в проекті</a:t>
            </a:r>
            <a:endParaRPr lang="uk-UA" sz="30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500" i="1" dirty="0">
                <a:latin typeface="Georgia" pitchFamily="18" charset="0"/>
              </a:rPr>
              <a:t>ПЛАН</a:t>
            </a:r>
            <a:endParaRPr lang="uk-UA" sz="35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 anchor="ctr"/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Історія виникнення методу.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Метод проектів як педагогічна технологія.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Використання методу проектів на уроках </a:t>
            </a:r>
            <a:r>
              <a:rPr lang="uk-UA" dirty="0" smtClean="0">
                <a:latin typeface="Georgia" pitchFamily="18" charset="0"/>
              </a:rPr>
              <a:t>хімії</a:t>
            </a:r>
            <a:r>
              <a:rPr lang="uk-UA" dirty="0" smtClean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предметно-змістовими напрямами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кількістю учасників і характером контактів у проекті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терміном виконання проекту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формою захисту (презентації)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428760"/>
          </a:xfrm>
        </p:spPr>
        <p:txBody>
          <a:bodyPr anchor="t"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Основні етапи роботи над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54485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Планування</a:t>
            </a:r>
            <a:r>
              <a:rPr lang="uk-UA" sz="2500" i="1" dirty="0" smtClean="0">
                <a:latin typeface="Georgia" pitchFamily="18" charset="0"/>
              </a:rPr>
              <a:t> вчителем проекту в межах програми, його типу, кількості учасників.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Висування</a:t>
            </a:r>
            <a:r>
              <a:rPr lang="uk-UA" sz="2500" i="1" dirty="0" smtClean="0">
                <a:latin typeface="Georgia" pitchFamily="18" charset="0"/>
              </a:rPr>
              <a:t> ідеї учителем на уроці.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500" i="1" dirty="0" smtClean="0">
                <a:latin typeface="Georgia" pitchFamily="18" charset="0"/>
              </a:rPr>
              <a:t> ідеї з учнями, висування ними власних ідей. 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i="1" dirty="0" smtClean="0">
                <a:latin typeface="Georgia" pitchFamily="18" charset="0"/>
              </a:rPr>
              <a:t>Формування 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мікрогруп</a:t>
            </a:r>
            <a:r>
              <a:rPr lang="uk-UA" sz="2500" i="1" dirty="0" smtClean="0">
                <a:latin typeface="Georgia" pitchFamily="18" charset="0"/>
              </a:rPr>
              <a:t>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Розподіл</a:t>
            </a:r>
            <a:r>
              <a:rPr lang="uk-UA" sz="2500" i="1" dirty="0" smtClean="0">
                <a:latin typeface="Georgia" pitchFamily="18" charset="0"/>
              </a:rPr>
              <a:t> завдань у мікрогрупах, обговорення можливих методів дослідження, пошуку інформації, творчих розробо</a:t>
            </a:r>
            <a:r>
              <a:rPr lang="uk-UA" sz="2000" i="1" dirty="0" smtClean="0">
                <a:latin typeface="Georgia" pitchFamily="18" charset="0"/>
              </a:rPr>
              <a:t>к.</a:t>
            </a:r>
            <a:endParaRPr lang="ru-RU" sz="20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Основні етапи роботи над проектом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423863">
              <a:spcBef>
                <a:spcPts val="0"/>
              </a:spcBef>
              <a:buNone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Практична</a:t>
            </a:r>
            <a:r>
              <a:rPr lang="uk-UA" sz="2500" i="1" dirty="0" smtClean="0">
                <a:latin typeface="Georgia" pitchFamily="18" charset="0"/>
              </a:rPr>
              <a:t> 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діяльність</a:t>
            </a:r>
            <a:r>
              <a:rPr lang="uk-UA" sz="2500" i="1" dirty="0" smtClean="0">
                <a:latin typeface="Georgia" pitchFamily="18" charset="0"/>
              </a:rPr>
              <a:t> учнів у межах проекту за своїми індивідуальними та груповими планами.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i="1" dirty="0" smtClean="0">
                <a:latin typeface="Georgia" pitchFamily="18" charset="0"/>
              </a:rPr>
              <a:t>7.  Проміжна 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перевірка</a:t>
            </a:r>
            <a:r>
              <a:rPr lang="uk-UA" sz="2500" i="1" dirty="0" smtClean="0">
                <a:latin typeface="Georgia" pitchFamily="18" charset="0"/>
              </a:rPr>
              <a:t> результатів роботи.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8.  Обговорення</a:t>
            </a:r>
            <a:r>
              <a:rPr lang="uk-UA" sz="2500" i="1" dirty="0" smtClean="0">
                <a:latin typeface="Georgia" pitchFamily="18" charset="0"/>
              </a:rPr>
              <a:t> способів оформлення проекту.</a:t>
            </a:r>
            <a:endParaRPr lang="ru-RU" sz="2500" i="1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9.  Захист</a:t>
            </a:r>
            <a:r>
              <a:rPr lang="uk-UA" sz="2500" i="1" dirty="0" smtClean="0">
                <a:latin typeface="Georgia" pitchFamily="18" charset="0"/>
              </a:rPr>
              <a:t> проекту. Мультимедійна презентація результатів.</a:t>
            </a:r>
            <a:endParaRPr lang="ru-RU" sz="2500" i="1" dirty="0" smtClean="0">
              <a:latin typeface="Georgia" pitchFamily="18" charset="0"/>
            </a:endParaRPr>
          </a:p>
          <a:p>
            <a:pPr marL="514350" indent="-423863">
              <a:spcBef>
                <a:spcPts val="0"/>
              </a:spcBef>
              <a:buNone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10. Підсумок</a:t>
            </a:r>
            <a:r>
              <a:rPr lang="uk-UA" sz="2500" i="1" dirty="0" smtClean="0">
                <a:latin typeface="Georgia" pitchFamily="18" charset="0"/>
              </a:rPr>
              <a:t> роботи над проектом: колективне обговорення, експертиза, оголошення результатів, оцінювання роботи, формулювання висновків, план майбутнього проекту.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Критерії оцінювання проекту</a:t>
            </a:r>
            <a:endParaRPr lang="uk-UA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82296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Дослідницькі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6" name="Содержимое 5" descr="imagesK3142J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86583"/>
            <a:ext cx="6000792" cy="39849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Рольові або ігрові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500726" cy="40005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Інформаційні проекти</a:t>
            </a:r>
            <a:r>
              <a:rPr lang="uk-UA" i="1" dirty="0" smtClean="0">
                <a:latin typeface="Georgia" pitchFamily="18" charset="0"/>
              </a:rPr>
              <a:t> </a:t>
            </a:r>
            <a:endParaRPr lang="uk-UA" i="1" dirty="0">
              <a:latin typeface="Georgia" pitchFamily="18" charset="0"/>
            </a:endParaRPr>
          </a:p>
        </p:txBody>
      </p:sp>
      <p:pic>
        <p:nvPicPr>
          <p:cNvPr id="4" name="Содержимое 3" descr="images4B4WNN8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000792" cy="37862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i="1" cap="small" dirty="0">
                <a:latin typeface="Georgia" pitchFamily="18" charset="0"/>
              </a:rPr>
              <a:t>Метод проектів </a:t>
            </a:r>
            <a:r>
              <a:rPr lang="uk-UA" sz="2500" i="1" dirty="0">
                <a:latin typeface="Georgia" pitchFamily="18" charset="0"/>
              </a:rPr>
              <a:t>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500" b="1" i="1" dirty="0">
                <a:latin typeface="Georgia" pitchFamily="18" charset="0"/>
              </a:rPr>
              <a:t>Дж. Дьюї </a:t>
            </a:r>
            <a:r>
              <a:rPr lang="uk-UA" sz="2500" i="1" dirty="0">
                <a:latin typeface="Georgia" pitchFamily="18" charset="0"/>
              </a:rPr>
              <a:t>та його учнем </a:t>
            </a:r>
            <a:r>
              <a:rPr lang="uk-UA" sz="2500" b="1" i="1" dirty="0">
                <a:latin typeface="Georgia" pitchFamily="18" charset="0"/>
              </a:rPr>
              <a:t>В. Х. Кілпатриком</a:t>
            </a:r>
            <a:r>
              <a:rPr lang="uk-UA" sz="3000" i="1" dirty="0">
                <a:latin typeface="Georgia" pitchFamily="18" charset="0"/>
              </a:rPr>
              <a:t>. </a:t>
            </a:r>
          </a:p>
        </p:txBody>
      </p:sp>
      <p:pic>
        <p:nvPicPr>
          <p:cNvPr id="13" name="Содержимое 12" descr="1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977356"/>
            <a:ext cx="3000395" cy="3094850"/>
          </a:xfrm>
        </p:spPr>
      </p:pic>
      <p:pic>
        <p:nvPicPr>
          <p:cNvPr id="14" name="Содержимое 13" descr="1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2928958" cy="300039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091" y="2071678"/>
            <a:ext cx="5349817" cy="35719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застосування методу проектів у навчанні </a:t>
            </a:r>
            <a:r>
              <a:rPr lang="uk-UA" sz="3200" b="1" i="1" dirty="0" smtClean="0">
                <a:latin typeface="Georgia" pitchFamily="18" charset="0"/>
              </a:rPr>
              <a:t>хім</a:t>
            </a:r>
            <a:r>
              <a:rPr lang="uk-UA" sz="3200" b="1" i="1" dirty="0" smtClean="0">
                <a:latin typeface="Georgia" pitchFamily="18" charset="0"/>
              </a:rPr>
              <a:t>і</a:t>
            </a:r>
            <a:r>
              <a:rPr lang="uk-UA" sz="3500" b="1" i="1" dirty="0" smtClean="0">
                <a:latin typeface="Georgia" pitchFamily="18" charset="0"/>
              </a:rPr>
              <a:t>ї</a:t>
            </a:r>
            <a:endParaRPr lang="uk-UA" sz="35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859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2800" i="1" dirty="0" smtClean="0">
                <a:latin typeface="Georgia" pitchFamily="18" charset="0"/>
              </a:rPr>
              <a:t>Тема: «Кількісні характеристики розчинів. Розв’язування розрахункових задач</a:t>
            </a:r>
            <a:r>
              <a:rPr lang="uk-UA" sz="2800" i="1" dirty="0" smtClean="0">
                <a:latin typeface="Georgia" pitchFamily="18" charset="0"/>
              </a:rPr>
              <a:t>»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Содержимое 6" descr="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3615559" cy="25922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32857"/>
            <a:ext cx="3970784" cy="295232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uk-UA" sz="2200" dirty="0" smtClean="0">
                <a:latin typeface="Georgia" pitchFamily="18" charset="0"/>
              </a:rPr>
              <a:t>група хіміків-технологів харчової промисловості;</a:t>
            </a:r>
            <a:endParaRPr lang="ru-RU" sz="2200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 smtClean="0">
                <a:latin typeface="Georgia" pitchFamily="18" charset="0"/>
              </a:rPr>
              <a:t>група агрохіміків;</a:t>
            </a:r>
            <a:endParaRPr lang="ru-RU" sz="2200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 smtClean="0">
                <a:latin typeface="Georgia" pitchFamily="18" charset="0"/>
              </a:rPr>
              <a:t>група лікарів;</a:t>
            </a:r>
            <a:endParaRPr lang="ru-RU" sz="2200" dirty="0" smtClean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 smtClean="0">
                <a:latin typeface="Georgia" pitchFamily="18" charset="0"/>
              </a:rPr>
              <a:t>група фармацевтів;</a:t>
            </a:r>
            <a:endParaRPr lang="ru-RU" sz="2200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група вчених-хіміків</a:t>
            </a: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latin typeface="Georgia" pitchFamily="18" charset="0"/>
              </a:rPr>
              <a:t>Тема: «Швидкість хімічних реакцій»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676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Для 1-ої групи</a:t>
            </a:r>
            <a:r>
              <a:rPr lang="uk-UA" sz="2000" dirty="0" smtClean="0">
                <a:latin typeface="Georgia" pitchFamily="18" charset="0"/>
              </a:rPr>
              <a:t>. Залежність швидкості реакції від природи реагентів.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Для 2-ої група</a:t>
            </a:r>
            <a:r>
              <a:rPr lang="uk-UA" sz="2000" dirty="0" smtClean="0">
                <a:latin typeface="Georgia" pitchFamily="18" charset="0"/>
              </a:rPr>
              <a:t>. Залежність швидкості реакції від концентрації речовин.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Для 3-ої група</a:t>
            </a:r>
            <a:r>
              <a:rPr lang="uk-UA" sz="2000" dirty="0" smtClean="0">
                <a:latin typeface="Georgia" pitchFamily="18" charset="0"/>
              </a:rPr>
              <a:t>. Залежність швидкості реакції від ступеня подрібнення реагентів.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 smtClean="0">
                <a:latin typeface="Georgia" pitchFamily="18" charset="0"/>
              </a:rPr>
              <a:t>Для 4-ої група</a:t>
            </a:r>
            <a:r>
              <a:rPr lang="uk-UA" sz="2000" dirty="0" smtClean="0">
                <a:latin typeface="Georgia" pitchFamily="18" charset="0"/>
              </a:rPr>
              <a:t>. Залежність швидкості реакції від температури. 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Georgia" pitchFamily="18" charset="0"/>
              </a:rPr>
              <a:t>Для 5-ої група</a:t>
            </a:r>
            <a:r>
              <a:rPr lang="ru-RU" sz="2000" dirty="0" smtClean="0">
                <a:latin typeface="Georgia" pitchFamily="18" charset="0"/>
              </a:rPr>
              <a:t>. Залежність швидкості реакції від каталізатора.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7" name="Содержимое 6" descr="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802" y="2275681"/>
            <a:ext cx="3558565" cy="26654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300" dirty="0" smtClean="0">
                <a:latin typeface="Georgia" pitchFamily="18" charset="0"/>
              </a:rPr>
              <a:t>Таким </a:t>
            </a:r>
            <a:r>
              <a:rPr lang="uk-UA" sz="3300" dirty="0" smtClean="0">
                <a:latin typeface="Georgia" pitchFamily="18" charset="0"/>
              </a:rPr>
              <a:t>чином, можна відзначити, що </a:t>
            </a:r>
            <a:r>
              <a:rPr lang="uk-UA" sz="3300" dirty="0" smtClean="0">
                <a:latin typeface="Georgia" pitchFamily="18" charset="0"/>
              </a:rPr>
              <a:t>впровадження </a:t>
            </a:r>
            <a:r>
              <a:rPr lang="uk-UA" sz="3300" b="1" dirty="0" smtClean="0">
                <a:latin typeface="Georgia" pitchFamily="18" charset="0"/>
              </a:rPr>
              <a:t>методу проектів </a:t>
            </a:r>
            <a:r>
              <a:rPr lang="uk-UA" sz="3300" dirty="0" smtClean="0">
                <a:latin typeface="Georgia" pitchFamily="18" charset="0"/>
              </a:rPr>
              <a:t>у сучасних умовах показує, що з його використанням ефективність процесу навчання та виховання </a:t>
            </a:r>
            <a:r>
              <a:rPr lang="uk-UA" sz="3300" dirty="0" smtClean="0">
                <a:latin typeface="Georgia" pitchFamily="18" charset="0"/>
              </a:rPr>
              <a:t>збільшується.</a:t>
            </a:r>
          </a:p>
          <a:p>
            <a:pPr>
              <a:buNone/>
            </a:pPr>
            <a:r>
              <a:rPr lang="uk-UA" sz="3300" dirty="0" smtClean="0">
                <a:latin typeface="Georgia" pitchFamily="18" charset="0"/>
              </a:rPr>
              <a:t>	</a:t>
            </a:r>
            <a:r>
              <a:rPr lang="uk-UA" sz="3300" dirty="0" smtClean="0">
                <a:latin typeface="Georgia" pitchFamily="18" charset="0"/>
              </a:rPr>
              <a:t>	Він </a:t>
            </a:r>
            <a:r>
              <a:rPr lang="uk-UA" sz="3300" dirty="0" smtClean="0">
                <a:latin typeface="Georgia" pitchFamily="18" charset="0"/>
              </a:rPr>
              <a:t>дає змогу реалізувати низку найважливіших теоретичних положень, відкриває нові можливості у програмуванні освітнього процесу</a:t>
            </a:r>
            <a:r>
              <a:rPr lang="uk-UA" sz="33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uk-UA" sz="3300" dirty="0" smtClean="0">
                <a:latin typeface="Georgia" pitchFamily="18" charset="0"/>
              </a:rPr>
              <a:t>	</a:t>
            </a:r>
            <a:r>
              <a:rPr lang="uk-UA" sz="3300" dirty="0" smtClean="0">
                <a:latin typeface="Georgia" pitchFamily="18" charset="0"/>
              </a:rPr>
              <a:t>	 </a:t>
            </a:r>
            <a:r>
              <a:rPr lang="uk-UA" sz="3300" dirty="0" smtClean="0">
                <a:latin typeface="Georgia" pitchFamily="18" charset="0"/>
              </a:rPr>
              <a:t>За допомогою методу проектів здійснюються міжпредметні зв’язки та здобуваються знання через взаємодію учнів між собою та вчителем, що є дуже важливим для формування інтелектуальних здібностей учнів, особливо в умовах профільного навчання.</a:t>
            </a:r>
            <a:endParaRPr lang="ru-RU" sz="3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dirty="0">
                <a:latin typeface="Georgia" pitchFamily="18" charset="0"/>
              </a:rPr>
              <a:t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</a:t>
            </a:r>
            <a:r>
              <a:rPr lang="uk-UA" sz="2800" i="1" dirty="0">
                <a:latin typeface="Georgia" pitchFamily="18" charset="0"/>
              </a:rPr>
              <a:t>. </a:t>
            </a:r>
          </a:p>
        </p:txBody>
      </p:sp>
      <p:pic>
        <p:nvPicPr>
          <p:cNvPr id="8" name="Содержимое 7" descr="imagesZWCQU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857496"/>
            <a:ext cx="5357850" cy="33323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>
                <a:latin typeface="Georgia" pitchFamily="18" charset="0"/>
              </a:rPr>
              <a:t>В 20-х роках </a:t>
            </a:r>
            <a:r>
              <a:rPr lang="en-US" sz="2800" b="1" i="1" dirty="0">
                <a:latin typeface="Georgia" pitchFamily="18" charset="0"/>
              </a:rPr>
              <a:t>XX</a:t>
            </a:r>
            <a:r>
              <a:rPr lang="uk-UA" sz="2800" b="1" i="1" dirty="0">
                <a:latin typeface="Georgia" pitchFamily="18" charset="0"/>
              </a:rPr>
              <a:t> ст. </a:t>
            </a:r>
            <a:r>
              <a:rPr lang="uk-UA" sz="2800" b="1" i="1" dirty="0" smtClean="0">
                <a:latin typeface="Georgia" pitchFamily="18" charset="0"/>
              </a:rPr>
              <a:t>в Радянському Союзі метод </a:t>
            </a:r>
            <a:r>
              <a:rPr lang="uk-UA" sz="2800" b="1" i="1" dirty="0">
                <a:latin typeface="Georgia" pitchFamily="18" charset="0"/>
              </a:rPr>
              <a:t>проектів </a:t>
            </a:r>
            <a:r>
              <a:rPr lang="uk-UA" sz="2800" b="1" i="1" dirty="0" smtClean="0">
                <a:latin typeface="Georgia" pitchFamily="18" charset="0"/>
              </a:rPr>
              <a:t>проголосили єдиним </a:t>
            </a:r>
            <a:r>
              <a:rPr lang="uk-UA" sz="2800" b="1" i="1" dirty="0">
                <a:latin typeface="Georgia" pitchFamily="18" charset="0"/>
              </a:rPr>
              <a:t>засобом перетворення «школи навчання» на «школу життя»</a:t>
            </a:r>
          </a:p>
        </p:txBody>
      </p:sp>
      <p:pic>
        <p:nvPicPr>
          <p:cNvPr id="4" name="Содержимое 3" descr="imagesB5M9DY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214974" cy="3643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indent="376238">
              <a:buNone/>
            </a:pPr>
            <a:r>
              <a:rPr lang="uk-UA" sz="3500" i="1" dirty="0" smtClean="0">
                <a:latin typeface="Georgia" pitchFamily="18" charset="0"/>
              </a:rPr>
              <a:t>Універсалізація методу проектів, що отримав назву </a:t>
            </a:r>
            <a:r>
              <a:rPr lang="uk-UA" sz="35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“бригадно-лабораторний</a:t>
            </a:r>
            <a:r>
              <a:rPr lang="uk-UA" sz="35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метод”</a:t>
            </a:r>
            <a:r>
              <a:rPr lang="uk-UA" sz="35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i="1" dirty="0" smtClean="0">
                <a:latin typeface="Georgia" pitchFamily="18" charset="0"/>
              </a:rPr>
              <a:t>і розвиток комплексної системи навчання призвели до того, що навчальні предмети </a:t>
            </a: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відмінялися</a:t>
            </a:r>
            <a:r>
              <a:rPr lang="uk-UA" sz="3500" i="1" dirty="0" smtClean="0">
                <a:latin typeface="Georgia" pitchFamily="18" charset="0"/>
              </a:rPr>
              <a:t>, систематичне засвоєння знань під керівництвом учителя на уроці підмінювалося роботою над завданнями, і </a:t>
            </a: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рівень</a:t>
            </a:r>
            <a:r>
              <a:rPr lang="uk-UA" sz="3500" i="1" dirty="0" smtClean="0">
                <a:latin typeface="Georgia" pitchFamily="18" charset="0"/>
              </a:rPr>
              <a:t> </a:t>
            </a: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загальноосвітньої підготовки </a:t>
            </a:r>
            <a:r>
              <a:rPr lang="uk-UA" sz="3500" i="1" dirty="0" smtClean="0">
                <a:latin typeface="Georgia" pitchFamily="18" charset="0"/>
              </a:rPr>
              <a:t>школярів </a:t>
            </a: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стрімко знизився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Термін «проект» </a:t>
            </a:r>
            <a:endParaRPr lang="uk-UA" sz="35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sz="4700" i="1" dirty="0" smtClean="0">
                <a:latin typeface="Georgia" pitchFamily="18" charset="0"/>
              </a:rPr>
              <a:t>з латинської «</a:t>
            </a:r>
            <a:r>
              <a:rPr lang="uk-UA" sz="4700" i="1" dirty="0" err="1" smtClean="0">
                <a:latin typeface="Georgia" pitchFamily="18" charset="0"/>
              </a:rPr>
              <a:t>proectus</a:t>
            </a:r>
            <a:r>
              <a:rPr lang="uk-UA" sz="4700" i="1" dirty="0" smtClean="0">
                <a:latin typeface="Georgia" pitchFamily="18" charset="0"/>
              </a:rPr>
              <a:t>» - «кинутий уперед»;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намір, який буде здійснено в майбутньому;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це попередній (орієнтований) текст документа;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певна акція, сукупність заходів, об’єднаних програмою, або організаційна форма цілеспрямованої діяльності – дослідницької діяльності тих, хто навчається;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діяльність, спрямована на створення (вироблення, планування, конструювання) будь-якої системи, об’єкта чи моделі</a:t>
            </a:r>
            <a:endParaRPr lang="uk-UA" sz="47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«</a:t>
            </a:r>
            <a:r>
              <a:rPr lang="uk-UA" sz="3500" b="1" i="1" dirty="0" err="1" smtClean="0">
                <a:latin typeface="Georgia" pitchFamily="18" charset="0"/>
              </a:rPr>
              <a:t>Lernen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mit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Kopf</a:t>
            </a:r>
            <a:r>
              <a:rPr lang="uk-UA" sz="3500" b="1" i="1" dirty="0" smtClean="0">
                <a:latin typeface="Georgia" pitchFamily="18" charset="0"/>
              </a:rPr>
              <a:t>, </a:t>
            </a:r>
            <a:r>
              <a:rPr lang="uk-UA" sz="3500" b="1" i="1" dirty="0" err="1" smtClean="0">
                <a:latin typeface="Georgia" pitchFamily="18" charset="0"/>
              </a:rPr>
              <a:t>Herz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und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Hand</a:t>
            </a:r>
            <a:r>
              <a:rPr lang="uk-UA" sz="3500" b="1" i="1" dirty="0" smtClean="0">
                <a:latin typeface="Georgia" pitchFamily="18" charset="0"/>
              </a:rPr>
              <a:t>» </a:t>
            </a:r>
            <a:br>
              <a:rPr lang="uk-UA" sz="3500" b="1" i="1" dirty="0" smtClean="0">
                <a:latin typeface="Georgia" pitchFamily="18" charset="0"/>
              </a:rPr>
            </a:br>
            <a:endParaRPr lang="uk-UA" sz="3500" i="1" dirty="0">
              <a:latin typeface="Georgia" pitchFamily="18" charset="0"/>
            </a:endParaRPr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872" y="2214554"/>
            <a:ext cx="5230086" cy="33575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Метод проектів </a:t>
            </a:r>
            <a:endParaRPr lang="uk-UA" sz="40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 smtClean="0">
                <a:latin typeface="Georgia" pitchFamily="18" charset="0"/>
              </a:rPr>
              <a:t>це педагогічна технологія, орієнтована не на інтеграцію фактичних знань, а на їх застосування та здобуття нових (іноді й шляхом самоосвіти);</a:t>
            </a:r>
          </a:p>
          <a:p>
            <a:r>
              <a:rPr lang="uk-UA" i="1" dirty="0" smtClean="0">
                <a:latin typeface="Georgia" pitchFamily="18" charset="0"/>
              </a:rPr>
              <a:t>спосіб досягнення дидактичної мети через детальну розробку проблеми (технологію), яка має завершитися реальним, практичним результатом, оформленим у той чи інший спосіб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692</Words>
  <Application>Microsoft Office PowerPoint</Application>
  <PresentationFormat>Экран (4:3)</PresentationFormat>
  <Paragraphs>103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МЕТОД ПРОЕКТІВ У НАВЧАННІ ХІМІЇ</vt:lpstr>
      <vt:lpstr>ПЛАН</vt:lpstr>
      <vt:lpstr>Метод проектів 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Дж. Дьюї та його учнем В. Х. Кілпатриком. </vt:lpstr>
      <vt:lpstr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житті. </vt:lpstr>
      <vt:lpstr>В 20-х роках XX ст. в Радянському Союзі метод проектів проголосили єдиним засобом перетворення «школи навчання» на «школу життя»</vt:lpstr>
      <vt:lpstr>Слайд 6</vt:lpstr>
      <vt:lpstr>Термін «проект» </vt:lpstr>
      <vt:lpstr>«Lernen mit Kopf, Herz und Hand»  </vt:lpstr>
      <vt:lpstr>Метод проектів </vt:lpstr>
      <vt:lpstr>Слайд 10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ПРОЕКТІВ  За домінантою діяльності в проекті</vt:lpstr>
      <vt:lpstr>КЛАСИФІКАЦІЯ ПРОЕКТІВ   За предметно-змістовими напрямами</vt:lpstr>
      <vt:lpstr>КЛАСИФІКАЦІЯ ПРОЕКТІВ   За кількістю учасників і характером контактів у проекті</vt:lpstr>
      <vt:lpstr>КЛАСИФІКАЦІЯ ПРОЕКТІВ   За терміном виконання проекту</vt:lpstr>
      <vt:lpstr>КЛАСИФІКАЦІЯ ПРОЕКТІВ   За формою захисту (презентації)</vt:lpstr>
      <vt:lpstr>Основні етапи роботи над проектом </vt:lpstr>
      <vt:lpstr>Основні етапи роботи над проектом</vt:lpstr>
      <vt:lpstr>Критерії оцінювання проекту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Вимоги до застосування методу проектів у навчанні хімії</vt:lpstr>
      <vt:lpstr>Тема: «Кількісні характеристики розчинів. Розв’язування розрахункових задач»</vt:lpstr>
      <vt:lpstr>Тема: «Швидкість хімічних реакцій»</vt:lpstr>
      <vt:lpstr>Слайд 34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ПРОЕКТІВ ЯК ІННОВАЦІЙНА ТЕХНОЛОГІЯ НАВЧАННЯ В СПШ І ВНЗ</dc:title>
  <dc:creator>User</dc:creator>
  <cp:lastModifiedBy>User</cp:lastModifiedBy>
  <cp:revision>49</cp:revision>
  <dcterms:created xsi:type="dcterms:W3CDTF">2018-10-16T06:48:28Z</dcterms:created>
  <dcterms:modified xsi:type="dcterms:W3CDTF">2020-09-29T23:03:55Z</dcterms:modified>
</cp:coreProperties>
</file>