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69" r:id="rId4"/>
    <p:sldId id="257" r:id="rId5"/>
    <p:sldId id="259" r:id="rId6"/>
    <p:sldId id="262" r:id="rId7"/>
    <p:sldId id="261" r:id="rId8"/>
    <p:sldId id="260" r:id="rId9"/>
    <p:sldId id="270" r:id="rId10"/>
    <p:sldId id="263" r:id="rId11"/>
    <p:sldId id="271" r:id="rId12"/>
    <p:sldId id="264" r:id="rId13"/>
    <p:sldId id="265" r:id="rId14"/>
    <p:sldId id="272" r:id="rId15"/>
    <p:sldId id="266" r:id="rId16"/>
    <p:sldId id="267" r:id="rId17"/>
    <p:sldId id="268" r:id="rId18"/>
    <p:sldId id="274" r:id="rId19"/>
    <p:sldId id="273" r:id="rId20"/>
    <p:sldId id="275" r:id="rId2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6CA1-6FDB-4CBE-BDC8-49CACE6F9AC1}" type="datetimeFigureOut">
              <a:rPr lang="uk-UA" smtClean="0"/>
              <a:pPr/>
              <a:t>20.09.2014</a:t>
            </a:fld>
            <a:endParaRPr lang="uk-U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354B-1A8B-40C3-B07B-22F518C77C63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6CA1-6FDB-4CBE-BDC8-49CACE6F9AC1}" type="datetimeFigureOut">
              <a:rPr lang="uk-UA" smtClean="0"/>
              <a:pPr/>
              <a:t>20.09.2014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354B-1A8B-40C3-B07B-22F518C77C63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6CA1-6FDB-4CBE-BDC8-49CACE6F9AC1}" type="datetimeFigureOut">
              <a:rPr lang="uk-UA" smtClean="0"/>
              <a:pPr/>
              <a:t>20.09.2014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354B-1A8B-40C3-B07B-22F518C77C63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6CA1-6FDB-4CBE-BDC8-49CACE6F9AC1}" type="datetimeFigureOut">
              <a:rPr lang="uk-UA" smtClean="0"/>
              <a:pPr/>
              <a:t>20.09.2014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354B-1A8B-40C3-B07B-22F518C77C63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6CA1-6FDB-4CBE-BDC8-49CACE6F9AC1}" type="datetimeFigureOut">
              <a:rPr lang="uk-UA" smtClean="0"/>
              <a:pPr/>
              <a:t>20.09.2014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354B-1A8B-40C3-B07B-22F518C77C63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6CA1-6FDB-4CBE-BDC8-49CACE6F9AC1}" type="datetimeFigureOut">
              <a:rPr lang="uk-UA" smtClean="0"/>
              <a:pPr/>
              <a:t>20.09.2014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354B-1A8B-40C3-B07B-22F518C77C63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6CA1-6FDB-4CBE-BDC8-49CACE6F9AC1}" type="datetimeFigureOut">
              <a:rPr lang="uk-UA" smtClean="0"/>
              <a:pPr/>
              <a:t>20.09.2014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354B-1A8B-40C3-B07B-22F518C77C63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6CA1-6FDB-4CBE-BDC8-49CACE6F9AC1}" type="datetimeFigureOut">
              <a:rPr lang="uk-UA" smtClean="0"/>
              <a:pPr/>
              <a:t>20.09.2014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354B-1A8B-40C3-B07B-22F518C77C63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6CA1-6FDB-4CBE-BDC8-49CACE6F9AC1}" type="datetimeFigureOut">
              <a:rPr lang="uk-UA" smtClean="0"/>
              <a:pPr/>
              <a:t>20.09.2014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354B-1A8B-40C3-B07B-22F518C77C63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6CA1-6FDB-4CBE-BDC8-49CACE6F9AC1}" type="datetimeFigureOut">
              <a:rPr lang="uk-UA" smtClean="0"/>
              <a:pPr/>
              <a:t>20.09.2014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354B-1A8B-40C3-B07B-22F518C77C63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6CA1-6FDB-4CBE-BDC8-49CACE6F9AC1}" type="datetimeFigureOut">
              <a:rPr lang="uk-UA" smtClean="0"/>
              <a:pPr/>
              <a:t>20.09.2014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D99354B-1A8B-40C3-B07B-22F518C77C63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C46CA1-6FDB-4CBE-BDC8-49CACE6F9AC1}" type="datetimeFigureOut">
              <a:rPr lang="uk-UA" smtClean="0"/>
              <a:pPr/>
              <a:t>20.09.2014</a:t>
            </a:fld>
            <a:endParaRPr lang="uk-U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99354B-1A8B-40C3-B07B-22F518C77C63}" type="slidenum">
              <a:rPr lang="uk-UA" smtClean="0"/>
              <a:pPr/>
              <a:t>‹№›</a:t>
            </a:fld>
            <a:endParaRPr lang="uk-U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7981976" cy="2724152"/>
          </a:xfrm>
        </p:spPr>
        <p:txBody>
          <a:bodyPr>
            <a:noAutofit/>
          </a:bodyPr>
          <a:lstStyle/>
          <a:p>
            <a:r>
              <a:rPr lang="ru-RU" sz="4000" b="1" dirty="0" err="1" smtClean="0">
                <a:solidFill>
                  <a:srgbClr val="FFFF00"/>
                </a:solidFill>
                <a:latin typeface="Arial Black" pitchFamily="34" charset="0"/>
                <a:ea typeface="Segoe UI Symbol" pitchFamily="34" charset="0"/>
                <a:cs typeface="Times New Roman" pitchFamily="18" charset="0"/>
              </a:rPr>
              <a:t>Методи</a:t>
            </a:r>
            <a:r>
              <a:rPr lang="ru-RU" sz="4000" b="1" dirty="0" smtClean="0">
                <a:solidFill>
                  <a:srgbClr val="FFFF00"/>
                </a:solidFill>
                <a:latin typeface="Arial Black" pitchFamily="34" charset="0"/>
                <a:ea typeface="Segoe UI Symbol" pitchFamily="34" charset="0"/>
                <a:cs typeface="Times New Roman" pitchFamily="18" charset="0"/>
              </a:rPr>
              <a:t> та </a:t>
            </a:r>
            <a:r>
              <a:rPr lang="ru-RU" sz="4000" b="1" dirty="0" err="1" smtClean="0">
                <a:solidFill>
                  <a:srgbClr val="FFFF00"/>
                </a:solidFill>
                <a:latin typeface="Arial Black" pitchFamily="34" charset="0"/>
                <a:ea typeface="Segoe UI Symbol" pitchFamily="34" charset="0"/>
                <a:cs typeface="Times New Roman" pitchFamily="18" charset="0"/>
              </a:rPr>
              <a:t>методичні</a:t>
            </a:r>
            <a:r>
              <a:rPr lang="ru-RU" sz="4000" b="1" dirty="0" smtClean="0">
                <a:solidFill>
                  <a:srgbClr val="FFFF00"/>
                </a:solidFill>
                <a:latin typeface="Arial Black" pitchFamily="34" charset="0"/>
                <a:ea typeface="Segoe UI Symbol" pitchFamily="34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FFFF00"/>
                </a:solidFill>
                <a:latin typeface="Arial Black" pitchFamily="34" charset="0"/>
                <a:ea typeface="Segoe UI Symbol" pitchFamily="34" charset="0"/>
                <a:cs typeface="Times New Roman" pitchFamily="18" charset="0"/>
              </a:rPr>
            </a:br>
            <a:r>
              <a:rPr lang="ru-RU" sz="4000" b="1" dirty="0" err="1" smtClean="0">
                <a:solidFill>
                  <a:srgbClr val="FFFF00"/>
                </a:solidFill>
                <a:latin typeface="Arial Black" pitchFamily="34" charset="0"/>
                <a:ea typeface="Segoe UI Symbol" pitchFamily="34" charset="0"/>
                <a:cs typeface="Times New Roman" pitchFamily="18" charset="0"/>
              </a:rPr>
              <a:t>прийоми</a:t>
            </a:r>
            <a:r>
              <a:rPr lang="ru-RU" sz="4000" b="1" dirty="0" smtClean="0">
                <a:solidFill>
                  <a:srgbClr val="FFFF00"/>
                </a:solidFill>
                <a:latin typeface="Arial Black" pitchFamily="34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FFFF00"/>
                </a:solidFill>
                <a:latin typeface="Arial Black" pitchFamily="34" charset="0"/>
                <a:ea typeface="Segoe UI Symbol" pitchFamily="34" charset="0"/>
                <a:cs typeface="Times New Roman" pitchFamily="18" charset="0"/>
              </a:rPr>
              <a:t>навчання</a:t>
            </a:r>
            <a:endParaRPr lang="uk-UA" sz="4000" dirty="0">
              <a:solidFill>
                <a:srgbClr val="FFFF00"/>
              </a:solidFill>
              <a:latin typeface="Arial Black" pitchFamily="34" charset="0"/>
              <a:ea typeface="Segoe UI Symbol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858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>
                <a:cs typeface="Aharoni" pitchFamily="2" charset="-79"/>
              </a:rPr>
              <a:t>Методи роботи з текстом на уроках історії.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643050"/>
            <a:ext cx="8183880" cy="42148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dirty="0" smtClean="0"/>
              <a:t>Основним типом навчального тексту на уроці історії є підручник, який містить систему знань відповідно до Державного стандарту та програми.</a:t>
            </a:r>
          </a:p>
          <a:p>
            <a:pPr>
              <a:buNone/>
            </a:pPr>
            <a:r>
              <a:rPr lang="uk-UA" sz="2400" b="1" dirty="0" smtClean="0"/>
              <a:t>Основними функціями підручника у навчанні є:</a:t>
            </a:r>
            <a:endParaRPr lang="uk-UA" sz="2400" dirty="0" smtClean="0"/>
          </a:p>
          <a:p>
            <a:pPr lvl="0"/>
            <a:r>
              <a:rPr lang="uk-UA" sz="2400" dirty="0" smtClean="0"/>
              <a:t>носій історичної інформації;</a:t>
            </a:r>
          </a:p>
          <a:p>
            <a:pPr lvl="0"/>
            <a:r>
              <a:rPr lang="uk-UA" sz="2400" dirty="0" smtClean="0"/>
              <a:t>засіб засвоєння знань;</a:t>
            </a:r>
          </a:p>
          <a:p>
            <a:pPr lvl="0"/>
            <a:r>
              <a:rPr lang="uk-UA" sz="2400" dirty="0" smtClean="0"/>
              <a:t>засіб організації самостійної роботи;</a:t>
            </a:r>
          </a:p>
          <a:p>
            <a:pPr lvl="0"/>
            <a:r>
              <a:rPr lang="uk-UA" sz="2400" dirty="0" smtClean="0"/>
              <a:t>інструмент навчання, розвитку та виховання особистості учня та формування його предметних </a:t>
            </a:r>
            <a:r>
              <a:rPr lang="uk-UA" sz="2400" dirty="0" err="1" smtClean="0"/>
              <a:t>компетенцій</a:t>
            </a:r>
            <a:r>
              <a:rPr lang="uk-UA" sz="2400" dirty="0" smtClean="0"/>
              <a:t>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858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>
                <a:cs typeface="Aharoni" pitchFamily="2" charset="-79"/>
              </a:rPr>
              <a:t>Методи роботи з текстом на уроках історії. </a:t>
            </a:r>
            <a:r>
              <a:rPr lang="uk-UA" dirty="0" smtClean="0">
                <a:cs typeface="Aharoni" pitchFamily="2" charset="-79"/>
              </a:rPr>
              <a:t/>
            </a:r>
            <a:br>
              <a:rPr lang="uk-UA" dirty="0" smtClean="0">
                <a:cs typeface="Aharoni" pitchFamily="2" charset="-79"/>
              </a:rPr>
            </a:br>
            <a:r>
              <a:rPr lang="uk-UA" dirty="0" smtClean="0">
                <a:cs typeface="Aharoni" pitchFamily="2" charset="-79"/>
              </a:rPr>
              <a:t/>
            </a:r>
            <a:br>
              <a:rPr lang="uk-UA" dirty="0" smtClean="0">
                <a:cs typeface="Aharoni" pitchFamily="2" charset="-79"/>
              </a:rPr>
            </a:br>
            <a:endParaRPr lang="uk-UA" dirty="0"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786454"/>
            <a:ext cx="8358246" cy="10715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000" b="1" dirty="0" smtClean="0">
                <a:solidFill>
                  <a:schemeClr val="accent2"/>
                </a:solidFill>
              </a:rPr>
              <a:t>Організація роботи з текстом підручника на уроці історії</a:t>
            </a:r>
          </a:p>
          <a:p>
            <a:pPr>
              <a:buNone/>
            </a:pPr>
            <a:endParaRPr lang="uk-UA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28" y="1142984"/>
            <a:ext cx="5072098" cy="451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340768"/>
            <a:ext cx="8183880" cy="99665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600" b="1" dirty="0" err="1" smtClean="0">
                <a:solidFill>
                  <a:schemeClr val="accent2">
                    <a:lumMod val="75000"/>
                  </a:schemeClr>
                </a:solidFill>
              </a:rPr>
              <a:t>Розвиток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2">
                    <a:lumMod val="75000"/>
                  </a:schemeClr>
                </a:solidFill>
              </a:rPr>
              <a:t>історичного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2">
                    <a:lumMod val="75000"/>
                  </a:schemeClr>
                </a:solidFill>
              </a:rPr>
              <a:t>мислення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2">
                    <a:lumMod val="75000"/>
                  </a:schemeClr>
                </a:solidFill>
              </a:rPr>
              <a:t>учнів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643050"/>
            <a:ext cx="8183880" cy="421484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i="1" dirty="0" smtClean="0"/>
              <a:t>		</a:t>
            </a:r>
            <a:r>
              <a:rPr lang="ru-RU" sz="2800" i="1" dirty="0" err="1" smtClean="0"/>
              <a:t>Історичне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мислення</a:t>
            </a:r>
            <a:r>
              <a:rPr lang="ru-RU" sz="2800" i="1" dirty="0" smtClean="0"/>
              <a:t> </a:t>
            </a:r>
            <a:r>
              <a:rPr lang="ru-RU" sz="2800" dirty="0" err="1" smtClean="0"/>
              <a:t>використовує</a:t>
            </a:r>
            <a:r>
              <a:rPr lang="ru-RU" sz="2800" dirty="0" smtClean="0"/>
              <a:t> </a:t>
            </a:r>
            <a:r>
              <a:rPr lang="ru-RU" sz="2800" dirty="0" err="1" smtClean="0"/>
              <a:t>специфічні</a:t>
            </a:r>
            <a:r>
              <a:rPr lang="ru-RU" sz="2800" dirty="0" smtClean="0"/>
              <a:t> як </a:t>
            </a:r>
            <a:r>
              <a:rPr lang="ru-RU" sz="2800" dirty="0" err="1" smtClean="0"/>
              <a:t>змістовні</a:t>
            </a:r>
            <a:r>
              <a:rPr lang="ru-RU" sz="2800" dirty="0" smtClean="0"/>
              <a:t> (</a:t>
            </a:r>
            <a:r>
              <a:rPr lang="ru-RU" sz="2800" dirty="0" err="1" smtClean="0"/>
              <a:t>історичні</a:t>
            </a:r>
            <a:r>
              <a:rPr lang="ru-RU" sz="2800" dirty="0" smtClean="0"/>
              <a:t>), так і </a:t>
            </a:r>
            <a:r>
              <a:rPr lang="ru-RU" sz="2800" dirty="0" err="1" smtClean="0"/>
              <a:t>методологічні</a:t>
            </a:r>
            <a:r>
              <a:rPr lang="ru-RU" sz="2800" dirty="0" smtClean="0"/>
              <a:t> </a:t>
            </a:r>
            <a:r>
              <a:rPr lang="ru-RU" sz="2800" dirty="0" err="1" smtClean="0"/>
              <a:t>поняття</a:t>
            </a:r>
            <a:r>
              <a:rPr lang="ru-RU" sz="2800" dirty="0" smtClean="0"/>
              <a:t> (</a:t>
            </a:r>
            <a:r>
              <a:rPr lang="ru-RU" sz="2800" dirty="0" err="1" smtClean="0"/>
              <a:t>принципи</a:t>
            </a:r>
            <a:r>
              <a:rPr lang="ru-RU" sz="2800" dirty="0" smtClean="0"/>
              <a:t> </a:t>
            </a:r>
            <a:r>
              <a:rPr lang="ru-RU" sz="2800" dirty="0" err="1" smtClean="0"/>
              <a:t>пізнання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установки),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властиві</a:t>
            </a:r>
            <a:r>
              <a:rPr lang="ru-RU" sz="2800" dirty="0" smtClean="0"/>
              <a:t> </a:t>
            </a:r>
            <a:r>
              <a:rPr lang="ru-RU" sz="2800" dirty="0" err="1" smtClean="0"/>
              <a:t>суто</a:t>
            </a:r>
            <a:r>
              <a:rPr lang="ru-RU" sz="2800" dirty="0" smtClean="0"/>
              <a:t> </a:t>
            </a:r>
            <a:r>
              <a:rPr lang="ru-RU" sz="2800" dirty="0" err="1" smtClean="0"/>
              <a:t>історичній</a:t>
            </a:r>
            <a:r>
              <a:rPr lang="ru-RU" sz="2800" dirty="0" smtClean="0"/>
              <a:t> </a:t>
            </a:r>
            <a:r>
              <a:rPr lang="ru-RU" sz="2800" dirty="0" err="1" smtClean="0"/>
              <a:t>науці</a:t>
            </a:r>
            <a:r>
              <a:rPr lang="ru-RU" sz="2800" dirty="0" smtClean="0"/>
              <a:t>.</a:t>
            </a:r>
            <a:endParaRPr lang="uk-UA" sz="2800" dirty="0"/>
          </a:p>
        </p:txBody>
      </p:sp>
      <p:pic>
        <p:nvPicPr>
          <p:cNvPr id="1026" name="Picture 2" descr="https://encrypted-tbn3.gstatic.com/images?q=tbn:ANd9GcSWXzmpR_s5IKosDFCh_0TYR00hGSZHRWC3XS-nVHhA_XNg-UIK2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149080"/>
            <a:ext cx="2228850" cy="204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92696"/>
            <a:ext cx="8183880" cy="720080"/>
          </a:xfrm>
        </p:spPr>
        <p:txBody>
          <a:bodyPr>
            <a:noAutofit/>
          </a:bodyPr>
          <a:lstStyle/>
          <a:p>
            <a:r>
              <a:rPr lang="ru-RU" sz="2800" b="1" dirty="0" err="1" smtClean="0"/>
              <a:t>Розвиток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історичного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мислення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учнів</a:t>
            </a: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 smtClean="0"/>
              <a:t/>
            </a:r>
            <a:br>
              <a:rPr lang="uk-UA" sz="2800" b="1" dirty="0" smtClean="0"/>
            </a:br>
            <a:endParaRPr lang="uk-UA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980728"/>
            <a:ext cx="7741488" cy="472915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/>
              <a:t>До </a:t>
            </a:r>
            <a:r>
              <a:rPr lang="ru-RU" sz="1800" b="1" dirty="0" err="1" smtClean="0"/>
              <a:t>основних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методів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історичного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пізнання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відносяться</a:t>
            </a:r>
            <a:r>
              <a:rPr lang="ru-RU" sz="1800" b="1" dirty="0" smtClean="0"/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err="1" smtClean="0"/>
              <a:t>порівняльно</a:t>
            </a:r>
            <a:r>
              <a:rPr lang="ru-RU" sz="1800" dirty="0" smtClean="0"/>
              <a:t>- </a:t>
            </a:r>
            <a:r>
              <a:rPr lang="ru-RU" sz="1800" dirty="0" err="1" smtClean="0"/>
              <a:t>історичний</a:t>
            </a:r>
            <a:r>
              <a:rPr lang="ru-RU" sz="1800" dirty="0" smtClean="0"/>
              <a:t> метод; 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err="1" smtClean="0"/>
              <a:t>системно-структурний</a:t>
            </a:r>
            <a:r>
              <a:rPr lang="ru-RU" sz="1800" dirty="0" smtClean="0"/>
              <a:t> метод;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/>
              <a:t> метод </a:t>
            </a:r>
            <a:r>
              <a:rPr lang="ru-RU" sz="1800" dirty="0" err="1" smtClean="0"/>
              <a:t>аналогій</a:t>
            </a:r>
            <a:r>
              <a:rPr lang="ru-RU" sz="1800" dirty="0" smtClean="0"/>
              <a:t>; 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err="1" smtClean="0"/>
              <a:t>статистичний</a:t>
            </a:r>
            <a:r>
              <a:rPr lang="ru-RU" sz="1800" dirty="0" smtClean="0"/>
              <a:t> метод (</a:t>
            </a:r>
            <a:r>
              <a:rPr lang="ru-RU" sz="1800" dirty="0" err="1" smtClean="0"/>
              <a:t>вибірковий</a:t>
            </a:r>
            <a:r>
              <a:rPr lang="ru-RU" sz="1800" dirty="0" smtClean="0"/>
              <a:t>, </a:t>
            </a:r>
            <a:r>
              <a:rPr lang="ru-RU" sz="1800" dirty="0" err="1" smtClean="0"/>
              <a:t>груповий</a:t>
            </a:r>
            <a:r>
              <a:rPr lang="ru-RU" sz="1800" dirty="0" smtClean="0"/>
              <a:t> та </a:t>
            </a:r>
            <a:r>
              <a:rPr lang="ru-RU" sz="1800" dirty="0" err="1" smtClean="0"/>
              <a:t>ін</a:t>
            </a:r>
            <a:r>
              <a:rPr lang="ru-RU" sz="1800" dirty="0" smtClean="0"/>
              <a:t>.); 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err="1" smtClean="0"/>
              <a:t>установлення</a:t>
            </a:r>
            <a:r>
              <a:rPr lang="ru-RU" sz="1800" dirty="0" smtClean="0"/>
              <a:t> причин за </a:t>
            </a:r>
            <a:r>
              <a:rPr lang="ru-RU" sz="1800" dirty="0" err="1" smtClean="0"/>
              <a:t>наслідками</a:t>
            </a:r>
            <a:r>
              <a:rPr lang="ru-RU" sz="1800" dirty="0" smtClean="0"/>
              <a:t>; 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err="1" smtClean="0"/>
              <a:t>Визначення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цілей</a:t>
            </a:r>
            <a:r>
              <a:rPr lang="ru-RU" sz="1800" dirty="0" smtClean="0"/>
              <a:t> людей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груп</a:t>
            </a:r>
            <a:r>
              <a:rPr lang="ru-RU" sz="1800" dirty="0" smtClean="0"/>
              <a:t> за </a:t>
            </a:r>
            <a:r>
              <a:rPr lang="ru-RU" sz="1800" dirty="0" err="1" smtClean="0"/>
              <a:t>їхніми</a:t>
            </a:r>
            <a:r>
              <a:rPr lang="ru-RU" sz="1800" dirty="0" smtClean="0"/>
              <a:t> </a:t>
            </a:r>
            <a:r>
              <a:rPr lang="ru-RU" sz="1800" dirty="0" err="1" smtClean="0"/>
              <a:t>діями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наслідками</a:t>
            </a:r>
            <a:r>
              <a:rPr lang="ru-RU" sz="1800" dirty="0" smtClean="0"/>
              <a:t> </a:t>
            </a:r>
            <a:r>
              <a:rPr lang="ru-RU" sz="1800" dirty="0" err="1" smtClean="0"/>
              <a:t>цих</a:t>
            </a:r>
            <a:r>
              <a:rPr lang="ru-RU" sz="1800" dirty="0" smtClean="0"/>
              <a:t> </a:t>
            </a:r>
            <a:r>
              <a:rPr lang="ru-RU" sz="1800" dirty="0" err="1" smtClean="0"/>
              <a:t>дій</a:t>
            </a:r>
            <a:r>
              <a:rPr lang="ru-RU" sz="1800" dirty="0" smtClean="0"/>
              <a:t>; 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err="1" smtClean="0"/>
              <a:t>Визначенняз</a:t>
            </a:r>
            <a:r>
              <a:rPr lang="ru-RU" sz="1800" dirty="0" smtClean="0"/>
              <a:t> </a:t>
            </a:r>
            <a:r>
              <a:rPr lang="ru-RU" sz="1800" dirty="0" err="1" smtClean="0"/>
              <a:t>ародку</a:t>
            </a:r>
            <a:r>
              <a:rPr lang="ru-RU" sz="1800" dirty="0" smtClean="0"/>
              <a:t> за </a:t>
            </a:r>
            <a:r>
              <a:rPr lang="ru-RU" sz="1800" dirty="0" err="1" smtClean="0"/>
              <a:t>зрілими</a:t>
            </a:r>
            <a:r>
              <a:rPr lang="ru-RU" sz="1800" dirty="0" smtClean="0"/>
              <a:t> формами (</a:t>
            </a:r>
            <a:r>
              <a:rPr lang="ru-RU" sz="1800" dirty="0" err="1" smtClean="0"/>
              <a:t>історико-генетичний</a:t>
            </a:r>
            <a:r>
              <a:rPr lang="ru-RU" sz="1800" dirty="0" smtClean="0"/>
              <a:t> метод); 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/>
              <a:t>метод </a:t>
            </a:r>
            <a:r>
              <a:rPr lang="ru-RU" sz="1800" dirty="0" err="1" smtClean="0"/>
              <a:t>зворотних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висновків</a:t>
            </a:r>
            <a:r>
              <a:rPr lang="ru-RU" sz="1800" dirty="0" smtClean="0"/>
              <a:t> (</a:t>
            </a:r>
            <a:r>
              <a:rPr lang="ru-RU" sz="1800" dirty="0" err="1" smtClean="0"/>
              <a:t>визначення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минулого</a:t>
            </a:r>
            <a:r>
              <a:rPr lang="ru-RU" sz="1800" dirty="0" smtClean="0"/>
              <a:t> за </a:t>
            </a:r>
            <a:r>
              <a:rPr lang="ru-RU" sz="1800" dirty="0" err="1" smtClean="0"/>
              <a:t>існуючими</a:t>
            </a:r>
            <a:r>
              <a:rPr lang="ru-RU" sz="1800" dirty="0" smtClean="0"/>
              <a:t> пережитками); 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err="1" smtClean="0"/>
              <a:t>узагальнення</a:t>
            </a:r>
            <a:r>
              <a:rPr lang="ru-RU" sz="1800" dirty="0" smtClean="0"/>
              <a:t> формул, </a:t>
            </a:r>
            <a:r>
              <a:rPr lang="ru-RU" sz="1800" dirty="0" err="1" smtClean="0"/>
              <a:t>тобто</a:t>
            </a:r>
            <a:r>
              <a:rPr lang="ru-RU" sz="1800" dirty="0" smtClean="0"/>
              <a:t> </a:t>
            </a:r>
            <a:r>
              <a:rPr lang="ru-RU" sz="1800" dirty="0" err="1" smtClean="0"/>
              <a:t>свідоцтв</a:t>
            </a:r>
            <a:r>
              <a:rPr lang="ru-RU" sz="1800" dirty="0" smtClean="0"/>
              <a:t>, </a:t>
            </a:r>
            <a:r>
              <a:rPr lang="ru-RU" sz="1800" dirty="0" err="1" smtClean="0"/>
              <a:t>пам'яток</a:t>
            </a:r>
            <a:r>
              <a:rPr lang="ru-RU" sz="1800" dirty="0" smtClean="0"/>
              <a:t> </a:t>
            </a:r>
            <a:r>
              <a:rPr lang="ru-RU" sz="1800" dirty="0" err="1" smtClean="0"/>
              <a:t>звичаєвого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писаного права, анкет,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характеризують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масовість</a:t>
            </a:r>
            <a:r>
              <a:rPr lang="ru-RU" sz="1800" dirty="0" smtClean="0"/>
              <a:t> того </a:t>
            </a:r>
            <a:r>
              <a:rPr lang="ru-RU" sz="1800" dirty="0" err="1" smtClean="0"/>
              <a:t>чи</a:t>
            </a:r>
            <a:r>
              <a:rPr lang="ru-RU" sz="1800" dirty="0" smtClean="0"/>
              <a:t> </a:t>
            </a:r>
            <a:r>
              <a:rPr lang="ru-RU" sz="1800" dirty="0" err="1" smtClean="0"/>
              <a:t>іншого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явища</a:t>
            </a:r>
            <a:r>
              <a:rPr lang="ru-RU" sz="1800" dirty="0" smtClean="0"/>
              <a:t>; 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err="1" smtClean="0"/>
              <a:t>Реконструкція</a:t>
            </a:r>
            <a:r>
              <a:rPr lang="ru-RU" sz="1800" dirty="0" smtClean="0"/>
              <a:t> </a:t>
            </a:r>
            <a:r>
              <a:rPr lang="ru-RU" sz="1800" dirty="0" err="1" smtClean="0"/>
              <a:t>цілого</a:t>
            </a:r>
            <a:r>
              <a:rPr lang="ru-RU" sz="1800" dirty="0" smtClean="0"/>
              <a:t> за </a:t>
            </a:r>
            <a:r>
              <a:rPr lang="ru-RU" sz="1800" dirty="0" err="1" smtClean="0"/>
              <a:t>його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частиною</a:t>
            </a:r>
            <a:r>
              <a:rPr lang="ru-RU" sz="1800" dirty="0" smtClean="0"/>
              <a:t>; 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err="1" smtClean="0"/>
              <a:t>Визначення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рівня</a:t>
            </a:r>
            <a:r>
              <a:rPr lang="ru-RU" sz="1800" dirty="0" smtClean="0"/>
              <a:t> духовного </a:t>
            </a:r>
            <a:r>
              <a:rPr lang="ru-RU" sz="1800" dirty="0" err="1" smtClean="0"/>
              <a:t>життя</a:t>
            </a:r>
            <a:r>
              <a:rPr lang="ru-RU" sz="1800" dirty="0" smtClean="0"/>
              <a:t> за </a:t>
            </a:r>
            <a:r>
              <a:rPr lang="ru-RU" sz="1800" dirty="0" err="1" smtClean="0"/>
              <a:t>пам'ятками</a:t>
            </a:r>
            <a:r>
              <a:rPr lang="ru-RU" sz="1800" dirty="0" smtClean="0"/>
              <a:t> </a:t>
            </a:r>
            <a:r>
              <a:rPr lang="ru-RU" sz="1800" dirty="0" err="1" smtClean="0"/>
              <a:t>матеріальної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культури</a:t>
            </a:r>
            <a:r>
              <a:rPr lang="ru-RU" sz="1800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/>
              <a:t> </a:t>
            </a:r>
            <a:r>
              <a:rPr lang="ru-RU" sz="1800" dirty="0" err="1" smtClean="0"/>
              <a:t>лінгвістичний</a:t>
            </a:r>
            <a:r>
              <a:rPr lang="ru-RU" sz="1800" dirty="0" smtClean="0"/>
              <a:t> метод.</a:t>
            </a:r>
            <a:endParaRPr lang="uk-UA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858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sz="3600" b="1" dirty="0" err="1" smtClean="0"/>
              <a:t>Розвиток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історичного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мислення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учнів</a:t>
            </a:r>
            <a:r>
              <a:rPr lang="uk-UA" sz="3600" b="1" dirty="0" smtClean="0"/>
              <a:t/>
            </a:r>
            <a:br>
              <a:rPr lang="uk-UA" sz="3600" b="1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412776"/>
            <a:ext cx="8183880" cy="49451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err="1" smtClean="0">
                <a:solidFill>
                  <a:schemeClr val="accent2">
                    <a:lumMod val="75000"/>
                  </a:schemeClr>
                </a:solidFill>
              </a:rPr>
              <a:t>Особливість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2">
                    <a:lumMod val="75000"/>
                  </a:schemeClr>
                </a:solidFill>
              </a:rPr>
              <a:t>історичного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2">
                    <a:lumMod val="75000"/>
                  </a:schemeClr>
                </a:solidFill>
              </a:rPr>
              <a:t>мислення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2">
                    <a:lumMod val="75000"/>
                  </a:schemeClr>
                </a:solidFill>
              </a:rPr>
              <a:t>визначається</a:t>
            </a:r>
            <a:r>
              <a:rPr lang="ru-RU" sz="2400" i="1" dirty="0" smtClean="0"/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sz="2600" dirty="0" err="1" smtClean="0"/>
              <a:t>специфікою</a:t>
            </a:r>
            <a:r>
              <a:rPr lang="ru-RU" sz="2600" dirty="0" smtClean="0"/>
              <a:t> </a:t>
            </a:r>
            <a:r>
              <a:rPr lang="ru-RU" sz="2600" dirty="0" err="1" smtClean="0"/>
              <a:t>предметної</a:t>
            </a:r>
            <a:r>
              <a:rPr lang="ru-RU" sz="2600" dirty="0" smtClean="0"/>
              <a:t> </a:t>
            </a:r>
            <a:r>
              <a:rPr lang="ru-RU" sz="2600" dirty="0" err="1" smtClean="0"/>
              <a:t>галузі</a:t>
            </a:r>
            <a:r>
              <a:rPr lang="ru-RU" sz="2600" dirty="0" smtClean="0"/>
              <a:t>, яка </a:t>
            </a:r>
            <a:r>
              <a:rPr lang="ru-RU" sz="2600" dirty="0" err="1" smtClean="0"/>
              <a:t>відбивається</a:t>
            </a:r>
            <a:r>
              <a:rPr lang="ru-RU" sz="2600" dirty="0" smtClean="0"/>
              <a:t> у </a:t>
            </a:r>
            <a:r>
              <a:rPr lang="ru-RU" sz="2600" dirty="0" err="1" smtClean="0"/>
              <a:t>відповідних</a:t>
            </a:r>
            <a:r>
              <a:rPr lang="ru-RU" sz="2600" dirty="0" smtClean="0"/>
              <a:t> </a:t>
            </a:r>
            <a:r>
              <a:rPr lang="ru-RU" sz="2600" dirty="0" err="1" smtClean="0"/>
              <a:t>поняттях</a:t>
            </a:r>
            <a:r>
              <a:rPr lang="ru-RU" sz="2600" dirty="0" smtClean="0"/>
              <a:t>; </a:t>
            </a:r>
          </a:p>
          <a:p>
            <a:pPr>
              <a:buFont typeface="Arial" pitchFamily="34" charset="0"/>
              <a:buChar char="•"/>
            </a:pPr>
            <a:r>
              <a:rPr lang="ru-RU" sz="2600" dirty="0" err="1" smtClean="0"/>
              <a:t>специфікою</a:t>
            </a:r>
            <a:r>
              <a:rPr lang="ru-RU" sz="2600" dirty="0" smtClean="0"/>
              <a:t> </a:t>
            </a:r>
            <a:r>
              <a:rPr lang="ru-RU" sz="2600" dirty="0" err="1" smtClean="0"/>
              <a:t>певних</a:t>
            </a:r>
            <a:r>
              <a:rPr lang="ru-RU" sz="2600" dirty="0" smtClean="0"/>
              <a:t> установок та </a:t>
            </a:r>
            <a:r>
              <a:rPr lang="ru-RU" sz="2600" dirty="0" err="1" smtClean="0"/>
              <a:t>методологічних</a:t>
            </a:r>
            <a:r>
              <a:rPr lang="ru-RU" sz="2600" dirty="0" smtClean="0"/>
              <a:t> </a:t>
            </a:r>
            <a:r>
              <a:rPr lang="ru-RU" sz="2600" dirty="0" err="1" smtClean="0"/>
              <a:t>підходів</a:t>
            </a:r>
            <a:r>
              <a:rPr lang="ru-RU" sz="2600" dirty="0" smtClean="0"/>
              <a:t> до </a:t>
            </a:r>
            <a:r>
              <a:rPr lang="ru-RU" sz="2600" dirty="0" err="1" smtClean="0"/>
              <a:t>вивчення</a:t>
            </a:r>
            <a:r>
              <a:rPr lang="ru-RU" sz="2600" dirty="0" smtClean="0"/>
              <a:t> </a:t>
            </a:r>
            <a:r>
              <a:rPr lang="ru-RU" sz="2600" dirty="0" err="1" smtClean="0"/>
              <a:t>цієї</a:t>
            </a:r>
            <a:r>
              <a:rPr lang="ru-RU" sz="2600" dirty="0" smtClean="0"/>
              <a:t> </a:t>
            </a:r>
            <a:r>
              <a:rPr lang="ru-RU" sz="2600" dirty="0" err="1" smtClean="0"/>
              <a:t>предметної</a:t>
            </a:r>
            <a:r>
              <a:rPr lang="ru-RU" sz="2600" dirty="0" smtClean="0"/>
              <a:t> </a:t>
            </a:r>
            <a:r>
              <a:rPr lang="ru-RU" sz="2600" dirty="0" err="1" smtClean="0"/>
              <a:t>галузі</a:t>
            </a:r>
            <a:r>
              <a:rPr lang="ru-RU" sz="2600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sz="2600" dirty="0" err="1" smtClean="0"/>
              <a:t>спеціальними</a:t>
            </a:r>
            <a:r>
              <a:rPr lang="ru-RU" sz="2600" dirty="0" smtClean="0"/>
              <a:t> методами </a:t>
            </a:r>
            <a:r>
              <a:rPr lang="ru-RU" sz="2600" dirty="0" err="1" smtClean="0"/>
              <a:t>дослідження</a:t>
            </a:r>
            <a:r>
              <a:rPr lang="ru-RU" sz="2600" dirty="0" smtClean="0"/>
              <a:t>, </a:t>
            </a:r>
            <a:r>
              <a:rPr lang="ru-RU" sz="2600" dirty="0" err="1" smtClean="0"/>
              <a:t>що</a:t>
            </a:r>
            <a:r>
              <a:rPr lang="ru-RU" sz="2600" dirty="0" smtClean="0"/>
              <a:t> </a:t>
            </a:r>
            <a:r>
              <a:rPr lang="ru-RU" sz="2600" dirty="0" err="1" smtClean="0"/>
              <a:t>визначаються</a:t>
            </a:r>
            <a:r>
              <a:rPr lang="ru-RU" sz="2600" dirty="0" smtClean="0"/>
              <a:t> та </a:t>
            </a:r>
            <a:r>
              <a:rPr lang="ru-RU" sz="2600" dirty="0" err="1" smtClean="0"/>
              <a:t>спираються</a:t>
            </a:r>
            <a:r>
              <a:rPr lang="ru-RU" sz="2600" dirty="0" smtClean="0"/>
              <a:t> на </a:t>
            </a:r>
            <a:r>
              <a:rPr lang="ru-RU" sz="2600" dirty="0" err="1" smtClean="0"/>
              <a:t>особливості</a:t>
            </a:r>
            <a:r>
              <a:rPr lang="ru-RU" sz="2600" dirty="0" smtClean="0"/>
              <a:t> як </a:t>
            </a:r>
            <a:r>
              <a:rPr lang="ru-RU" sz="2600" dirty="0" err="1" smtClean="0"/>
              <a:t>предметної</a:t>
            </a:r>
            <a:r>
              <a:rPr lang="ru-RU" sz="2600" dirty="0" smtClean="0"/>
              <a:t> </a:t>
            </a:r>
            <a:r>
              <a:rPr lang="ru-RU" sz="2600" dirty="0" err="1" smtClean="0"/>
              <a:t>галузі</a:t>
            </a:r>
            <a:r>
              <a:rPr lang="ru-RU" sz="2600" dirty="0" smtClean="0"/>
              <a:t>, так </a:t>
            </a:r>
            <a:r>
              <a:rPr lang="ru-RU" sz="2600" dirty="0" err="1" smtClean="0"/>
              <a:t>і</a:t>
            </a:r>
            <a:r>
              <a:rPr lang="ru-RU" sz="2600" dirty="0" smtClean="0"/>
              <a:t> </a:t>
            </a:r>
            <a:r>
              <a:rPr lang="ru-RU" sz="2600" dirty="0" err="1" smtClean="0"/>
              <a:t>певних</a:t>
            </a:r>
            <a:r>
              <a:rPr lang="ru-RU" sz="2600" dirty="0" smtClean="0"/>
              <a:t> установок та </a:t>
            </a:r>
            <a:r>
              <a:rPr lang="ru-RU" sz="2600" dirty="0" err="1" smtClean="0"/>
              <a:t>методологічних</a:t>
            </a:r>
            <a:r>
              <a:rPr lang="ru-RU" sz="2600" dirty="0" smtClean="0"/>
              <a:t> </a:t>
            </a:r>
            <a:r>
              <a:rPr lang="ru-RU" sz="2600" dirty="0" err="1" smtClean="0"/>
              <a:t>підходів</a:t>
            </a:r>
            <a:r>
              <a:rPr lang="ru-RU" sz="2600" dirty="0" smtClean="0"/>
              <a:t>.</a:t>
            </a:r>
            <a:endParaRPr lang="uk-UA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68760"/>
            <a:ext cx="8183880" cy="1368152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/>
              <a:t/>
            </a:r>
            <a:br>
              <a:rPr lang="uk-UA" sz="3600" b="1" dirty="0" smtClean="0"/>
            </a:br>
            <a:r>
              <a:rPr lang="uk-UA" sz="3600" b="1" dirty="0"/>
              <a:t/>
            </a:r>
            <a:br>
              <a:rPr lang="uk-UA" sz="3600" b="1" dirty="0"/>
            </a:br>
            <a:r>
              <a:rPr lang="uk-UA" sz="3600" b="1" dirty="0" smtClean="0"/>
              <a:t>Проблемне навчання на уроці історії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183880" cy="421484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</a:rPr>
              <a:t>		Основні переваги проблемного навчання</a:t>
            </a:r>
            <a:r>
              <a:rPr lang="uk-UA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sz="2800" dirty="0" smtClean="0"/>
              <a:t>(на думку В. </a:t>
            </a:r>
            <a:r>
              <a:rPr lang="uk-UA" sz="2800" dirty="0" err="1" smtClean="0"/>
              <a:t>Ягупова</a:t>
            </a:r>
            <a:r>
              <a:rPr lang="uk-UA" sz="2800" dirty="0" smtClean="0"/>
              <a:t>) полягають у тому, що: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 воно розвиває розумові здібності учнів як суб'єктів навчання; 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викликає інтерес до навчання і відповідно сприяє виробленню мотивів і мотивації навчально-пізнавальної діяльності; 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пробуджує їхні творчі нахили; 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має різнобічний характер; 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виховує самостійність, активність та креативність; 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сприяє формуванню всебічно розвинутої особистості, спроможної вирішувати майбутні професійні та життєві проблеми.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857224" y="4048365"/>
            <a:ext cx="1928826" cy="64294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85736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/>
              <a:t>Проблемне навчання на уроці історії</a:t>
            </a:r>
            <a:br>
              <a:rPr lang="uk-UA" sz="3600" b="1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183880" cy="42148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dirty="0" smtClean="0"/>
              <a:t>На думку багатьох психологів та </a:t>
            </a:r>
            <a:r>
              <a:rPr lang="uk-UA" sz="2400" dirty="0" err="1" smtClean="0"/>
              <a:t>дидактів</a:t>
            </a:r>
            <a:r>
              <a:rPr lang="uk-UA" sz="2400" dirty="0" smtClean="0"/>
              <a:t> </a:t>
            </a:r>
            <a:r>
              <a:rPr lang="uk-UA" sz="2400" b="1" dirty="0" smtClean="0"/>
              <a:t>проблемна ситуація</a:t>
            </a:r>
            <a:r>
              <a:rPr lang="uk-UA" sz="2400" dirty="0" smtClean="0"/>
              <a:t> є центральною ланкою проблемного навчання</a:t>
            </a:r>
            <a:r>
              <a:rPr lang="uk-UA" sz="2000" dirty="0" smtClean="0"/>
              <a:t>.</a:t>
            </a:r>
          </a:p>
          <a:p>
            <a:pPr algn="ctr">
              <a:buNone/>
            </a:pPr>
            <a:endParaRPr lang="uk-UA" sz="2000" dirty="0" smtClean="0"/>
          </a:p>
          <a:p>
            <a:pPr algn="ctr">
              <a:buNone/>
            </a:pPr>
            <a:r>
              <a:rPr lang="uk-UA" sz="2000" b="1" dirty="0" smtClean="0">
                <a:solidFill>
                  <a:srgbClr val="7030A0"/>
                </a:solidFill>
              </a:rPr>
              <a:t>Проблемне навчання</a:t>
            </a:r>
            <a:endParaRPr lang="uk-UA" sz="20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0100" y="3862004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 smtClean="0"/>
          </a:p>
          <a:p>
            <a:r>
              <a:rPr lang="uk-UA" dirty="0" smtClean="0"/>
              <a:t>пояснення</a:t>
            </a:r>
            <a:endParaRPr lang="uk-UA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19872" y="4000504"/>
            <a:ext cx="1857388" cy="64294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72198" y="3948507"/>
            <a:ext cx="2000264" cy="64294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1" name="Прямая со стрелкой 10"/>
          <p:cNvCxnSpPr>
            <a:stCxn id="4" idx="3"/>
            <a:endCxn id="8" idx="1"/>
          </p:cNvCxnSpPr>
          <p:nvPr/>
        </p:nvCxnSpPr>
        <p:spPr>
          <a:xfrm flipV="1">
            <a:off x="2786050" y="4321975"/>
            <a:ext cx="633822" cy="478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8" idx="3"/>
            <a:endCxn id="9" idx="1"/>
          </p:cNvCxnSpPr>
          <p:nvPr/>
        </p:nvCxnSpPr>
        <p:spPr>
          <a:xfrm flipV="1">
            <a:off x="5277260" y="4269978"/>
            <a:ext cx="794938" cy="519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635896" y="4000502"/>
            <a:ext cx="1797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   пошук</a:t>
            </a:r>
            <a:endParaRPr lang="uk-UA" dirty="0"/>
          </a:p>
        </p:txBody>
      </p:sp>
      <p:sp>
        <p:nvSpPr>
          <p:cNvPr id="25" name="TextBox 24"/>
          <p:cNvSpPr txBox="1"/>
          <p:nvPr/>
        </p:nvSpPr>
        <p:spPr>
          <a:xfrm>
            <a:off x="6357950" y="400050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результат </a:t>
            </a:r>
            <a:endParaRPr lang="uk-UA" dirty="0"/>
          </a:p>
        </p:txBody>
      </p:sp>
      <p:pic>
        <p:nvPicPr>
          <p:cNvPr id="3074" name="Picture 2" descr="http://prilrmk.ucoz.ru/Kartinky/proble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896" y="471487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85736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>
                <a:solidFill>
                  <a:schemeClr val="accent1"/>
                </a:solidFill>
              </a:rPr>
              <a:t>Проблемне навчання на уроці історії</a:t>
            </a:r>
            <a:br>
              <a:rPr lang="uk-UA" sz="3600" b="1" dirty="0" smtClean="0">
                <a:solidFill>
                  <a:schemeClr val="accent1"/>
                </a:solidFill>
              </a:rPr>
            </a:br>
            <a:r>
              <a:rPr lang="uk-UA" sz="3600" b="1" dirty="0" smtClean="0">
                <a:solidFill>
                  <a:schemeClr val="accent1"/>
                </a:solidFill>
              </a:rPr>
              <a:t/>
            </a:r>
            <a:br>
              <a:rPr lang="uk-UA" sz="3600" b="1" dirty="0" smtClean="0">
                <a:solidFill>
                  <a:schemeClr val="accent1"/>
                </a:solidFill>
              </a:rPr>
            </a:b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183880" cy="421484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uk-UA" b="1" dirty="0" smtClean="0">
                <a:solidFill>
                  <a:srgbClr val="7030A0"/>
                </a:solidFill>
              </a:rPr>
              <a:t>Проблемне навчання поєднує в собі такі </a:t>
            </a:r>
            <a:r>
              <a:rPr lang="uk-UA" b="1" i="1" dirty="0" smtClean="0">
                <a:solidFill>
                  <a:srgbClr val="00B050"/>
                </a:solidFill>
              </a:rPr>
              <a:t>методи</a:t>
            </a:r>
            <a:r>
              <a:rPr lang="uk-UA" b="1" dirty="0" smtClean="0">
                <a:solidFill>
                  <a:srgbClr val="7030A0"/>
                </a:solidFill>
              </a:rPr>
              <a:t> як: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/>
              <a:t>дискусія 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/>
              <a:t>лекція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/>
              <a:t>«мозкова атака» 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/>
              <a:t>системний аналіз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/>
              <a:t>метод опису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/>
              <a:t>спостереження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/>
              <a:t>лабораторні і практичні роботи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/>
              <a:t>науково-дослідна робота.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85736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3600" b="1" dirty="0" smtClean="0">
                <a:solidFill>
                  <a:schemeClr val="accent1"/>
                </a:solidFill>
              </a:rPr>
              <a:t>Проблемне навчання на уроці історії</a:t>
            </a:r>
            <a:br>
              <a:rPr lang="uk-UA" sz="3600" b="1" dirty="0" smtClean="0">
                <a:solidFill>
                  <a:schemeClr val="accent1"/>
                </a:solidFill>
              </a:rPr>
            </a:br>
            <a:r>
              <a:rPr lang="uk-UA" sz="3600" b="1" dirty="0" smtClean="0">
                <a:solidFill>
                  <a:schemeClr val="accent1"/>
                </a:solidFill>
              </a:rPr>
              <a:t/>
            </a:r>
            <a:br>
              <a:rPr lang="uk-UA" sz="3600" b="1" dirty="0" smtClean="0">
                <a:solidFill>
                  <a:schemeClr val="accent1"/>
                </a:solidFill>
              </a:rPr>
            </a:b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183880" cy="4214842"/>
          </a:xfrm>
        </p:spPr>
        <p:txBody>
          <a:bodyPr/>
          <a:lstStyle/>
          <a:p>
            <a:pPr>
              <a:buNone/>
            </a:pPr>
            <a:r>
              <a:rPr lang="uk-UA" b="1" dirty="0" smtClean="0"/>
              <a:t>Шляхи створення проблемної ситуації:</a:t>
            </a:r>
          </a:p>
          <a:p>
            <a:pPr lvl="0"/>
            <a:r>
              <a:rPr lang="uk-UA" dirty="0" smtClean="0"/>
              <a:t>постановка проблемних завдань;</a:t>
            </a:r>
          </a:p>
          <a:p>
            <a:pPr lvl="0"/>
            <a:r>
              <a:rPr lang="uk-UA" dirty="0" smtClean="0"/>
              <a:t>організація дискусії на уроці;</a:t>
            </a:r>
          </a:p>
          <a:p>
            <a:pPr lvl="0"/>
            <a:r>
              <a:rPr lang="uk-UA" dirty="0" smtClean="0"/>
              <a:t>організація пошукової роботи школярів.</a:t>
            </a:r>
          </a:p>
          <a:p>
            <a:pPr>
              <a:buNone/>
            </a:pPr>
            <a:endParaRPr lang="uk-UA" dirty="0"/>
          </a:p>
        </p:txBody>
      </p:sp>
      <p:sp>
        <p:nvSpPr>
          <p:cNvPr id="4" name="AutoShape 2" descr="data:image/jpeg;base64,/9j/4AAQSkZJRgABAQAAAQABAAD/2wCEAAkGBxQSEBUSEhQREBQSFRQVERUQFRQUFBQUFREWFhcUFhUZHCggGBolHBUUITEhJSkrLi4vFx8zODQsNygtLisBCgoKDg0OGxAQGywmICQsLCwsLCwsLCwsLCwsLCwsLCwsLCwsLCwsLCwsLCwsLCwsLCwsLCwsLCwsLCwsLCwsLP/AABEIAM0A9gMBEQACEQEDEQH/xAAbAAEAAgMBAQAAAAAAAAAAAAAABQYBAgQDB//EAEIQAAEDAQUEBggEBAQHAAAAAAEAAhEDBAUSITEGQVFhEyJxgZGhBzJCUnKxwdFigpKyFCPh8CQzU+IVF0NzosLS/8QAGwEBAAIDAQEAAAAAAAAAAAAAAAQFAQMGAgf/xAAvEQEAAgECBAQGAQQDAAAAAAAAAQIDBBEFEiExBhNBUSIyYXGBoRRCUpHRFSMk/9oADAMBAAIRAxEAPwC1oCAgICAgICAgICBCAgINXuAEkgDiTCxNoju91xXv8sTLiffNnGtal3PB+S1znxx6pleFay3bHLzF/wBm/wBZng77Lz/Jxe7d/wAJrv7Hoy+bOdK1LvcG/OF6jUY59Wq/CdZTvjl2U6gdm0h3wkH5L3F6z2lEvhyU+asx+G69NQgICAgICAgICAgICAgICAgICAgICAECUEfet80qA65lx0Y3Nx+w5lacueuPustDwrUaufgjp7yqdu2qrPkMii3dhzd3uP0AVfl1drdnY6Pw7psPW8c0/pCVarnmXuc88XEuPmo1r2nvK8x6fHjjalYhqvDbsLLOwhs2Y4gyCWni0kHxCzFpjs1Xw0vG1oiUlZb/ALQzSq5w4VeuPE5+a3U1OSvqrNRwXSZevJt9k3Ydr9BXZh/HSzHe05+BKl49b/c5/VeGp74bfiVkstqZVbipuD2nePkeB5FTa2raN4lzOo02XBblyRtL2XpoEBAQEBAQEBAQEBAQEBAQEBAQEFb2j2i6OaVEzU0c7UM5Di75KFqNTFfhr3dRwfgU5ts2aPh9I91Le8kkklxOZJMkniTvVXMzPWXdUx1pXlrG0MLD3sIyICAgICMbNmPjmN4OhWYnZrvjiezps1d9I9LRcWxGIaxwDxo5vP5FbaXtTrCt1GHHnjys0dfSV2uG/mWgYT1KoHWZuP4mneOWoVph1Fcn3cRxPhGTSTvHWvumFIU4gICAgICAgICAgICAgICAgIITae9+gphrD/Mqer+Eb3fbn2KLqc3JG0d17wPhn8rLz3j4a/tQSVUzM95fRq1iIiI9BeXsQEYEYEZEZEBARh6UahaZEcCCJBB1BG8LMTtLTlwxkrtLeqCxzatIubJlpB6zHjVpO+J7wRzW2J2neEGIjLW2LL3jv9fqvuz17i00pMB7MqgHHc4cj91a4MsZI+rg+K8PtpMvT5Z7JVb1UICAgICAgICAgICAgICAg1e8AEkwACSeAAklYmdo3e8dJyWite8vmV6W01qrqhnrHqg7mj1R4fVUmXJN7TZ9T4dpa6bBXHH5+7lWlPEBZYm0R3c1W2sblMnkttcNpQMvEcWPpvuxZbQ+q7DRpPqngwF0dsDLvW2ummVfk45SnonbNs3bHCTSZT+Oo2fBsrZ/Cn3RLeJ8Uf0trRs1aWCejD/+04OPgYPgvFtHeEjD4k0152t0RTgQSCC0jUOBa4doOYUa1LV7rzDqMeaN6TuLw3iAhLosjgZYTDamUn2Xey7uOR5Er3WfRC1VJiPMr3j9x6wzdVvdZq4fmIOGo3eWz1h27+0BbsWSaW3QeIaWurwTX8w+nseCARmCAQRoQRIKuIneN3ze9JpM1nvDKy8iAgICAgICAgICAgICAgg9sLXgsxaNapDPy6u8hH5lF1d+Wm3uvvD2l87V80x0r1UJVD6NECw9Cy8zOyJt9tk4W5Aa81LxYoiN5c5rtdN7clOyX2P2XNrd0lSW0WGCRrUd7rTuHE9w5S8ePmc7q9X5cbR3fUrHZGUmBlJjabRoGiB2nieZzUqIiFHfJa87zL2WXgQcV53XTtDYqNkj1XDJ7fhd9NCvF8dbxtMJWl1ubTXi9JUG97rfZ6mB2YObHjRw+hG8fdVGfD5cvonC+J11mP6x3cKjraBGRZebQzeGZa/3mjF8Q6p8YB/MtkTur615d6+0/pedirZ0llDTrSJZ+XVvkY7la6a+9dnC8c08YtTNo7W6p9SFMICAgICAgICAgICAgICClbc15rMZ7jCT2vd9mhVmut8WzufCuHlw2v7yragOsEHNb6uFh4nILdhrvKBxDNOPFO3qibPZnVHtptzc9zWt7XGB81NjrOzlsk8lJt7PuF32JtCkykzJtNoaOfEnmTJ71OiIiNoctlvN7zaXQstYgICDgvu7xXouZ7Q61M8HgZeOh5ErVmpz0mE7hurtpc9bxPTfq+aj+5VHPSX1Sl4tEWj1FhsEYkrf5fY6fEf7V7qiZomJ3+iwejyvFSqz3mNd+lxH/urDSTtMw5DxFTelbfVeVPcoICAgICDOFAwoGFAwoGFAwoGFAwoBCCibXWaobS5wp1HNLWQ5rHObk3OSBkZlVeqxWtfeId1wHXafFpYpa0RO6GsdlfVqCnTa57z7IGYHEzoOZUaMV5nbZfZOIaelOebxsvF1ejOo4A16oZ+GkMR/UcvJTKaGf6pc5qfFURO2Gn5lJ2n0TWd7QDUtII3h1P5YFIrpa17KfPx7Pn+aI/f+0ZZfRn/C2lldlU1GMk4XtAdJaQDiBgxPBeq4dp3Rc3EpyYppMdU4Qt6sIQMKBhQMKBCD5ferMNeqBoKtSP1lUWaNskw+rcNnfS45n2hyrUniMsVfUd/fFeq90fUfKlfR+f8AFkcaT/3sVhpvncjx2f8Azx930YBWDjzCgYUDCgYUDCgzKBKBKBKBKBKBKBKAgASYGu5BZrou8DM5k6kozvKbawBGG0IPG0UQQgq98WPPENfmgiGOkINpQJQJQYc4AEnIDMngFiZ2jd6pXmtFY9Xyq11sdR7/AH3ud+pxP1VDktzWmX1nSYvKw0p7RDyXhKEZedodDCvdO6LqZ2xzKb9HDJtNR3u0o/U9v/yVY6aOu7i+OZf+qK/V9EU5y5KBKBKBKBKDEIEIEIEIEIEIEIEIEIOm7GTU7PqguVjGSDqQEGr9EELeehQVJxiq5vEYh3GD9EHpCBCBCCsbYXuGtNnYes4fzCPZafZ7T8u1QNVn2jlju6nw7wucl/5GTtHb7qYq13kCwyIw5LxfDQOJW/DXdWcSyctYhdfRtY8NnfVOtV8D4acj9xf4KzwV2jdwfFs3Plivst8KQqWYQIQIQIQIQZQEBAQEBAQEBB7XXVio4cx+0ILbY62SDva9ALkHPXrZIIS8K6CpV6s2lg4457MJ/og7kBBB7R38KAwMh1UjtDB7zufAKLqNRFI2juvuD8Htq7Re/SkftQXvJJJJJJkk6knUlVEzMzvL6Djx1x1itY2iGFhuEZEebI00nWiu2lTzL3BjfqTyGZ7lYYqbQ5PiWr5rTbfpD7Ld9kbRpMpN9Wm0NHOBmTzJk96sKxtGzi8mSclptLoXprEBAQEBBlAQEBAQEBAQEHJUrdHWB3PH/k3I+WHwQWKw24RqglKdrQZda+aDlr2xBBXlbckFfup3SWh7/ZY3CPicfsPNBNoJO5ruFQ4nabhxQUz0m7Nso16LqDSDaXOa5skg1JaAROk4vJV2rwxvEx3l2nAOI3nFemTtSN/wrm1VxfwVcUTUFUmm17obhwl09XU8FFz4vLnbdd8K4hOtxzk5doidoQy0LYQmXHeFpwtganyC34ce87qriWsjHTlrPVdvR9s4aLf4mqIqVGwxp1ZTO8jc52XYO0q1x026uA1+q8yeSs9FyW5XCAgICAgIMwgQgQgQgQgQgQgQgQg57dZekZh0IzYeDhofp3oI+w3kWkseMD26g/MHeEExSvHmg2feHNBx2m9IGqCu2y8X1XinTEucYH37EFhuyxCjTDBmdXHi46n6dyCH2pv/AKEGlSI6UjM5HowRl+Y7uGqh6jUcnSHR8F4POonzsny+n1XXZO9GvpswmRhbz3DXmpVJiaxMKPU45x5bUmNtplN3pd9F76doqiTZsTmEnJpcIJI3paI7z6POPNkpWaU/q6S+DbR3h/EWutWmQ95w/AMm+QCpM1+a8y+ncM03kaWlPXZHLUsnharSGDnuC248c2lC1mrrhr9ZWDYrZY1HNtVpHV9alTcPW4PcPd3gb9dNbPFi2cHxDiE3tMRPWX0SFKUZCBCBCBCBCBCBCDKAgICAgICAgICDnt1z9OAMLg/RjwCCO08EHDX2Qt9MdTo6w/A8A+DoQRVrpWxhDX0ajDpm0xPaMkChcloqnrnox+p36W/UoLJddxdC2GMcSdXOHWd37hyQSP8Awms9pDA1jiOqanqg8SBmexYmJmOjZimkWib9kZZfRY0nFXtFSo4mXYA1sk65mSof8OJne0uinxLkpXkw0iIjsst0bM2axiGF43kveT88h4KVjpFI6KPV6zJqr8+TbdV/SFtpTNF1ms7sbndV726NbvAO8qPqc8VrtC24HwvJnzRkvG1I/b5aqjd9Eh4Wq0hg4ncFtx4ptKDq9ZXBH1WfZLY4uItFsHOnRcPB1QH9vjwVnixRDg9fxK2W0xEr9ClKXcQEBAQEBAQEGyAgICAgICAgkLFc9SpByY073fZBN2O5adOCeu4b3fZB3kgnDrAk8uCDJYgjrbZ8Wufag0sFQDquA5IOqvaGtG5BF2i/6bN4EIyrd8ekGmzJpxH8P3Wq+alY6yn6Thmo1E7Ur+Z7KFfe1Ne0GC4sbwBzPaVX5dXa3SrrtB4dw4drZvin9INQ5mZ7ujrStY5Y7Oa1WrD1WjE45ADPM6ZbzyW7Fi5u6v12vrhjavdd9kNkOii0WkYqxzaw5ilwJ4v+XmrTHhiIcFreIXzWmIlclvVYgICAgICAgICDMIEIEIEIEIEIEIJG4rKKlXrZhoBjiScvkglL+vxtmGYJJyAGZJOgAGpQV2ntDVqvADX0wdHVGloy1AGsoLddg6mIyS7Myg7UHPaGZIK9er8HWG5BVbdeFWtTfVxGlSY1xmOs/CCTA3DLVebW5YmW7T4py5K095h86r2x783OJ71UX1N7er6PpeDaTBEbV3n6vBR1tWsRG0Cwy5rdacDctTot+Km8q/X6ryabR3lZvRpcYcXWuoJgltEHj7VTtzgfmVlhpHdwnE9Tbm5N/u+iQpKmIQIQIQIQIQIQIQIQIQIQbYUDCgYUDCgYUDCgQg7riq4a4HvtI7wf93kg99r6IwtqwD0ZxZ8NDHOCUESGddnxeWE/0QXOw+qg6kHlX0QVXaOpDHdhQUi/L5pCxmkx2J7qbWQzMCcIMu00nRaNTO2OVrwWvPraQoypH0+BHoR5lFWvN55ZBTKdKue1e+TLO76Ls1tBSo2alSLHjC0SWwQSesTBjeSrPH0rDhdZbmz2WKyX1QqZCo0E7n9U+eR7l7RkjCBhQMKBhQMKBhQMKBhQMKBhQbwgQgQgQgQgQgQg1c7CQ8ewQ7u0PkT4IJ2/hjsrjxafkgh7DZnuLHYXYWjrGDqQP6oLbYh1UHSg5bXUgIKVtXW/lu7Cg+V2xpDcxGec5KLq9/L6Lvw9MRrazM+7jBVQ+kxMegsG4jEz0RdXUlS6+yhyzETMytNaxvpQ2o1zDAid4jcd6taxtGz5/mnfJafq84Xpqd93XtVoHqOlvuOkt8N3dCC73PebbQzE3Jwye06tPbvB4oO+ECECECECECECECEHpCBCBCBCBCBCBCDBagnLjGOi3HmGdWOLm6k9hy7jyQS7GgDJBoAGuy0Occ+KDFWtCCLttoyQUvae0dQzpv7EHjX2sobhVf8AlAHmZTaJZiZjrCPq3lYKp/mWeJ9ro2g+LDK12w0nvCXj4hqcfy3n/LensxYq4Jove3jgeSR2teCQtNtHjlZYvEesp80xLkr7BH/p1xHB9PPxac/ALTOh691lj8VbxtanX7uq7rmsViOKo9tWsPaf1iD+Cm2cPbrzUqmGtXP6riWXPM9doeO0N/069Po2MccwQ98CIO4a5iRu1W5Xq5CBCC0bE2R+J9UghhbhH4jimR2R5oLdCDMIEIEIEIEIEIEINsKBhQMKBhQMKBhQMKBhQaCo+lmx2WOcLhveQCARoDkd+aCfs96GM2P7gT5hBltZxcXu6uUNblOuZMdgj+4DSrXlBD3haoQU3aW0SwjjkgrCDBCD0sd5iz1WvnNpzaDm5u9p7QtdstK95TdPw7Uaj5Kum37TvryC/o2+4zE0d53968RqMcztuk5OCa3HG/L/AIcIC3x17Kq1ZrO1o6swjDqsd31Kv+Wxz+YHVHa45ILPdGyYaQ6uQ87mN9UfEfa7NO1BZwyMhkBoBkAgYUDCgYUDCgYUDCgYUDCg9EBAQEBAQEBBrhl7G8TPcB9yEE6KcDJBxWiv3IOGtaUEJeFYlBSbwrl7zO7RByPdAk7l5veKRvZuwYMme/JjjeXDXtJOQOEctT9lW5dZM9Ku14f4cx4oi2ad5/TwpUAcpDZ97TvKiTbeV/OKuKvwx0j2ZrUSw4XCCNx56HmOaSY71vG9ZbWa04Tn6u/lzUrT55rO0qTjPC6ajHz0ja0ft9UunZ6ixjHOYHvLWlxf1hiIBMNOQzVrHVwExtO0plogQMgNIQZQEBAQEBAQEBAQbQgQgQgQgQgQgQgQgWVk1xyb8yfsEE/U9VBVdoLQ5rThguOTZ47kEnZNmGuY11SpVc4gFwaWtbMbhhmO9ByXtcbKbCWPdl/qQ4dmUHzQfLLVHSOjMYjB038EEbb35gd5Vbrck78ruPC+lr5ds8+vSPw5VXutFkl7mriZgdmW50zvHFnwnWNxHMr1zdEKcEUyc9PXvCOqPXuIeMl32nZisalioPJJJpMkneQMJPkrjF1pEvm2vrFdReI90nC2IZCBCBCBCBCBCBCBCBCBCD2hAhAhAhAhAhAhAhBhlF7G/wAQBiBHq78IJgg89UHVVtocwOaZDgCO8II0XJUr1Wud1abTMHVx3eefcgtlNmFoHAIKhtvb+jpGNTog+WQgjre3r9oCqdZG130Dwxki2l5faZc6hulgQEYlG13kuwtEkmABxlTMdJlzus1Vce77vszSw2Kzt92jTHbDQCe/XvVrWu1dnBZ8nmZJt7pOFlqIQIQIQIQIQIQIQIQIQIQb4UDCgYUDCgYUDCgYUHnaXFrCRrEN+I5N8yEE+LMBSFMaBoaO4Qg8Lsu5tNgyzAjNB3Ewg47ZbmtBJMBB8o2uvfp6sN9VnmUEEymSQACSSAANSSYAQWa/9kv8Ezo2A16cOqRm58jrtB3xkQPwqPqMPmV+q44NxH+Hmjm+We/+3zw+HGdQeB5qntWaztL6Rjy1yRFqTvAsNjBBOTRLjoPqeAWzFjm89EHX63HpcU2vK67HbAwRWtMydG6Ez5tHmeSuMeKKPnGs1189p9n0ZrIECABoBuW1AZwoGFAwoGFAwoGFAwoGFAwoGFAwoPSECECECECECECEGoZiqU2cXYj2MGKf1YPFBN2ith1QcFW+abdXNHegq177bsEinLzy08UFRvG/q1aZOEHcPugiwO/hCC87J7PdFFasIqH1Gn2Ad5/F8u/ILRCCGvfZazWk4qlOH730zgce0j1u+VqyYaZO8J+k4nqNL0xW6eyF/wCXFnn/ADbRHCafzwLRGiputJ8TauY22j7pq6NlrNZjLGS4e1UOIzx4T3KTTHWnaFLqdXm1FubJbeUzC9ozEIMwgQgQgQgQgQgQgQgQgQgQg3QEBAQEBAQaXZnaz+CiI/O/P9oQeO0IdVrU6GIsa8uLi31oY3FA7ckHHeGy1N1MiSMpkNYDIzzdEnvKD5nXp4XFusEjwKCz3Hso2tTFR9RwB9lgAP6jPyQWi7bjoUM6bBi953Wd4nTuhBIoMoMIEIEIMoCAgICAgICAgICAgI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data:image/jpeg;base64,/9j/4AAQSkZJRgABAQAAAQABAAD/2wCEAAkGBxQSEBUSEhQREBQSFRQVERUQFRQUFBQUFREWFhcUFhUZHCggGBolHBUUITEhJSkrLi4vFx8zODQsNygtLisBCgoKDg0OGxAQGywmICQsLCwsLCwsLCwsLCwsLCwsLCwsLCwsLCwsLCwsLCwsLCwsLCwsLCwsLCwsLCwsLCwsLP/AABEIAM0A9gMBEQACEQEDEQH/xAAbAAEAAgMBAQAAAAAAAAAAAAAABQYBAgQDB//EAEIQAAEDAQUEBggEBAQHAAAAAAEAAhEDBAUSITEGQVFhEyJxgZGhBzJCUnKxwdFigpKyFCPh8CQzU+IVF0NzosLS/8QAGwEBAAIDAQEAAAAAAAAAAAAAAAQFAQMGAgf/xAAvEQEAAgECBAQGAQQDAAAAAAAAAQIDBBEFEiExBhNBUSIyYXGBoRRCUpHRFSMk/9oADAMBAAIRAxEAPwC1oCAgICAgICAgICBCAgINXuAEkgDiTCxNoju91xXv8sTLiffNnGtal3PB+S1znxx6pleFay3bHLzF/wBm/wBZng77Lz/Jxe7d/wAJrv7Hoy+bOdK1LvcG/OF6jUY59Wq/CdZTvjl2U6gdm0h3wkH5L3F6z2lEvhyU+asx+G69NQgICAgICAgICAgICAgICAgICAgICAECUEfet80qA65lx0Y3Nx+w5lacueuPustDwrUaufgjp7yqdu2qrPkMii3dhzd3uP0AVfl1drdnY6Pw7psPW8c0/pCVarnmXuc88XEuPmo1r2nvK8x6fHjjalYhqvDbsLLOwhs2Y4gyCWni0kHxCzFpjs1Xw0vG1oiUlZb/ALQzSq5w4VeuPE5+a3U1OSvqrNRwXSZevJt9k3Ydr9BXZh/HSzHe05+BKl49b/c5/VeGp74bfiVkstqZVbipuD2nePkeB5FTa2raN4lzOo02XBblyRtL2XpoEBAQEBAQEBAQEBAQEBAQEBAQEFb2j2i6OaVEzU0c7UM5Di75KFqNTFfhr3dRwfgU5ts2aPh9I91Le8kkklxOZJMkniTvVXMzPWXdUx1pXlrG0MLD3sIyICAgICMbNmPjmN4OhWYnZrvjiezps1d9I9LRcWxGIaxwDxo5vP5FbaXtTrCt1GHHnjys0dfSV2uG/mWgYT1KoHWZuP4mneOWoVph1Fcn3cRxPhGTSTvHWvumFIU4gICAgICAgICAgICAgICAgIITae9+gphrD/Mqer+Eb3fbn2KLqc3JG0d17wPhn8rLz3j4a/tQSVUzM95fRq1iIiI9BeXsQEYEYEZEZEBARh6UahaZEcCCJBB1BG8LMTtLTlwxkrtLeqCxzatIubJlpB6zHjVpO+J7wRzW2J2neEGIjLW2LL3jv9fqvuz17i00pMB7MqgHHc4cj91a4MsZI+rg+K8PtpMvT5Z7JVb1UICAgICAgICAgICAgICAg1e8AEkwACSeAAklYmdo3e8dJyWite8vmV6W01qrqhnrHqg7mj1R4fVUmXJN7TZ9T4dpa6bBXHH5+7lWlPEBZYm0R3c1W2sblMnkttcNpQMvEcWPpvuxZbQ+q7DRpPqngwF0dsDLvW2ummVfk45SnonbNs3bHCTSZT+Oo2fBsrZ/Cn3RLeJ8Uf0trRs1aWCejD/+04OPgYPgvFtHeEjD4k0152t0RTgQSCC0jUOBa4doOYUa1LV7rzDqMeaN6TuLw3iAhLosjgZYTDamUn2Xey7uOR5Er3WfRC1VJiPMr3j9x6wzdVvdZq4fmIOGo3eWz1h27+0BbsWSaW3QeIaWurwTX8w+nseCARmCAQRoQRIKuIneN3ze9JpM1nvDKy8iAgICAgICAgICAgICAgg9sLXgsxaNapDPy6u8hH5lF1d+Wm3uvvD2l87V80x0r1UJVD6NECw9Cy8zOyJt9tk4W5Aa81LxYoiN5c5rtdN7clOyX2P2XNrd0lSW0WGCRrUd7rTuHE9w5S8ePmc7q9X5cbR3fUrHZGUmBlJjabRoGiB2nieZzUqIiFHfJa87zL2WXgQcV53XTtDYqNkj1XDJ7fhd9NCvF8dbxtMJWl1ubTXi9JUG97rfZ6mB2YObHjRw+hG8fdVGfD5cvonC+J11mP6x3cKjraBGRZebQzeGZa/3mjF8Q6p8YB/MtkTur615d6+0/pedirZ0llDTrSJZ+XVvkY7la6a+9dnC8c08YtTNo7W6p9SFMICAgICAgICAgICAgICClbc15rMZ7jCT2vd9mhVmut8WzufCuHlw2v7yragOsEHNb6uFh4nILdhrvKBxDNOPFO3qibPZnVHtptzc9zWt7XGB81NjrOzlsk8lJt7PuF32JtCkykzJtNoaOfEnmTJ71OiIiNoctlvN7zaXQstYgICDgvu7xXouZ7Q61M8HgZeOh5ErVmpz0mE7hurtpc9bxPTfq+aj+5VHPSX1Sl4tEWj1FhsEYkrf5fY6fEf7V7qiZomJ3+iwejyvFSqz3mNd+lxH/urDSTtMw5DxFTelbfVeVPcoICAgICDOFAwoGFAwoGFAwoGFAwoBCCibXWaobS5wp1HNLWQ5rHObk3OSBkZlVeqxWtfeId1wHXafFpYpa0RO6GsdlfVqCnTa57z7IGYHEzoOZUaMV5nbZfZOIaelOebxsvF1ejOo4A16oZ+GkMR/UcvJTKaGf6pc5qfFURO2Gn5lJ2n0TWd7QDUtII3h1P5YFIrpa17KfPx7Pn+aI/f+0ZZfRn/C2lldlU1GMk4XtAdJaQDiBgxPBeq4dp3Rc3EpyYppMdU4Qt6sIQMKBhQMKBCD5ferMNeqBoKtSP1lUWaNskw+rcNnfS45n2hyrUniMsVfUd/fFeq90fUfKlfR+f8AFkcaT/3sVhpvncjx2f8Azx930YBWDjzCgYUDCgYUDCgzKBKBKBKBKBKBKBKAgASYGu5BZrou8DM5k6kozvKbawBGG0IPG0UQQgq98WPPENfmgiGOkINpQJQJQYc4AEnIDMngFiZ2jd6pXmtFY9Xyq11sdR7/AH3ud+pxP1VDktzWmX1nSYvKw0p7RDyXhKEZedodDCvdO6LqZ2xzKb9HDJtNR3u0o/U9v/yVY6aOu7i+OZf+qK/V9EU5y5KBKBKBKBKDEIEIEIEIEIEIEIEIEIOm7GTU7PqguVjGSDqQEGr9EELeehQVJxiq5vEYh3GD9EHpCBCBCCsbYXuGtNnYes4fzCPZafZ7T8u1QNVn2jlju6nw7wucl/5GTtHb7qYq13kCwyIw5LxfDQOJW/DXdWcSyctYhdfRtY8NnfVOtV8D4acj9xf4KzwV2jdwfFs3Plivst8KQqWYQIQIQIQIQZQEBAQEBAQEBB7XXVio4cx+0ILbY62SDva9ALkHPXrZIIS8K6CpV6s2lg4457MJ/og7kBBB7R38KAwMh1UjtDB7zufAKLqNRFI2juvuD8Htq7Re/SkftQXvJJJJJJkk6knUlVEzMzvL6Djx1x1itY2iGFhuEZEebI00nWiu2lTzL3BjfqTyGZ7lYYqbQ5PiWr5rTbfpD7Ld9kbRpMpN9Wm0NHOBmTzJk96sKxtGzi8mSclptLoXprEBAQEBBlAQEBAQEBAQEHJUrdHWB3PH/k3I+WHwQWKw24RqglKdrQZda+aDlr2xBBXlbckFfup3SWh7/ZY3CPicfsPNBNoJO5ruFQ4nabhxQUz0m7Nso16LqDSDaXOa5skg1JaAROk4vJV2rwxvEx3l2nAOI3nFemTtSN/wrm1VxfwVcUTUFUmm17obhwl09XU8FFz4vLnbdd8K4hOtxzk5doidoQy0LYQmXHeFpwtganyC34ce87qriWsjHTlrPVdvR9s4aLf4mqIqVGwxp1ZTO8jc52XYO0q1x026uA1+q8yeSs9FyW5XCAgICAgIMwgQgQgQgQgQgQgQgQg57dZekZh0IzYeDhofp3oI+w3kWkseMD26g/MHeEExSvHmg2feHNBx2m9IGqCu2y8X1XinTEucYH37EFhuyxCjTDBmdXHi46n6dyCH2pv/AKEGlSI6UjM5HowRl+Y7uGqh6jUcnSHR8F4POonzsny+n1XXZO9GvpswmRhbz3DXmpVJiaxMKPU45x5bUmNtplN3pd9F76doqiTZsTmEnJpcIJI3paI7z6POPNkpWaU/q6S+DbR3h/EWutWmQ95w/AMm+QCpM1+a8y+ncM03kaWlPXZHLUsnharSGDnuC248c2lC1mrrhr9ZWDYrZY1HNtVpHV9alTcPW4PcPd3gb9dNbPFi2cHxDiE3tMRPWX0SFKUZCBCBCBCBCBCBCDKAgICAgICAgICDnt1z9OAMLg/RjwCCO08EHDX2Qt9MdTo6w/A8A+DoQRVrpWxhDX0ajDpm0xPaMkChcloqnrnox+p36W/UoLJddxdC2GMcSdXOHWd37hyQSP8Awms9pDA1jiOqanqg8SBmexYmJmOjZimkWib9kZZfRY0nFXtFSo4mXYA1sk65mSof8OJne0uinxLkpXkw0iIjsst0bM2axiGF43kveT88h4KVjpFI6KPV6zJqr8+TbdV/SFtpTNF1ms7sbndV726NbvAO8qPqc8VrtC24HwvJnzRkvG1I/b5aqjd9Eh4Wq0hg4ncFtx4ptKDq9ZXBH1WfZLY4uItFsHOnRcPB1QH9vjwVnixRDg9fxK2W0xEr9ClKXcQEBAQEBAQEGyAgICAgICAgkLFc9SpByY073fZBN2O5adOCeu4b3fZB3kgnDrAk8uCDJYgjrbZ8Wufag0sFQDquA5IOqvaGtG5BF2i/6bN4EIyrd8ekGmzJpxH8P3Wq+alY6yn6Thmo1E7Ur+Z7KFfe1Ne0GC4sbwBzPaVX5dXa3SrrtB4dw4drZvin9INQ5mZ7ujrStY5Y7Oa1WrD1WjE45ADPM6ZbzyW7Fi5u6v12vrhjavdd9kNkOii0WkYqxzaw5ilwJ4v+XmrTHhiIcFreIXzWmIlclvVYgICAgICAgICDMIEIEIEIEIEIEIJG4rKKlXrZhoBjiScvkglL+vxtmGYJJyAGZJOgAGpQV2ntDVqvADX0wdHVGloy1AGsoLddg6mIyS7Myg7UHPaGZIK9er8HWG5BVbdeFWtTfVxGlSY1xmOs/CCTA3DLVebW5YmW7T4py5K095h86r2x783OJ71UX1N7er6PpeDaTBEbV3n6vBR1tWsRG0Cwy5rdacDctTot+Km8q/X6ryabR3lZvRpcYcXWuoJgltEHj7VTtzgfmVlhpHdwnE9Tbm5N/u+iQpKmIQIQIQIQIQIQIQIQIQIQbYUDCgYUDCgYUDCgQg7riq4a4HvtI7wf93kg99r6IwtqwD0ZxZ8NDHOCUESGddnxeWE/0QXOw+qg6kHlX0QVXaOpDHdhQUi/L5pCxmkx2J7qbWQzMCcIMu00nRaNTO2OVrwWvPraQoypH0+BHoR5lFWvN55ZBTKdKue1e+TLO76Ls1tBSo2alSLHjC0SWwQSesTBjeSrPH0rDhdZbmz2WKyX1QqZCo0E7n9U+eR7l7RkjCBhQMKBhQMKBhQMKBhQMKBhQbwgQgQgQgQgQgQg1c7CQ8ewQ7u0PkT4IJ2/hjsrjxafkgh7DZnuLHYXYWjrGDqQP6oLbYh1UHSg5bXUgIKVtXW/lu7Cg+V2xpDcxGec5KLq9/L6Lvw9MRrazM+7jBVQ+kxMegsG4jEz0RdXUlS6+yhyzETMytNaxvpQ2o1zDAid4jcd6taxtGz5/mnfJafq84Xpqd93XtVoHqOlvuOkt8N3dCC73PebbQzE3Jwye06tPbvB4oO+ECECECECECECECEHpCBCBCBCBCBCBCDBagnLjGOi3HmGdWOLm6k9hy7jyQS7GgDJBoAGuy0Occ+KDFWtCCLttoyQUvae0dQzpv7EHjX2sobhVf8AlAHmZTaJZiZjrCPq3lYKp/mWeJ9ro2g+LDK12w0nvCXj4hqcfy3n/LensxYq4Jove3jgeSR2teCQtNtHjlZYvEesp80xLkr7BH/p1xHB9PPxac/ALTOh691lj8VbxtanX7uq7rmsViOKo9tWsPaf1iD+Cm2cPbrzUqmGtXP6riWXPM9doeO0N/069Po2MccwQ98CIO4a5iRu1W5Xq5CBCC0bE2R+J9UghhbhH4jimR2R5oLdCDMIEIEIEIEIEIEINsKBhQMKBhQMKBhQMKBhQaCo+lmx2WOcLhveQCARoDkd+aCfs96GM2P7gT5hBltZxcXu6uUNblOuZMdgj+4DSrXlBD3haoQU3aW0SwjjkgrCDBCD0sd5iz1WvnNpzaDm5u9p7QtdstK95TdPw7Uaj5Kum37TvryC/o2+4zE0d53968RqMcztuk5OCa3HG/L/AIcIC3x17Kq1ZrO1o6swjDqsd31Kv+Wxz+YHVHa45ILPdGyYaQ6uQ87mN9UfEfa7NO1BZwyMhkBoBkAgYUDCgYUDCgYUDCgYUDCg9EBAQEBAQEBBrhl7G8TPcB9yEE6KcDJBxWiv3IOGtaUEJeFYlBSbwrl7zO7RByPdAk7l5veKRvZuwYMme/JjjeXDXtJOQOEctT9lW5dZM9Ku14f4cx4oi2ad5/TwpUAcpDZ97TvKiTbeV/OKuKvwx0j2ZrUSw4XCCNx56HmOaSY71vG9ZbWa04Tn6u/lzUrT55rO0qTjPC6ajHz0ja0ft9UunZ6ixjHOYHvLWlxf1hiIBMNOQzVrHVwExtO0plogQMgNIQZQEBAQEBAQEBAQbQgQgQgQgQgQgQgQgWVk1xyb8yfsEE/U9VBVdoLQ5rThguOTZ47kEnZNmGuY11SpVc4gFwaWtbMbhhmO9ByXtcbKbCWPdl/qQ4dmUHzQfLLVHSOjMYjB038EEbb35gd5Vbrck78ruPC+lr5ds8+vSPw5VXutFkl7mriZgdmW50zvHFnwnWNxHMr1zdEKcEUyc9PXvCOqPXuIeMl32nZisalioPJJJpMkneQMJPkrjF1pEvm2vrFdReI90nC2IZCBCBCBCBCBCBCBCBCBCD2hAhAhAhAhAhAhAhBhlF7G/wAQBiBHq78IJgg89UHVVtocwOaZDgCO8II0XJUr1Wud1abTMHVx3eefcgtlNmFoHAIKhtvb+jpGNTog+WQgjre3r9oCqdZG130Dwxki2l5faZc6hulgQEYlG13kuwtEkmABxlTMdJlzus1Vce77vszSw2Kzt92jTHbDQCe/XvVrWu1dnBZ8nmZJt7pOFlqIQIQIQIQIQIQIQIQIQIQb4UDCgYUDCgYUDCgYUHnaXFrCRrEN+I5N8yEE+LMBSFMaBoaO4Qg8Lsu5tNgyzAjNB3Ewg47ZbmtBJMBB8o2uvfp6sN9VnmUEEymSQACSSAANSSYAQWa/9kv8Ezo2A16cOqRm58jrtB3xkQPwqPqMPmV+q44NxH+Hmjm+We/+3zw+HGdQeB5qntWaztL6Rjy1yRFqTvAsNjBBOTRLjoPqeAWzFjm89EHX63HpcU2vK67HbAwRWtMydG6Ez5tHmeSuMeKKPnGs1189p9n0ZrIECABoBuW1AZwoGFAwoGFAwoGFAwoGFAwoGFAwoPSECECECECECECEGoZiqU2cXYj2MGKf1YPFBN2ith1QcFW+abdXNHegq177bsEinLzy08UFRvG/q1aZOEHcPugiwO/hCC87J7PdFFasIqH1Gn2Ad5/F8u/ILRCCGvfZazWk4qlOH730zgce0j1u+VqyYaZO8J+k4nqNL0xW6eyF/wCXFnn/ADbRHCafzwLRGiputJ8TauY22j7pq6NlrNZjLGS4e1UOIzx4T3KTTHWnaFLqdXm1FubJbeUzC9ozEIMwgQgQgQgQgQgQgQgQgQgQg3QEBAQEBAQaXZnaz+CiI/O/P9oQeO0IdVrU6GIsa8uLi31oY3FA7ckHHeGy1N1MiSMpkNYDIzzdEnvKD5nXp4XFusEjwKCz3Hso2tTFR9RwB9lgAP6jPyQWi7bjoUM6bBi953Wd4nTuhBIoMoMIEIEIMoCAgICAgICAgICAgIP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data:image/jpeg;base64,/9j/4AAQSkZJRgABAQAAAQABAAD/2wCEAAkGBxQSEBUSEhQREBQSFRQVERUQFRQUFBQUFREWFhcUFhUZHCggGBolHBUUITEhJSkrLi4vFx8zODQsNygtLisBCgoKDg0OGxAQGywmICQsLCwsLCwsLCwsLCwsLCwsLCwsLCwsLCwsLCwsLCwsLCwsLCwsLCwsLCwsLCwsLCwsLP/AABEIAM0A9gMBEQACEQEDEQH/xAAbAAEAAgMBAQAAAAAAAAAAAAAABQYBAgQDB//EAEIQAAEDAQUEBggEBAQHAAAAAAEAAhEDBAUSITEGQVFhEyJxgZGhBzJCUnKxwdFigpKyFCPh8CQzU+IVF0NzosLS/8QAGwEBAAIDAQEAAAAAAAAAAAAAAAQFAQMGAgf/xAAvEQEAAgECBAQGAQQDAAAAAAAAAQIDBBEFEiExBhNBUSIyYXGBoRRCUpHRFSMk/9oADAMBAAIRAxEAPwC1oCAgICAgICAgICBCAgINXuAEkgDiTCxNoju91xXv8sTLiffNnGtal3PB+S1znxx6pleFay3bHLzF/wBm/wBZng77Lz/Jxe7d/wAJrv7Hoy+bOdK1LvcG/OF6jUY59Wq/CdZTvjl2U6gdm0h3wkH5L3F6z2lEvhyU+asx+G69NQgICAgICAgICAgICAgICAgICAgICAECUEfet80qA65lx0Y3Nx+w5lacueuPustDwrUaufgjp7yqdu2qrPkMii3dhzd3uP0AVfl1drdnY6Pw7psPW8c0/pCVarnmXuc88XEuPmo1r2nvK8x6fHjjalYhqvDbsLLOwhs2Y4gyCWni0kHxCzFpjs1Xw0vG1oiUlZb/ALQzSq5w4VeuPE5+a3U1OSvqrNRwXSZevJt9k3Ydr9BXZh/HSzHe05+BKl49b/c5/VeGp74bfiVkstqZVbipuD2nePkeB5FTa2raN4lzOo02XBblyRtL2XpoEBAQEBAQEBAQEBAQEBAQEBAQEFb2j2i6OaVEzU0c7UM5Di75KFqNTFfhr3dRwfgU5ts2aPh9I91Le8kkklxOZJMkniTvVXMzPWXdUx1pXlrG0MLD3sIyICAgICMbNmPjmN4OhWYnZrvjiezps1d9I9LRcWxGIaxwDxo5vP5FbaXtTrCt1GHHnjys0dfSV2uG/mWgYT1KoHWZuP4mneOWoVph1Fcn3cRxPhGTSTvHWvumFIU4gICAgICAgICAgICAgICAgIITae9+gphrD/Mqer+Eb3fbn2KLqc3JG0d17wPhn8rLz3j4a/tQSVUzM95fRq1iIiI9BeXsQEYEYEZEZEBARh6UahaZEcCCJBB1BG8LMTtLTlwxkrtLeqCxzatIubJlpB6zHjVpO+J7wRzW2J2neEGIjLW2LL3jv9fqvuz17i00pMB7MqgHHc4cj91a4MsZI+rg+K8PtpMvT5Z7JVb1UICAgICAgICAgICAgICAg1e8AEkwACSeAAklYmdo3e8dJyWite8vmV6W01qrqhnrHqg7mj1R4fVUmXJN7TZ9T4dpa6bBXHH5+7lWlPEBZYm0R3c1W2sblMnkttcNpQMvEcWPpvuxZbQ+q7DRpPqngwF0dsDLvW2ummVfk45SnonbNs3bHCTSZT+Oo2fBsrZ/Cn3RLeJ8Uf0trRs1aWCejD/+04OPgYPgvFtHeEjD4k0152t0RTgQSCC0jUOBa4doOYUa1LV7rzDqMeaN6TuLw3iAhLosjgZYTDamUn2Xey7uOR5Er3WfRC1VJiPMr3j9x6wzdVvdZq4fmIOGo3eWz1h27+0BbsWSaW3QeIaWurwTX8w+nseCARmCAQRoQRIKuIneN3ze9JpM1nvDKy8iAgICAgICAgICAgICAgg9sLXgsxaNapDPy6u8hH5lF1d+Wm3uvvD2l87V80x0r1UJVD6NECw9Cy8zOyJt9tk4W5Aa81LxYoiN5c5rtdN7clOyX2P2XNrd0lSW0WGCRrUd7rTuHE9w5S8ePmc7q9X5cbR3fUrHZGUmBlJjabRoGiB2nieZzUqIiFHfJa87zL2WXgQcV53XTtDYqNkj1XDJ7fhd9NCvF8dbxtMJWl1ubTXi9JUG97rfZ6mB2YObHjRw+hG8fdVGfD5cvonC+J11mP6x3cKjraBGRZebQzeGZa/3mjF8Q6p8YB/MtkTur615d6+0/pedirZ0llDTrSJZ+XVvkY7la6a+9dnC8c08YtTNo7W6p9SFMICAgICAgICAgICAgICClbc15rMZ7jCT2vd9mhVmut8WzufCuHlw2v7yragOsEHNb6uFh4nILdhrvKBxDNOPFO3qibPZnVHtptzc9zWt7XGB81NjrOzlsk8lJt7PuF32JtCkykzJtNoaOfEnmTJ71OiIiNoctlvN7zaXQstYgICDgvu7xXouZ7Q61M8HgZeOh5ErVmpz0mE7hurtpc9bxPTfq+aj+5VHPSX1Sl4tEWj1FhsEYkrf5fY6fEf7V7qiZomJ3+iwejyvFSqz3mNd+lxH/urDSTtMw5DxFTelbfVeVPcoICAgICDOFAwoGFAwoGFAwoGFAwoBCCibXWaobS5wp1HNLWQ5rHObk3OSBkZlVeqxWtfeId1wHXafFpYpa0RO6GsdlfVqCnTa57z7IGYHEzoOZUaMV5nbZfZOIaelOebxsvF1ejOo4A16oZ+GkMR/UcvJTKaGf6pc5qfFURO2Gn5lJ2n0TWd7QDUtII3h1P5YFIrpa17KfPx7Pn+aI/f+0ZZfRn/C2lldlU1GMk4XtAdJaQDiBgxPBeq4dp3Rc3EpyYppMdU4Qt6sIQMKBhQMKBCD5ferMNeqBoKtSP1lUWaNskw+rcNnfS45n2hyrUniMsVfUd/fFeq90fUfKlfR+f8AFkcaT/3sVhpvncjx2f8Azx930YBWDjzCgYUDCgYUDCgzKBKBKBKBKBKBKBKAgASYGu5BZrou8DM5k6kozvKbawBGG0IPG0UQQgq98WPPENfmgiGOkINpQJQJQYc4AEnIDMngFiZ2jd6pXmtFY9Xyq11sdR7/AH3ud+pxP1VDktzWmX1nSYvKw0p7RDyXhKEZedodDCvdO6LqZ2xzKb9HDJtNR3u0o/U9v/yVY6aOu7i+OZf+qK/V9EU5y5KBKBKBKBKDEIEIEIEIEIEIEIEIEIOm7GTU7PqguVjGSDqQEGr9EELeehQVJxiq5vEYh3GD9EHpCBCBCCsbYXuGtNnYes4fzCPZafZ7T8u1QNVn2jlju6nw7wucl/5GTtHb7qYq13kCwyIw5LxfDQOJW/DXdWcSyctYhdfRtY8NnfVOtV8D4acj9xf4KzwV2jdwfFs3Plivst8KQqWYQIQIQIQIQZQEBAQEBAQEBB7XXVio4cx+0ILbY62SDva9ALkHPXrZIIS8K6CpV6s2lg4457MJ/og7kBBB7R38KAwMh1UjtDB7zufAKLqNRFI2juvuD8Htq7Re/SkftQXvJJJJJJkk6knUlVEzMzvL6Djx1x1itY2iGFhuEZEebI00nWiu2lTzL3BjfqTyGZ7lYYqbQ5PiWr5rTbfpD7Ld9kbRpMpN9Wm0NHOBmTzJk96sKxtGzi8mSclptLoXprEBAQEBBlAQEBAQEBAQEHJUrdHWB3PH/k3I+WHwQWKw24RqglKdrQZda+aDlr2xBBXlbckFfup3SWh7/ZY3CPicfsPNBNoJO5ruFQ4nabhxQUz0m7Nso16LqDSDaXOa5skg1JaAROk4vJV2rwxvEx3l2nAOI3nFemTtSN/wrm1VxfwVcUTUFUmm17obhwl09XU8FFz4vLnbdd8K4hOtxzk5doidoQy0LYQmXHeFpwtganyC34ce87qriWsjHTlrPVdvR9s4aLf4mqIqVGwxp1ZTO8jc52XYO0q1x026uA1+q8yeSs9FyW5XCAgICAgIMwgQgQgQgQgQgQgQgQg57dZekZh0IzYeDhofp3oI+w3kWkseMD26g/MHeEExSvHmg2feHNBx2m9IGqCu2y8X1XinTEucYH37EFhuyxCjTDBmdXHi46n6dyCH2pv/AKEGlSI6UjM5HowRl+Y7uGqh6jUcnSHR8F4POonzsny+n1XXZO9GvpswmRhbz3DXmpVJiaxMKPU45x5bUmNtplN3pd9F76doqiTZsTmEnJpcIJI3paI7z6POPNkpWaU/q6S+DbR3h/EWutWmQ95w/AMm+QCpM1+a8y+ncM03kaWlPXZHLUsnharSGDnuC248c2lC1mrrhr9ZWDYrZY1HNtVpHV9alTcPW4PcPd3gb9dNbPFi2cHxDiE3tMRPWX0SFKUZCBCBCBCBCBCBCDKAgICAgICAgICDnt1z9OAMLg/RjwCCO08EHDX2Qt9MdTo6w/A8A+DoQRVrpWxhDX0ajDpm0xPaMkChcloqnrnox+p36W/UoLJddxdC2GMcSdXOHWd37hyQSP8Awms9pDA1jiOqanqg8SBmexYmJmOjZimkWib9kZZfRY0nFXtFSo4mXYA1sk65mSof8OJne0uinxLkpXkw0iIjsst0bM2axiGF43kveT88h4KVjpFI6KPV6zJqr8+TbdV/SFtpTNF1ms7sbndV726NbvAO8qPqc8VrtC24HwvJnzRkvG1I/b5aqjd9Eh4Wq0hg4ncFtx4ptKDq9ZXBH1WfZLY4uItFsHOnRcPB1QH9vjwVnixRDg9fxK2W0xEr9ClKXcQEBAQEBAQEGyAgICAgICAgkLFc9SpByY073fZBN2O5adOCeu4b3fZB3kgnDrAk8uCDJYgjrbZ8Wufag0sFQDquA5IOqvaGtG5BF2i/6bN4EIyrd8ekGmzJpxH8P3Wq+alY6yn6Thmo1E7Ur+Z7KFfe1Ne0GC4sbwBzPaVX5dXa3SrrtB4dw4drZvin9INQ5mZ7ujrStY5Y7Oa1WrD1WjE45ADPM6ZbzyW7Fi5u6v12vrhjavdd9kNkOii0WkYqxzaw5ilwJ4v+XmrTHhiIcFreIXzWmIlclvVYgICAgICAgICDMIEIEIEIEIEIEIJG4rKKlXrZhoBjiScvkglL+vxtmGYJJyAGZJOgAGpQV2ntDVqvADX0wdHVGloy1AGsoLddg6mIyS7Myg7UHPaGZIK9er8HWG5BVbdeFWtTfVxGlSY1xmOs/CCTA3DLVebW5YmW7T4py5K095h86r2x783OJ71UX1N7er6PpeDaTBEbV3n6vBR1tWsRG0Cwy5rdacDctTot+Km8q/X6ryabR3lZvRpcYcXWuoJgltEHj7VTtzgfmVlhpHdwnE9Tbm5N/u+iQpKmIQIQIQIQIQIQIQIQIQIQbYUDCgYUDCgYUDCgQg7riq4a4HvtI7wf93kg99r6IwtqwD0ZxZ8NDHOCUESGddnxeWE/0QXOw+qg6kHlX0QVXaOpDHdhQUi/L5pCxmkx2J7qbWQzMCcIMu00nRaNTO2OVrwWvPraQoypH0+BHoR5lFWvN55ZBTKdKue1e+TLO76Ls1tBSo2alSLHjC0SWwQSesTBjeSrPH0rDhdZbmz2WKyX1QqZCo0E7n9U+eR7l7RkjCBhQMKBhQMKBhQMKBhQMKBhQbwgQgQgQgQgQgQg1c7CQ8ewQ7u0PkT4IJ2/hjsrjxafkgh7DZnuLHYXYWjrGDqQP6oLbYh1UHSg5bXUgIKVtXW/lu7Cg+V2xpDcxGec5KLq9/L6Lvw9MRrazM+7jBVQ+kxMegsG4jEz0RdXUlS6+yhyzETMytNaxvpQ2o1zDAid4jcd6taxtGz5/mnfJafq84Xpqd93XtVoHqOlvuOkt8N3dCC73PebbQzE3Jwye06tPbvB4oO+ECECECECECECECEHpCBCBCBCBCBCBCDBagnLjGOi3HmGdWOLm6k9hy7jyQS7GgDJBoAGuy0Occ+KDFWtCCLttoyQUvae0dQzpv7EHjX2sobhVf8AlAHmZTaJZiZjrCPq3lYKp/mWeJ9ro2g+LDK12w0nvCXj4hqcfy3n/LensxYq4Jove3jgeSR2teCQtNtHjlZYvEesp80xLkr7BH/p1xHB9PPxac/ALTOh691lj8VbxtanX7uq7rmsViOKo9tWsPaf1iD+Cm2cPbrzUqmGtXP6riWXPM9doeO0N/069Po2MccwQ98CIO4a5iRu1W5Xq5CBCC0bE2R+J9UghhbhH4jimR2R5oLdCDMIEIEIEIEIEIEINsKBhQMKBhQMKBhQMKBhQaCo+lmx2WOcLhveQCARoDkd+aCfs96GM2P7gT5hBltZxcXu6uUNblOuZMdgj+4DSrXlBD3haoQU3aW0SwjjkgrCDBCD0sd5iz1WvnNpzaDm5u9p7QtdstK95TdPw7Uaj5Kum37TvryC/o2+4zE0d53968RqMcztuk5OCa3HG/L/AIcIC3x17Kq1ZrO1o6swjDqsd31Kv+Wxz+YHVHa45ILPdGyYaQ6uQ87mN9UfEfa7NO1BZwyMhkBoBkAgYUDCgYUDCgYUDCgYUDCg9EBAQEBAQEBBrhl7G8TPcB9yEE6KcDJBxWiv3IOGtaUEJeFYlBSbwrl7zO7RByPdAk7l5veKRvZuwYMme/JjjeXDXtJOQOEctT9lW5dZM9Ku14f4cx4oi2ad5/TwpUAcpDZ97TvKiTbeV/OKuKvwx0j2ZrUSw4XCCNx56HmOaSY71vG9ZbWa04Tn6u/lzUrT55rO0qTjPC6ajHz0ja0ft9UunZ6ixjHOYHvLWlxf1hiIBMNOQzVrHVwExtO0plogQMgNIQZQEBAQEBAQEBAQbQgQgQgQgQgQgQgQgWVk1xyb8yfsEE/U9VBVdoLQ5rThguOTZ47kEnZNmGuY11SpVc4gFwaWtbMbhhmO9ByXtcbKbCWPdl/qQ4dmUHzQfLLVHSOjMYjB038EEbb35gd5Vbrck78ruPC+lr5ds8+vSPw5VXutFkl7mriZgdmW50zvHFnwnWNxHMr1zdEKcEUyc9PXvCOqPXuIeMl32nZisalioPJJJpMkneQMJPkrjF1pEvm2vrFdReI90nC2IZCBCBCBCBCBCBCBCBCBCD2hAhAhAhAhAhAhAhBhlF7G/wAQBiBHq78IJgg89UHVVtocwOaZDgCO8II0XJUr1Wud1abTMHVx3eefcgtlNmFoHAIKhtvb+jpGNTog+WQgjre3r9oCqdZG130Dwxki2l5faZc6hulgQEYlG13kuwtEkmABxlTMdJlzus1Vce77vszSw2Kzt92jTHbDQCe/XvVrWu1dnBZ8nmZJt7pOFlqIQIQIQIQIQIQIQIQIQIQb4UDCgYUDCgYUDCgYUHnaXFrCRrEN+I5N8yEE+LMBSFMaBoaO4Qg8Lsu5tNgyzAjNB3Ewg47ZbmtBJMBB8o2uvfp6sN9VnmUEEymSQACSSAANSSYAQWa/9kv8Ezo2A16cOqRm58jrtB3xkQPwqPqMPmV+q44NxH+Hmjm+We/+3zw+HGdQeB5qntWaztL6Rjy1yRFqTvAsNjBBOTRLjoPqeAWzFjm89EHX63HpcU2vK67HbAwRWtMydG6Ez5tHmeSuMeKKPnGs1189p9n0ZrIECABoBuW1AZwoGFAwoGFAwoGFAwoGFAwoGFAwoPSECECECECECECEGoZiqU2cXYj2MGKf1YPFBN2ith1QcFW+abdXNHegq177bsEinLzy08UFRvG/q1aZOEHcPugiwO/hCC87J7PdFFasIqH1Gn2Ad5/F8u/ILRCCGvfZazWk4qlOH730zgce0j1u+VqyYaZO8J+k4nqNL0xW6eyF/wCXFnn/ADbRHCafzwLRGiputJ8TauY22j7pq6NlrNZjLGS4e1UOIzx4T3KTTHWnaFLqdXm1FubJbeUzC9ozEIMwgQgQgQgQgQgQgQgQgQgQg3QEBAQEBAQaXZnaz+CiI/O/P9oQeO0IdVrU6GIsa8uLi31oY3FA7ckHHeGy1N1MiSMpkNYDIzzdEnvKD5nXp4XFusEjwKCz3Hso2tTFR9RwB9lgAP6jPyQWi7bjoUM6bBi953Wd4nTuhBIoMoMIEIEIMoCAgICAgICAgICAgIP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8" descr="data:image/jpeg;base64,/9j/4AAQSkZJRgABAQAAAQABAAD/2wCEAAkGBxQSEBUSEhQREBQSFRQVERUQFRQUFBQUFREWFhcUFhUZHCggGBolHBUUITEhJSkrLi4vFx8zODQsNygtLisBCgoKDg0OGxAQGywmICQsLCwsLCwsLCwsLCwsLCwsLCwsLCwsLCwsLCwsLCwsLCwsLCwsLCwsLCwsLCwsLCwsLP/AABEIAM0A9gMBEQACEQEDEQH/xAAbAAEAAgMBAQAAAAAAAAAAAAAABQYBAgQDB//EAEIQAAEDAQUEBggEBAQHAAAAAAEAAhEDBAUSITEGQVFhEyJxgZGhBzJCUnKxwdFigpKyFCPh8CQzU+IVF0NzosLS/8QAGwEBAAIDAQEAAAAAAAAAAAAAAAQFAQMGAgf/xAAvEQEAAgECBAQGAQQDAAAAAAAAAQIDBBEFEiExBhNBUSIyYXGBoRRCUpHRFSMk/9oADAMBAAIRAxEAPwC1oCAgICAgICAgICBCAgINXuAEkgDiTCxNoju91xXv8sTLiffNnGtal3PB+S1znxx6pleFay3bHLzF/wBm/wBZng77Lz/Jxe7d/wAJrv7Hoy+bOdK1LvcG/OF6jUY59Wq/CdZTvjl2U6gdm0h3wkH5L3F6z2lEvhyU+asx+G69NQgICAgICAgICAgICAgICAgICAgICAECUEfet80qA65lx0Y3Nx+w5lacueuPustDwrUaufgjp7yqdu2qrPkMii3dhzd3uP0AVfl1drdnY6Pw7psPW8c0/pCVarnmXuc88XEuPmo1r2nvK8x6fHjjalYhqvDbsLLOwhs2Y4gyCWni0kHxCzFpjs1Xw0vG1oiUlZb/ALQzSq5w4VeuPE5+a3U1OSvqrNRwXSZevJt9k3Ydr9BXZh/HSzHe05+BKl49b/c5/VeGp74bfiVkstqZVbipuD2nePkeB5FTa2raN4lzOo02XBblyRtL2XpoEBAQEBAQEBAQEBAQEBAQEBAQEFb2j2i6OaVEzU0c7UM5Di75KFqNTFfhr3dRwfgU5ts2aPh9I91Le8kkklxOZJMkniTvVXMzPWXdUx1pXlrG0MLD3sIyICAgICMbNmPjmN4OhWYnZrvjiezps1d9I9LRcWxGIaxwDxo5vP5FbaXtTrCt1GHHnjys0dfSV2uG/mWgYT1KoHWZuP4mneOWoVph1Fcn3cRxPhGTSTvHWvumFIU4gICAgICAgICAgICAgICAgIITae9+gphrD/Mqer+Eb3fbn2KLqc3JG0d17wPhn8rLz3j4a/tQSVUzM95fRq1iIiI9BeXsQEYEYEZEZEBARh6UahaZEcCCJBB1BG8LMTtLTlwxkrtLeqCxzatIubJlpB6zHjVpO+J7wRzW2J2neEGIjLW2LL3jv9fqvuz17i00pMB7MqgHHc4cj91a4MsZI+rg+K8PtpMvT5Z7JVb1UICAgICAgICAgICAgICAg1e8AEkwACSeAAklYmdo3e8dJyWite8vmV6W01qrqhnrHqg7mj1R4fVUmXJN7TZ9T4dpa6bBXHH5+7lWlPEBZYm0R3c1W2sblMnkttcNpQMvEcWPpvuxZbQ+q7DRpPqngwF0dsDLvW2ummVfk45SnonbNs3bHCTSZT+Oo2fBsrZ/Cn3RLeJ8Uf0trRs1aWCejD/+04OPgYPgvFtHeEjD4k0152t0RTgQSCC0jUOBa4doOYUa1LV7rzDqMeaN6TuLw3iAhLosjgZYTDamUn2Xey7uOR5Er3WfRC1VJiPMr3j9x6wzdVvdZq4fmIOGo3eWz1h27+0BbsWSaW3QeIaWurwTX8w+nseCARmCAQRoQRIKuIneN3ze9JpM1nvDKy8iAgICAgICAgICAgICAgg9sLXgsxaNapDPy6u8hH5lF1d+Wm3uvvD2l87V80x0r1UJVD6NECw9Cy8zOyJt9tk4W5Aa81LxYoiN5c5rtdN7clOyX2P2XNrd0lSW0WGCRrUd7rTuHE9w5S8ePmc7q9X5cbR3fUrHZGUmBlJjabRoGiB2nieZzUqIiFHfJa87zL2WXgQcV53XTtDYqNkj1XDJ7fhd9NCvF8dbxtMJWl1ubTXi9JUG97rfZ6mB2YObHjRw+hG8fdVGfD5cvonC+J11mP6x3cKjraBGRZebQzeGZa/3mjF8Q6p8YB/MtkTur615d6+0/pedirZ0llDTrSJZ+XVvkY7la6a+9dnC8c08YtTNo7W6p9SFMICAgICAgICAgICAgICClbc15rMZ7jCT2vd9mhVmut8WzufCuHlw2v7yragOsEHNb6uFh4nILdhrvKBxDNOPFO3qibPZnVHtptzc9zWt7XGB81NjrOzlsk8lJt7PuF32JtCkykzJtNoaOfEnmTJ71OiIiNoctlvN7zaXQstYgICDgvu7xXouZ7Q61M8HgZeOh5ErVmpz0mE7hurtpc9bxPTfq+aj+5VHPSX1Sl4tEWj1FhsEYkrf5fY6fEf7V7qiZomJ3+iwejyvFSqz3mNd+lxH/urDSTtMw5DxFTelbfVeVPcoICAgICDOFAwoGFAwoGFAwoGFAwoBCCibXWaobS5wp1HNLWQ5rHObk3OSBkZlVeqxWtfeId1wHXafFpYpa0RO6GsdlfVqCnTa57z7IGYHEzoOZUaMV5nbZfZOIaelOebxsvF1ejOo4A16oZ+GkMR/UcvJTKaGf6pc5qfFURO2Gn5lJ2n0TWd7QDUtII3h1P5YFIrpa17KfPx7Pn+aI/f+0ZZfRn/C2lldlU1GMk4XtAdJaQDiBgxPBeq4dp3Rc3EpyYppMdU4Qt6sIQMKBhQMKBCD5ferMNeqBoKtSP1lUWaNskw+rcNnfS45n2hyrUniMsVfUd/fFeq90fUfKlfR+f8AFkcaT/3sVhpvncjx2f8Azx930YBWDjzCgYUDCgYUDCgzKBKBKBKBKBKBKBKAgASYGu5BZrou8DM5k6kozvKbawBGG0IPG0UQQgq98WPPENfmgiGOkINpQJQJQYc4AEnIDMngFiZ2jd6pXmtFY9Xyq11sdR7/AH3ud+pxP1VDktzWmX1nSYvKw0p7RDyXhKEZedodDCvdO6LqZ2xzKb9HDJtNR3u0o/U9v/yVY6aOu7i+OZf+qK/V9EU5y5KBKBKBKBKDEIEIEIEIEIEIEIEIEIOm7GTU7PqguVjGSDqQEGr9EELeehQVJxiq5vEYh3GD9EHpCBCBCCsbYXuGtNnYes4fzCPZafZ7T8u1QNVn2jlju6nw7wucl/5GTtHb7qYq13kCwyIw5LxfDQOJW/DXdWcSyctYhdfRtY8NnfVOtV8D4acj9xf4KzwV2jdwfFs3Plivst8KQqWYQIQIQIQIQZQEBAQEBAQEBB7XXVio4cx+0ILbY62SDva9ALkHPXrZIIS8K6CpV6s2lg4457MJ/og7kBBB7R38KAwMh1UjtDB7zufAKLqNRFI2juvuD8Htq7Re/SkftQXvJJJJJJkk6knUlVEzMzvL6Djx1x1itY2iGFhuEZEebI00nWiu2lTzL3BjfqTyGZ7lYYqbQ5PiWr5rTbfpD7Ld9kbRpMpN9Wm0NHOBmTzJk96sKxtGzi8mSclptLoXprEBAQEBBlAQEBAQEBAQEHJUrdHWB3PH/k3I+WHwQWKw24RqglKdrQZda+aDlr2xBBXlbckFfup3SWh7/ZY3CPicfsPNBNoJO5ruFQ4nabhxQUz0m7Nso16LqDSDaXOa5skg1JaAROk4vJV2rwxvEx3l2nAOI3nFemTtSN/wrm1VxfwVcUTUFUmm17obhwl09XU8FFz4vLnbdd8K4hOtxzk5doidoQy0LYQmXHeFpwtganyC34ce87qriWsjHTlrPVdvR9s4aLf4mqIqVGwxp1ZTO8jc52XYO0q1x026uA1+q8yeSs9FyW5XCAgICAgIMwgQgQgQgQgQgQgQgQg57dZekZh0IzYeDhofp3oI+w3kWkseMD26g/MHeEExSvHmg2feHNBx2m9IGqCu2y8X1XinTEucYH37EFhuyxCjTDBmdXHi46n6dyCH2pv/AKEGlSI6UjM5HowRl+Y7uGqh6jUcnSHR8F4POonzsny+n1XXZO9GvpswmRhbz3DXmpVJiaxMKPU45x5bUmNtplN3pd9F76doqiTZsTmEnJpcIJI3paI7z6POPNkpWaU/q6S+DbR3h/EWutWmQ95w/AMm+QCpM1+a8y+ncM03kaWlPXZHLUsnharSGDnuC248c2lC1mrrhr9ZWDYrZY1HNtVpHV9alTcPW4PcPd3gb9dNbPFi2cHxDiE3tMRPWX0SFKUZCBCBCBCBCBCBCDKAgICAgICAgICDnt1z9OAMLg/RjwCCO08EHDX2Qt9MdTo6w/A8A+DoQRVrpWxhDX0ajDpm0xPaMkChcloqnrnox+p36W/UoLJddxdC2GMcSdXOHWd37hyQSP8Awms9pDA1jiOqanqg8SBmexYmJmOjZimkWib9kZZfRY0nFXtFSo4mXYA1sk65mSof8OJne0uinxLkpXkw0iIjsst0bM2axiGF43kveT88h4KVjpFI6KPV6zJqr8+TbdV/SFtpTNF1ms7sbndV726NbvAO8qPqc8VrtC24HwvJnzRkvG1I/b5aqjd9Eh4Wq0hg4ncFtx4ptKDq9ZXBH1WfZLY4uItFsHOnRcPB1QH9vjwVnixRDg9fxK2W0xEr9ClKXcQEBAQEBAQEGyAgICAgICAgkLFc9SpByY073fZBN2O5adOCeu4b3fZB3kgnDrAk8uCDJYgjrbZ8Wufag0sFQDquA5IOqvaGtG5BF2i/6bN4EIyrd8ekGmzJpxH8P3Wq+alY6yn6Thmo1E7Ur+Z7KFfe1Ne0GC4sbwBzPaVX5dXa3SrrtB4dw4drZvin9INQ5mZ7ujrStY5Y7Oa1WrD1WjE45ADPM6ZbzyW7Fi5u6v12vrhjavdd9kNkOii0WkYqxzaw5ilwJ4v+XmrTHhiIcFreIXzWmIlclvVYgICAgICAgICDMIEIEIEIEIEIEIJG4rKKlXrZhoBjiScvkglL+vxtmGYJJyAGZJOgAGpQV2ntDVqvADX0wdHVGloy1AGsoLddg6mIyS7Myg7UHPaGZIK9er8HWG5BVbdeFWtTfVxGlSY1xmOs/CCTA3DLVebW5YmW7T4py5K095h86r2x783OJ71UX1N7er6PpeDaTBEbV3n6vBR1tWsRG0Cwy5rdacDctTot+Km8q/X6ryabR3lZvRpcYcXWuoJgltEHj7VTtzgfmVlhpHdwnE9Tbm5N/u+iQpKmIQIQIQIQIQIQIQIQIQIQbYUDCgYUDCgYUDCgQg7riq4a4HvtI7wf93kg99r6IwtqwD0ZxZ8NDHOCUESGddnxeWE/0QXOw+qg6kHlX0QVXaOpDHdhQUi/L5pCxmkx2J7qbWQzMCcIMu00nRaNTO2OVrwWvPraQoypH0+BHoR5lFWvN55ZBTKdKue1e+TLO76Ls1tBSo2alSLHjC0SWwQSesTBjeSrPH0rDhdZbmz2WKyX1QqZCo0E7n9U+eR7l7RkjCBhQMKBhQMKBhQMKBhQMKBhQbwgQgQgQgQgQgQg1c7CQ8ewQ7u0PkT4IJ2/hjsrjxafkgh7DZnuLHYXYWjrGDqQP6oLbYh1UHSg5bXUgIKVtXW/lu7Cg+V2xpDcxGec5KLq9/L6Lvw9MRrazM+7jBVQ+kxMegsG4jEz0RdXUlS6+yhyzETMytNaxvpQ2o1zDAid4jcd6taxtGz5/mnfJafq84Xpqd93XtVoHqOlvuOkt8N3dCC73PebbQzE3Jwye06tPbvB4oO+ECECECECECECECEHpCBCBCBCBCBCBCDBagnLjGOi3HmGdWOLm6k9hy7jyQS7GgDJBoAGuy0Occ+KDFWtCCLttoyQUvae0dQzpv7EHjX2sobhVf8AlAHmZTaJZiZjrCPq3lYKp/mWeJ9ro2g+LDK12w0nvCXj4hqcfy3n/LensxYq4Jove3jgeSR2teCQtNtHjlZYvEesp80xLkr7BH/p1xHB9PPxac/ALTOh691lj8VbxtanX7uq7rmsViOKo9tWsPaf1iD+Cm2cPbrzUqmGtXP6riWXPM9doeO0N/069Po2MccwQ98CIO4a5iRu1W5Xq5CBCC0bE2R+J9UghhbhH4jimR2R5oLdCDMIEIEIEIEIEIEINsKBhQMKBhQMKBhQMKBhQaCo+lmx2WOcLhveQCARoDkd+aCfs96GM2P7gT5hBltZxcXu6uUNblOuZMdgj+4DSrXlBD3haoQU3aW0SwjjkgrCDBCD0sd5iz1WvnNpzaDm5u9p7QtdstK95TdPw7Uaj5Kum37TvryC/o2+4zE0d53968RqMcztuk5OCa3HG/L/AIcIC3x17Kq1ZrO1o6swjDqsd31Kv+Wxz+YHVHa45ILPdGyYaQ6uQ87mN9UfEfa7NO1BZwyMhkBoBkAgYUDCgYUDCgYUDCgYUDCg9EBAQEBAQEBBrhl7G8TPcB9yEE6KcDJBxWiv3IOGtaUEJeFYlBSbwrl7zO7RByPdAk7l5veKRvZuwYMme/JjjeXDXtJOQOEctT9lW5dZM9Ku14f4cx4oi2ad5/TwpUAcpDZ97TvKiTbeV/OKuKvwx0j2ZrUSw4XCCNx56HmOaSY71vG9ZbWa04Tn6u/lzUrT55rO0qTjPC6ajHz0ja0ft9UunZ6ixjHOYHvLWlxf1hiIBMNOQzVrHVwExtO0plogQMgNIQZQEBAQEBAQEBAQbQgQgQgQgQgQgQgQgWVk1xyb8yfsEE/U9VBVdoLQ5rThguOTZ47kEnZNmGuY11SpVc4gFwaWtbMbhhmO9ByXtcbKbCWPdl/qQ4dmUHzQfLLVHSOjMYjB038EEbb35gd5Vbrck78ruPC+lr5ds8+vSPw5VXutFkl7mriZgdmW50zvHFnwnWNxHMr1zdEKcEUyc9PXvCOqPXuIeMl32nZisalioPJJJpMkneQMJPkrjF1pEvm2vrFdReI90nC2IZCBCBCBCBCBCBCBCBCBCD2hAhAhAhAhAhAhAhBhlF7G/wAQBiBHq78IJgg89UHVVtocwOaZDgCO8II0XJUr1Wud1abTMHVx3eefcgtlNmFoHAIKhtvb+jpGNTog+WQgjre3r9oCqdZG130Dwxki2l5faZc6hulgQEYlG13kuwtEkmABxlTMdJlzus1Vce77vszSw2Kzt92jTHbDQCe/XvVrWu1dnBZ8nmZJt7pOFlqIQIQIQIQIQIQIQIQIQIQb4UDCgYUDCgYUDCgYUHnaXFrCRrEN+I5N8yEE+LMBSFMaBoaO4Qg8Lsu5tNgyzAjNB3Ewg47ZbmtBJMBB8o2uvfp6sN9VnmUEEymSQACSSAANSSYAQWa/9kv8Ezo2A16cOqRm58jrtB3xkQPwqPqMPmV+q44NxH+Hmjm+We/+3zw+HGdQeB5qntWaztL6Rjy1yRFqTvAsNjBBOTRLjoPqeAWzFjm89EHX63HpcU2vK67HbAwRWtMydG6Ez5tHmeSuMeKKPnGs1189p9n0ZrIECABoBuW1AZwoGFAwoGFAwoGFAwoGFAwoGFAwoPSECECECECECECEGoZiqU2cXYj2MGKf1YPFBN2ith1QcFW+abdXNHegq177bsEinLzy08UFRvG/q1aZOEHcPugiwO/hCC87J7PdFFasIqH1Gn2Ad5/F8u/ILRCCGvfZazWk4qlOH730zgce0j1u+VqyYaZO8J+k4nqNL0xW6eyF/wCXFnn/ADbRHCafzwLRGiputJ8TauY22j7pq6NlrNZjLGS4e1UOIzx4T3KTTHWnaFLqdXm1FubJbeUzC9ozEIMwgQgQgQgQgQgQgQgQgQgQg3QEBAQEBAQaXZnaz+CiI/O/P9oQeO0IdVrU6GIsa8uLi31oY3FA7ckHHeGy1N1MiSMpkNYDIzzdEnvKD5nXp4XFusEjwKCz3Hso2tTFR9RwB9lgAP6jPyQWi7bjoUM6bBi953Wd4nTuhBIoMoMIEIEIMoCAgICAgICAgICAgIP/2Q=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0" descr="data:image/jpeg;base64,/9j/4AAQSkZJRgABAQAAAQABAAD/2wCEAAkGBxQSEBUSEhQREBQSFRQVERUQFRQUFBQUFREWFhcUFhUZHCggGBolHBUUITEhJSkrLi4vFx8zODQsNygtLisBCgoKDg0OGxAQGywmICQsLCwsLCwsLCwsLCwsLCwsLCwsLCwsLCwsLCwsLCwsLCwsLCwsLCwsLCwsLCwsLCwsLP/AABEIAM0A9gMBEQACEQEDEQH/xAAbAAEAAgMBAQAAAAAAAAAAAAAABQYBAgQDB//EAEIQAAEDAQUEBggEBAQHAAAAAAEAAhEDBAUSITEGQVFhEyJxgZGhBzJCUnKxwdFigpKyFCPh8CQzU+IVF0NzosLS/8QAGwEBAAIDAQEAAAAAAAAAAAAAAAQFAQMGAgf/xAAvEQEAAgECBAQGAQQDAAAAAAAAAQIDBBEFEiExBhNBUSIyYXGBoRRCUpHRFSMk/9oADAMBAAIRAxEAPwC1oCAgICAgICAgICBCAgINXuAEkgDiTCxNoju91xXv8sTLiffNnGtal3PB+S1znxx6pleFay3bHLzF/wBm/wBZng77Lz/Jxe7d/wAJrv7Hoy+bOdK1LvcG/OF6jUY59Wq/CdZTvjl2U6gdm0h3wkH5L3F6z2lEvhyU+asx+G69NQgICAgICAgICAgICAgICAgICAgICAECUEfet80qA65lx0Y3Nx+w5lacueuPustDwrUaufgjp7yqdu2qrPkMii3dhzd3uP0AVfl1drdnY6Pw7psPW8c0/pCVarnmXuc88XEuPmo1r2nvK8x6fHjjalYhqvDbsLLOwhs2Y4gyCWni0kHxCzFpjs1Xw0vG1oiUlZb/ALQzSq5w4VeuPE5+a3U1OSvqrNRwXSZevJt9k3Ydr9BXZh/HSzHe05+BKl49b/c5/VeGp74bfiVkstqZVbipuD2nePkeB5FTa2raN4lzOo02XBblyRtL2XpoEBAQEBAQEBAQEBAQEBAQEBAQEFb2j2i6OaVEzU0c7UM5Di75KFqNTFfhr3dRwfgU5ts2aPh9I91Le8kkklxOZJMkniTvVXMzPWXdUx1pXlrG0MLD3sIyICAgICMbNmPjmN4OhWYnZrvjiezps1d9I9LRcWxGIaxwDxo5vP5FbaXtTrCt1GHHnjys0dfSV2uG/mWgYT1KoHWZuP4mneOWoVph1Fcn3cRxPhGTSTvHWvumFIU4gICAgICAgICAgICAgICAgIITae9+gphrD/Mqer+Eb3fbn2KLqc3JG0d17wPhn8rLz3j4a/tQSVUzM95fRq1iIiI9BeXsQEYEYEZEZEBARh6UahaZEcCCJBB1BG8LMTtLTlwxkrtLeqCxzatIubJlpB6zHjVpO+J7wRzW2J2neEGIjLW2LL3jv9fqvuz17i00pMB7MqgHHc4cj91a4MsZI+rg+K8PtpMvT5Z7JVb1UICAgICAgICAgICAgICAg1e8AEkwACSeAAklYmdo3e8dJyWite8vmV6W01qrqhnrHqg7mj1R4fVUmXJN7TZ9T4dpa6bBXHH5+7lWlPEBZYm0R3c1W2sblMnkttcNpQMvEcWPpvuxZbQ+q7DRpPqngwF0dsDLvW2ummVfk45SnonbNs3bHCTSZT+Oo2fBsrZ/Cn3RLeJ8Uf0trRs1aWCejD/+04OPgYPgvFtHeEjD4k0152t0RTgQSCC0jUOBa4doOYUa1LV7rzDqMeaN6TuLw3iAhLosjgZYTDamUn2Xey7uOR5Er3WfRC1VJiPMr3j9x6wzdVvdZq4fmIOGo3eWz1h27+0BbsWSaW3QeIaWurwTX8w+nseCARmCAQRoQRIKuIneN3ze9JpM1nvDKy8iAgICAgICAgICAgICAgg9sLXgsxaNapDPy6u8hH5lF1d+Wm3uvvD2l87V80x0r1UJVD6NECw9Cy8zOyJt9tk4W5Aa81LxYoiN5c5rtdN7clOyX2P2XNrd0lSW0WGCRrUd7rTuHE9w5S8ePmc7q9X5cbR3fUrHZGUmBlJjabRoGiB2nieZzUqIiFHfJa87zL2WXgQcV53XTtDYqNkj1XDJ7fhd9NCvF8dbxtMJWl1ubTXi9JUG97rfZ6mB2YObHjRw+hG8fdVGfD5cvonC+J11mP6x3cKjraBGRZebQzeGZa/3mjF8Q6p8YB/MtkTur615d6+0/pedirZ0llDTrSJZ+XVvkY7la6a+9dnC8c08YtTNo7W6p9SFMICAgICAgICAgICAgICClbc15rMZ7jCT2vd9mhVmut8WzufCuHlw2v7yragOsEHNb6uFh4nILdhrvKBxDNOPFO3qibPZnVHtptzc9zWt7XGB81NjrOzlsk8lJt7PuF32JtCkykzJtNoaOfEnmTJ71OiIiNoctlvN7zaXQstYgICDgvu7xXouZ7Q61M8HgZeOh5ErVmpz0mE7hurtpc9bxPTfq+aj+5VHPSX1Sl4tEWj1FhsEYkrf5fY6fEf7V7qiZomJ3+iwejyvFSqz3mNd+lxH/urDSTtMw5DxFTelbfVeVPcoICAgICDOFAwoGFAwoGFAwoGFAwoBCCibXWaobS5wp1HNLWQ5rHObk3OSBkZlVeqxWtfeId1wHXafFpYpa0RO6GsdlfVqCnTa57z7IGYHEzoOZUaMV5nbZfZOIaelOebxsvF1ejOo4A16oZ+GkMR/UcvJTKaGf6pc5qfFURO2Gn5lJ2n0TWd7QDUtII3h1P5YFIrpa17KfPx7Pn+aI/f+0ZZfRn/C2lldlU1GMk4XtAdJaQDiBgxPBeq4dp3Rc3EpyYppMdU4Qt6sIQMKBhQMKBCD5ferMNeqBoKtSP1lUWaNskw+rcNnfS45n2hyrUniMsVfUd/fFeq90fUfKlfR+f8AFkcaT/3sVhpvncjx2f8Azx930YBWDjzCgYUDCgYUDCgzKBKBKBKBKBKBKBKAgASYGu5BZrou8DM5k6kozvKbawBGG0IPG0UQQgq98WPPENfmgiGOkINpQJQJQYc4AEnIDMngFiZ2jd6pXmtFY9Xyq11sdR7/AH3ud+pxP1VDktzWmX1nSYvKw0p7RDyXhKEZedodDCvdO6LqZ2xzKb9HDJtNR3u0o/U9v/yVY6aOu7i+OZf+qK/V9EU5y5KBKBKBKBKDEIEIEIEIEIEIEIEIEIOm7GTU7PqguVjGSDqQEGr9EELeehQVJxiq5vEYh3GD9EHpCBCBCCsbYXuGtNnYes4fzCPZafZ7T8u1QNVn2jlju6nw7wucl/5GTtHb7qYq13kCwyIw5LxfDQOJW/DXdWcSyctYhdfRtY8NnfVOtV8D4acj9xf4KzwV2jdwfFs3Plivst8KQqWYQIQIQIQIQZQEBAQEBAQEBB7XXVio4cx+0ILbY62SDva9ALkHPXrZIIS8K6CpV6s2lg4457MJ/og7kBBB7R38KAwMh1UjtDB7zufAKLqNRFI2juvuD8Htq7Re/SkftQXvJJJJJJkk6knUlVEzMzvL6Djx1x1itY2iGFhuEZEebI00nWiu2lTzL3BjfqTyGZ7lYYqbQ5PiWr5rTbfpD7Ld9kbRpMpN9Wm0NHOBmTzJk96sKxtGzi8mSclptLoXprEBAQEBBlAQEBAQEBAQEHJUrdHWB3PH/k3I+WHwQWKw24RqglKdrQZda+aDlr2xBBXlbckFfup3SWh7/ZY3CPicfsPNBNoJO5ruFQ4nabhxQUz0m7Nso16LqDSDaXOa5skg1JaAROk4vJV2rwxvEx3l2nAOI3nFemTtSN/wrm1VxfwVcUTUFUmm17obhwl09XU8FFz4vLnbdd8K4hOtxzk5doidoQy0LYQmXHeFpwtganyC34ce87qriWsjHTlrPVdvR9s4aLf4mqIqVGwxp1ZTO8jc52XYO0q1x026uA1+q8yeSs9FyW5XCAgICAgIMwgQgQgQgQgQgQgQgQg57dZekZh0IzYeDhofp3oI+w3kWkseMD26g/MHeEExSvHmg2feHNBx2m9IGqCu2y8X1XinTEucYH37EFhuyxCjTDBmdXHi46n6dyCH2pv/AKEGlSI6UjM5HowRl+Y7uGqh6jUcnSHR8F4POonzsny+n1XXZO9GvpswmRhbz3DXmpVJiaxMKPU45x5bUmNtplN3pd9F76doqiTZsTmEnJpcIJI3paI7z6POPNkpWaU/q6S+DbR3h/EWutWmQ95w/AMm+QCpM1+a8y+ncM03kaWlPXZHLUsnharSGDnuC248c2lC1mrrhr9ZWDYrZY1HNtVpHV9alTcPW4PcPd3gb9dNbPFi2cHxDiE3tMRPWX0SFKUZCBCBCBCBCBCBCDKAgICAgICAgICDnt1z9OAMLg/RjwCCO08EHDX2Qt9MdTo6w/A8A+DoQRVrpWxhDX0ajDpm0xPaMkChcloqnrnox+p36W/UoLJddxdC2GMcSdXOHWd37hyQSP8Awms9pDA1jiOqanqg8SBmexYmJmOjZimkWib9kZZfRY0nFXtFSo4mXYA1sk65mSof8OJne0uinxLkpXkw0iIjsst0bM2axiGF43kveT88h4KVjpFI6KPV6zJqr8+TbdV/SFtpTNF1ms7sbndV726NbvAO8qPqc8VrtC24HwvJnzRkvG1I/b5aqjd9Eh4Wq0hg4ncFtx4ptKDq9ZXBH1WfZLY4uItFsHOnRcPB1QH9vjwVnixRDg9fxK2W0xEr9ClKXcQEBAQEBAQEGyAgICAgICAgkLFc9SpByY073fZBN2O5adOCeu4b3fZB3kgnDrAk8uCDJYgjrbZ8Wufag0sFQDquA5IOqvaGtG5BF2i/6bN4EIyrd8ekGmzJpxH8P3Wq+alY6yn6Thmo1E7Ur+Z7KFfe1Ne0GC4sbwBzPaVX5dXa3SrrtB4dw4drZvin9INQ5mZ7ujrStY5Y7Oa1WrD1WjE45ADPM6ZbzyW7Fi5u6v12vrhjavdd9kNkOii0WkYqxzaw5ilwJ4v+XmrTHhiIcFreIXzWmIlclvVYgICAgICAgICDMIEIEIEIEIEIEIJG4rKKlXrZhoBjiScvkglL+vxtmGYJJyAGZJOgAGpQV2ntDVqvADX0wdHVGloy1AGsoLddg6mIyS7Myg7UHPaGZIK9er8HWG5BVbdeFWtTfVxGlSY1xmOs/CCTA3DLVebW5YmW7T4py5K095h86r2x783OJ71UX1N7er6PpeDaTBEbV3n6vBR1tWsRG0Cwy5rdacDctTot+Km8q/X6ryabR3lZvRpcYcXWuoJgltEHj7VTtzgfmVlhpHdwnE9Tbm5N/u+iQpKmIQIQIQIQIQIQIQIQIQIQbYUDCgYUDCgYUDCgQg7riq4a4HvtI7wf93kg99r6IwtqwD0ZxZ8NDHOCUESGddnxeWE/0QXOw+qg6kHlX0QVXaOpDHdhQUi/L5pCxmkx2J7qbWQzMCcIMu00nRaNTO2OVrwWvPraQoypH0+BHoR5lFWvN55ZBTKdKue1e+TLO76Ls1tBSo2alSLHjC0SWwQSesTBjeSrPH0rDhdZbmz2WKyX1QqZCo0E7n9U+eR7l7RkjCBhQMKBhQMKBhQMKBhQMKBhQbwgQgQgQgQgQgQg1c7CQ8ewQ7u0PkT4IJ2/hjsrjxafkgh7DZnuLHYXYWjrGDqQP6oLbYh1UHSg5bXUgIKVtXW/lu7Cg+V2xpDcxGec5KLq9/L6Lvw9MRrazM+7jBVQ+kxMegsG4jEz0RdXUlS6+yhyzETMytNaxvpQ2o1zDAid4jcd6taxtGz5/mnfJafq84Xpqd93XtVoHqOlvuOkt8N3dCC73PebbQzE3Jwye06tPbvB4oO+ECECECECECECECEHpCBCBCBCBCBCBCDBagnLjGOi3HmGdWOLm6k9hy7jyQS7GgDJBoAGuy0Occ+KDFWtCCLttoyQUvae0dQzpv7EHjX2sobhVf8AlAHmZTaJZiZjrCPq3lYKp/mWeJ9ro2g+LDK12w0nvCXj4hqcfy3n/LensxYq4Jove3jgeSR2teCQtNtHjlZYvEesp80xLkr7BH/p1xHB9PPxac/ALTOh691lj8VbxtanX7uq7rmsViOKo9tWsPaf1iD+Cm2cPbrzUqmGtXP6riWXPM9doeO0N/069Po2MccwQ98CIO4a5iRu1W5Xq5CBCC0bE2R+J9UghhbhH4jimR2R5oLdCDMIEIEIEIEIEIEINsKBhQMKBhQMKBhQMKBhQaCo+lmx2WOcLhveQCARoDkd+aCfs96GM2P7gT5hBltZxcXu6uUNblOuZMdgj+4DSrXlBD3haoQU3aW0SwjjkgrCDBCD0sd5iz1WvnNpzaDm5u9p7QtdstK95TdPw7Uaj5Kum37TvryC/o2+4zE0d53968RqMcztuk5OCa3HG/L/AIcIC3x17Kq1ZrO1o6swjDqsd31Kv+Wxz+YHVHa45ILPdGyYaQ6uQ87mN9UfEfa7NO1BZwyMhkBoBkAgYUDCgYUDCgYUDCgYUDCg9EBAQEBAQEBBrhl7G8TPcB9yEE6KcDJBxWiv3IOGtaUEJeFYlBSbwrl7zO7RByPdAk7l5veKRvZuwYMme/JjjeXDXtJOQOEctT9lW5dZM9Ku14f4cx4oi2ad5/TwpUAcpDZ97TvKiTbeV/OKuKvwx0j2ZrUSw4XCCNx56HmOaSY71vG9ZbWa04Tn6u/lzUrT55rO0qTjPC6ajHz0ja0ft9UunZ6ixjHOYHvLWlxf1hiIBMNOQzVrHVwExtO0plogQMgNIQZQEBAQEBAQEBAQbQgQgQgQgQgQgQgQgWVk1xyb8yfsEE/U9VBVdoLQ5rThguOTZ47kEnZNmGuY11SpVc4gFwaWtbMbhhmO9ByXtcbKbCWPdl/qQ4dmUHzQfLLVHSOjMYjB038EEbb35gd5Vbrck78ruPC+lr5ds8+vSPw5VXutFkl7mriZgdmW50zvHFnwnWNxHMr1zdEKcEUyc9PXvCOqPXuIeMl32nZisalioPJJJpMkneQMJPkrjF1pEvm2vrFdReI90nC2IZCBCBCBCBCBCBCBCBCBCD2hAhAhAhAhAhAhAhBhlF7G/wAQBiBHq78IJgg89UHVVtocwOaZDgCO8II0XJUr1Wud1abTMHVx3eefcgtlNmFoHAIKhtvb+jpGNTog+WQgjre3r9oCqdZG130Dwxki2l5faZc6hulgQEYlG13kuwtEkmABxlTMdJlzus1Vce77vszSw2Kzt92jTHbDQCe/XvVrWu1dnBZ8nmZJt7pOFlqIQIQIQIQIQIQIQIQIQIQb4UDCgYUDCgYUDCgYUHnaXFrCRrEN+I5N8yEE+LMBSFMaBoaO4Qg8Lsu5tNgyzAjNB3Ewg47ZbmtBJMBB8o2uvfp6sN9VnmUEEymSQACSSAANSSYAQWa/9kv8Ezo2A16cOqRm58jrtB3xkQPwqPqMPmV+q44NxH+Hmjm+We/+3zw+HGdQeB5qntWaztL6Rjy1yRFqTvAsNjBBOTRLjoPqeAWzFjm89EHX63HpcU2vK67HbAwRWtMydG6Ez5tHmeSuMeKKPnGs1189p9n0ZrIECABoBuW1AZwoGFAwoGFAwoGFAwoGFAwoGFAwoPSECECECECECECEGoZiqU2cXYj2MGKf1YPFBN2ith1QcFW+abdXNHegq177bsEinLzy08UFRvG/q1aZOEHcPugiwO/hCC87J7PdFFasIqH1Gn2Ad5/F8u/ILRCCGvfZazWk4qlOH730zgce0j1u+VqyYaZO8J+k4nqNL0xW6eyF/wCXFnn/ADbRHCafzwLRGiputJ8TauY22j7pq6NlrNZjLGS4e1UOIzx4T3KTTHWnaFLqdXm1FubJbeUzC9ozEIMwgQgQgQgQgQgQgQgQgQgQg3QEBAQEBAQaXZnaz+CiI/O/P9oQeO0IdVrU6GIsa8uLi31oY3FA7ckHHeGy1N1MiSMpkNYDIzzdEnvKD5nXp4XFusEjwKCz3Hso2tTFR9RwB9lgAP6jPyQWi7bjoUM6bBi953Wd4nTuhBIoMoMIEIEIMoCAgICAgICAgICAgIP/2Q=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12" descr="data:image/jpeg;base64,/9j/4AAQSkZJRgABAQAAAQABAAD/2wCEAAkGBxQSEBUSEhQREBQSFRQVERUQFRQUFBQUFREWFhcUFhUZHCggGBolHBUUITEhJSkrLi4vFx8zODQsNygtLisBCgoKDg0OGxAQGywmICQsLCwsLCwsLCwsLCwsLCwsLCwsLCwsLCwsLCwsLCwsLCwsLCwsLCwsLCwsLCwsLCwsLP/AABEIAM0A9gMBEQACEQEDEQH/xAAbAAEAAgMBAQAAAAAAAAAAAAAABQYBAgQDB//EAEIQAAEDAQUEBggEBAQHAAAAAAEAAhEDBAUSITEGQVFhEyJxgZGhBzJCUnKxwdFigpKyFCPh8CQzU+IVF0NzosLS/8QAGwEBAAIDAQEAAAAAAAAAAAAAAAQFAQMGAgf/xAAvEQEAAgECBAQGAQQDAAAAAAAAAQIDBBEFEiExBhNBUSIyYXGBoRRCUpHRFSMk/9oADAMBAAIRAxEAPwC1oCAgICAgICAgICBCAgINXuAEkgDiTCxNoju91xXv8sTLiffNnGtal3PB+S1znxx6pleFay3bHLzF/wBm/wBZng77Lz/Jxe7d/wAJrv7Hoy+bOdK1LvcG/OF6jUY59Wq/CdZTvjl2U6gdm0h3wkH5L3F6z2lEvhyU+asx+G69NQgICAgICAgICAgICAgICAgICAgICAECUEfet80qA65lx0Y3Nx+w5lacueuPustDwrUaufgjp7yqdu2qrPkMii3dhzd3uP0AVfl1drdnY6Pw7psPW8c0/pCVarnmXuc88XEuPmo1r2nvK8x6fHjjalYhqvDbsLLOwhs2Y4gyCWni0kHxCzFpjs1Xw0vG1oiUlZb/ALQzSq5w4VeuPE5+a3U1OSvqrNRwXSZevJt9k3Ydr9BXZh/HSzHe05+BKl49b/c5/VeGp74bfiVkstqZVbipuD2nePkeB5FTa2raN4lzOo02XBblyRtL2XpoEBAQEBAQEBAQEBAQEBAQEBAQEFb2j2i6OaVEzU0c7UM5Di75KFqNTFfhr3dRwfgU5ts2aPh9I91Le8kkklxOZJMkniTvVXMzPWXdUx1pXlrG0MLD3sIyICAgICMbNmPjmN4OhWYnZrvjiezps1d9I9LRcWxGIaxwDxo5vP5FbaXtTrCt1GHHnjys0dfSV2uG/mWgYT1KoHWZuP4mneOWoVph1Fcn3cRxPhGTSTvHWvumFIU4gICAgICAgICAgICAgICAgIITae9+gphrD/Mqer+Eb3fbn2KLqc3JG0d17wPhn8rLz3j4a/tQSVUzM95fRq1iIiI9BeXsQEYEYEZEZEBARh6UahaZEcCCJBB1BG8LMTtLTlwxkrtLeqCxzatIubJlpB6zHjVpO+J7wRzW2J2neEGIjLW2LL3jv9fqvuz17i00pMB7MqgHHc4cj91a4MsZI+rg+K8PtpMvT5Z7JVb1UICAgICAgICAgICAgICAg1e8AEkwACSeAAklYmdo3e8dJyWite8vmV6W01qrqhnrHqg7mj1R4fVUmXJN7TZ9T4dpa6bBXHH5+7lWlPEBZYm0R3c1W2sblMnkttcNpQMvEcWPpvuxZbQ+q7DRpPqngwF0dsDLvW2ummVfk45SnonbNs3bHCTSZT+Oo2fBsrZ/Cn3RLeJ8Uf0trRs1aWCejD/+04OPgYPgvFtHeEjD4k0152t0RTgQSCC0jUOBa4doOYUa1LV7rzDqMeaN6TuLw3iAhLosjgZYTDamUn2Xey7uOR5Er3WfRC1VJiPMr3j9x6wzdVvdZq4fmIOGo3eWz1h27+0BbsWSaW3QeIaWurwTX8w+nseCARmCAQRoQRIKuIneN3ze9JpM1nvDKy8iAgICAgICAgICAgICAgg9sLXgsxaNapDPy6u8hH5lF1d+Wm3uvvD2l87V80x0r1UJVD6NECw9Cy8zOyJt9tk4W5Aa81LxYoiN5c5rtdN7clOyX2P2XNrd0lSW0WGCRrUd7rTuHE9w5S8ePmc7q9X5cbR3fUrHZGUmBlJjabRoGiB2nieZzUqIiFHfJa87zL2WXgQcV53XTtDYqNkj1XDJ7fhd9NCvF8dbxtMJWl1ubTXi9JUG97rfZ6mB2YObHjRw+hG8fdVGfD5cvonC+J11mP6x3cKjraBGRZebQzeGZa/3mjF8Q6p8YB/MtkTur615d6+0/pedirZ0llDTrSJZ+XVvkY7la6a+9dnC8c08YtTNo7W6p9SFMICAgICAgICAgICAgICClbc15rMZ7jCT2vd9mhVmut8WzufCuHlw2v7yragOsEHNb6uFh4nILdhrvKBxDNOPFO3qibPZnVHtptzc9zWt7XGB81NjrOzlsk8lJt7PuF32JtCkykzJtNoaOfEnmTJ71OiIiNoctlvN7zaXQstYgICDgvu7xXouZ7Q61M8HgZeOh5ErVmpz0mE7hurtpc9bxPTfq+aj+5VHPSX1Sl4tEWj1FhsEYkrf5fY6fEf7V7qiZomJ3+iwejyvFSqz3mNd+lxH/urDSTtMw5DxFTelbfVeVPcoICAgICDOFAwoGFAwoGFAwoGFAwoBCCibXWaobS5wp1HNLWQ5rHObk3OSBkZlVeqxWtfeId1wHXafFpYpa0RO6GsdlfVqCnTa57z7IGYHEzoOZUaMV5nbZfZOIaelOebxsvF1ejOo4A16oZ+GkMR/UcvJTKaGf6pc5qfFURO2Gn5lJ2n0TWd7QDUtII3h1P5YFIrpa17KfPx7Pn+aI/f+0ZZfRn/C2lldlU1GMk4XtAdJaQDiBgxPBeq4dp3Rc3EpyYppMdU4Qt6sIQMKBhQMKBCD5ferMNeqBoKtSP1lUWaNskw+rcNnfS45n2hyrUniMsVfUd/fFeq90fUfKlfR+f8AFkcaT/3sVhpvncjx2f8Azx930YBWDjzCgYUDCgYUDCgzKBKBKBKBKBKBKBKAgASYGu5BZrou8DM5k6kozvKbawBGG0IPG0UQQgq98WPPENfmgiGOkINpQJQJQYc4AEnIDMngFiZ2jd6pXmtFY9Xyq11sdR7/AH3ud+pxP1VDktzWmX1nSYvKw0p7RDyXhKEZedodDCvdO6LqZ2xzKb9HDJtNR3u0o/U9v/yVY6aOu7i+OZf+qK/V9EU5y5KBKBKBKBKDEIEIEIEIEIEIEIEIEIOm7GTU7PqguVjGSDqQEGr9EELeehQVJxiq5vEYh3GD9EHpCBCBCCsbYXuGtNnYes4fzCPZafZ7T8u1QNVn2jlju6nw7wucl/5GTtHb7qYq13kCwyIw5LxfDQOJW/DXdWcSyctYhdfRtY8NnfVOtV8D4acj9xf4KzwV2jdwfFs3Plivst8KQqWYQIQIQIQIQZQEBAQEBAQEBB7XXVio4cx+0ILbY62SDva9ALkHPXrZIIS8K6CpV6s2lg4457MJ/og7kBBB7R38KAwMh1UjtDB7zufAKLqNRFI2juvuD8Htq7Re/SkftQXvJJJJJJkk6knUlVEzMzvL6Djx1x1itY2iGFhuEZEebI00nWiu2lTzL3BjfqTyGZ7lYYqbQ5PiWr5rTbfpD7Ld9kbRpMpN9Wm0NHOBmTzJk96sKxtGzi8mSclptLoXprEBAQEBBlAQEBAQEBAQEHJUrdHWB3PH/k3I+WHwQWKw24RqglKdrQZda+aDlr2xBBXlbckFfup3SWh7/ZY3CPicfsPNBNoJO5ruFQ4nabhxQUz0m7Nso16LqDSDaXOa5skg1JaAROk4vJV2rwxvEx3l2nAOI3nFemTtSN/wrm1VxfwVcUTUFUmm17obhwl09XU8FFz4vLnbdd8K4hOtxzk5doidoQy0LYQmXHeFpwtganyC34ce87qriWsjHTlrPVdvR9s4aLf4mqIqVGwxp1ZTO8jc52XYO0q1x026uA1+q8yeSs9FyW5XCAgICAgIMwgQgQgQgQgQgQgQgQg57dZekZh0IzYeDhofp3oI+w3kWkseMD26g/MHeEExSvHmg2feHNBx2m9IGqCu2y8X1XinTEucYH37EFhuyxCjTDBmdXHi46n6dyCH2pv/AKEGlSI6UjM5HowRl+Y7uGqh6jUcnSHR8F4POonzsny+n1XXZO9GvpswmRhbz3DXmpVJiaxMKPU45x5bUmNtplN3pd9F76doqiTZsTmEnJpcIJI3paI7z6POPNkpWaU/q6S+DbR3h/EWutWmQ95w/AMm+QCpM1+a8y+ncM03kaWlPXZHLUsnharSGDnuC248c2lC1mrrhr9ZWDYrZY1HNtVpHV9alTcPW4PcPd3gb9dNbPFi2cHxDiE3tMRPWX0SFKUZCBCBCBCBCBCBCDKAgICAgICAgICDnt1z9OAMLg/RjwCCO08EHDX2Qt9MdTo6w/A8A+DoQRVrpWxhDX0ajDpm0xPaMkChcloqnrnox+p36W/UoLJddxdC2GMcSdXOHWd37hyQSP8Awms9pDA1jiOqanqg8SBmexYmJmOjZimkWib9kZZfRY0nFXtFSo4mXYA1sk65mSof8OJne0uinxLkpXkw0iIjsst0bM2axiGF43kveT88h4KVjpFI6KPV6zJqr8+TbdV/SFtpTNF1ms7sbndV726NbvAO8qPqc8VrtC24HwvJnzRkvG1I/b5aqjd9Eh4Wq0hg4ncFtx4ptKDq9ZXBH1WfZLY4uItFsHOnRcPB1QH9vjwVnixRDg9fxK2W0xEr9ClKXcQEBAQEBAQEGyAgICAgICAgkLFc9SpByY073fZBN2O5adOCeu4b3fZB3kgnDrAk8uCDJYgjrbZ8Wufag0sFQDquA5IOqvaGtG5BF2i/6bN4EIyrd8ekGmzJpxH8P3Wq+alY6yn6Thmo1E7Ur+Z7KFfe1Ne0GC4sbwBzPaVX5dXa3SrrtB4dw4drZvin9INQ5mZ7ujrStY5Y7Oa1WrD1WjE45ADPM6ZbzyW7Fi5u6v12vrhjavdd9kNkOii0WkYqxzaw5ilwJ4v+XmrTHhiIcFreIXzWmIlclvVYgICAgICAgICDMIEIEIEIEIEIEIJG4rKKlXrZhoBjiScvkglL+vxtmGYJJyAGZJOgAGpQV2ntDVqvADX0wdHVGloy1AGsoLddg6mIyS7Myg7UHPaGZIK9er8HWG5BVbdeFWtTfVxGlSY1xmOs/CCTA3DLVebW5YmW7T4py5K095h86r2x783OJ71UX1N7er6PpeDaTBEbV3n6vBR1tWsRG0Cwy5rdacDctTot+Km8q/X6ryabR3lZvRpcYcXWuoJgltEHj7VTtzgfmVlhpHdwnE9Tbm5N/u+iQpKmIQIQIQIQIQIQIQIQIQIQbYUDCgYUDCgYUDCgQg7riq4a4HvtI7wf93kg99r6IwtqwD0ZxZ8NDHOCUESGddnxeWE/0QXOw+qg6kHlX0QVXaOpDHdhQUi/L5pCxmkx2J7qbWQzMCcIMu00nRaNTO2OVrwWvPraQoypH0+BHoR5lFWvN55ZBTKdKue1e+TLO76Ls1tBSo2alSLHjC0SWwQSesTBjeSrPH0rDhdZbmz2WKyX1QqZCo0E7n9U+eR7l7RkjCBhQMKBhQMKBhQMKBhQMKBhQbwgQgQgQgQgQgQg1c7CQ8ewQ7u0PkT4IJ2/hjsrjxafkgh7DZnuLHYXYWjrGDqQP6oLbYh1UHSg5bXUgIKVtXW/lu7Cg+V2xpDcxGec5KLq9/L6Lvw9MRrazM+7jBVQ+kxMegsG4jEz0RdXUlS6+yhyzETMytNaxvpQ2o1zDAid4jcd6taxtGz5/mnfJafq84Xpqd93XtVoHqOlvuOkt8N3dCC73PebbQzE3Jwye06tPbvB4oO+ECECECECECECECEHpCBCBCBCBCBCBCDBagnLjGOi3HmGdWOLm6k9hy7jyQS7GgDJBoAGuy0Occ+KDFWtCCLttoyQUvae0dQzpv7EHjX2sobhVf8AlAHmZTaJZiZjrCPq3lYKp/mWeJ9ro2g+LDK12w0nvCXj4hqcfy3n/LensxYq4Jove3jgeSR2teCQtNtHjlZYvEesp80xLkr7BH/p1xHB9PPxac/ALTOh691lj8VbxtanX7uq7rmsViOKo9tWsPaf1iD+Cm2cPbrzUqmGtXP6riWXPM9doeO0N/069Po2MccwQ98CIO4a5iRu1W5Xq5CBCC0bE2R+J9UghhbhH4jimR2R5oLdCDMIEIEIEIEIEIEINsKBhQMKBhQMKBhQMKBhQaCo+lmx2WOcLhveQCARoDkd+aCfs96GM2P7gT5hBltZxcXu6uUNblOuZMdgj+4DSrXlBD3haoQU3aW0SwjjkgrCDBCD0sd5iz1WvnNpzaDm5u9p7QtdstK95TdPw7Uaj5Kum37TvryC/o2+4zE0d53968RqMcztuk5OCa3HG/L/AIcIC3x17Kq1ZrO1o6swjDqsd31Kv+Wxz+YHVHa45ILPdGyYaQ6uQ87mN9UfEfa7NO1BZwyMhkBoBkAgYUDCgYUDCgYUDCgYUDCg9EBAQEBAQEBBrhl7G8TPcB9yEE6KcDJBxWiv3IOGtaUEJeFYlBSbwrl7zO7RByPdAk7l5veKRvZuwYMme/JjjeXDXtJOQOEctT9lW5dZM9Ku14f4cx4oi2ad5/TwpUAcpDZ97TvKiTbeV/OKuKvwx0j2ZrUSw4XCCNx56HmOaSY71vG9ZbWa04Tn6u/lzUrT55rO0qTjPC6ajHz0ja0ft9UunZ6ixjHOYHvLWlxf1hiIBMNOQzVrHVwExtO0plogQMgNIQZQEBAQEBAQEBAQbQgQgQgQgQgQgQgQgWVk1xyb8yfsEE/U9VBVdoLQ5rThguOTZ47kEnZNmGuY11SpVc4gFwaWtbMbhhmO9ByXtcbKbCWPdl/qQ4dmUHzQfLLVHSOjMYjB038EEbb35gd5Vbrck78ruPC+lr5ds8+vSPw5VXutFkl7mriZgdmW50zvHFnwnWNxHMr1zdEKcEUyc9PXvCOqPXuIeMl32nZisalioPJJJpMkneQMJPkrjF1pEvm2vrFdReI90nC2IZCBCBCBCBCBCBCBCBCBCD2hAhAhAhAhAhAhAhBhlF7G/wAQBiBHq78IJgg89UHVVtocwOaZDgCO8II0XJUr1Wud1abTMHVx3eefcgtlNmFoHAIKhtvb+jpGNTog+WQgjre3r9oCqdZG130Dwxki2l5faZc6hulgQEYlG13kuwtEkmABxlTMdJlzus1Vce77vszSw2Kzt92jTHbDQCe/XvVrWu1dnBZ8nmZJt7pOFlqIQIQIQIQIQIQIQIQIQIQb4UDCgYUDCgYUDCgYUHnaXFrCRrEN+I5N8yEE+LMBSFMaBoaO4Qg8Lsu5tNgyzAjNB3Ewg47ZbmtBJMBB8o2uvfp6sN9VnmUEEymSQACSSAANSSYAQWa/9kv8Ezo2A16cOqRm58jrtB3xkQPwqPqMPmV+q44NxH+Hmjm+We/+3zw+HGdQeB5qntWaztL6Rjy1yRFqTvAsNjBBOTRLjoPqeAWzFjm89EHX63HpcU2vK67HbAwRWtMydG6Ez5tHmeSuMeKKPnGs1189p9n0ZrIECABoBuW1AZwoGFAwoGFAwoGFAwoGFAwoGFAwoPSECECECECECECEGoZiqU2cXYj2MGKf1YPFBN2ith1QcFW+abdXNHegq177bsEinLzy08UFRvG/q1aZOEHcPugiwO/hCC87J7PdFFasIqH1Gn2Ad5/F8u/ILRCCGvfZazWk4qlOH730zgce0j1u+VqyYaZO8J+k4nqNL0xW6eyF/wCXFnn/ADbRHCafzwLRGiputJ8TauY22j7pq6NlrNZjLGS4e1UOIzx4T3KTTHWnaFLqdXm1FubJbeUzC9ozEIMwgQgQgQgQgQgQgQgQgQgQg3QEBAQEBAQaXZnaz+CiI/O/P9oQeO0IdVrU6GIsa8uLi31oY3FA7ckHHeGy1N1MiSMpkNYDIzzdEnvKD5nXp4XFusEjwKCz3Hso2tTFR9RwB9lgAP6jPyQWi7bjoUM6bBi953Wd4nTuhBIoMoMIEIEIMoCAgICAgICAgICAgIP/2Q==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14" descr="data:image/jpeg;base64,/9j/4AAQSkZJRgABAQAAAQABAAD/2wCEAAkGBxQSEBUSEhQREBQSFRQVERUQFRQUFBQUFREWFhcUFhUZHCggGBolHBUUITEhJSkrLi4vFx8zODQsNygtLisBCgoKDg0OGxAQGywmICQsLCwsLCwsLCwsLCwsLCwsLCwsLCwsLCwsLCwsLCwsLCwsLCwsLCwsLCwsLCwsLCwsLP/AABEIAM0A9gMBEQACEQEDEQH/xAAbAAEAAgMBAQAAAAAAAAAAAAAABQYBAgQDB//EAEIQAAEDAQUEBggEBAQHAAAAAAEAAhEDBAUSITEGQVFhEyJxgZGhBzJCUnKxwdFigpKyFCPh8CQzU+IVF0NzosLS/8QAGwEBAAIDAQEAAAAAAAAAAAAAAAQFAQMGAgf/xAAvEQEAAgECBAQGAQQDAAAAAAAAAQIDBBEFEiExBhNBUSIyYXGBoRRCUpHRFSMk/9oADAMBAAIRAxEAPwC1oCAgICAgICAgICBCAgINXuAEkgDiTCxNoju91xXv8sTLiffNnGtal3PB+S1znxx6pleFay3bHLzF/wBm/wBZng77Lz/Jxe7d/wAJrv7Hoy+bOdK1LvcG/OF6jUY59Wq/CdZTvjl2U6gdm0h3wkH5L3F6z2lEvhyU+asx+G69NQgICAgICAgICAgICAgICAgICAgICAECUEfet80qA65lx0Y3Nx+w5lacueuPustDwrUaufgjp7yqdu2qrPkMii3dhzd3uP0AVfl1drdnY6Pw7psPW8c0/pCVarnmXuc88XEuPmo1r2nvK8x6fHjjalYhqvDbsLLOwhs2Y4gyCWni0kHxCzFpjs1Xw0vG1oiUlZb/ALQzSq5w4VeuPE5+a3U1OSvqrNRwXSZevJt9k3Ydr9BXZh/HSzHe05+BKl49b/c5/VeGp74bfiVkstqZVbipuD2nePkeB5FTa2raN4lzOo02XBblyRtL2XpoEBAQEBAQEBAQEBAQEBAQEBAQEFb2j2i6OaVEzU0c7UM5Di75KFqNTFfhr3dRwfgU5ts2aPh9I91Le8kkklxOZJMkniTvVXMzPWXdUx1pXlrG0MLD3sIyICAgICMbNmPjmN4OhWYnZrvjiezps1d9I9LRcWxGIaxwDxo5vP5FbaXtTrCt1GHHnjys0dfSV2uG/mWgYT1KoHWZuP4mneOWoVph1Fcn3cRxPhGTSTvHWvumFIU4gICAgICAgICAgICAgICAgIITae9+gphrD/Mqer+Eb3fbn2KLqc3JG0d17wPhn8rLz3j4a/tQSVUzM95fRq1iIiI9BeXsQEYEYEZEZEBARh6UahaZEcCCJBB1BG8LMTtLTlwxkrtLeqCxzatIubJlpB6zHjVpO+J7wRzW2J2neEGIjLW2LL3jv9fqvuz17i00pMB7MqgHHc4cj91a4MsZI+rg+K8PtpMvT5Z7JVb1UICAgICAgICAgICAgICAg1e8AEkwACSeAAklYmdo3e8dJyWite8vmV6W01qrqhnrHqg7mj1R4fVUmXJN7TZ9T4dpa6bBXHH5+7lWlPEBZYm0R3c1W2sblMnkttcNpQMvEcWPpvuxZbQ+q7DRpPqngwF0dsDLvW2ummVfk45SnonbNs3bHCTSZT+Oo2fBsrZ/Cn3RLeJ8Uf0trRs1aWCejD/+04OPgYPgvFtHeEjD4k0152t0RTgQSCC0jUOBa4doOYUa1LV7rzDqMeaN6TuLw3iAhLosjgZYTDamUn2Xey7uOR5Er3WfRC1VJiPMr3j9x6wzdVvdZq4fmIOGo3eWz1h27+0BbsWSaW3QeIaWurwTX8w+nseCARmCAQRoQRIKuIneN3ze9JpM1nvDKy8iAgICAgICAgICAgICAgg9sLXgsxaNapDPy6u8hH5lF1d+Wm3uvvD2l87V80x0r1UJVD6NECw9Cy8zOyJt9tk4W5Aa81LxYoiN5c5rtdN7clOyX2P2XNrd0lSW0WGCRrUd7rTuHE9w5S8ePmc7q9X5cbR3fUrHZGUmBlJjabRoGiB2nieZzUqIiFHfJa87zL2WXgQcV53XTtDYqNkj1XDJ7fhd9NCvF8dbxtMJWl1ubTXi9JUG97rfZ6mB2YObHjRw+hG8fdVGfD5cvonC+J11mP6x3cKjraBGRZebQzeGZa/3mjF8Q6p8YB/MtkTur615d6+0/pedirZ0llDTrSJZ+XVvkY7la6a+9dnC8c08YtTNo7W6p9SFMICAgICAgICAgICAgICClbc15rMZ7jCT2vd9mhVmut8WzufCuHlw2v7yragOsEHNb6uFh4nILdhrvKBxDNOPFO3qibPZnVHtptzc9zWt7XGB81NjrOzlsk8lJt7PuF32JtCkykzJtNoaOfEnmTJ71OiIiNoctlvN7zaXQstYgICDgvu7xXouZ7Q61M8HgZeOh5ErVmpz0mE7hurtpc9bxPTfq+aj+5VHPSX1Sl4tEWj1FhsEYkrf5fY6fEf7V7qiZomJ3+iwejyvFSqz3mNd+lxH/urDSTtMw5DxFTelbfVeVPcoICAgICDOFAwoGFAwoGFAwoGFAwoBCCibXWaobS5wp1HNLWQ5rHObk3OSBkZlVeqxWtfeId1wHXafFpYpa0RO6GsdlfVqCnTa57z7IGYHEzoOZUaMV5nbZfZOIaelOebxsvF1ejOo4A16oZ+GkMR/UcvJTKaGf6pc5qfFURO2Gn5lJ2n0TWd7QDUtII3h1P5YFIrpa17KfPx7Pn+aI/f+0ZZfRn/C2lldlU1GMk4XtAdJaQDiBgxPBeq4dp3Rc3EpyYppMdU4Qt6sIQMKBhQMKBCD5ferMNeqBoKtSP1lUWaNskw+rcNnfS45n2hyrUniMsVfUd/fFeq90fUfKlfR+f8AFkcaT/3sVhpvncjx2f8Azx930YBWDjzCgYUDCgYUDCgzKBKBKBKBKBKBKBKAgASYGu5BZrou8DM5k6kozvKbawBGG0IPG0UQQgq98WPPENfmgiGOkINpQJQJQYc4AEnIDMngFiZ2jd6pXmtFY9Xyq11sdR7/AH3ud+pxP1VDktzWmX1nSYvKw0p7RDyXhKEZedodDCvdO6LqZ2xzKb9HDJtNR3u0o/U9v/yVY6aOu7i+OZf+qK/V9EU5y5KBKBKBKBKDEIEIEIEIEIEIEIEIEIOm7GTU7PqguVjGSDqQEGr9EELeehQVJxiq5vEYh3GD9EHpCBCBCCsbYXuGtNnYes4fzCPZafZ7T8u1QNVn2jlju6nw7wucl/5GTtHb7qYq13kCwyIw5LxfDQOJW/DXdWcSyctYhdfRtY8NnfVOtV8D4acj9xf4KzwV2jdwfFs3Plivst8KQqWYQIQIQIQIQZQEBAQEBAQEBB7XXVio4cx+0ILbY62SDva9ALkHPXrZIIS8K6CpV6s2lg4457MJ/og7kBBB7R38KAwMh1UjtDB7zufAKLqNRFI2juvuD8Htq7Re/SkftQXvJJJJJJkk6knUlVEzMzvL6Djx1x1itY2iGFhuEZEebI00nWiu2lTzL3BjfqTyGZ7lYYqbQ5PiWr5rTbfpD7Ld9kbRpMpN9Wm0NHOBmTzJk96sKxtGzi8mSclptLoXprEBAQEBBlAQEBAQEBAQEHJUrdHWB3PH/k3I+WHwQWKw24RqglKdrQZda+aDlr2xBBXlbckFfup3SWh7/ZY3CPicfsPNBNoJO5ruFQ4nabhxQUz0m7Nso16LqDSDaXOa5skg1JaAROk4vJV2rwxvEx3l2nAOI3nFemTtSN/wrm1VxfwVcUTUFUmm17obhwl09XU8FFz4vLnbdd8K4hOtxzk5doidoQy0LYQmXHeFpwtganyC34ce87qriWsjHTlrPVdvR9s4aLf4mqIqVGwxp1ZTO8jc52XYO0q1x026uA1+q8yeSs9FyW5XCAgICAgIMwgQgQgQgQgQgQgQgQg57dZekZh0IzYeDhofp3oI+w3kWkseMD26g/MHeEExSvHmg2feHNBx2m9IGqCu2y8X1XinTEucYH37EFhuyxCjTDBmdXHi46n6dyCH2pv/AKEGlSI6UjM5HowRl+Y7uGqh6jUcnSHR8F4POonzsny+n1XXZO9GvpswmRhbz3DXmpVJiaxMKPU45x5bUmNtplN3pd9F76doqiTZsTmEnJpcIJI3paI7z6POPNkpWaU/q6S+DbR3h/EWutWmQ95w/AMm+QCpM1+a8y+ncM03kaWlPXZHLUsnharSGDnuC248c2lC1mrrhr9ZWDYrZY1HNtVpHV9alTcPW4PcPd3gb9dNbPFi2cHxDiE3tMRPWX0SFKUZCBCBCBCBCBCBCDKAgICAgICAgICDnt1z9OAMLg/RjwCCO08EHDX2Qt9MdTo6w/A8A+DoQRVrpWxhDX0ajDpm0xPaMkChcloqnrnox+p36W/UoLJddxdC2GMcSdXOHWd37hyQSP8Awms9pDA1jiOqanqg8SBmexYmJmOjZimkWib9kZZfRY0nFXtFSo4mXYA1sk65mSof8OJne0uinxLkpXkw0iIjsst0bM2axiGF43kveT88h4KVjpFI6KPV6zJqr8+TbdV/SFtpTNF1ms7sbndV726NbvAO8qPqc8VrtC24HwvJnzRkvG1I/b5aqjd9Eh4Wq0hg4ncFtx4ptKDq9ZXBH1WfZLY4uItFsHOnRcPB1QH9vjwVnixRDg9fxK2W0xEr9ClKXcQEBAQEBAQEGyAgICAgICAgkLFc9SpByY073fZBN2O5adOCeu4b3fZB3kgnDrAk8uCDJYgjrbZ8Wufag0sFQDquA5IOqvaGtG5BF2i/6bN4EIyrd8ekGmzJpxH8P3Wq+alY6yn6Thmo1E7Ur+Z7KFfe1Ne0GC4sbwBzPaVX5dXa3SrrtB4dw4drZvin9INQ5mZ7ujrStY5Y7Oa1WrD1WjE45ADPM6ZbzyW7Fi5u6v12vrhjavdd9kNkOii0WkYqxzaw5ilwJ4v+XmrTHhiIcFreIXzWmIlclvVYgICAgICAgICDMIEIEIEIEIEIEIJG4rKKlXrZhoBjiScvkglL+vxtmGYJJyAGZJOgAGpQV2ntDVqvADX0wdHVGloy1AGsoLddg6mIyS7Myg7UHPaGZIK9er8HWG5BVbdeFWtTfVxGlSY1xmOs/CCTA3DLVebW5YmW7T4py5K095h86r2x783OJ71UX1N7er6PpeDaTBEbV3n6vBR1tWsRG0Cwy5rdacDctTot+Km8q/X6ryabR3lZvRpcYcXWuoJgltEHj7VTtzgfmVlhpHdwnE9Tbm5N/u+iQpKmIQIQIQIQIQIQIQIQIQIQbYUDCgYUDCgYUDCgQg7riq4a4HvtI7wf93kg99r6IwtqwD0ZxZ8NDHOCUESGddnxeWE/0QXOw+qg6kHlX0QVXaOpDHdhQUi/L5pCxmkx2J7qbWQzMCcIMu00nRaNTO2OVrwWvPraQoypH0+BHoR5lFWvN55ZBTKdKue1e+TLO76Ls1tBSo2alSLHjC0SWwQSesTBjeSrPH0rDhdZbmz2WKyX1QqZCo0E7n9U+eR7l7RkjCBhQMKBhQMKBhQMKBhQMKBhQbwgQgQgQgQgQgQg1c7CQ8ewQ7u0PkT4IJ2/hjsrjxafkgh7DZnuLHYXYWjrGDqQP6oLbYh1UHSg5bXUgIKVtXW/lu7Cg+V2xpDcxGec5KLq9/L6Lvw9MRrazM+7jBVQ+kxMegsG4jEz0RdXUlS6+yhyzETMytNaxvpQ2o1zDAid4jcd6taxtGz5/mnfJafq84Xpqd93XtVoHqOlvuOkt8N3dCC73PebbQzE3Jwye06tPbvB4oO+ECECECECECECECEHpCBCBCBCBCBCBCDBagnLjGOi3HmGdWOLm6k9hy7jyQS7GgDJBoAGuy0Occ+KDFWtCCLttoyQUvae0dQzpv7EHjX2sobhVf8AlAHmZTaJZiZjrCPq3lYKp/mWeJ9ro2g+LDK12w0nvCXj4hqcfy3n/LensxYq4Jove3jgeSR2teCQtNtHjlZYvEesp80xLkr7BH/p1xHB9PPxac/ALTOh691lj8VbxtanX7uq7rmsViOKo9tWsPaf1iD+Cm2cPbrzUqmGtXP6riWXPM9doeO0N/069Po2MccwQ98CIO4a5iRu1W5Xq5CBCC0bE2R+J9UghhbhH4jimR2R5oLdCDMIEIEIEIEIEIEINsKBhQMKBhQMKBhQMKBhQaCo+lmx2WOcLhveQCARoDkd+aCfs96GM2P7gT5hBltZxcXu6uUNblOuZMdgj+4DSrXlBD3haoQU3aW0SwjjkgrCDBCD0sd5iz1WvnNpzaDm5u9p7QtdstK95TdPw7Uaj5Kum37TvryC/o2+4zE0d53968RqMcztuk5OCa3HG/L/AIcIC3x17Kq1ZrO1o6swjDqsd31Kv+Wxz+YHVHa45ILPdGyYaQ6uQ87mN9UfEfa7NO1BZwyMhkBoBkAgYUDCgYUDCgYUDCgYUDCg9EBAQEBAQEBBrhl7G8TPcB9yEE6KcDJBxWiv3IOGtaUEJeFYlBSbwrl7zO7RByPdAk7l5veKRvZuwYMme/JjjeXDXtJOQOEctT9lW5dZM9Ku14f4cx4oi2ad5/TwpUAcpDZ97TvKiTbeV/OKuKvwx0j2ZrUSw4XCCNx56HmOaSY71vG9ZbWa04Tn6u/lzUrT55rO0qTjPC6ajHz0ja0ft9UunZ6ixjHOYHvLWlxf1hiIBMNOQzVrHVwExtO0plogQMgNIQZQEBAQEBAQEBAQbQgQgQgQgQgQgQgQgWVk1xyb8yfsEE/U9VBVdoLQ5rThguOTZ47kEnZNmGuY11SpVc4gFwaWtbMbhhmO9ByXtcbKbCWPdl/qQ4dmUHzQfLLVHSOjMYjB038EEbb35gd5Vbrck78ruPC+lr5ds8+vSPw5VXutFkl7mriZgdmW50zvHFnwnWNxHMr1zdEKcEUyc9PXvCOqPXuIeMl32nZisalioPJJJpMkneQMJPkrjF1pEvm2vrFdReI90nC2IZCBCBCBCBCBCBCBCBCBCD2hAhAhAhAhAhAhAhBhlF7G/wAQBiBHq78IJgg89UHVVtocwOaZDgCO8II0XJUr1Wud1abTMHVx3eefcgtlNmFoHAIKhtvb+jpGNTog+WQgjre3r9oCqdZG130Dwxki2l5faZc6hulgQEYlG13kuwtEkmABxlTMdJlzus1Vce77vszSw2Kzt92jTHbDQCe/XvVrWu1dnBZ8nmZJt7pOFlqIQIQIQIQIQIQIQIQIQIQb4UDCgYUDCgYUDCgYUHnaXFrCRrEN+I5N8yEE+LMBSFMaBoaO4Qg8Lsu5tNgyzAjNB3Ewg47ZbmtBJMBB8o2uvfp6sN9VnmUEEymSQACSSAANSSYAQWa/9kv8Ezo2A16cOqRm58jrtB3xkQPwqPqMPmV+q44NxH+Hmjm+We/+3zw+HGdQeB5qntWaztL6Rjy1yRFqTvAsNjBBOTRLjoPqeAWzFjm89EHX63HpcU2vK67HbAwRWtMydG6Ez5tHmeSuMeKKPnGs1189p9n0ZrIECABoBuW1AZwoGFAwoGFAwoGFAwoGFAwoGFAwoPSECECECECECECEGoZiqU2cXYj2MGKf1YPFBN2ith1QcFW+abdXNHegq177bsEinLzy08UFRvG/q1aZOEHcPugiwO/hCC87J7PdFFasIqH1Gn2Ad5/F8u/ILRCCGvfZazWk4qlOH730zgce0j1u+VqyYaZO8J+k4nqNL0xW6eyF/wCXFnn/ADbRHCafzwLRGiputJ8TauY22j7pq6NlrNZjLGS4e1UOIzx4T3KTTHWnaFLqdXm1FubJbeUzC9ozEIMwgQgQgQgQgQgQgQgQgQgQg3QEBAQEBAQaXZnaz+CiI/O/P9oQeO0IdVrU6GIsa8uLi31oY3FA7ckHHeGy1N1MiSMpkNYDIzzdEnvKD5nXp4XFusEjwKCz3Hso2tTFR9RwB9lgAP6jPyQWi7bjoUM6bBi953Wd4nTuhBIoMoMIEIEIMoCAgICAgICAgICAgIP/2Q==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4077072"/>
            <a:ext cx="2652206" cy="22101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85736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>
                <a:solidFill>
                  <a:schemeClr val="accent1"/>
                </a:solidFill>
              </a:rPr>
              <a:t>Проблемне навчання на уроці історії</a:t>
            </a:r>
            <a:br>
              <a:rPr lang="uk-UA" sz="3600" b="1" dirty="0" smtClean="0">
                <a:solidFill>
                  <a:schemeClr val="accent1"/>
                </a:solidFill>
              </a:rPr>
            </a:br>
            <a:r>
              <a:rPr lang="uk-UA" sz="3600" b="1" dirty="0" smtClean="0">
                <a:solidFill>
                  <a:schemeClr val="accent1"/>
                </a:solidFill>
              </a:rPr>
              <a:t/>
            </a:r>
            <a:br>
              <a:rPr lang="uk-UA" sz="3600" b="1" dirty="0" smtClean="0">
                <a:solidFill>
                  <a:schemeClr val="accent1"/>
                </a:solidFill>
              </a:rPr>
            </a:b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183880" cy="4214842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1026" name="Picture 2" descr="C:\Users\DOT\Desktop\ситуац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357298"/>
            <a:ext cx="7644556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196752"/>
            <a:ext cx="6572296" cy="37147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</a:rPr>
              <a:t>Графіка</a:t>
            </a:r>
            <a:r>
              <a:rPr lang="uk-UA" sz="2400" dirty="0" smtClean="0"/>
              <a:t> - це накреслення письмових чи друкованих знаків, букв; зображення живої мови письмовими знаками. </a:t>
            </a:r>
          </a:p>
          <a:p>
            <a:pPr>
              <a:buNone/>
            </a:pPr>
            <a:endParaRPr lang="uk-UA" sz="2400" dirty="0" smtClean="0"/>
          </a:p>
          <a:p>
            <a:pPr>
              <a:buNone/>
            </a:pPr>
            <a:r>
              <a:rPr lang="uk-UA" sz="2400" dirty="0" smtClean="0">
                <a:solidFill>
                  <a:schemeClr val="accent2"/>
                </a:solidFill>
              </a:rPr>
              <a:t>До групи умовно-графічних наочних засобів входять: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smtClean="0"/>
              <a:t> крейдові малюнки й аплікації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smtClean="0"/>
              <a:t> історичні карти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smtClean="0"/>
              <a:t> схеми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smtClean="0"/>
              <a:t>локальні схематичні плани, графіки і діаграми</a:t>
            </a: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85736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>
                <a:solidFill>
                  <a:schemeClr val="accent1"/>
                </a:solidFill>
              </a:rPr>
              <a:t>Проблемне навчання на уроці історії</a:t>
            </a:r>
            <a:br>
              <a:rPr lang="uk-UA" sz="3600" b="1" dirty="0" smtClean="0">
                <a:solidFill>
                  <a:schemeClr val="accent1"/>
                </a:solidFill>
              </a:rPr>
            </a:br>
            <a:r>
              <a:rPr lang="uk-UA" sz="3600" b="1" dirty="0" smtClean="0">
                <a:solidFill>
                  <a:schemeClr val="accent1"/>
                </a:solidFill>
              </a:rPr>
              <a:t/>
            </a:r>
            <a:br>
              <a:rPr lang="uk-UA" sz="3600" b="1" dirty="0" smtClean="0">
                <a:solidFill>
                  <a:schemeClr val="accent1"/>
                </a:solidFill>
              </a:rPr>
            </a:b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183880" cy="4214842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При </a:t>
            </a:r>
            <a:r>
              <a:rPr lang="ru-RU" b="1" dirty="0" err="1" smtClean="0">
                <a:solidFill>
                  <a:srgbClr val="7030A0"/>
                </a:solidFill>
              </a:rPr>
              <a:t>оцінюванні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проблемних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завдань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високо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оцінюються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використання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учнями</a:t>
            </a:r>
            <a:r>
              <a:rPr lang="ru-RU" b="1" dirty="0" smtClean="0">
                <a:solidFill>
                  <a:srgbClr val="7030A0"/>
                </a:solidFill>
              </a:rPr>
              <a:t>:</a:t>
            </a:r>
            <a:endParaRPr lang="uk-UA" b="1" dirty="0" smtClean="0">
              <a:solidFill>
                <a:srgbClr val="7030A0"/>
              </a:solidFill>
            </a:endParaRPr>
          </a:p>
          <a:p>
            <a:pPr lvl="0"/>
            <a:r>
              <a:rPr lang="uk-UA" sz="2400" dirty="0" smtClean="0"/>
              <a:t>знань з історії;</a:t>
            </a:r>
          </a:p>
          <a:p>
            <a:pPr lvl="0"/>
            <a:r>
              <a:rPr lang="uk-UA" sz="2400" dirty="0" smtClean="0"/>
              <a:t>знань з літератури;</a:t>
            </a:r>
          </a:p>
          <a:p>
            <a:pPr lvl="0"/>
            <a:r>
              <a:rPr lang="uk-UA" sz="2400" dirty="0" smtClean="0"/>
              <a:t>довідкових джерел;</a:t>
            </a:r>
          </a:p>
          <a:p>
            <a:r>
              <a:rPr lang="uk-UA" sz="2400" dirty="0" smtClean="0"/>
              <a:t>засобів масової інформації</a:t>
            </a:r>
            <a:endParaRPr lang="uk-UA" sz="2400" b="1" dirty="0"/>
          </a:p>
        </p:txBody>
      </p:sp>
      <p:pic>
        <p:nvPicPr>
          <p:cNvPr id="4098" name="Picture 2" descr="http://lib.lntu.info/books/knit/ktpn/2011/11-37/page22.files/image0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140968"/>
            <a:ext cx="2857500" cy="295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285992"/>
            <a:ext cx="8183880" cy="1719072"/>
          </a:xfrm>
        </p:spPr>
        <p:txBody>
          <a:bodyPr>
            <a:noAutofit/>
          </a:bodyPr>
          <a:lstStyle/>
          <a:p>
            <a:r>
              <a:rPr lang="uk-UA" sz="2400" b="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uk-UA" sz="2400" b="0" dirty="0" smtClean="0">
                <a:solidFill>
                  <a:schemeClr val="tx1"/>
                </a:solidFill>
                <a:latin typeface="+mn-lt"/>
              </a:rPr>
            </a:br>
            <a:r>
              <a:rPr lang="uk-UA" sz="2400" dirty="0">
                <a:solidFill>
                  <a:schemeClr val="tx1"/>
                </a:solidFill>
                <a:latin typeface="+mn-lt"/>
              </a:rPr>
              <a:t/>
            </a:r>
            <a:br>
              <a:rPr lang="uk-UA" sz="2400" dirty="0">
                <a:solidFill>
                  <a:schemeClr val="tx1"/>
                </a:solidFill>
                <a:latin typeface="+mn-lt"/>
              </a:rPr>
            </a:br>
            <a:r>
              <a:rPr lang="uk-UA" sz="24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uk-UA" sz="2400" dirty="0" smtClean="0">
                <a:solidFill>
                  <a:schemeClr val="tx1"/>
                </a:solidFill>
                <a:latin typeface="+mn-lt"/>
              </a:rPr>
            </a:br>
            <a:r>
              <a:rPr lang="uk-UA" sz="2400" dirty="0">
                <a:solidFill>
                  <a:schemeClr val="tx1"/>
                </a:solidFill>
                <a:latin typeface="+mn-lt"/>
              </a:rPr>
              <a:t/>
            </a:r>
            <a:br>
              <a:rPr lang="uk-UA" sz="2400" dirty="0">
                <a:solidFill>
                  <a:schemeClr val="tx1"/>
                </a:solidFill>
                <a:latin typeface="+mn-lt"/>
              </a:rPr>
            </a:br>
            <a:r>
              <a:rPr lang="uk-UA" sz="24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uk-UA" sz="2400" dirty="0" smtClean="0">
                <a:solidFill>
                  <a:schemeClr val="tx1"/>
                </a:solidFill>
                <a:latin typeface="+mn-lt"/>
              </a:rPr>
            </a:br>
            <a:r>
              <a:rPr lang="uk-UA" sz="2400" dirty="0">
                <a:solidFill>
                  <a:schemeClr val="tx1"/>
                </a:solidFill>
                <a:latin typeface="+mn-lt"/>
              </a:rPr>
              <a:t/>
            </a:r>
            <a:br>
              <a:rPr lang="uk-UA" sz="2400" dirty="0">
                <a:solidFill>
                  <a:schemeClr val="tx1"/>
                </a:solidFill>
                <a:latin typeface="+mn-lt"/>
              </a:rPr>
            </a:br>
            <a:r>
              <a:rPr lang="uk-UA" sz="24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uk-UA" sz="2400" dirty="0" smtClean="0">
                <a:solidFill>
                  <a:schemeClr val="tx1"/>
                </a:solidFill>
                <a:latin typeface="+mn-lt"/>
              </a:rPr>
            </a:br>
            <a:r>
              <a:rPr lang="uk-UA" sz="2400" dirty="0">
                <a:solidFill>
                  <a:schemeClr val="tx1"/>
                </a:solidFill>
                <a:latin typeface="+mn-lt"/>
              </a:rPr>
              <a:t/>
            </a:r>
            <a:br>
              <a:rPr lang="uk-UA" sz="2400" dirty="0">
                <a:solidFill>
                  <a:schemeClr val="tx1"/>
                </a:solidFill>
                <a:latin typeface="+mn-lt"/>
              </a:rPr>
            </a:br>
            <a:r>
              <a:rPr lang="uk-UA" sz="24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uk-UA" sz="2400" dirty="0" smtClean="0">
                <a:solidFill>
                  <a:schemeClr val="tx1"/>
                </a:solidFill>
                <a:latin typeface="+mn-lt"/>
              </a:rPr>
            </a:br>
            <a:r>
              <a:rPr lang="uk-UA" sz="2400" dirty="0">
                <a:solidFill>
                  <a:schemeClr val="tx1"/>
                </a:solidFill>
                <a:latin typeface="+mn-lt"/>
              </a:rPr>
              <a:t/>
            </a:r>
            <a:br>
              <a:rPr lang="uk-UA" sz="2400" dirty="0">
                <a:solidFill>
                  <a:schemeClr val="tx1"/>
                </a:solidFill>
                <a:latin typeface="+mn-lt"/>
              </a:rPr>
            </a:br>
            <a:r>
              <a:rPr lang="uk-UA" sz="24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uk-UA" sz="2400" dirty="0" smtClean="0">
                <a:solidFill>
                  <a:schemeClr val="tx1"/>
                </a:solidFill>
                <a:latin typeface="+mn-lt"/>
              </a:rPr>
            </a:br>
            <a:r>
              <a:rPr lang="uk-UA" sz="2400" b="1" dirty="0" smtClean="0">
                <a:solidFill>
                  <a:schemeClr val="tx1"/>
                </a:solidFill>
                <a:latin typeface="+mn-lt"/>
              </a:rPr>
              <a:t>Графічна наочність повинна відповідати ряду </a:t>
            </a:r>
            <a:r>
              <a:rPr lang="uk-UA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вимог</a:t>
            </a:r>
            <a:r>
              <a:rPr lang="uk-UA" sz="2400" b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:</a:t>
            </a:r>
            <a:br>
              <a:rPr lang="uk-UA" sz="2400" b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</a:br>
            <a:r>
              <a:rPr lang="uk-UA" sz="2400" b="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uk-UA" sz="2400" b="0" dirty="0" smtClean="0">
                <a:solidFill>
                  <a:schemeClr val="tx1"/>
                </a:solidFill>
                <a:latin typeface="+mn-lt"/>
              </a:rPr>
            </a:br>
            <a:r>
              <a:rPr lang="uk-UA" sz="2400" b="0" dirty="0" smtClean="0">
                <a:solidFill>
                  <a:schemeClr val="tx1"/>
                </a:solidFill>
                <a:latin typeface="+mn-lt"/>
              </a:rPr>
              <a:t>- відповідність наочного засобу змісту досліджуваного матеріалу;</a:t>
            </a:r>
            <a:br>
              <a:rPr lang="uk-UA" sz="2400" b="0" dirty="0" smtClean="0">
                <a:solidFill>
                  <a:schemeClr val="tx1"/>
                </a:solidFill>
                <a:latin typeface="+mn-lt"/>
              </a:rPr>
            </a:br>
            <a:r>
              <a:rPr lang="uk-UA" sz="2400" b="0" dirty="0" smtClean="0">
                <a:solidFill>
                  <a:schemeClr val="tx1"/>
                </a:solidFill>
                <a:latin typeface="+mn-lt"/>
              </a:rPr>
              <a:t>- </a:t>
            </a:r>
            <a:r>
              <a:rPr lang="uk-UA" sz="2400" b="0" dirty="0" err="1" smtClean="0">
                <a:solidFill>
                  <a:schemeClr val="tx1"/>
                </a:solidFill>
                <a:latin typeface="+mn-lt"/>
              </a:rPr>
              <a:t>неперевантаженість</a:t>
            </a:r>
            <a:r>
              <a:rPr lang="uk-UA" sz="2400" b="0" dirty="0" smtClean="0">
                <a:solidFill>
                  <a:schemeClr val="tx1"/>
                </a:solidFill>
                <a:latin typeface="+mn-lt"/>
              </a:rPr>
              <a:t> об'єктами для запам'ятовування;</a:t>
            </a:r>
            <a:br>
              <a:rPr lang="uk-UA" sz="2400" b="0" dirty="0" smtClean="0">
                <a:solidFill>
                  <a:schemeClr val="tx1"/>
                </a:solidFill>
                <a:latin typeface="+mn-lt"/>
              </a:rPr>
            </a:br>
            <a:r>
              <a:rPr lang="uk-UA" sz="2400" b="0" dirty="0" smtClean="0">
                <a:solidFill>
                  <a:schemeClr val="tx1"/>
                </a:solidFill>
                <a:latin typeface="+mn-lt"/>
              </a:rPr>
              <a:t>- чіткість зображення;</a:t>
            </a:r>
            <a:br>
              <a:rPr lang="uk-UA" sz="2400" b="0" dirty="0" smtClean="0">
                <a:solidFill>
                  <a:schemeClr val="tx1"/>
                </a:solidFill>
                <a:latin typeface="+mn-lt"/>
              </a:rPr>
            </a:br>
            <a:r>
              <a:rPr lang="uk-UA" sz="2400" b="0" dirty="0" smtClean="0">
                <a:solidFill>
                  <a:schemeClr val="tx1"/>
                </a:solidFill>
                <a:latin typeface="+mn-lt"/>
              </a:rPr>
              <a:t>- широка </a:t>
            </a:r>
            <a:r>
              <a:rPr lang="ru-RU" sz="2400" b="0" dirty="0" smtClean="0">
                <a:solidFill>
                  <a:schemeClr val="tx1"/>
                </a:solidFill>
                <a:latin typeface="+mn-lt"/>
              </a:rPr>
              <a:t>гама </a:t>
            </a:r>
            <a:r>
              <a:rPr lang="uk-UA" sz="2400" b="0" dirty="0" smtClean="0">
                <a:solidFill>
                  <a:schemeClr val="tx1"/>
                </a:solidFill>
                <a:latin typeface="+mn-lt"/>
              </a:rPr>
              <a:t>кольорів зображення.</a:t>
            </a:r>
            <a:endParaRPr lang="uk-UA" sz="2400" dirty="0">
              <a:latin typeface="+mn-lt"/>
            </a:endParaRPr>
          </a:p>
        </p:txBody>
      </p:sp>
      <p:pic>
        <p:nvPicPr>
          <p:cNvPr id="5122" name="Picture 2" descr="http://school2best.files.wordpress.com/2012/12/school10-02-gi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185702"/>
            <a:ext cx="2160240" cy="2127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36712"/>
            <a:ext cx="8183880" cy="572014"/>
          </a:xfrm>
        </p:spPr>
        <p:txBody>
          <a:bodyPr>
            <a:normAutofit fontScale="90000"/>
          </a:bodyPr>
          <a:lstStyle/>
          <a:p>
            <a:pPr lvl="0"/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Робота з картою на уроках історії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183880" cy="4643470"/>
          </a:xfrm>
        </p:spPr>
        <p:txBody>
          <a:bodyPr>
            <a:normAutofit/>
          </a:bodyPr>
          <a:lstStyle/>
          <a:p>
            <a:pPr>
              <a:buNone/>
            </a:pPr>
            <a:endParaRPr lang="uk-UA" sz="2000" b="1" i="1" dirty="0" smtClean="0"/>
          </a:p>
          <a:p>
            <a:pPr>
              <a:buNone/>
            </a:pPr>
            <a:r>
              <a:rPr lang="uk-UA" sz="2000" b="1" i="1" dirty="0" smtClean="0"/>
              <a:t>Історичні карти </a:t>
            </a:r>
            <a:r>
              <a:rPr lang="uk-UA" sz="2000" dirty="0" smtClean="0"/>
              <a:t>створюються на географічній основі і є зменшеним узагальненим образно-знаковим зображенням історичних подій чи періодів.</a:t>
            </a:r>
          </a:p>
          <a:p>
            <a:pPr>
              <a:buNone/>
            </a:pPr>
            <a:r>
              <a:rPr lang="uk-UA" sz="2000" b="1" dirty="0" smtClean="0"/>
              <a:t>Історичні карти </a:t>
            </a:r>
            <a:r>
              <a:rPr lang="uk-UA" sz="2000" i="1" dirty="0" smtClean="0">
                <a:solidFill>
                  <a:schemeClr val="accent1">
                    <a:lumMod val="75000"/>
                  </a:schemeClr>
                </a:solidFill>
              </a:rPr>
              <a:t>підрозділяються</a:t>
            </a:r>
            <a:r>
              <a:rPr lang="uk-UA" sz="2000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uk-UA" sz="2000" dirty="0" smtClean="0"/>
              <a:t> за охопленою територією (світові, материкові, карти держав); </a:t>
            </a:r>
          </a:p>
          <a:p>
            <a:pPr>
              <a:buFont typeface="Arial" pitchFamily="34" charset="0"/>
              <a:buChar char="•"/>
            </a:pPr>
            <a:r>
              <a:rPr lang="uk-UA" sz="2000" dirty="0" smtClean="0"/>
              <a:t>за змістом (оглядові, узагальнюючі і тематичні); </a:t>
            </a:r>
          </a:p>
          <a:p>
            <a:pPr>
              <a:buFont typeface="Arial" pitchFamily="34" charset="0"/>
              <a:buChar char="•"/>
            </a:pPr>
            <a:r>
              <a:rPr lang="uk-UA" sz="2000" dirty="0" smtClean="0"/>
              <a:t>за масштабом (великомасштабні, середньо і дрібномасштабні). </a:t>
            </a:r>
            <a:endParaRPr lang="uk-UA" sz="2000" dirty="0"/>
          </a:p>
        </p:txBody>
      </p:sp>
      <p:pic>
        <p:nvPicPr>
          <p:cNvPr id="15362" name="Picture 2" descr="C:\Users\DOT\Desktop\1300137854_22e0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9926" y="4294314"/>
            <a:ext cx="3071833" cy="2563686"/>
          </a:xfrm>
          <a:prstGeom prst="rect">
            <a:avLst/>
          </a:prstGeom>
          <a:noFill/>
        </p:spPr>
      </p:pic>
      <p:pic>
        <p:nvPicPr>
          <p:cNvPr id="15363" name="Picture 3" descr="C:\Users\DOT\Desktop\historical-map-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365104"/>
            <a:ext cx="3759128" cy="2492896"/>
          </a:xfrm>
          <a:prstGeom prst="rect">
            <a:avLst/>
          </a:prstGeom>
          <a:noFill/>
        </p:spPr>
      </p:pic>
      <p:pic>
        <p:nvPicPr>
          <p:cNvPr id="7" name="Picture 1" descr="C:\Users\DOT\Desktop\загруженное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3928" y="4579138"/>
            <a:ext cx="1857388" cy="1547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183880" cy="1051560"/>
          </a:xfrm>
        </p:spPr>
        <p:txBody>
          <a:bodyPr>
            <a:normAutofit fontScale="90000"/>
          </a:bodyPr>
          <a:lstStyle/>
          <a:p>
            <a:pPr lvl="0"/>
            <a:r>
              <a:rPr lang="uk-UA" dirty="0" smtClean="0"/>
              <a:t>Робота з картою на уроках історії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214422"/>
            <a:ext cx="8183880" cy="4643470"/>
          </a:xfrm>
        </p:spPr>
        <p:txBody>
          <a:bodyPr>
            <a:normAutofit fontScale="25000" lnSpcReduction="20000"/>
          </a:bodyPr>
          <a:lstStyle/>
          <a:p>
            <a:r>
              <a:rPr lang="uk-UA" sz="7200" b="1" dirty="0" smtClean="0">
                <a:solidFill>
                  <a:schemeClr val="accent1">
                    <a:lumMod val="75000"/>
                  </a:schemeClr>
                </a:solidFill>
              </a:rPr>
              <a:t>Результатом</a:t>
            </a:r>
            <a:r>
              <a:rPr lang="uk-UA" sz="7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sz="7200" dirty="0" smtClean="0"/>
              <a:t>опрацювання історичної карти є формування в учнів таких знань і вмінь:</a:t>
            </a:r>
          </a:p>
          <a:p>
            <a:pPr>
              <a:buNone/>
            </a:pPr>
            <a:endParaRPr lang="uk-UA" sz="7200" dirty="0" smtClean="0"/>
          </a:p>
          <a:p>
            <a:pPr>
              <a:buNone/>
            </a:pPr>
            <a:r>
              <a:rPr lang="uk-UA" sz="7200" dirty="0" smtClean="0"/>
              <a:t>а)	</a:t>
            </a:r>
            <a:r>
              <a:rPr lang="uk-UA" sz="7200" b="1" i="1" dirty="0" smtClean="0"/>
              <a:t>знати</a:t>
            </a:r>
            <a:r>
              <a:rPr lang="uk-UA" sz="7200" i="1" dirty="0" smtClean="0"/>
              <a:t>, </a:t>
            </a:r>
          </a:p>
          <a:p>
            <a:r>
              <a:rPr lang="uk-UA" sz="7200" dirty="0" smtClean="0"/>
              <a:t>що назва карти відбиває тему та її основний зміст;</a:t>
            </a:r>
          </a:p>
          <a:p>
            <a:r>
              <a:rPr lang="uk-UA" sz="7200" dirty="0" smtClean="0"/>
              <a:t> що історична карта відбиває дійсність у певний хронологічний період;</a:t>
            </a:r>
          </a:p>
          <a:p>
            <a:r>
              <a:rPr lang="uk-UA" sz="7200" dirty="0" smtClean="0"/>
              <a:t>карти мають масштаб; </a:t>
            </a:r>
          </a:p>
          <a:p>
            <a:r>
              <a:rPr lang="uk-UA" sz="7200" dirty="0" smtClean="0"/>
              <a:t>умовні позначки розшифровуються в легенді карти;</a:t>
            </a:r>
          </a:p>
          <a:p>
            <a:pPr>
              <a:buNone/>
            </a:pPr>
            <a:r>
              <a:rPr lang="uk-UA" sz="7200" dirty="0" smtClean="0"/>
              <a:t>б)	</a:t>
            </a:r>
            <a:r>
              <a:rPr lang="uk-UA" sz="7200" b="1" i="1" dirty="0" smtClean="0"/>
              <a:t>уміти</a:t>
            </a:r>
            <a:r>
              <a:rPr lang="uk-UA" sz="7200" i="1" dirty="0" smtClean="0"/>
              <a:t> </a:t>
            </a:r>
          </a:p>
          <a:p>
            <a:r>
              <a:rPr lang="uk-UA" sz="7200" dirty="0" smtClean="0"/>
              <a:t>впізнавати і називати зображений на карті географічний</a:t>
            </a:r>
            <a:br>
              <a:rPr lang="uk-UA" sz="7200" dirty="0" smtClean="0"/>
            </a:br>
            <a:r>
              <a:rPr lang="uk-UA" sz="7200" dirty="0" smtClean="0"/>
              <a:t>простір; </a:t>
            </a:r>
          </a:p>
          <a:p>
            <a:r>
              <a:rPr lang="uk-UA" sz="7200" dirty="0" smtClean="0"/>
              <a:t>визначати послідовність і час відображених на карті подій;</a:t>
            </a:r>
            <a:br>
              <a:rPr lang="uk-UA" sz="7200" dirty="0" smtClean="0"/>
            </a:br>
            <a:r>
              <a:rPr lang="uk-UA" sz="7200" dirty="0" smtClean="0"/>
              <a:t>правильно читати й описувати словами відбиту на карті дійсність; </a:t>
            </a:r>
          </a:p>
          <a:p>
            <a:r>
              <a:rPr lang="uk-UA" sz="7200" dirty="0" smtClean="0"/>
              <a:t>передавати зміст карти графічними засобами; </a:t>
            </a:r>
          </a:p>
          <a:p>
            <a:r>
              <a:rPr lang="uk-UA" sz="7200" dirty="0" smtClean="0"/>
              <a:t>знаходити на карті і називати включені в легенду знаки;</a:t>
            </a:r>
          </a:p>
          <a:p>
            <a:r>
              <a:rPr lang="uk-UA" sz="7200" dirty="0" smtClean="0"/>
              <a:t> застосовувати карту при аналізі причин і наслідків подій; </a:t>
            </a:r>
          </a:p>
          <a:p>
            <a:r>
              <a:rPr lang="uk-UA" sz="7200" dirty="0" smtClean="0"/>
              <a:t>зіставляти і систематизувати дані декількох</a:t>
            </a:r>
            <a:br>
              <a:rPr lang="uk-UA" sz="7200" dirty="0" smtClean="0"/>
            </a:br>
            <a:r>
              <a:rPr lang="uk-UA" sz="7200" dirty="0" smtClean="0"/>
              <a:t>історичних карт; </a:t>
            </a:r>
          </a:p>
          <a:p>
            <a:r>
              <a:rPr lang="uk-UA" sz="7200" dirty="0" smtClean="0"/>
              <a:t>читати карти і карти-схеми.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168" y="549406"/>
            <a:ext cx="8183880" cy="1051560"/>
          </a:xfrm>
        </p:spPr>
        <p:txBody>
          <a:bodyPr>
            <a:normAutofit fontScale="90000"/>
          </a:bodyPr>
          <a:lstStyle/>
          <a:p>
            <a:pPr lvl="0"/>
            <a:r>
              <a:rPr lang="uk-UA" dirty="0" smtClean="0"/>
              <a:t>Робота з картою на уроках історії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214422"/>
            <a:ext cx="8183880" cy="464347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uk-UA" sz="3200" b="1" dirty="0" smtClean="0"/>
              <a:t>Загальні правила використання історичної карти в навчанні:</a:t>
            </a:r>
            <a:endParaRPr lang="uk-UA" sz="3200" dirty="0" smtClean="0"/>
          </a:p>
          <a:p>
            <a:pPr lvl="0"/>
            <a:r>
              <a:rPr lang="uk-UA" dirty="0" smtClean="0"/>
              <a:t>жодного уроку історії без карти чи інших картографічних засобів;</a:t>
            </a:r>
          </a:p>
          <a:p>
            <a:pPr lvl="0"/>
            <a:r>
              <a:rPr lang="uk-UA" dirty="0" smtClean="0"/>
              <a:t>використання карти доцільне і необхідне на всіх етапах навчання: при вивченні нової теми, при закріпленні й узагальненні вивченого, при перевірці знань і умінь школярів;</a:t>
            </a:r>
          </a:p>
          <a:p>
            <a:pPr lvl="0"/>
            <a:r>
              <a:rPr lang="uk-UA" dirty="0" smtClean="0"/>
              <a:t>паралельно з формуванням знань на основі карти треба навчати школярів прийомам навчальної роботи з різними типами картографічних посібників;</a:t>
            </a:r>
          </a:p>
          <a:p>
            <a:pPr lvl="0"/>
            <a:r>
              <a:rPr lang="uk-UA" dirty="0" smtClean="0"/>
              <a:t>при переході від однієї карти до іншої забезпечується наступність між ними;</a:t>
            </a:r>
          </a:p>
          <a:p>
            <a:pPr lvl="0"/>
            <a:r>
              <a:rPr lang="uk-UA" dirty="0" smtClean="0"/>
              <a:t>робота з настінною і настільною картами по можливості ведеться паралельно і скоординовано.</a:t>
            </a:r>
          </a:p>
          <a:p>
            <a:pPr lvl="0"/>
            <a:r>
              <a:rPr lang="uk-UA" dirty="0" smtClean="0"/>
              <a:t>постійним компонентом домашніх завдань з історії є робота школярів з контурною картою над питаннями нової навчальної теми.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183880" cy="1051560"/>
          </a:xfrm>
        </p:spPr>
        <p:txBody>
          <a:bodyPr>
            <a:normAutofit fontScale="90000"/>
          </a:bodyPr>
          <a:lstStyle/>
          <a:p>
            <a:pPr lvl="0"/>
            <a:r>
              <a:rPr lang="uk-UA" dirty="0" smtClean="0"/>
              <a:t>Робота з картою на уроках історії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4569146" cy="164307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uk-UA" b="1" i="1" dirty="0" smtClean="0"/>
              <a:t>Карти-схеми </a:t>
            </a:r>
            <a:r>
              <a:rPr lang="uk-UA" dirty="0" smtClean="0"/>
              <a:t>відтворюють схематично, у спрощено-узагальненому вигляді яку-небудь одну подію чи явище.</a:t>
            </a:r>
            <a:endParaRPr lang="uk-UA" dirty="0"/>
          </a:p>
        </p:txBody>
      </p:sp>
      <p:pic>
        <p:nvPicPr>
          <p:cNvPr id="17410" name="Picture 2" descr="C:\Users\DOT\Desktop\300px-Operation_Little_Satur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928934"/>
            <a:ext cx="3013934" cy="2752726"/>
          </a:xfrm>
          <a:prstGeom prst="rect">
            <a:avLst/>
          </a:prstGeom>
          <a:noFill/>
        </p:spPr>
      </p:pic>
      <p:pic>
        <p:nvPicPr>
          <p:cNvPr id="17411" name="Picture 3" descr="C:\Users\DOT\Desktop\554678_BIG_0_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2786058"/>
            <a:ext cx="2500330" cy="285752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786314" y="1214422"/>
            <a:ext cx="37861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uk-UA" b="1" i="1" dirty="0"/>
              <a:t>Контурні </a:t>
            </a:r>
            <a:r>
              <a:rPr lang="uk-UA" b="1" i="1" dirty="0" smtClean="0"/>
              <a:t>карти </a:t>
            </a:r>
            <a:r>
              <a:rPr lang="uk-UA" dirty="0" smtClean="0"/>
              <a:t>дають </a:t>
            </a:r>
            <a:r>
              <a:rPr lang="uk-UA" dirty="0"/>
              <a:t>можливість засвоїти і закріпити знання, ви­робити нові уміння і навички роботи з історичною картою.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858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>
                <a:cs typeface="Aharoni" pitchFamily="2" charset="-79"/>
              </a:rPr>
              <a:t>Методи роботи з текстом на уроках історії</a:t>
            </a:r>
            <a:r>
              <a:rPr lang="uk-UA" sz="3100" dirty="0" smtClean="0"/>
              <a:t>.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643050"/>
            <a:ext cx="8183880" cy="4214842"/>
          </a:xfrm>
        </p:spPr>
        <p:txBody>
          <a:bodyPr/>
          <a:lstStyle/>
          <a:p>
            <a:pPr>
              <a:buNone/>
            </a:pPr>
            <a:r>
              <a:rPr lang="uk-UA" sz="2800" b="1" dirty="0" smtClean="0"/>
              <a:t>Застосування тексту: 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дає можливість знайти, </a:t>
            </a:r>
            <a:r>
              <a:rPr lang="uk-UA" sz="2800" dirty="0" err="1" smtClean="0"/>
              <a:t>відструктурувати</a:t>
            </a:r>
            <a:r>
              <a:rPr lang="uk-UA" sz="2800" dirty="0" smtClean="0"/>
              <a:t> та засвоїти навчальний історичний матеріал;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сприяє розвитку мислення, емоційно-ціннісної сфери особистості;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 створює умови для досягнення загальних цілей навчання історії</a:t>
            </a:r>
            <a:r>
              <a:rPr lang="uk-UA" sz="2000" dirty="0" smtClean="0"/>
              <a:t>.</a:t>
            </a:r>
            <a:endParaRPr lang="uk-UA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858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>
                <a:cs typeface="Aharoni" pitchFamily="2" charset="-79"/>
              </a:rPr>
              <a:t>Методи роботи з текстом на уроках історії</a:t>
            </a:r>
            <a:r>
              <a:rPr lang="uk-UA" sz="3100" dirty="0" smtClean="0"/>
              <a:t>.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268760"/>
            <a:ext cx="8183880" cy="458913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uk-UA" sz="2000" dirty="0" smtClean="0"/>
              <a:t>У навчанні історії застосовуються різні види текстів. Їх можна класифікувати за характером інтерпретації історичної інформації. </a:t>
            </a:r>
          </a:p>
          <a:p>
            <a:pPr>
              <a:buFont typeface="Arial" pitchFamily="34" charset="0"/>
              <a:buChar char="•"/>
            </a:pPr>
            <a:r>
              <a:rPr lang="uk-UA" sz="2000" dirty="0" smtClean="0"/>
              <a:t>Відповідно до характеру інтерпретації автором історичного минулого виділяють такі </a:t>
            </a:r>
            <a:r>
              <a:rPr lang="uk-UA" sz="2000" b="1" i="1" dirty="0" smtClean="0"/>
              <a:t>типи навчальних текстів: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04" y="3000372"/>
            <a:ext cx="5924550" cy="2505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394</TotalTime>
  <Words>696</Words>
  <Application>Microsoft Office PowerPoint</Application>
  <PresentationFormat>Екран (4:3)</PresentationFormat>
  <Paragraphs>119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20</vt:i4>
      </vt:variant>
    </vt:vector>
  </HeadingPairs>
  <TitlesOfParts>
    <vt:vector size="21" baseType="lpstr">
      <vt:lpstr>Поток</vt:lpstr>
      <vt:lpstr>Методи та методичні прийоми навчання</vt:lpstr>
      <vt:lpstr>Презентація PowerPoint</vt:lpstr>
      <vt:lpstr>           Графічна наочність повинна відповідати ряду вимог:  - відповідність наочного засобу змісту досліджуваного матеріалу; - неперевантаженість об'єктами для запам'ятовування; - чіткість зображення; - широка гама кольорів зображення.</vt:lpstr>
      <vt:lpstr>      Робота з картою на уроках історії</vt:lpstr>
      <vt:lpstr>Робота з картою на уроках історії </vt:lpstr>
      <vt:lpstr>Робота з картою на уроках історії </vt:lpstr>
      <vt:lpstr>Робота з картою на уроках історії </vt:lpstr>
      <vt:lpstr>Методи роботи з текстом на уроках історії.   </vt:lpstr>
      <vt:lpstr>Методи роботи з текстом на уроках історії.   </vt:lpstr>
      <vt:lpstr>Методи роботи з текстом на уроках історії.   </vt:lpstr>
      <vt:lpstr>Методи роботи з текстом на уроках історії.   </vt:lpstr>
      <vt:lpstr> Розвиток історичного мислення учнів  </vt:lpstr>
      <vt:lpstr>Розвиток історичного мислення учнів  </vt:lpstr>
      <vt:lpstr>Розвиток історичного мислення учнів  </vt:lpstr>
      <vt:lpstr>  Проблемне навчання на уроці історії  </vt:lpstr>
      <vt:lpstr>Проблемне навчання на уроці історії   </vt:lpstr>
      <vt:lpstr>Проблемне навчання на уроці історії   </vt:lpstr>
      <vt:lpstr> Проблемне навчання на уроці історії   </vt:lpstr>
      <vt:lpstr>Проблемне навчання на уроці історії   </vt:lpstr>
      <vt:lpstr>Проблемне навчання на уроці історії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 та методичні прийоми навчання</dc:title>
  <dc:creator>DOT</dc:creator>
  <cp:lastModifiedBy>Сергій Терно</cp:lastModifiedBy>
  <cp:revision>43</cp:revision>
  <dcterms:created xsi:type="dcterms:W3CDTF">2013-11-16T12:05:16Z</dcterms:created>
  <dcterms:modified xsi:type="dcterms:W3CDTF">2014-09-20T20:10:35Z</dcterms:modified>
</cp:coreProperties>
</file>