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59" r:id="rId4"/>
    <p:sldId id="280" r:id="rId5"/>
    <p:sldId id="279" r:id="rId6"/>
    <p:sldId id="281" r:id="rId7"/>
    <p:sldId id="286" r:id="rId8"/>
  </p:sldIdLst>
  <p:sldSz cx="9144000" cy="6858000" type="screen4x3"/>
  <p:notesSz cx="6858000" cy="9144000"/>
  <p:custDataLst>
    <p:tags r:id="rId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387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277ED3-C543-4F83-A5CE-1386B61DB694}" type="doc">
      <dgm:prSet loTypeId="urn:microsoft.com/office/officeart/2005/8/layout/radial5" loCatId="cycle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uk-UA"/>
        </a:p>
      </dgm:t>
    </dgm:pt>
    <dgm:pt modelId="{D31D9064-36B7-4F44-BA79-53DE9B6223F8}">
      <dgm:prSet phldrT="[Текст]"/>
      <dgm:spPr/>
      <dgm:t>
        <a:bodyPr/>
        <a:lstStyle/>
        <a:p>
          <a:r>
            <a:rPr lang="uk-UA" dirty="0"/>
            <a:t>Розділи, які вивчаються в курсі</a:t>
          </a:r>
        </a:p>
      </dgm:t>
    </dgm:pt>
    <dgm:pt modelId="{59BE7182-5676-4AE2-86CF-EFFBAF048B12}" type="parTrans" cxnId="{4A931918-2E7A-4DE1-BF12-3B21D3BEA46E}">
      <dgm:prSet/>
      <dgm:spPr/>
      <dgm:t>
        <a:bodyPr/>
        <a:lstStyle/>
        <a:p>
          <a:endParaRPr lang="uk-UA"/>
        </a:p>
      </dgm:t>
    </dgm:pt>
    <dgm:pt modelId="{EB59FD9A-A14D-409F-92DC-A3615179BF29}" type="sibTrans" cxnId="{4A931918-2E7A-4DE1-BF12-3B21D3BEA46E}">
      <dgm:prSet/>
      <dgm:spPr/>
      <dgm:t>
        <a:bodyPr/>
        <a:lstStyle/>
        <a:p>
          <a:endParaRPr lang="uk-UA"/>
        </a:p>
      </dgm:t>
    </dgm:pt>
    <dgm:pt modelId="{D541FCF6-C1AF-4354-B133-42C3E8875115}">
      <dgm:prSet/>
      <dgm:spPr/>
      <dgm:t>
        <a:bodyPr/>
        <a:lstStyle/>
        <a:p>
          <a:r>
            <a:rPr lang="uk-UA" b="1" i="1" dirty="0"/>
            <a:t> Норми української літературної мови та їх порушення</a:t>
          </a:r>
          <a:endParaRPr lang="ru-UA" i="1" dirty="0"/>
        </a:p>
      </dgm:t>
    </dgm:pt>
    <dgm:pt modelId="{54A295AB-61B9-4E47-86F4-2411EF58C595}" type="parTrans" cxnId="{7C610F1F-6DF7-4F03-8F15-F47815D4D55E}">
      <dgm:prSet/>
      <dgm:spPr/>
      <dgm:t>
        <a:bodyPr/>
        <a:lstStyle/>
        <a:p>
          <a:endParaRPr lang="ru-UA"/>
        </a:p>
      </dgm:t>
    </dgm:pt>
    <dgm:pt modelId="{292C2F21-B84F-484D-907D-6818DF86D003}" type="sibTrans" cxnId="{7C610F1F-6DF7-4F03-8F15-F47815D4D55E}">
      <dgm:prSet/>
      <dgm:spPr/>
      <dgm:t>
        <a:bodyPr/>
        <a:lstStyle/>
        <a:p>
          <a:endParaRPr lang="ru-UA"/>
        </a:p>
      </dgm:t>
    </dgm:pt>
    <dgm:pt modelId="{A4DD2275-B73E-4D04-822F-3EB93EF2415A}">
      <dgm:prSet/>
      <dgm:spPr/>
      <dgm:t>
        <a:bodyPr/>
        <a:lstStyle/>
        <a:p>
          <a:r>
            <a:rPr lang="uk-UA" b="1" i="1" dirty="0"/>
            <a:t>Фонетико-орфоепічні особливості української мови</a:t>
          </a:r>
          <a:endParaRPr lang="ru-UA" dirty="0"/>
        </a:p>
      </dgm:t>
    </dgm:pt>
    <dgm:pt modelId="{8B230B2E-E6A1-460E-B8D0-13E07E9F6D32}" type="parTrans" cxnId="{4D7AFE40-1F24-47C2-BFB1-AF040FAB67A8}">
      <dgm:prSet/>
      <dgm:spPr/>
      <dgm:t>
        <a:bodyPr/>
        <a:lstStyle/>
        <a:p>
          <a:endParaRPr lang="ru-UA"/>
        </a:p>
      </dgm:t>
    </dgm:pt>
    <dgm:pt modelId="{A84A7201-E79E-425A-AAA7-B0C7BC81F9BC}" type="sibTrans" cxnId="{4D7AFE40-1F24-47C2-BFB1-AF040FAB67A8}">
      <dgm:prSet/>
      <dgm:spPr/>
      <dgm:t>
        <a:bodyPr/>
        <a:lstStyle/>
        <a:p>
          <a:endParaRPr lang="ru-UA"/>
        </a:p>
      </dgm:t>
    </dgm:pt>
    <dgm:pt modelId="{8F4A8A57-F61D-4505-AB55-E16990A8EDCE}">
      <dgm:prSet/>
      <dgm:spPr/>
      <dgm:t>
        <a:bodyPr/>
        <a:lstStyle/>
        <a:p>
          <a:r>
            <a:rPr lang="uk-UA" b="1" i="1" dirty="0"/>
            <a:t>Лексико-стилістичні</a:t>
          </a:r>
          <a:r>
            <a:rPr lang="uk-UA" i="1" dirty="0"/>
            <a:t>  </a:t>
          </a:r>
          <a:r>
            <a:rPr lang="uk-UA" b="1" i="1" dirty="0"/>
            <a:t>особливості української мови</a:t>
          </a:r>
          <a:endParaRPr lang="ru-UA" dirty="0"/>
        </a:p>
      </dgm:t>
    </dgm:pt>
    <dgm:pt modelId="{9DCD0740-D67E-4B2E-82B1-67369DE27B3B}" type="parTrans" cxnId="{0BE688CE-A782-453A-BEE6-67CDE76C6509}">
      <dgm:prSet/>
      <dgm:spPr/>
      <dgm:t>
        <a:bodyPr/>
        <a:lstStyle/>
        <a:p>
          <a:endParaRPr lang="ru-UA"/>
        </a:p>
      </dgm:t>
    </dgm:pt>
    <dgm:pt modelId="{392B7072-968C-4D8C-A6A5-67A8B5F06FB6}" type="sibTrans" cxnId="{0BE688CE-A782-453A-BEE6-67CDE76C6509}">
      <dgm:prSet/>
      <dgm:spPr/>
      <dgm:t>
        <a:bodyPr/>
        <a:lstStyle/>
        <a:p>
          <a:endParaRPr lang="ru-UA"/>
        </a:p>
      </dgm:t>
    </dgm:pt>
    <dgm:pt modelId="{D7DD42D6-7FD0-48F6-ABA3-7D9868C8231F}">
      <dgm:prSet/>
      <dgm:spPr/>
      <dgm:t>
        <a:bodyPr/>
        <a:lstStyle/>
        <a:p>
          <a:r>
            <a:rPr lang="uk-UA" b="1" i="1" dirty="0"/>
            <a:t>Ситуативно-мовленнєва поведінка дітей молодшого віку. Етикетні одиниці</a:t>
          </a:r>
          <a:endParaRPr lang="ru-UA" dirty="0"/>
        </a:p>
      </dgm:t>
    </dgm:pt>
    <dgm:pt modelId="{38395A25-B9A9-4323-B10D-356202BF890F}" type="parTrans" cxnId="{6B7B5438-FAF1-4DFF-8E00-00C616600092}">
      <dgm:prSet/>
      <dgm:spPr/>
      <dgm:t>
        <a:bodyPr/>
        <a:lstStyle/>
        <a:p>
          <a:endParaRPr lang="ru-UA"/>
        </a:p>
      </dgm:t>
    </dgm:pt>
    <dgm:pt modelId="{AA71350B-B9E1-4EC2-9F14-DF93E75D8E4B}" type="sibTrans" cxnId="{6B7B5438-FAF1-4DFF-8E00-00C616600092}">
      <dgm:prSet/>
      <dgm:spPr/>
      <dgm:t>
        <a:bodyPr/>
        <a:lstStyle/>
        <a:p>
          <a:endParaRPr lang="ru-UA"/>
        </a:p>
      </dgm:t>
    </dgm:pt>
    <dgm:pt modelId="{F5731550-9886-4261-B485-9FB6E723B2CC}" type="pres">
      <dgm:prSet presAssocID="{35277ED3-C543-4F83-A5CE-1386B61DB69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B234A97-3D29-4B99-A344-2041421F35CC}" type="pres">
      <dgm:prSet presAssocID="{D31D9064-36B7-4F44-BA79-53DE9B6223F8}" presName="centerShape" presStyleLbl="node0" presStyleIdx="0" presStyleCnt="1"/>
      <dgm:spPr/>
    </dgm:pt>
    <dgm:pt modelId="{E227F254-CFF1-4D25-9630-7A8CE9B88C93}" type="pres">
      <dgm:prSet presAssocID="{54A295AB-61B9-4E47-86F4-2411EF58C595}" presName="parTrans" presStyleLbl="sibTrans2D1" presStyleIdx="0" presStyleCnt="4"/>
      <dgm:spPr/>
    </dgm:pt>
    <dgm:pt modelId="{B9411D8F-EAD0-4FB8-8380-C6066244ED3C}" type="pres">
      <dgm:prSet presAssocID="{54A295AB-61B9-4E47-86F4-2411EF58C595}" presName="connectorText" presStyleLbl="sibTrans2D1" presStyleIdx="0" presStyleCnt="4"/>
      <dgm:spPr/>
    </dgm:pt>
    <dgm:pt modelId="{B517DE4E-0509-4973-9FBF-2169476FD258}" type="pres">
      <dgm:prSet presAssocID="{D541FCF6-C1AF-4354-B133-42C3E8875115}" presName="node" presStyleLbl="node1" presStyleIdx="0" presStyleCnt="4">
        <dgm:presLayoutVars>
          <dgm:bulletEnabled val="1"/>
        </dgm:presLayoutVars>
      </dgm:prSet>
      <dgm:spPr/>
    </dgm:pt>
    <dgm:pt modelId="{2A70C907-BEA2-4219-BD12-4B5CF8EC2FCE}" type="pres">
      <dgm:prSet presAssocID="{8B230B2E-E6A1-460E-B8D0-13E07E9F6D32}" presName="parTrans" presStyleLbl="sibTrans2D1" presStyleIdx="1" presStyleCnt="4"/>
      <dgm:spPr/>
    </dgm:pt>
    <dgm:pt modelId="{F1C437F2-BDC1-4D71-B388-9F54C7AAEE5D}" type="pres">
      <dgm:prSet presAssocID="{8B230B2E-E6A1-460E-B8D0-13E07E9F6D32}" presName="connectorText" presStyleLbl="sibTrans2D1" presStyleIdx="1" presStyleCnt="4"/>
      <dgm:spPr/>
    </dgm:pt>
    <dgm:pt modelId="{C9524571-B1D1-42B0-B58E-6D449A1D5082}" type="pres">
      <dgm:prSet presAssocID="{A4DD2275-B73E-4D04-822F-3EB93EF2415A}" presName="node" presStyleLbl="node1" presStyleIdx="1" presStyleCnt="4">
        <dgm:presLayoutVars>
          <dgm:bulletEnabled val="1"/>
        </dgm:presLayoutVars>
      </dgm:prSet>
      <dgm:spPr/>
    </dgm:pt>
    <dgm:pt modelId="{383725BF-C03A-4443-98A3-AF06B590EBA6}" type="pres">
      <dgm:prSet presAssocID="{38395A25-B9A9-4323-B10D-356202BF890F}" presName="parTrans" presStyleLbl="sibTrans2D1" presStyleIdx="2" presStyleCnt="4" custLinFactNeighborX="45448" custLinFactNeighborY="28526"/>
      <dgm:spPr/>
    </dgm:pt>
    <dgm:pt modelId="{E8A4EE9A-B67A-45FC-9658-FCD9B30D822F}" type="pres">
      <dgm:prSet presAssocID="{38395A25-B9A9-4323-B10D-356202BF890F}" presName="connectorText" presStyleLbl="sibTrans2D1" presStyleIdx="2" presStyleCnt="4"/>
      <dgm:spPr/>
    </dgm:pt>
    <dgm:pt modelId="{99EC4197-1D23-4892-8FEC-CFAD1706EDB6}" type="pres">
      <dgm:prSet presAssocID="{D7DD42D6-7FD0-48F6-ABA3-7D9868C8231F}" presName="node" presStyleLbl="node1" presStyleIdx="2" presStyleCnt="4">
        <dgm:presLayoutVars>
          <dgm:bulletEnabled val="1"/>
        </dgm:presLayoutVars>
      </dgm:prSet>
      <dgm:spPr/>
    </dgm:pt>
    <dgm:pt modelId="{61B3121A-547C-46CE-85F6-0F416F2BD1CD}" type="pres">
      <dgm:prSet presAssocID="{9DCD0740-D67E-4B2E-82B1-67369DE27B3B}" presName="parTrans" presStyleLbl="sibTrans2D1" presStyleIdx="3" presStyleCnt="4"/>
      <dgm:spPr/>
    </dgm:pt>
    <dgm:pt modelId="{60B0F750-E207-4BE7-A590-D842CD32B448}" type="pres">
      <dgm:prSet presAssocID="{9DCD0740-D67E-4B2E-82B1-67369DE27B3B}" presName="connectorText" presStyleLbl="sibTrans2D1" presStyleIdx="3" presStyleCnt="4"/>
      <dgm:spPr/>
    </dgm:pt>
    <dgm:pt modelId="{C3818F4D-B549-453A-9E45-ABB9FE863D7F}" type="pres">
      <dgm:prSet presAssocID="{8F4A8A57-F61D-4505-AB55-E16990A8EDCE}" presName="node" presStyleLbl="node1" presStyleIdx="3" presStyleCnt="4">
        <dgm:presLayoutVars>
          <dgm:bulletEnabled val="1"/>
        </dgm:presLayoutVars>
      </dgm:prSet>
      <dgm:spPr/>
    </dgm:pt>
  </dgm:ptLst>
  <dgm:cxnLst>
    <dgm:cxn modelId="{47398213-89E8-402B-A79C-E66C7328E920}" type="presOf" srcId="{54A295AB-61B9-4E47-86F4-2411EF58C595}" destId="{B9411D8F-EAD0-4FB8-8380-C6066244ED3C}" srcOrd="1" destOrd="0" presId="urn:microsoft.com/office/officeart/2005/8/layout/radial5"/>
    <dgm:cxn modelId="{4A931918-2E7A-4DE1-BF12-3B21D3BEA46E}" srcId="{35277ED3-C543-4F83-A5CE-1386B61DB694}" destId="{D31D9064-36B7-4F44-BA79-53DE9B6223F8}" srcOrd="0" destOrd="0" parTransId="{59BE7182-5676-4AE2-86CF-EFFBAF048B12}" sibTransId="{EB59FD9A-A14D-409F-92DC-A3615179BF29}"/>
    <dgm:cxn modelId="{7C610F1F-6DF7-4F03-8F15-F47815D4D55E}" srcId="{D31D9064-36B7-4F44-BA79-53DE9B6223F8}" destId="{D541FCF6-C1AF-4354-B133-42C3E8875115}" srcOrd="0" destOrd="0" parTransId="{54A295AB-61B9-4E47-86F4-2411EF58C595}" sibTransId="{292C2F21-B84F-484D-907D-6818DF86D003}"/>
    <dgm:cxn modelId="{6B7B5438-FAF1-4DFF-8E00-00C616600092}" srcId="{D31D9064-36B7-4F44-BA79-53DE9B6223F8}" destId="{D7DD42D6-7FD0-48F6-ABA3-7D9868C8231F}" srcOrd="2" destOrd="0" parTransId="{38395A25-B9A9-4323-B10D-356202BF890F}" sibTransId="{AA71350B-B9E1-4EC2-9F14-DF93E75D8E4B}"/>
    <dgm:cxn modelId="{4D7AFE40-1F24-47C2-BFB1-AF040FAB67A8}" srcId="{D31D9064-36B7-4F44-BA79-53DE9B6223F8}" destId="{A4DD2275-B73E-4D04-822F-3EB93EF2415A}" srcOrd="1" destOrd="0" parTransId="{8B230B2E-E6A1-460E-B8D0-13E07E9F6D32}" sibTransId="{A84A7201-E79E-425A-AAA7-B0C7BC81F9BC}"/>
    <dgm:cxn modelId="{C96D345F-569A-4DA1-99A9-984FCB651D0E}" type="presOf" srcId="{38395A25-B9A9-4323-B10D-356202BF890F}" destId="{E8A4EE9A-B67A-45FC-9658-FCD9B30D822F}" srcOrd="1" destOrd="0" presId="urn:microsoft.com/office/officeart/2005/8/layout/radial5"/>
    <dgm:cxn modelId="{B4BE3041-D387-48E4-8EE1-65C5E3B48CFF}" type="presOf" srcId="{D31D9064-36B7-4F44-BA79-53DE9B6223F8}" destId="{2B234A97-3D29-4B99-A344-2041421F35CC}" srcOrd="0" destOrd="0" presId="urn:microsoft.com/office/officeart/2005/8/layout/radial5"/>
    <dgm:cxn modelId="{5268B971-1CA1-4D75-A37F-06C00FE13B18}" type="presOf" srcId="{54A295AB-61B9-4E47-86F4-2411EF58C595}" destId="{E227F254-CFF1-4D25-9630-7A8CE9B88C93}" srcOrd="0" destOrd="0" presId="urn:microsoft.com/office/officeart/2005/8/layout/radial5"/>
    <dgm:cxn modelId="{BC35517F-B1FD-4C0F-BFBC-B7160BB8F1B0}" type="presOf" srcId="{35277ED3-C543-4F83-A5CE-1386B61DB694}" destId="{F5731550-9886-4261-B485-9FB6E723B2CC}" srcOrd="0" destOrd="0" presId="urn:microsoft.com/office/officeart/2005/8/layout/radial5"/>
    <dgm:cxn modelId="{1B9B8582-D126-4CFB-9694-13F42BF30569}" type="presOf" srcId="{9DCD0740-D67E-4B2E-82B1-67369DE27B3B}" destId="{61B3121A-547C-46CE-85F6-0F416F2BD1CD}" srcOrd="0" destOrd="0" presId="urn:microsoft.com/office/officeart/2005/8/layout/radial5"/>
    <dgm:cxn modelId="{20BB8F85-194C-4EF5-8EC3-FCAA8AFE028D}" type="presOf" srcId="{38395A25-B9A9-4323-B10D-356202BF890F}" destId="{383725BF-C03A-4443-98A3-AF06B590EBA6}" srcOrd="0" destOrd="0" presId="urn:microsoft.com/office/officeart/2005/8/layout/radial5"/>
    <dgm:cxn modelId="{D3C84F8D-729B-4351-8FDC-3A47FE5A7AC2}" type="presOf" srcId="{A4DD2275-B73E-4D04-822F-3EB93EF2415A}" destId="{C9524571-B1D1-42B0-B58E-6D449A1D5082}" srcOrd="0" destOrd="0" presId="urn:microsoft.com/office/officeart/2005/8/layout/radial5"/>
    <dgm:cxn modelId="{B76219C1-0BCD-45D5-A7A5-12EC2D83417E}" type="presOf" srcId="{8F4A8A57-F61D-4505-AB55-E16990A8EDCE}" destId="{C3818F4D-B549-453A-9E45-ABB9FE863D7F}" srcOrd="0" destOrd="0" presId="urn:microsoft.com/office/officeart/2005/8/layout/radial5"/>
    <dgm:cxn modelId="{13A675CB-1571-46B8-868C-67A73A8C4693}" type="presOf" srcId="{9DCD0740-D67E-4B2E-82B1-67369DE27B3B}" destId="{60B0F750-E207-4BE7-A590-D842CD32B448}" srcOrd="1" destOrd="0" presId="urn:microsoft.com/office/officeart/2005/8/layout/radial5"/>
    <dgm:cxn modelId="{0BE688CE-A782-453A-BEE6-67CDE76C6509}" srcId="{D31D9064-36B7-4F44-BA79-53DE9B6223F8}" destId="{8F4A8A57-F61D-4505-AB55-E16990A8EDCE}" srcOrd="3" destOrd="0" parTransId="{9DCD0740-D67E-4B2E-82B1-67369DE27B3B}" sibTransId="{392B7072-968C-4D8C-A6A5-67A8B5F06FB6}"/>
    <dgm:cxn modelId="{8F1F56D0-7477-4D9F-9388-AFD56DA14B8B}" type="presOf" srcId="{D541FCF6-C1AF-4354-B133-42C3E8875115}" destId="{B517DE4E-0509-4973-9FBF-2169476FD258}" srcOrd="0" destOrd="0" presId="urn:microsoft.com/office/officeart/2005/8/layout/radial5"/>
    <dgm:cxn modelId="{F4D840D1-9AAE-42B1-A3E4-9CEB92A0CED8}" type="presOf" srcId="{8B230B2E-E6A1-460E-B8D0-13E07E9F6D32}" destId="{F1C437F2-BDC1-4D71-B388-9F54C7AAEE5D}" srcOrd="1" destOrd="0" presId="urn:microsoft.com/office/officeart/2005/8/layout/radial5"/>
    <dgm:cxn modelId="{0B5969D6-372A-4F0A-BE0A-7EFA51DCF8B5}" type="presOf" srcId="{D7DD42D6-7FD0-48F6-ABA3-7D9868C8231F}" destId="{99EC4197-1D23-4892-8FEC-CFAD1706EDB6}" srcOrd="0" destOrd="0" presId="urn:microsoft.com/office/officeart/2005/8/layout/radial5"/>
    <dgm:cxn modelId="{2607B9F6-308F-496B-9168-49387AF3F9FF}" type="presOf" srcId="{8B230B2E-E6A1-460E-B8D0-13E07E9F6D32}" destId="{2A70C907-BEA2-4219-BD12-4B5CF8EC2FCE}" srcOrd="0" destOrd="0" presId="urn:microsoft.com/office/officeart/2005/8/layout/radial5"/>
    <dgm:cxn modelId="{E4B131ED-4FCF-4894-8E08-696CA18CCE92}" type="presParOf" srcId="{F5731550-9886-4261-B485-9FB6E723B2CC}" destId="{2B234A97-3D29-4B99-A344-2041421F35CC}" srcOrd="0" destOrd="0" presId="urn:microsoft.com/office/officeart/2005/8/layout/radial5"/>
    <dgm:cxn modelId="{02A98CEC-CFEE-478A-8AA1-C9D757C4FBEA}" type="presParOf" srcId="{F5731550-9886-4261-B485-9FB6E723B2CC}" destId="{E227F254-CFF1-4D25-9630-7A8CE9B88C93}" srcOrd="1" destOrd="0" presId="urn:microsoft.com/office/officeart/2005/8/layout/radial5"/>
    <dgm:cxn modelId="{12B3D7F2-1A90-46D2-8213-E83AF14214C6}" type="presParOf" srcId="{E227F254-CFF1-4D25-9630-7A8CE9B88C93}" destId="{B9411D8F-EAD0-4FB8-8380-C6066244ED3C}" srcOrd="0" destOrd="0" presId="urn:microsoft.com/office/officeart/2005/8/layout/radial5"/>
    <dgm:cxn modelId="{606C5A2D-238C-44BA-9856-7BDA19EE70B5}" type="presParOf" srcId="{F5731550-9886-4261-B485-9FB6E723B2CC}" destId="{B517DE4E-0509-4973-9FBF-2169476FD258}" srcOrd="2" destOrd="0" presId="urn:microsoft.com/office/officeart/2005/8/layout/radial5"/>
    <dgm:cxn modelId="{724976B9-0718-485D-A8AD-8C66CA9C5DCE}" type="presParOf" srcId="{F5731550-9886-4261-B485-9FB6E723B2CC}" destId="{2A70C907-BEA2-4219-BD12-4B5CF8EC2FCE}" srcOrd="3" destOrd="0" presId="urn:microsoft.com/office/officeart/2005/8/layout/radial5"/>
    <dgm:cxn modelId="{EDB791E4-FD5C-492D-967C-74240D2FFFF9}" type="presParOf" srcId="{2A70C907-BEA2-4219-BD12-4B5CF8EC2FCE}" destId="{F1C437F2-BDC1-4D71-B388-9F54C7AAEE5D}" srcOrd="0" destOrd="0" presId="urn:microsoft.com/office/officeart/2005/8/layout/radial5"/>
    <dgm:cxn modelId="{9E407D9B-6264-487C-B11F-EC0666E008E1}" type="presParOf" srcId="{F5731550-9886-4261-B485-9FB6E723B2CC}" destId="{C9524571-B1D1-42B0-B58E-6D449A1D5082}" srcOrd="4" destOrd="0" presId="urn:microsoft.com/office/officeart/2005/8/layout/radial5"/>
    <dgm:cxn modelId="{EC0FE7D8-5CEB-4F06-93F0-AD0976BF4A03}" type="presParOf" srcId="{F5731550-9886-4261-B485-9FB6E723B2CC}" destId="{383725BF-C03A-4443-98A3-AF06B590EBA6}" srcOrd="5" destOrd="0" presId="urn:microsoft.com/office/officeart/2005/8/layout/radial5"/>
    <dgm:cxn modelId="{9CFACCFD-7893-4F17-B15B-6B9B804DF471}" type="presParOf" srcId="{383725BF-C03A-4443-98A3-AF06B590EBA6}" destId="{E8A4EE9A-B67A-45FC-9658-FCD9B30D822F}" srcOrd="0" destOrd="0" presId="urn:microsoft.com/office/officeart/2005/8/layout/radial5"/>
    <dgm:cxn modelId="{D0312703-4B04-4741-B377-4E3DA2BCD8B5}" type="presParOf" srcId="{F5731550-9886-4261-B485-9FB6E723B2CC}" destId="{99EC4197-1D23-4892-8FEC-CFAD1706EDB6}" srcOrd="6" destOrd="0" presId="urn:microsoft.com/office/officeart/2005/8/layout/radial5"/>
    <dgm:cxn modelId="{2D8D63E6-86BC-44FF-9455-E0E49D450BAA}" type="presParOf" srcId="{F5731550-9886-4261-B485-9FB6E723B2CC}" destId="{61B3121A-547C-46CE-85F6-0F416F2BD1CD}" srcOrd="7" destOrd="0" presId="urn:microsoft.com/office/officeart/2005/8/layout/radial5"/>
    <dgm:cxn modelId="{F173CA88-7CEE-4506-976C-113C4745054B}" type="presParOf" srcId="{61B3121A-547C-46CE-85F6-0F416F2BD1CD}" destId="{60B0F750-E207-4BE7-A590-D842CD32B448}" srcOrd="0" destOrd="0" presId="urn:microsoft.com/office/officeart/2005/8/layout/radial5"/>
    <dgm:cxn modelId="{F33A555C-B830-46CF-9469-85F763B2B5A5}" type="presParOf" srcId="{F5731550-9886-4261-B485-9FB6E723B2CC}" destId="{C3818F4D-B549-453A-9E45-ABB9FE863D7F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234A97-3D29-4B99-A344-2041421F35CC}">
      <dsp:nvSpPr>
        <dsp:cNvPr id="0" name=""/>
        <dsp:cNvSpPr/>
      </dsp:nvSpPr>
      <dsp:spPr>
        <a:xfrm>
          <a:off x="3692896" y="2432756"/>
          <a:ext cx="1471191" cy="1471191"/>
        </a:xfrm>
        <a:prstGeom prst="ellipse">
          <a:avLst/>
        </a:prstGeom>
        <a:gradFill rotWithShape="0">
          <a:gsLst>
            <a:gs pos="0">
              <a:schemeClr val="accent2">
                <a:shade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Розділи, які вивчаються в курсі</a:t>
          </a:r>
        </a:p>
      </dsp:txBody>
      <dsp:txXfrm>
        <a:off x="3908347" y="2648207"/>
        <a:ext cx="1040289" cy="1040289"/>
      </dsp:txXfrm>
    </dsp:sp>
    <dsp:sp modelId="{E227F254-CFF1-4D25-9630-7A8CE9B88C93}">
      <dsp:nvSpPr>
        <dsp:cNvPr id="0" name=""/>
        <dsp:cNvSpPr/>
      </dsp:nvSpPr>
      <dsp:spPr>
        <a:xfrm rot="16200000">
          <a:off x="4272173" y="1896561"/>
          <a:ext cx="312637" cy="5002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1200" kern="1200"/>
        </a:p>
      </dsp:txBody>
      <dsp:txXfrm>
        <a:off x="4319069" y="2043498"/>
        <a:ext cx="218846" cy="300123"/>
      </dsp:txXfrm>
    </dsp:sp>
    <dsp:sp modelId="{B517DE4E-0509-4973-9FBF-2169476FD258}">
      <dsp:nvSpPr>
        <dsp:cNvPr id="0" name=""/>
        <dsp:cNvSpPr/>
      </dsp:nvSpPr>
      <dsp:spPr>
        <a:xfrm>
          <a:off x="3508997" y="3885"/>
          <a:ext cx="1838989" cy="1838989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1" i="1" kern="1200" dirty="0"/>
            <a:t> Норми української літературної мови та їх порушення</a:t>
          </a:r>
          <a:endParaRPr lang="ru-UA" sz="1200" i="1" kern="1200" dirty="0"/>
        </a:p>
      </dsp:txBody>
      <dsp:txXfrm>
        <a:off x="3778311" y="273199"/>
        <a:ext cx="1300361" cy="1300361"/>
      </dsp:txXfrm>
    </dsp:sp>
    <dsp:sp modelId="{2A70C907-BEA2-4219-BD12-4B5CF8EC2FCE}">
      <dsp:nvSpPr>
        <dsp:cNvPr id="0" name=""/>
        <dsp:cNvSpPr/>
      </dsp:nvSpPr>
      <dsp:spPr>
        <a:xfrm>
          <a:off x="5293861" y="2918249"/>
          <a:ext cx="312637" cy="5002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-20501"/>
                <a:satOff val="-3472"/>
                <a:lumOff val="16056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-20501"/>
                <a:satOff val="-3472"/>
                <a:lumOff val="16056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-20501"/>
                <a:satOff val="-3472"/>
                <a:lumOff val="160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1200" kern="1200"/>
        </a:p>
      </dsp:txBody>
      <dsp:txXfrm>
        <a:off x="5293861" y="3018290"/>
        <a:ext cx="218846" cy="300123"/>
      </dsp:txXfrm>
    </dsp:sp>
    <dsp:sp modelId="{C9524571-B1D1-42B0-B58E-6D449A1D5082}">
      <dsp:nvSpPr>
        <dsp:cNvPr id="0" name=""/>
        <dsp:cNvSpPr/>
      </dsp:nvSpPr>
      <dsp:spPr>
        <a:xfrm>
          <a:off x="5753969" y="2248857"/>
          <a:ext cx="1838989" cy="1838989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20742"/>
                <a:satOff val="-4204"/>
                <a:lumOff val="23125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20742"/>
                <a:satOff val="-4204"/>
                <a:lumOff val="23125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20742"/>
                <a:satOff val="-4204"/>
                <a:lumOff val="2312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1" i="1" kern="1200" dirty="0"/>
            <a:t>Фонетико-орфоепічні особливості української мови</a:t>
          </a:r>
          <a:endParaRPr lang="ru-UA" sz="1200" kern="1200" dirty="0"/>
        </a:p>
      </dsp:txBody>
      <dsp:txXfrm>
        <a:off x="6023283" y="2518171"/>
        <a:ext cx="1300361" cy="1300361"/>
      </dsp:txXfrm>
    </dsp:sp>
    <dsp:sp modelId="{383725BF-C03A-4443-98A3-AF06B590EBA6}">
      <dsp:nvSpPr>
        <dsp:cNvPr id="0" name=""/>
        <dsp:cNvSpPr/>
      </dsp:nvSpPr>
      <dsp:spPr>
        <a:xfrm rot="5400000">
          <a:off x="4414260" y="4082626"/>
          <a:ext cx="312637" cy="5002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-41001"/>
                <a:satOff val="-6944"/>
                <a:lumOff val="32113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-41001"/>
                <a:satOff val="-6944"/>
                <a:lumOff val="32113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-41001"/>
                <a:satOff val="-6944"/>
                <a:lumOff val="3211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1200" kern="1200"/>
        </a:p>
      </dsp:txBody>
      <dsp:txXfrm>
        <a:off x="4461156" y="4135772"/>
        <a:ext cx="218846" cy="300123"/>
      </dsp:txXfrm>
    </dsp:sp>
    <dsp:sp modelId="{99EC4197-1D23-4892-8FEC-CFAD1706EDB6}">
      <dsp:nvSpPr>
        <dsp:cNvPr id="0" name=""/>
        <dsp:cNvSpPr/>
      </dsp:nvSpPr>
      <dsp:spPr>
        <a:xfrm>
          <a:off x="3508997" y="4493829"/>
          <a:ext cx="1838989" cy="1838989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41484"/>
                <a:satOff val="-8409"/>
                <a:lumOff val="46251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41484"/>
                <a:satOff val="-8409"/>
                <a:lumOff val="46251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41484"/>
                <a:satOff val="-8409"/>
                <a:lumOff val="462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1" i="1" kern="1200" dirty="0"/>
            <a:t>Ситуативно-мовленнєва поведінка дітей молодшого віку. Етикетні одиниці</a:t>
          </a:r>
          <a:endParaRPr lang="ru-UA" sz="1200" kern="1200" dirty="0"/>
        </a:p>
      </dsp:txBody>
      <dsp:txXfrm>
        <a:off x="3778311" y="4763143"/>
        <a:ext cx="1300361" cy="1300361"/>
      </dsp:txXfrm>
    </dsp:sp>
    <dsp:sp modelId="{61B3121A-547C-46CE-85F6-0F416F2BD1CD}">
      <dsp:nvSpPr>
        <dsp:cNvPr id="0" name=""/>
        <dsp:cNvSpPr/>
      </dsp:nvSpPr>
      <dsp:spPr>
        <a:xfrm rot="10800000">
          <a:off x="3250485" y="2918249"/>
          <a:ext cx="312637" cy="5002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-20501"/>
                <a:satOff val="-3472"/>
                <a:lumOff val="16056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-20501"/>
                <a:satOff val="-3472"/>
                <a:lumOff val="16056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-20501"/>
                <a:satOff val="-3472"/>
                <a:lumOff val="160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1200" kern="1200"/>
        </a:p>
      </dsp:txBody>
      <dsp:txXfrm rot="10800000">
        <a:off x="3344276" y="3018290"/>
        <a:ext cx="218846" cy="300123"/>
      </dsp:txXfrm>
    </dsp:sp>
    <dsp:sp modelId="{C3818F4D-B549-453A-9E45-ABB9FE863D7F}">
      <dsp:nvSpPr>
        <dsp:cNvPr id="0" name=""/>
        <dsp:cNvSpPr/>
      </dsp:nvSpPr>
      <dsp:spPr>
        <a:xfrm>
          <a:off x="1264025" y="2248857"/>
          <a:ext cx="1838989" cy="1838989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20742"/>
                <a:satOff val="-4204"/>
                <a:lumOff val="23125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20742"/>
                <a:satOff val="-4204"/>
                <a:lumOff val="23125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20742"/>
                <a:satOff val="-4204"/>
                <a:lumOff val="2312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1" i="1" kern="1200" dirty="0"/>
            <a:t>Лексико-стилістичні</a:t>
          </a:r>
          <a:r>
            <a:rPr lang="uk-UA" sz="1200" i="1" kern="1200" dirty="0"/>
            <a:t>  </a:t>
          </a:r>
          <a:r>
            <a:rPr lang="uk-UA" sz="1200" b="1" i="1" kern="1200" dirty="0"/>
            <a:t>особливості української мови</a:t>
          </a:r>
          <a:endParaRPr lang="ru-UA" sz="1200" kern="1200" dirty="0"/>
        </a:p>
      </dsp:txBody>
      <dsp:txXfrm>
        <a:off x="1533339" y="2518171"/>
        <a:ext cx="1300361" cy="13003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403648" y="1052736"/>
            <a:ext cx="6408712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851DCCB-CE7A-4CB6-80B0-43D8ECE8AC09}"/>
              </a:ext>
            </a:extLst>
          </p:cNvPr>
          <p:cNvSpPr/>
          <p:nvPr/>
        </p:nvSpPr>
        <p:spPr>
          <a:xfrm>
            <a:off x="755576" y="1268761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err="1">
                <a:solidFill>
                  <a:srgbClr val="333333"/>
                </a:solidFill>
                <a:latin typeface="Monotype Corsiva" panose="03010101010201010101" pitchFamily="66" charset="0"/>
              </a:rPr>
              <a:t>Професійно-орієнтований</a:t>
            </a:r>
            <a:r>
              <a:rPr lang="ru-RU" sz="4800" b="1" i="1" dirty="0">
                <a:solidFill>
                  <a:srgbClr val="333333"/>
                </a:solidFill>
                <a:latin typeface="Monotype Corsiva" panose="03010101010201010101" pitchFamily="66" charset="0"/>
              </a:rPr>
              <a:t> практикум </a:t>
            </a:r>
            <a:r>
              <a:rPr lang="ru-RU" sz="4800" b="1" i="1">
                <a:solidFill>
                  <a:srgbClr val="333333"/>
                </a:solidFill>
                <a:latin typeface="Monotype Corsiva" panose="03010101010201010101" pitchFamily="66" charset="0"/>
              </a:rPr>
              <a:t>із</a:t>
            </a:r>
            <a:r>
              <a:rPr lang="ru-RU" sz="4800" b="1" i="1" dirty="0">
                <a:solidFill>
                  <a:srgbClr val="333333"/>
                </a:solidFill>
                <a:latin typeface="Monotype Corsiva" panose="03010101010201010101" pitchFamily="66" charset="0"/>
              </a:rPr>
              <a:t> </a:t>
            </a:r>
            <a:r>
              <a:rPr lang="ru-RU" sz="4800" b="1" i="1" dirty="0" err="1">
                <a:solidFill>
                  <a:srgbClr val="333333"/>
                </a:solidFill>
                <a:latin typeface="Monotype Corsiva" panose="03010101010201010101" pitchFamily="66" charset="0"/>
              </a:rPr>
              <a:t>української</a:t>
            </a:r>
            <a:r>
              <a:rPr lang="ru-RU" sz="4800" b="1" i="1" dirty="0">
                <a:solidFill>
                  <a:srgbClr val="333333"/>
                </a:solidFill>
                <a:latin typeface="Monotype Corsiva" panose="03010101010201010101" pitchFamily="66" charset="0"/>
              </a:rPr>
              <a:t> </a:t>
            </a:r>
            <a:r>
              <a:rPr lang="ru-RU" sz="4800" b="1" i="1" dirty="0" err="1">
                <a:solidFill>
                  <a:srgbClr val="333333"/>
                </a:solidFill>
                <a:latin typeface="Monotype Corsiva" panose="03010101010201010101" pitchFamily="66" charset="0"/>
              </a:rPr>
              <a:t>мови</a:t>
            </a:r>
            <a:endParaRPr lang="ru-UA" sz="4800" b="1" i="1" dirty="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3376935"/>
              </p:ext>
            </p:extLst>
          </p:nvPr>
        </p:nvGraphicFramePr>
        <p:xfrm>
          <a:off x="107504" y="116632"/>
          <a:ext cx="8856984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5630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579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Monotype Corsiva" panose="03010101010201010101" pitchFamily="66" charset="0"/>
              </a:rPr>
              <a:t>Мета та завдання навчальної дисципліни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76939" y="1268760"/>
            <a:ext cx="79208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   Метою</a:t>
            </a:r>
            <a:r>
              <a:rPr lang="uk-UA" dirty="0"/>
              <a:t> викладання навчальної дисципліни є вивчення норм української літературної мови,  фонетико-орфоепічних та лексико-стилістичних  особливостей, а також етикетні форми.</a:t>
            </a:r>
          </a:p>
          <a:p>
            <a:pPr algn="just"/>
            <a:r>
              <a:rPr lang="uk-UA" dirty="0"/>
              <a:t>   Основні </a:t>
            </a:r>
            <a:r>
              <a:rPr lang="uk-UA" b="1" dirty="0"/>
              <a:t>завдання</a:t>
            </a:r>
            <a:r>
              <a:rPr lang="uk-UA" dirty="0"/>
              <a:t> викладання дисципліни «Професійно-орієнтований практикум із української мови»: </a:t>
            </a:r>
          </a:p>
          <a:p>
            <a:pPr algn="just"/>
            <a:r>
              <a:rPr lang="uk-UA" dirty="0"/>
              <a:t>-   виробити уміння і навички зв’язного усного та писемного мовлення. мовних норм (орфоепічних, орфографічних, граматичних, лексичних, пунктуаційних, синтаксичних, стилістичних) і правил сучасної української літературної мови;</a:t>
            </a:r>
            <a:endParaRPr lang="ru-UA" dirty="0"/>
          </a:p>
          <a:p>
            <a:pPr algn="just"/>
            <a:r>
              <a:rPr lang="uk-UA" dirty="0"/>
              <a:t>- поглибити знання щодо  фонетико-фонологічного ладу та  лексичного запасу української мови; </a:t>
            </a:r>
            <a:endParaRPr lang="ru-UA" dirty="0"/>
          </a:p>
          <a:p>
            <a:pPr algn="just"/>
            <a:r>
              <a:rPr lang="uk-UA" dirty="0"/>
              <a:t>- сформувати навички застосування мовних норм у професійному спілкуванні; </a:t>
            </a:r>
            <a:endParaRPr lang="ru-UA" dirty="0"/>
          </a:p>
          <a:p>
            <a:pPr algn="just"/>
            <a:r>
              <a:rPr lang="uk-UA" dirty="0"/>
              <a:t>- поглибити знання культури педагогічного вербального і невербального спілкування (володіння технікою мовлення (дихання, дикція, темп, інтенсивність, динаміка).</a:t>
            </a:r>
            <a:endParaRPr lang="ru-UA" dirty="0"/>
          </a:p>
          <a:p>
            <a:pPr algn="just"/>
            <a:endParaRPr lang="uk-UA" dirty="0"/>
          </a:p>
          <a:p>
            <a:r>
              <a:rPr lang="uk-UA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4698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000" y="116632"/>
            <a:ext cx="8229600" cy="1143000"/>
          </a:xfrm>
        </p:spPr>
        <p:txBody>
          <a:bodyPr>
            <a:normAutofit/>
          </a:bodyPr>
          <a:lstStyle/>
          <a:p>
            <a:r>
              <a:rPr lang="uk-UA" b="1" dirty="0">
                <a:latin typeface="Monotype Corsiva" panose="03010101010201010101" pitchFamily="66" charset="0"/>
              </a:rPr>
              <a:t>Індивідуальне завдання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2434" y="1124744"/>
            <a:ext cx="81340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  </a:t>
            </a:r>
            <a:r>
              <a:rPr lang="ru-RU" dirty="0" err="1"/>
              <a:t>Індивідуальне</a:t>
            </a:r>
            <a:r>
              <a:rPr lang="ru-RU" dirty="0"/>
              <a:t> завдання </a:t>
            </a:r>
            <a:r>
              <a:rPr lang="ru-RU" dirty="0" err="1"/>
              <a:t>складається</a:t>
            </a:r>
            <a:r>
              <a:rPr lang="ru-RU" dirty="0"/>
              <a:t> з </a:t>
            </a:r>
            <a:r>
              <a:rPr lang="ru-RU" dirty="0" err="1"/>
              <a:t>презентації</a:t>
            </a:r>
            <a:r>
              <a:rPr lang="ru-RU" dirty="0"/>
              <a:t> за </a:t>
            </a:r>
            <a:r>
              <a:rPr lang="ru-RU" dirty="0" err="1"/>
              <a:t>запропонованою</a:t>
            </a:r>
            <a:r>
              <a:rPr lang="ru-RU" dirty="0"/>
              <a:t> темою: </a:t>
            </a:r>
            <a:r>
              <a:rPr lang="ru-RU" i="1" dirty="0" err="1">
                <a:latin typeface="Arial Black" panose="020B0A04020102020204" pitchFamily="34" charset="0"/>
              </a:rPr>
              <a:t>Знайомство</a:t>
            </a:r>
            <a:r>
              <a:rPr lang="ru-RU" i="1" dirty="0">
                <a:latin typeface="Arial Black" panose="020B0A04020102020204" pitchFamily="34" charset="0"/>
              </a:rPr>
              <a:t> з </a:t>
            </a:r>
            <a:r>
              <a:rPr lang="ru-RU" i="1" dirty="0" err="1">
                <a:latin typeface="Arial Black" panose="020B0A04020102020204" pitchFamily="34" charset="0"/>
              </a:rPr>
              <a:t>українською</a:t>
            </a:r>
            <a:r>
              <a:rPr lang="ru-RU" i="1" dirty="0">
                <a:latin typeface="Arial Black" panose="020B0A04020102020204" pitchFamily="34" charset="0"/>
              </a:rPr>
              <a:t> </a:t>
            </a:r>
            <a:r>
              <a:rPr lang="ru-RU" i="1" dirty="0" err="1">
                <a:latin typeface="Arial Black" panose="020B0A04020102020204" pitchFamily="34" charset="0"/>
              </a:rPr>
              <a:t>мовою</a:t>
            </a:r>
            <a:endParaRPr lang="uk-UA" i="1" dirty="0">
              <a:latin typeface="Arial Black" panose="020B0A04020102020204" pitchFamily="34" charset="0"/>
            </a:endParaRPr>
          </a:p>
          <a:p>
            <a:pPr algn="just"/>
            <a:endParaRPr lang="uk-UA" dirty="0"/>
          </a:p>
          <a:p>
            <a:pPr algn="just"/>
            <a:r>
              <a:rPr lang="uk-UA" dirty="0"/>
              <a:t>  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F186B0-418F-4BE6-BD28-9DB5DFFBD6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34" y="1724908"/>
            <a:ext cx="4000315" cy="300023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6ED4D2B-5DF4-42FB-B9BB-61635DC886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920" y="3122965"/>
            <a:ext cx="4272475" cy="320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47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40834" y="836712"/>
            <a:ext cx="77195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53CADC-CC28-462E-9586-EB8E757D35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782706"/>
            <a:ext cx="3528392" cy="264629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BE280E2-1417-426C-9F12-47C81233C7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632" y="782706"/>
            <a:ext cx="3528392" cy="264629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51211FA-5764-4E48-B02B-8A5EABAE5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4" y="3643595"/>
            <a:ext cx="4119198" cy="264629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E835842-4D0F-46C8-9180-4BA333689C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062" y="3873539"/>
            <a:ext cx="2982311" cy="223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197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052736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789142-F78F-411E-8E23-B237722A7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56" y="1052736"/>
            <a:ext cx="7484359" cy="423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05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97D91AA-12A6-4EB5-9E2C-D7726A6EB2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36712"/>
            <a:ext cx="4392488" cy="285860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459E36-C244-43A2-894A-E2B9B96B5D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789040"/>
            <a:ext cx="4752528" cy="243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29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9c4d593b0ffb679351b6ac8775ea7aaa95a34"/>
</p:tagLst>
</file>

<file path=ppt/theme/theme1.xml><?xml version="1.0" encoding="utf-8"?>
<a:theme xmlns:a="http://schemas.openxmlformats.org/drawingml/2006/main" name="Тема Office">
  <a:themeElements>
    <a:clrScheme name="Другая 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173</Words>
  <Application>Microsoft Office PowerPoint</Application>
  <PresentationFormat>Экран (4:3)</PresentationFormat>
  <Paragraphs>19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Georgia</vt:lpstr>
      <vt:lpstr>Monotype Corsiva</vt:lpstr>
      <vt:lpstr>Trebuchet MS</vt:lpstr>
      <vt:lpstr>Тема Office</vt:lpstr>
      <vt:lpstr>Презентация PowerPoint</vt:lpstr>
      <vt:lpstr>Презентация PowerPoint</vt:lpstr>
      <vt:lpstr>Мета та завдання навчальної дисципліни</vt:lpstr>
      <vt:lpstr>Індивідуальне завдання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Ирина</cp:lastModifiedBy>
  <cp:revision>26</cp:revision>
  <dcterms:created xsi:type="dcterms:W3CDTF">2013-08-20T22:02:58Z</dcterms:created>
  <dcterms:modified xsi:type="dcterms:W3CDTF">2023-12-25T11:18:34Z</dcterms:modified>
</cp:coreProperties>
</file>