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17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3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7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7AA9-0277-497B-971C-8B7C4F78E4B2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F4E2-BD31-47A7-BF87-7EEC6537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9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646485"/>
            <a:ext cx="8144134" cy="1548217"/>
          </a:xfrm>
        </p:spPr>
        <p:txBody>
          <a:bodyPr/>
          <a:lstStyle/>
          <a:p>
            <a:r>
              <a:rPr lang="ru-RU" sz="3600" dirty="0"/>
              <a:t>Чисті енергозберігаючі технології спалювання та газифікації твердих палив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522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Переваги чистого спалювання</a:t>
            </a:r>
          </a:p>
        </p:txBody>
      </p:sp>
      <p:pic>
        <p:nvPicPr>
          <p:cNvPr id="9218" name="Picture 2" descr="Механізми зменшення вуглецевих викидів — Всеукраїнська Енергетична Асамбл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8" y="2196088"/>
            <a:ext cx="4201850" cy="24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lpnu.ua/sites/default/files/2018/developments/6580/develop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60" y="4521875"/>
            <a:ext cx="3018448" cy="20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35 порад, як можна допомогти планеті .: Ресурсний центр ГУ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50" y="2421733"/>
            <a:ext cx="3309703" cy="24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2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Приклади застосування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Когенераційні установки - придбати в Києві, рампа для газових баллонів з  доставкою по Україні від Cryo-t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1" y="2145323"/>
            <a:ext cx="4302369" cy="32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16" y="2437289"/>
            <a:ext cx="3956538" cy="26428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0625" y="5683257"/>
            <a:ext cx="2644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</a:rPr>
              <a:t>Когенераційні установки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94404" y="5618257"/>
            <a:ext cx="335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Спалювання побутових відходів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9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Газифікація твердих палив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071" y="373333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газифікаторів</a:t>
            </a:r>
            <a:r>
              <a:rPr lang="ru-RU" b="1" dirty="0"/>
              <a:t>: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Шарові</a:t>
            </a:r>
            <a:r>
              <a:rPr lang="ru-RU" b="1" dirty="0"/>
              <a:t> </a:t>
            </a:r>
            <a:r>
              <a:rPr lang="ru-RU" b="1" dirty="0" err="1"/>
              <a:t>газифікатори</a:t>
            </a:r>
            <a:r>
              <a:rPr lang="ru-RU" dirty="0"/>
              <a:t>: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завантажується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, а газ </a:t>
            </a:r>
            <a:r>
              <a:rPr lang="ru-RU" dirty="0" err="1"/>
              <a:t>збирається</a:t>
            </a:r>
            <a:r>
              <a:rPr lang="ru-RU" dirty="0"/>
              <a:t> </a:t>
            </a:r>
            <a:r>
              <a:rPr lang="ru-RU" dirty="0" err="1"/>
              <a:t>знизу</a:t>
            </a:r>
            <a:r>
              <a:rPr lang="ru-RU" dirty="0"/>
              <a:t>.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деревина </a:t>
            </a:r>
            <a:r>
              <a:rPr lang="ru-RU" dirty="0" err="1"/>
              <a:t>спалюються</a:t>
            </a:r>
            <a:r>
              <a:rPr lang="ru-RU" dirty="0"/>
              <a:t> шарами.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Циклонні</a:t>
            </a:r>
            <a:r>
              <a:rPr lang="ru-RU" b="1" dirty="0"/>
              <a:t> </a:t>
            </a:r>
            <a:r>
              <a:rPr lang="ru-RU" b="1" dirty="0" err="1"/>
              <a:t>газифікатори</a:t>
            </a:r>
            <a:r>
              <a:rPr lang="ru-RU" dirty="0"/>
              <a:t>: </a:t>
            </a:r>
            <a:r>
              <a:rPr lang="ru-RU" dirty="0" err="1"/>
              <a:t>Використовують</a:t>
            </a:r>
            <a:r>
              <a:rPr lang="ru-RU" dirty="0"/>
              <a:t> силу </a:t>
            </a:r>
            <a:r>
              <a:rPr lang="ru-RU" dirty="0" err="1"/>
              <a:t>відцентрового</a:t>
            </a:r>
            <a:r>
              <a:rPr lang="ru-RU" dirty="0"/>
              <a:t> </a:t>
            </a:r>
            <a:r>
              <a:rPr lang="ru-RU" dirty="0" err="1"/>
              <a:t>прискорення</a:t>
            </a:r>
            <a:r>
              <a:rPr lang="ru-RU" dirty="0"/>
              <a:t>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змішування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/>
              <a:t>Флюїдизовані</a:t>
            </a:r>
            <a:r>
              <a:rPr lang="ru-RU" b="1" dirty="0"/>
              <a:t> </a:t>
            </a:r>
            <a:r>
              <a:rPr lang="ru-RU" b="1" dirty="0" err="1"/>
              <a:t>газифікатори</a:t>
            </a:r>
            <a:r>
              <a:rPr lang="ru-RU" dirty="0"/>
              <a:t>: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подається</a:t>
            </a:r>
            <a:r>
              <a:rPr lang="ru-RU" dirty="0"/>
              <a:t> у </a:t>
            </a:r>
            <a:r>
              <a:rPr lang="ru-RU" dirty="0" err="1"/>
              <a:t>підвішений</a:t>
            </a:r>
            <a:r>
              <a:rPr lang="ru-RU" dirty="0"/>
              <a:t> стан, що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кращій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і твердого </a:t>
            </a:r>
            <a:r>
              <a:rPr lang="ru-RU" dirty="0" err="1"/>
              <a:t>палива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5176" y="203944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Газифікація</a:t>
            </a:r>
            <a:r>
              <a:rPr lang="ru-RU" b="1" dirty="0"/>
              <a:t> </a:t>
            </a:r>
            <a:r>
              <a:rPr lang="ru-RU" b="1" dirty="0" err="1"/>
              <a:t>твердих</a:t>
            </a:r>
            <a:r>
              <a:rPr lang="ru-RU" b="1" dirty="0"/>
              <a:t> палив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твердого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деревини</a:t>
            </a:r>
            <a:r>
              <a:rPr lang="ru-RU" dirty="0"/>
              <a:t>, торфу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біомаси</a:t>
            </a:r>
            <a:r>
              <a:rPr lang="ru-RU" dirty="0"/>
              <a:t>) в горючий газ шляхом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температур та </a:t>
            </a:r>
            <a:r>
              <a:rPr lang="ru-RU" dirty="0" err="1"/>
              <a:t>обмеженого</a:t>
            </a:r>
            <a:r>
              <a:rPr lang="ru-RU" dirty="0"/>
              <a:t> доступу 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Отриманий</a:t>
            </a:r>
            <a:r>
              <a:rPr lang="ru-RU" dirty="0"/>
              <a:t> газ (синтез-газ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генераторний</a:t>
            </a:r>
            <a:r>
              <a:rPr lang="ru-RU" dirty="0"/>
              <a:t> газ)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паливо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81" y="4276039"/>
            <a:ext cx="3210143" cy="21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Основні </a:t>
            </a:r>
            <a:r>
              <a:rPr lang="en-US" dirty="0" err="1"/>
              <a:t>переваги</a:t>
            </a:r>
            <a:r>
              <a:rPr lang="en-US" dirty="0"/>
              <a:t> </a:t>
            </a:r>
            <a:r>
              <a:rPr lang="ru-RU" dirty="0" err="1"/>
              <a:t>газиф</a:t>
            </a:r>
            <a:r>
              <a:rPr lang="uk-UA" dirty="0" err="1"/>
              <a:t>ікації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4" y="2134879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/>
              <a:t>Переваги</a:t>
            </a:r>
            <a:r>
              <a:rPr lang="ru-RU" sz="1400" b="1" dirty="0"/>
              <a:t> </a:t>
            </a:r>
            <a:r>
              <a:rPr lang="ru-RU" sz="1400" b="1" dirty="0" err="1"/>
              <a:t>газифікації</a:t>
            </a:r>
            <a:r>
              <a:rPr lang="ru-RU" sz="1400" b="1" dirty="0"/>
              <a:t> </a:t>
            </a:r>
            <a:r>
              <a:rPr lang="ru-RU" sz="1400" b="1" dirty="0" err="1"/>
              <a:t>твердих</a:t>
            </a:r>
            <a:r>
              <a:rPr lang="ru-RU" sz="1400" b="1" dirty="0"/>
              <a:t> палив: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використовувати</a:t>
            </a:r>
            <a:r>
              <a:rPr lang="ru-RU" sz="1400" dirty="0"/>
              <a:t> </a:t>
            </a:r>
            <a:r>
              <a:rPr lang="ru-RU" sz="1400" dirty="0" err="1"/>
              <a:t>різноманітні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</a:t>
            </a:r>
            <a:r>
              <a:rPr lang="ru-RU" sz="1400" dirty="0" err="1"/>
              <a:t>сировини</a:t>
            </a:r>
            <a:r>
              <a:rPr lang="ru-RU" sz="1400" dirty="0"/>
              <a:t>, </a:t>
            </a:r>
            <a:r>
              <a:rPr lang="ru-RU" sz="1400" dirty="0" err="1"/>
              <a:t>зокрема</a:t>
            </a:r>
            <a:r>
              <a:rPr lang="ru-RU" sz="1400" dirty="0"/>
              <a:t> </a:t>
            </a:r>
            <a:r>
              <a:rPr lang="ru-RU" sz="1400" dirty="0" err="1"/>
              <a:t>біомасу</a:t>
            </a:r>
            <a:r>
              <a:rPr lang="ru-RU" sz="1400" dirty="0"/>
              <a:t> та </a:t>
            </a:r>
            <a:r>
              <a:rPr lang="ru-RU" sz="1400" dirty="0" err="1"/>
              <a:t>відходи</a:t>
            </a:r>
            <a:r>
              <a:rPr lang="ru-RU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/>
              <a:t>Зменшення</a:t>
            </a:r>
            <a:r>
              <a:rPr lang="ru-RU" sz="1400" dirty="0"/>
              <a:t> </a:t>
            </a:r>
            <a:r>
              <a:rPr lang="ru-RU" sz="1400" dirty="0" err="1"/>
              <a:t>викидів</a:t>
            </a:r>
            <a:r>
              <a:rPr lang="ru-RU" sz="1400" dirty="0"/>
              <a:t> </a:t>
            </a:r>
            <a:r>
              <a:rPr lang="ru-RU" sz="1400" dirty="0" err="1"/>
              <a:t>шкідливих</a:t>
            </a:r>
            <a:r>
              <a:rPr lang="ru-RU" sz="1400" dirty="0"/>
              <a:t> </a:t>
            </a:r>
            <a:r>
              <a:rPr lang="ru-RU" sz="1400" dirty="0" err="1"/>
              <a:t>речовин</a:t>
            </a:r>
            <a:r>
              <a:rPr lang="ru-RU" sz="1400" dirty="0"/>
              <a:t> </a:t>
            </a:r>
            <a:r>
              <a:rPr lang="ru-RU" sz="1400" dirty="0" err="1"/>
              <a:t>порівняно</a:t>
            </a:r>
            <a:r>
              <a:rPr lang="ru-RU" sz="1400" dirty="0"/>
              <a:t> з прямим </a:t>
            </a:r>
            <a:r>
              <a:rPr lang="ru-RU" sz="1400" dirty="0" err="1"/>
              <a:t>спалюванням</a:t>
            </a:r>
            <a:r>
              <a:rPr lang="ru-RU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/>
              <a:t>Ефективне</a:t>
            </a:r>
            <a:r>
              <a:rPr lang="ru-RU" sz="1400" dirty="0"/>
              <a:t> </a:t>
            </a:r>
            <a:r>
              <a:rPr lang="ru-RU" sz="1400" dirty="0" err="1"/>
              <a:t>використання</a:t>
            </a:r>
            <a:r>
              <a:rPr lang="ru-RU" sz="1400" dirty="0"/>
              <a:t> </a:t>
            </a:r>
            <a:r>
              <a:rPr lang="ru-RU" sz="1400" dirty="0" err="1"/>
              <a:t>енергії</a:t>
            </a:r>
            <a:r>
              <a:rPr lang="ru-RU" sz="1400" dirty="0"/>
              <a:t> </a:t>
            </a:r>
            <a:r>
              <a:rPr lang="ru-RU" sz="1400" dirty="0" err="1"/>
              <a:t>палива</a:t>
            </a:r>
            <a:r>
              <a:rPr lang="ru-RU" sz="1400" dirty="0"/>
              <a:t>, з </a:t>
            </a:r>
            <a:r>
              <a:rPr lang="ru-RU" sz="1400" dirty="0" err="1"/>
              <a:t>можливістю</a:t>
            </a:r>
            <a:r>
              <a:rPr lang="ru-RU" sz="1400" dirty="0"/>
              <a:t> </a:t>
            </a:r>
            <a:r>
              <a:rPr lang="ru-RU" sz="1400" dirty="0" err="1"/>
              <a:t>подальшої</a:t>
            </a:r>
            <a:r>
              <a:rPr lang="ru-RU" sz="1400" dirty="0"/>
              <a:t> </a:t>
            </a:r>
            <a:r>
              <a:rPr lang="ru-RU" sz="1400" dirty="0" err="1"/>
              <a:t>генерації</a:t>
            </a:r>
            <a:r>
              <a:rPr lang="ru-RU" sz="1400" dirty="0"/>
              <a:t> </a:t>
            </a:r>
            <a:r>
              <a:rPr lang="ru-RU" sz="1400" dirty="0" err="1"/>
              <a:t>електроенергії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тепла.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8399" y="282534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/>
              <a:t>Ефективне</a:t>
            </a:r>
            <a:r>
              <a:rPr lang="ru-RU" sz="1400" b="1" dirty="0"/>
              <a:t> </a:t>
            </a:r>
            <a:r>
              <a:rPr lang="ru-RU" sz="1400" b="1" dirty="0" err="1"/>
              <a:t>використання</a:t>
            </a:r>
            <a:r>
              <a:rPr lang="ru-RU" sz="1400" b="1" dirty="0"/>
              <a:t> </a:t>
            </a:r>
            <a:r>
              <a:rPr lang="ru-RU" sz="1400" b="1" dirty="0" err="1"/>
              <a:t>енергії</a:t>
            </a:r>
            <a:endParaRPr lang="ru-RU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/>
              <a:t>Вищий</a:t>
            </a:r>
            <a:r>
              <a:rPr lang="ru-RU" sz="1400" b="1" dirty="0"/>
              <a:t> ККД</a:t>
            </a:r>
            <a:r>
              <a:rPr lang="ru-RU" sz="1400" dirty="0"/>
              <a:t>: </a:t>
            </a:r>
            <a:r>
              <a:rPr lang="ru-RU" sz="1400" dirty="0" err="1"/>
              <a:t>Газифікація</a:t>
            </a:r>
            <a:r>
              <a:rPr lang="ru-RU" sz="1400" dirty="0"/>
              <a:t> </a:t>
            </a:r>
            <a:r>
              <a:rPr lang="ru-RU" sz="1400" dirty="0" err="1"/>
              <a:t>забезпечує</a:t>
            </a:r>
            <a:r>
              <a:rPr lang="ru-RU" sz="1400" dirty="0"/>
              <a:t> </a:t>
            </a:r>
            <a:r>
              <a:rPr lang="ru-RU" sz="1400" dirty="0" err="1"/>
              <a:t>краще</a:t>
            </a:r>
            <a:r>
              <a:rPr lang="ru-RU" sz="1400" dirty="0"/>
              <a:t> </a:t>
            </a:r>
            <a:r>
              <a:rPr lang="ru-RU" sz="1400" dirty="0" err="1"/>
              <a:t>перетворення</a:t>
            </a:r>
            <a:r>
              <a:rPr lang="ru-RU" sz="1400" dirty="0"/>
              <a:t> </a:t>
            </a:r>
            <a:r>
              <a:rPr lang="ru-RU" sz="1400" dirty="0" err="1"/>
              <a:t>енергії</a:t>
            </a:r>
            <a:r>
              <a:rPr lang="ru-RU" sz="1400" dirty="0"/>
              <a:t> з </a:t>
            </a:r>
            <a:r>
              <a:rPr lang="ru-RU" sz="1400" dirty="0" err="1"/>
              <a:t>твердих</a:t>
            </a:r>
            <a:r>
              <a:rPr lang="ru-RU" sz="1400" dirty="0"/>
              <a:t> палив, </a:t>
            </a:r>
            <a:r>
              <a:rPr lang="ru-RU" sz="1400" dirty="0" err="1"/>
              <a:t>ніж</a:t>
            </a:r>
            <a:r>
              <a:rPr lang="ru-RU" sz="1400" dirty="0"/>
              <a:t> </a:t>
            </a:r>
            <a:r>
              <a:rPr lang="ru-RU" sz="1400" dirty="0" err="1"/>
              <a:t>пряме</a:t>
            </a:r>
            <a:r>
              <a:rPr lang="ru-RU" sz="1400" dirty="0"/>
              <a:t> </a:t>
            </a:r>
            <a:r>
              <a:rPr lang="ru-RU" sz="1400" dirty="0" err="1"/>
              <a:t>спалювання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дозволяє</a:t>
            </a:r>
            <a:r>
              <a:rPr lang="ru-RU" sz="1400" dirty="0"/>
              <a:t> </a:t>
            </a:r>
            <a:r>
              <a:rPr lang="ru-RU" sz="1400" dirty="0" err="1"/>
              <a:t>отримувати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енергії</a:t>
            </a:r>
            <a:r>
              <a:rPr lang="ru-RU" sz="1400" dirty="0"/>
              <a:t> з </a:t>
            </a:r>
            <a:r>
              <a:rPr lang="ru-RU" sz="1400" dirty="0" err="1"/>
              <a:t>тієї</a:t>
            </a:r>
            <a:r>
              <a:rPr lang="ru-RU" sz="1400" dirty="0"/>
              <a:t> ж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сировини</a:t>
            </a:r>
            <a:r>
              <a:rPr lang="ru-RU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/>
              <a:t>Когенерація</a:t>
            </a:r>
            <a:r>
              <a:rPr lang="ru-RU" sz="1400" dirty="0"/>
              <a:t>: </a:t>
            </a:r>
            <a:r>
              <a:rPr lang="ru-RU" sz="1400" dirty="0" err="1"/>
              <a:t>Отриманий</a:t>
            </a:r>
            <a:r>
              <a:rPr lang="ru-RU" sz="1400" dirty="0"/>
              <a:t> синтез-газ </a:t>
            </a:r>
            <a:r>
              <a:rPr lang="ru-RU" sz="1400" dirty="0" err="1"/>
              <a:t>може</a:t>
            </a:r>
            <a:r>
              <a:rPr lang="ru-RU" sz="1400" dirty="0"/>
              <a:t> бути </a:t>
            </a:r>
            <a:r>
              <a:rPr lang="ru-RU" sz="1400" dirty="0" err="1"/>
              <a:t>використаний</a:t>
            </a:r>
            <a:r>
              <a:rPr lang="ru-RU" sz="1400" dirty="0"/>
              <a:t> для </a:t>
            </a:r>
            <a:r>
              <a:rPr lang="ru-RU" sz="1400" dirty="0" err="1"/>
              <a:t>одночасного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</a:t>
            </a:r>
            <a:r>
              <a:rPr lang="ru-RU" sz="1400" dirty="0" err="1"/>
              <a:t>теплової</a:t>
            </a:r>
            <a:r>
              <a:rPr lang="ru-RU" sz="1400" dirty="0"/>
              <a:t> та </a:t>
            </a:r>
            <a:r>
              <a:rPr lang="ru-RU" sz="1400" dirty="0" err="1"/>
              <a:t>електричної</a:t>
            </a:r>
            <a:r>
              <a:rPr lang="ru-RU" sz="1400" dirty="0"/>
              <a:t> </a:t>
            </a:r>
            <a:r>
              <a:rPr lang="ru-RU" sz="1400" dirty="0" err="1"/>
              <a:t>енергії</a:t>
            </a:r>
            <a:r>
              <a:rPr lang="ru-RU" sz="1400" dirty="0"/>
              <a:t>, що </a:t>
            </a:r>
            <a:r>
              <a:rPr lang="ru-RU" sz="1400" dirty="0" err="1"/>
              <a:t>збільшує</a:t>
            </a:r>
            <a:r>
              <a:rPr lang="ru-RU" sz="1400" dirty="0"/>
              <a:t> </a:t>
            </a:r>
            <a:r>
              <a:rPr lang="ru-RU" sz="1400" dirty="0" err="1"/>
              <a:t>загальну</a:t>
            </a:r>
            <a:r>
              <a:rPr lang="ru-RU" sz="1400" dirty="0"/>
              <a:t> </a:t>
            </a:r>
            <a:r>
              <a:rPr lang="ru-RU" sz="1400" dirty="0" err="1"/>
              <a:t>ефективність</a:t>
            </a:r>
            <a:r>
              <a:rPr lang="ru-RU" sz="1400" dirty="0"/>
              <a:t> </a:t>
            </a:r>
            <a:r>
              <a:rPr lang="ru-RU" sz="1400" dirty="0" err="1"/>
              <a:t>процесу</a:t>
            </a:r>
            <a:r>
              <a:rPr lang="ru-RU" sz="1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917" y="4401299"/>
            <a:ext cx="63829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Зниження</a:t>
            </a:r>
            <a:r>
              <a:rPr lang="ru-RU" sz="1400" b="1" dirty="0"/>
              <a:t> </a:t>
            </a:r>
            <a:r>
              <a:rPr lang="ru-RU" sz="1400" b="1" dirty="0" err="1"/>
              <a:t>шкідливих</a:t>
            </a:r>
            <a:r>
              <a:rPr lang="ru-RU" sz="1400" b="1" dirty="0"/>
              <a:t> </a:t>
            </a:r>
            <a:r>
              <a:rPr lang="ru-RU" sz="1400" b="1" dirty="0" err="1"/>
              <a:t>викидів</a:t>
            </a:r>
            <a:endParaRPr lang="ru-RU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/>
              <a:t>Менше</a:t>
            </a:r>
            <a:r>
              <a:rPr lang="ru-RU" sz="1400" b="1" dirty="0"/>
              <a:t> </a:t>
            </a:r>
            <a:r>
              <a:rPr lang="ru-RU" sz="1400" b="1" dirty="0" err="1"/>
              <a:t>викидів</a:t>
            </a:r>
            <a:r>
              <a:rPr lang="ru-RU" sz="1400" b="1" dirty="0"/>
              <a:t> СО₂</a:t>
            </a:r>
            <a:r>
              <a:rPr lang="ru-RU" sz="1400" dirty="0"/>
              <a:t>: </a:t>
            </a:r>
            <a:r>
              <a:rPr lang="ru-RU" sz="1400" dirty="0" err="1"/>
              <a:t>Порівняно</a:t>
            </a:r>
            <a:r>
              <a:rPr lang="ru-RU" sz="1400" dirty="0"/>
              <a:t> з </a:t>
            </a:r>
            <a:r>
              <a:rPr lang="ru-RU" sz="1400" dirty="0" err="1"/>
              <a:t>традиційним</a:t>
            </a:r>
            <a:r>
              <a:rPr lang="ru-RU" sz="1400" dirty="0"/>
              <a:t> </a:t>
            </a:r>
            <a:r>
              <a:rPr lang="ru-RU" sz="1400" dirty="0" err="1"/>
              <a:t>спалюванням</a:t>
            </a:r>
            <a:r>
              <a:rPr lang="ru-RU" sz="1400" dirty="0"/>
              <a:t> </a:t>
            </a:r>
            <a:r>
              <a:rPr lang="ru-RU" sz="1400" dirty="0" err="1"/>
              <a:t>вугілля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біомаси</a:t>
            </a:r>
            <a:r>
              <a:rPr lang="ru-RU" sz="1400" dirty="0"/>
              <a:t>, </a:t>
            </a:r>
            <a:r>
              <a:rPr lang="ru-RU" sz="1400" dirty="0" err="1"/>
              <a:t>газифікація</a:t>
            </a:r>
            <a:r>
              <a:rPr lang="ru-RU" sz="1400" dirty="0"/>
              <a:t> </a:t>
            </a:r>
            <a:r>
              <a:rPr lang="ru-RU" sz="1400" dirty="0" err="1"/>
              <a:t>виробляє</a:t>
            </a:r>
            <a:r>
              <a:rPr lang="ru-RU" sz="1400" dirty="0"/>
              <a:t> </a:t>
            </a:r>
            <a:r>
              <a:rPr lang="ru-RU" sz="1400" dirty="0" err="1"/>
              <a:t>менше</a:t>
            </a:r>
            <a:r>
              <a:rPr lang="ru-RU" sz="1400" dirty="0"/>
              <a:t> </a:t>
            </a:r>
            <a:r>
              <a:rPr lang="ru-RU" sz="1400" dirty="0" err="1"/>
              <a:t>вуглекислого</a:t>
            </a:r>
            <a:r>
              <a:rPr lang="ru-RU" sz="1400" dirty="0"/>
              <a:t> газу та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парникових</a:t>
            </a:r>
            <a:r>
              <a:rPr lang="ru-RU" sz="1400" dirty="0"/>
              <a:t> </a:t>
            </a:r>
            <a:r>
              <a:rPr lang="ru-RU" sz="1400" dirty="0" err="1"/>
              <a:t>газів</a:t>
            </a:r>
            <a:r>
              <a:rPr lang="ru-RU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/>
              <a:t>Мінімізація</a:t>
            </a:r>
            <a:r>
              <a:rPr lang="ru-RU" sz="1400" b="1" dirty="0"/>
              <a:t> </a:t>
            </a:r>
            <a:r>
              <a:rPr lang="ru-RU" sz="1400" b="1" dirty="0" err="1"/>
              <a:t>викидів</a:t>
            </a:r>
            <a:r>
              <a:rPr lang="ru-RU" sz="1400" b="1" dirty="0"/>
              <a:t> </a:t>
            </a:r>
            <a:r>
              <a:rPr lang="ru-RU" sz="1400" b="1" dirty="0" err="1"/>
              <a:t>забруднюючих</a:t>
            </a:r>
            <a:r>
              <a:rPr lang="ru-RU" sz="1400" b="1" dirty="0"/>
              <a:t> </a:t>
            </a:r>
            <a:r>
              <a:rPr lang="ru-RU" sz="1400" b="1" dirty="0" err="1"/>
              <a:t>речовин</a:t>
            </a:r>
            <a:r>
              <a:rPr lang="ru-RU" sz="1400" dirty="0"/>
              <a:t>: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можливості</a:t>
            </a:r>
            <a:r>
              <a:rPr lang="ru-RU" sz="1400" dirty="0"/>
              <a:t> </a:t>
            </a:r>
            <a:r>
              <a:rPr lang="ru-RU" sz="1400" dirty="0" err="1"/>
              <a:t>контролювати</a:t>
            </a:r>
            <a:r>
              <a:rPr lang="ru-RU" sz="1400" dirty="0"/>
              <a:t> </a:t>
            </a:r>
            <a:r>
              <a:rPr lang="ru-RU" sz="1400" dirty="0" err="1"/>
              <a:t>процес</a:t>
            </a:r>
            <a:r>
              <a:rPr lang="ru-RU" sz="1400" dirty="0"/>
              <a:t> при </a:t>
            </a:r>
            <a:r>
              <a:rPr lang="ru-RU" sz="1400" dirty="0" err="1"/>
              <a:t>високих</a:t>
            </a:r>
            <a:r>
              <a:rPr lang="ru-RU" sz="1400" dirty="0"/>
              <a:t> температурах, </a:t>
            </a:r>
            <a:r>
              <a:rPr lang="ru-RU" sz="1400" dirty="0" err="1"/>
              <a:t>газифікація</a:t>
            </a:r>
            <a:r>
              <a:rPr lang="ru-RU" sz="1400" dirty="0"/>
              <a:t> </a:t>
            </a:r>
            <a:r>
              <a:rPr lang="ru-RU" sz="1400" dirty="0" err="1"/>
              <a:t>забезпечує</a:t>
            </a:r>
            <a:r>
              <a:rPr lang="ru-RU" sz="1400" dirty="0"/>
              <a:t> </a:t>
            </a:r>
            <a:r>
              <a:rPr lang="ru-RU" sz="1400" dirty="0" err="1"/>
              <a:t>менші</a:t>
            </a:r>
            <a:r>
              <a:rPr lang="ru-RU" sz="1400" dirty="0"/>
              <a:t> </a:t>
            </a:r>
            <a:r>
              <a:rPr lang="ru-RU" sz="1400" dirty="0" err="1"/>
              <a:t>викиди</a:t>
            </a:r>
            <a:r>
              <a:rPr lang="ru-RU" sz="1400" dirty="0"/>
              <a:t> </a:t>
            </a:r>
            <a:r>
              <a:rPr lang="ru-RU" sz="1400" dirty="0" err="1"/>
              <a:t>сірки</a:t>
            </a:r>
            <a:r>
              <a:rPr lang="ru-RU" sz="1400" dirty="0"/>
              <a:t>, </a:t>
            </a:r>
            <a:r>
              <a:rPr lang="ru-RU" sz="1400" dirty="0" err="1"/>
              <a:t>оксидів</a:t>
            </a:r>
            <a:r>
              <a:rPr lang="ru-RU" sz="1400" dirty="0"/>
              <a:t> азоту та </a:t>
            </a:r>
            <a:r>
              <a:rPr lang="ru-RU" sz="1400" dirty="0" err="1"/>
              <a:t>твердих</a:t>
            </a:r>
            <a:r>
              <a:rPr lang="ru-RU" sz="1400" dirty="0"/>
              <a:t> </a:t>
            </a:r>
            <a:r>
              <a:rPr lang="ru-RU" sz="1400" dirty="0" err="1"/>
              <a:t>часток</a:t>
            </a:r>
            <a:r>
              <a:rPr lang="ru-RU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/>
              <a:t>Скорочення</a:t>
            </a:r>
            <a:r>
              <a:rPr lang="ru-RU" sz="1400" b="1" dirty="0"/>
              <a:t> </a:t>
            </a:r>
            <a:r>
              <a:rPr lang="ru-RU" sz="1400" b="1" dirty="0" err="1"/>
              <a:t>обсягів</a:t>
            </a:r>
            <a:r>
              <a:rPr lang="ru-RU" sz="1400" b="1" dirty="0"/>
              <a:t> </a:t>
            </a:r>
            <a:r>
              <a:rPr lang="ru-RU" sz="1400" b="1" dirty="0" err="1"/>
              <a:t>шлаків</a:t>
            </a:r>
            <a:r>
              <a:rPr lang="ru-RU" sz="1400" b="1" dirty="0"/>
              <a:t> і золи</a:t>
            </a:r>
            <a:r>
              <a:rPr lang="ru-RU" sz="1400" dirty="0"/>
              <a:t>: </a:t>
            </a:r>
            <a:r>
              <a:rPr lang="ru-RU" sz="1400" dirty="0" err="1"/>
              <a:t>Тверді</a:t>
            </a:r>
            <a:r>
              <a:rPr lang="ru-RU" sz="1400" dirty="0"/>
              <a:t> </a:t>
            </a:r>
            <a:r>
              <a:rPr lang="ru-RU" sz="1400" dirty="0" err="1"/>
              <a:t>залишки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газифікації</a:t>
            </a:r>
            <a:r>
              <a:rPr lang="ru-RU" sz="1400" dirty="0"/>
              <a:t> </a:t>
            </a:r>
            <a:r>
              <a:rPr lang="ru-RU" sz="1400" dirty="0" err="1"/>
              <a:t>зазвичай</a:t>
            </a:r>
            <a:r>
              <a:rPr lang="ru-RU" sz="1400" dirty="0"/>
              <a:t> </a:t>
            </a:r>
            <a:r>
              <a:rPr lang="ru-RU" sz="1400" dirty="0" err="1"/>
              <a:t>значно</a:t>
            </a:r>
            <a:r>
              <a:rPr lang="ru-RU" sz="1400" dirty="0"/>
              <a:t> </a:t>
            </a:r>
            <a:r>
              <a:rPr lang="ru-RU" sz="1400" dirty="0" err="1"/>
              <a:t>менші</a:t>
            </a:r>
            <a:r>
              <a:rPr lang="ru-RU" sz="1400" dirty="0"/>
              <a:t> за </a:t>
            </a:r>
            <a:r>
              <a:rPr lang="ru-RU" sz="1400" dirty="0" err="1"/>
              <a:t>об'ємом</a:t>
            </a:r>
            <a:r>
              <a:rPr lang="ru-RU" sz="1400" dirty="0"/>
              <a:t> і </a:t>
            </a:r>
            <a:r>
              <a:rPr lang="ru-RU" sz="1400" dirty="0" err="1"/>
              <a:t>менш</a:t>
            </a:r>
            <a:r>
              <a:rPr lang="ru-RU" sz="1400" dirty="0"/>
              <a:t> </a:t>
            </a:r>
            <a:r>
              <a:rPr lang="ru-RU" sz="1400" dirty="0" err="1"/>
              <a:t>токсичні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926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057" y="383643"/>
            <a:ext cx="89138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Використання</a:t>
            </a:r>
            <a:r>
              <a:rPr lang="ru-RU" b="1" dirty="0"/>
              <a:t> синтез-газу:</a:t>
            </a:r>
          </a:p>
          <a:p>
            <a:pPr algn="just"/>
            <a:r>
              <a:rPr lang="ru-RU" dirty="0" err="1"/>
              <a:t>Отриманий</a:t>
            </a:r>
            <a:r>
              <a:rPr lang="ru-RU" dirty="0"/>
              <a:t> синтез-газ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використаний</a:t>
            </a:r>
            <a:r>
              <a:rPr lang="ru-RU" dirty="0"/>
              <a:t> для: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/>
              <a:t>Спалювання</a:t>
            </a:r>
            <a:r>
              <a:rPr lang="ru-RU" dirty="0"/>
              <a:t> в котлах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</a:t>
            </a:r>
            <a:r>
              <a:rPr lang="ru-RU" dirty="0" err="1"/>
              <a:t>турбінах</a:t>
            </a:r>
            <a:r>
              <a:rPr lang="ru-RU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таких як </a:t>
            </a:r>
            <a:r>
              <a:rPr lang="ru-RU" dirty="0" err="1"/>
              <a:t>виробництво</a:t>
            </a:r>
            <a:r>
              <a:rPr lang="ru-RU" dirty="0"/>
              <a:t> метанолу, </a:t>
            </a:r>
            <a:r>
              <a:rPr lang="ru-RU" dirty="0" err="1"/>
              <a:t>аміаку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палив.</a:t>
            </a:r>
          </a:p>
          <a:p>
            <a:pPr algn="just"/>
            <a:r>
              <a:rPr lang="ru-RU" dirty="0" err="1"/>
              <a:t>Газифікація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палив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напрямком</a:t>
            </a:r>
            <a:r>
              <a:rPr lang="ru-RU" dirty="0"/>
              <a:t> для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відновлюваних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057" y="25970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. </a:t>
            </a:r>
            <a:r>
              <a:rPr lang="ru-RU" b="1" dirty="0" err="1"/>
              <a:t>Висока</a:t>
            </a:r>
            <a:r>
              <a:rPr lang="ru-RU" b="1" dirty="0"/>
              <a:t> </a:t>
            </a:r>
            <a:r>
              <a:rPr lang="ru-RU" b="1" dirty="0" err="1"/>
              <a:t>технологічна</a:t>
            </a:r>
            <a:r>
              <a:rPr lang="ru-RU" b="1" dirty="0"/>
              <a:t> </a:t>
            </a:r>
            <a:r>
              <a:rPr lang="ru-RU" b="1" dirty="0" err="1"/>
              <a:t>адаптивність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газифікації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масштабованими</a:t>
            </a:r>
            <a:r>
              <a:rPr lang="ru-RU" dirty="0"/>
              <a:t> та </a:t>
            </a:r>
            <a:r>
              <a:rPr lang="ru-RU" dirty="0" err="1"/>
              <a:t>адаптованими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умов.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придатними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як великих </a:t>
            </a:r>
            <a:r>
              <a:rPr lang="ru-RU" dirty="0" err="1"/>
              <a:t>електростанцій</a:t>
            </a:r>
            <a:r>
              <a:rPr lang="ru-RU" dirty="0"/>
              <a:t>, так і невеликих </a:t>
            </a:r>
            <a:r>
              <a:rPr lang="ru-RU" dirty="0" err="1"/>
              <a:t>підприємств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057" y="43014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Підвищена</a:t>
            </a:r>
            <a:r>
              <a:rPr lang="ru-RU" b="1" dirty="0"/>
              <a:t> </a:t>
            </a:r>
            <a:r>
              <a:rPr lang="ru-RU" b="1" dirty="0" err="1"/>
              <a:t>енергетична</a:t>
            </a:r>
            <a:r>
              <a:rPr lang="ru-RU" b="1" dirty="0"/>
              <a:t> </a:t>
            </a:r>
            <a:r>
              <a:rPr lang="ru-RU" b="1" dirty="0" err="1"/>
              <a:t>незалежність</a:t>
            </a:r>
            <a:endParaRPr lang="ru-RU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Газифікація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, що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запаси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деревини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палив,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та природного газу.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енергетичній</a:t>
            </a:r>
            <a:r>
              <a:rPr lang="ru-RU" dirty="0"/>
              <a:t>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14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928" y="770813"/>
            <a:ext cx="3548779" cy="1080938"/>
          </a:xfrm>
        </p:spPr>
        <p:txBody>
          <a:bodyPr/>
          <a:lstStyle/>
          <a:p>
            <a:r>
              <a:rPr lang="ru-RU" dirty="0"/>
              <a:t>Дякую за увагу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9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8059"/>
            <a:ext cx="10427677" cy="1080938"/>
          </a:xfrm>
        </p:spPr>
        <p:txBody>
          <a:bodyPr/>
          <a:lstStyle/>
          <a:p>
            <a:pPr algn="ctr"/>
            <a:r>
              <a:rPr lang="ru-RU" dirty="0"/>
              <a:t>Чисті енергозберігаючі технології. </a:t>
            </a:r>
            <a:r>
              <a:rPr lang="en-US" dirty="0"/>
              <a:t>Основні види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4779702" cy="670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Сонячна енергія</a:t>
            </a:r>
          </a:p>
        </p:txBody>
      </p:sp>
      <p:pic>
        <p:nvPicPr>
          <p:cNvPr id="1026" name="Picture 2" descr="Сонячна енерг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44" y="4271466"/>
            <a:ext cx="3493233" cy="23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ᐉ Сонячна енергія поширюється в Україні шаленими темп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36" y="4285283"/>
            <a:ext cx="4275748" cy="2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онячна Енергетика - Білд Інвест Гру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23" y="2249134"/>
            <a:ext cx="3158066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3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867" y="903726"/>
            <a:ext cx="4005979" cy="74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Вітрова енергія</a:t>
            </a:r>
          </a:p>
        </p:txBody>
      </p:sp>
      <p:pic>
        <p:nvPicPr>
          <p:cNvPr id="2050" name="Picture 2" descr="Вітрова енергетика, переваги та недоліки. Стаття компанії ТЕПЛА енергетична  компан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69" y="2606743"/>
            <a:ext cx="6840416" cy="35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3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584" y="886143"/>
            <a:ext cx="4146656" cy="79318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Гідроенергетика</a:t>
            </a:r>
          </a:p>
        </p:txBody>
      </p:sp>
      <p:pic>
        <p:nvPicPr>
          <p:cNvPr id="3074" name="Picture 2" descr="Война в Украине - в Украине вывели из эксплуатации две ГЭС — УНИ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2" y="2592791"/>
            <a:ext cx="6366229" cy="38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ідновлювані джерела енергії та гідроенергетика — спеціальність рівня  «бакалавр» – Освіта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196846"/>
            <a:ext cx="4670468" cy="24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8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0705" y="956481"/>
            <a:ext cx="3663079" cy="67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Біоенергетика</a:t>
            </a:r>
          </a:p>
        </p:txBody>
      </p:sp>
      <p:pic>
        <p:nvPicPr>
          <p:cNvPr id="4098" name="Picture 2" descr="Біоенергетика в Украї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60" y="2196268"/>
            <a:ext cx="8264770" cy="432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Чисте спалювання твердих палив</a:t>
            </a:r>
          </a:p>
        </p:txBody>
      </p:sp>
      <p:pic>
        <p:nvPicPr>
          <p:cNvPr id="5122" name="Picture 2" descr="Вихрова топка для спалювання твердого палива в циркулюючому киплячому шарі  — UA 1185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6782" r="15284" b="32162"/>
          <a:stretch/>
        </p:blipFill>
        <p:spPr bwMode="auto">
          <a:xfrm>
            <a:off x="4115651" y="2136529"/>
            <a:ext cx="3269887" cy="44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палювання в киплячому шарі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0" y="2320874"/>
            <a:ext cx="10644171" cy="40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7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45" y="4774223"/>
            <a:ext cx="10274893" cy="978624"/>
          </a:xfrm>
        </p:spPr>
        <p:txBody>
          <a:bodyPr/>
          <a:lstStyle/>
          <a:p>
            <a:r>
              <a:rPr lang="en-US" dirty="0"/>
              <a:t>Технології уловлювання та очищення відхідних газів</a:t>
            </a:r>
          </a:p>
        </p:txBody>
      </p:sp>
      <p:pic>
        <p:nvPicPr>
          <p:cNvPr id="7170" name="Picture 2" descr="Очищення димових газів на промислових підприємств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35" y="570547"/>
            <a:ext cx="3255950" cy="246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Електростатичний фільтр SIGOV BASIC-3500 від виробника (ID#1454108632),  ціна: 135882 ₴, купити на Pr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83" y="338522"/>
            <a:ext cx="3238256" cy="30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0752" y="3644366"/>
            <a:ext cx="458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Електростатичні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фільтри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91292" y="3320801"/>
            <a:ext cx="2140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Скрабери</a:t>
            </a:r>
          </a:p>
        </p:txBody>
      </p:sp>
    </p:spTree>
    <p:extLst>
      <p:ext uri="{BB962C8B-B14F-4D97-AF65-F5344CB8AC3E}">
        <p14:creationId xmlns:p14="http://schemas.microsoft.com/office/powerpoint/2010/main" val="612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Оптимізація процесів спалювання</a:t>
            </a:r>
          </a:p>
        </p:txBody>
      </p:sp>
      <p:pic>
        <p:nvPicPr>
          <p:cNvPr id="8194" name="Picture 2" descr="Екологічні аспекти виробництва теплової енергії з агробіомаси - SAF Украї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 t="11319" r="21865" b="10170"/>
          <a:stretch/>
        </p:blipFill>
        <p:spPr bwMode="auto">
          <a:xfrm>
            <a:off x="2370378" y="2145323"/>
            <a:ext cx="6233746" cy="43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3322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155</TotalTime>
  <Words>443</Words>
  <Application>Microsoft Office PowerPoint</Application>
  <PresentationFormat>Широкоэкранный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Trebuchet MS</vt:lpstr>
      <vt:lpstr>Берлин</vt:lpstr>
      <vt:lpstr>Чисті енергозберігаючі технології спалювання та газифікації твердих палив</vt:lpstr>
      <vt:lpstr>Чисті енергозберігаючі технології. Основні види </vt:lpstr>
      <vt:lpstr>Презентация PowerPoint</vt:lpstr>
      <vt:lpstr>Презентация PowerPoint</vt:lpstr>
      <vt:lpstr>Презентация PowerPoint</vt:lpstr>
      <vt:lpstr>Чисте спалювання твердих палив</vt:lpstr>
      <vt:lpstr>Презентация PowerPoint</vt:lpstr>
      <vt:lpstr>Технології уловлювання та очищення відхідних газів</vt:lpstr>
      <vt:lpstr>Оптимізація процесів спалювання</vt:lpstr>
      <vt:lpstr>Переваги чистого спалювання</vt:lpstr>
      <vt:lpstr>Приклади застосування </vt:lpstr>
      <vt:lpstr>Газифікація твердих палив</vt:lpstr>
      <vt:lpstr>Основні переваги газифікації</vt:lpstr>
      <vt:lpstr>Презентация PowerPoint</vt:lpstr>
      <vt:lpstr>Дякую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Чисті енергозберігаючі технології спалювання та газифікації твердих палив</dc:title>
  <dc:creator>Уткины</dc:creator>
  <cp:lastModifiedBy>Виктор Коваленко</cp:lastModifiedBy>
  <cp:revision>18</cp:revision>
  <dcterms:created xsi:type="dcterms:W3CDTF">2024-09-24T07:01:08Z</dcterms:created>
  <dcterms:modified xsi:type="dcterms:W3CDTF">2025-10-24T14:29:14Z</dcterms:modified>
</cp:coreProperties>
</file>