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300" r:id="rId4"/>
    <p:sldId id="302" r:id="rId5"/>
    <p:sldId id="303" r:id="rId6"/>
    <p:sldId id="305" r:id="rId7"/>
    <p:sldId id="301" r:id="rId8"/>
    <p:sldId id="299" r:id="rId9"/>
    <p:sldId id="259" r:id="rId10"/>
    <p:sldId id="304" r:id="rId11"/>
    <p:sldId id="260" r:id="rId12"/>
    <p:sldId id="306" r:id="rId13"/>
    <p:sldId id="308" r:id="rId14"/>
    <p:sldId id="309" r:id="rId15"/>
    <p:sldId id="311" r:id="rId16"/>
    <p:sldId id="310" r:id="rId17"/>
    <p:sldId id="279" r:id="rId18"/>
    <p:sldId id="307" r:id="rId19"/>
    <p:sldId id="312" r:id="rId20"/>
    <p:sldId id="31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1" autoAdjust="0"/>
    <p:restoredTop sz="93146" autoAdjust="0"/>
  </p:normalViewPr>
  <p:slideViewPr>
    <p:cSldViewPr>
      <p:cViewPr varScale="1">
        <p:scale>
          <a:sx n="71" d="100"/>
          <a:sy n="71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8CE0-C049-4464-B42C-B7D04037968B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BB48E-C382-4800-AD74-E59EE3306E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48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B48E-C382-4800-AD74-E59EE3306E6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96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2C583-7453-4235-ADA1-0047832C501B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6757" cy="3600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План: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1. Поняття соціального простору, виміри соціального простору в розумінні соціальної структури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2. Сутність стратифікаційного підходу 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3</a:t>
            </a:r>
            <a:r>
              <a:rPr lang="uk-UA" sz="2400" b="1" dirty="0" smtClean="0">
                <a:solidFill>
                  <a:srgbClr val="002060"/>
                </a:solidFill>
              </a:rPr>
              <a:t>. Теорії соціальної стратифікації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4. Критерії </a:t>
            </a:r>
            <a:r>
              <a:rPr lang="uk-UA" sz="2400" b="1" dirty="0">
                <a:solidFill>
                  <a:srgbClr val="002060"/>
                </a:solidFill>
              </a:rPr>
              <a:t>соціальної </a:t>
            </a:r>
            <a:r>
              <a:rPr lang="uk-UA" sz="2400" b="1" dirty="0" smtClean="0">
                <a:solidFill>
                  <a:srgbClr val="002060"/>
                </a:solidFill>
              </a:rPr>
              <a:t>стратифікації за різними авторами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2160241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СТРАТИФІКАЦІЙНИЙ ПІДХІД ДО СОЦІАЛЬНОЇ СТРУКТУРИ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Стратифікаційний підхід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опису </a:t>
            </a:r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соціальної структури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 тоді, коли в основі структурування лежить </a:t>
            </a:r>
            <a:r>
              <a:rPr lang="uk-UA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критерій нерівності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 групами людей.</a:t>
            </a:r>
          </a:p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Тоді, </a:t>
            </a:r>
            <a:r>
              <a:rPr lang="uk-UA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соціальна структура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описується у соціології поняттям "</a:t>
            </a:r>
            <a:r>
              <a:rPr lang="uk-UA" sz="36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соціальна стратифікація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3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 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5" cy="6048671"/>
          </a:xfrm>
        </p:spPr>
        <p:txBody>
          <a:bodyPr/>
          <a:lstStyle/>
          <a:p>
            <a:pPr marL="182880" indent="0">
              <a:buNone/>
            </a:pPr>
            <a:r>
              <a:rPr lang="uk-UA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Стратифікація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базується на тому, 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певні соціальні відмінності між людьми набувають характеру </a:t>
            </a:r>
            <a:r>
              <a:rPr lang="uk-UA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ієрархічного ранжирування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501008"/>
            <a:ext cx="5275109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Стратифікація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strata -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прошарок) - поняття, яке в соціології означає:</a:t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багатовимірну ієрархічно організовану структуру соціальної нерівності, що притаманна будь-якому суспільству;</a:t>
            </a:r>
          </a:p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процес, під час якого групи людей ієрархічно вибудовуються відповідно до певної шкали 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нерівностей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4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6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6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" y="88198"/>
            <a:ext cx="8894896" cy="66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4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192688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     </a:t>
            </a:r>
            <a:r>
              <a:rPr lang="uk-UA" sz="3200" dirty="0" smtClean="0">
                <a:solidFill>
                  <a:srgbClr val="002060"/>
                </a:solidFill>
              </a:rPr>
              <a:t>Поняття </a:t>
            </a:r>
            <a:r>
              <a:rPr lang="uk-UA" sz="3200" cap="all" dirty="0" smtClean="0">
                <a:solidFill>
                  <a:srgbClr val="C00000"/>
                </a:solidFill>
              </a:rPr>
              <a:t>структури</a:t>
            </a:r>
            <a:r>
              <a:rPr lang="uk-UA" sz="3200" dirty="0" smtClean="0">
                <a:solidFill>
                  <a:srgbClr val="002060"/>
                </a:solidFill>
              </a:rPr>
              <a:t> як </a:t>
            </a:r>
            <a:r>
              <a:rPr lang="uk-UA" sz="3200" u="sng" dirty="0" smtClean="0">
                <a:solidFill>
                  <a:srgbClr val="C00000"/>
                </a:solidFill>
              </a:rPr>
              <a:t>будови</a:t>
            </a:r>
            <a:r>
              <a:rPr lang="uk-UA" sz="3200" dirty="0" smtClean="0">
                <a:solidFill>
                  <a:srgbClr val="C00000"/>
                </a:solidFill>
              </a:rPr>
              <a:t>, </a:t>
            </a:r>
            <a:r>
              <a:rPr lang="uk-UA" sz="3200" u="sng" dirty="0" smtClean="0">
                <a:solidFill>
                  <a:srgbClr val="C00000"/>
                </a:solidFill>
              </a:rPr>
              <a:t>розташування</a:t>
            </a:r>
            <a:r>
              <a:rPr lang="uk-UA" sz="3200" dirty="0" smtClean="0">
                <a:solidFill>
                  <a:srgbClr val="C00000"/>
                </a:solidFill>
              </a:rPr>
              <a:t>, </a:t>
            </a:r>
            <a:r>
              <a:rPr lang="uk-UA" sz="3200" u="sng" dirty="0" smtClean="0">
                <a:solidFill>
                  <a:srgbClr val="C00000"/>
                </a:solidFill>
              </a:rPr>
              <a:t>впорядкування</a:t>
            </a:r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певної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сукупності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елементів та зв'язків між ними,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завжди виникає тоді, коли є розуміння якоїсь системи, або простору. В нашому випадку мова йде про </a:t>
            </a:r>
            <a:r>
              <a:rPr lang="uk-UA" sz="3200" cap="all" dirty="0" smtClean="0">
                <a:solidFill>
                  <a:srgbClr val="C00000"/>
                </a:solidFill>
              </a:rPr>
              <a:t>соціальний простір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/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    Осмислення соціального простору  відбувається за аналогією з фізичним простором, що проявляється у використанні метафор, запозичених із царини фізичного простору.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/>
            </a:r>
            <a:br>
              <a:rPr lang="uk-UA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01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91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7" cy="5832648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smtClean="0">
                <a:solidFill>
                  <a:srgbClr val="002060"/>
                </a:solidFill>
              </a:rPr>
              <a:t>     Говорячи </a:t>
            </a:r>
            <a:r>
              <a:rPr lang="uk-UA" sz="3600" dirty="0">
                <a:solidFill>
                  <a:srgbClr val="002060"/>
                </a:solidFill>
              </a:rPr>
              <a:t>про фізичний </a:t>
            </a:r>
            <a:r>
              <a:rPr lang="uk-UA" sz="3600" dirty="0" smtClean="0">
                <a:solidFill>
                  <a:srgbClr val="002060"/>
                </a:solidFill>
              </a:rPr>
              <a:t>простір, ми в першу чергу, уявляємо якусь точку відліку, відносно якої розглядається розташування фізичних об'єктів. 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/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      Тобто, фізичний простір уявляється всесвітом фізичних об'єктів.  </a:t>
            </a:r>
            <a:r>
              <a:rPr lang="uk-UA" sz="3600" dirty="0">
                <a:solidFill>
                  <a:srgbClr val="002060"/>
                </a:solidFill>
              </a:rPr>
              <a:t/>
            </a:r>
            <a:br>
              <a:rPr lang="uk-UA" sz="3600" dirty="0">
                <a:solidFill>
                  <a:srgbClr val="002060"/>
                </a:solidFill>
              </a:rPr>
            </a:b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49343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3529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4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229200"/>
          </a:xfrm>
        </p:spPr>
        <p:txBody>
          <a:bodyPr>
            <a:normAutofit lnSpcReduction="1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Соціальний простір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теж можна уявити як всесвіт, існування якого неможливе без  людей, а точніше без їхньої взаємодії.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Основну відмінність фізичного простору від соціального П. Сорокін вбачав у </a:t>
            </a:r>
            <a:r>
              <a:rPr lang="uk-UA" sz="3200" b="1" dirty="0" smtClean="0">
                <a:solidFill>
                  <a:srgbClr val="C00000"/>
                </a:solidFill>
              </a:rPr>
              <a:t>кількості вимірів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. Якщо фізичний простір – </a:t>
            </a:r>
            <a:r>
              <a:rPr lang="uk-UA" sz="3200" b="1" dirty="0" smtClean="0">
                <a:solidFill>
                  <a:srgbClr val="C00000"/>
                </a:solidFill>
              </a:rPr>
              <a:t>трьохвимірний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, то соціальний – </a:t>
            </a:r>
            <a:r>
              <a:rPr lang="uk-UA" sz="3200" b="1" dirty="0" smtClean="0">
                <a:solidFill>
                  <a:srgbClr val="C00000"/>
                </a:solidFill>
              </a:rPr>
              <a:t>багатовимірний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і залежить від варіантів групування соціальних індивідів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173460" cy="1224136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Соціальний простір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6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" y="404664"/>
            <a:ext cx="9105879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9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4"/>
            <a:ext cx="9186936" cy="68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352927" cy="1008112"/>
          </a:xfrm>
        </p:spPr>
        <p:txBody>
          <a:bodyPr/>
          <a:lstStyle/>
          <a:p>
            <a:pPr marL="182880" indent="0">
              <a:buNone/>
            </a:pP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Соціальна структура і соціальна стратифікація 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5040559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040559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29242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819</TotalTime>
  <Words>225</Words>
  <Application>Microsoft Office PowerPoint</Application>
  <PresentationFormat>Экран (4:3)</PresentationFormat>
  <Paragraphs>20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Trebuchet MS</vt:lpstr>
      <vt:lpstr>Воздушный поток</vt:lpstr>
      <vt:lpstr>СТРАТИФІКАЦІЙНИЙ ПІДХІД ДО СОЦІАЛЬНОЇ СТРУКТУРИ</vt:lpstr>
      <vt:lpstr>     Поняття структури як будови, розташування, впорядкування певної сукупності елементів та зв'язків між ними, завжди виникає тоді, коли є розуміння якоїсь системи, або простору. В нашому випадку мова йде про соціальний простір.       Осмислення соціального простору  відбувається за аналогією з фізичним простором, що проявляється у використанні метафор, запозичених із царини фізичного простору.  </vt:lpstr>
      <vt:lpstr>     Говорячи про фізичний простір, ми в першу чергу, уявляємо якусь точку відліку, відносно якої розглядається розташування фізичних об'єктів.         Тобто, фізичний простір уявляється всесвітом фізичних об'єктів.   </vt:lpstr>
      <vt:lpstr>Презентация PowerPoint</vt:lpstr>
      <vt:lpstr>Презентация PowerPoint</vt:lpstr>
      <vt:lpstr>Соціальний простір</vt:lpstr>
      <vt:lpstr>Презентация PowerPoint</vt:lpstr>
      <vt:lpstr>Презентация PowerPoint</vt:lpstr>
      <vt:lpstr>Соціальна структура і соціальна стратифікація </vt:lpstr>
      <vt:lpstr>Презентация PowerPoint</vt:lpstr>
      <vt:lpstr>Стратифікація базується на тому, що певні соціальні відмінності між людьми набувають характеру ієрархічного ранжирування.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особистісних обмежень</dc:title>
  <dc:creator>userznu</dc:creator>
  <cp:lastModifiedBy>1</cp:lastModifiedBy>
  <cp:revision>74</cp:revision>
  <dcterms:created xsi:type="dcterms:W3CDTF">2017-11-16T13:00:29Z</dcterms:created>
  <dcterms:modified xsi:type="dcterms:W3CDTF">2020-11-24T20:51:49Z</dcterms:modified>
</cp:coreProperties>
</file>