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3" r:id="rId4"/>
    <p:sldId id="270" r:id="rId5"/>
    <p:sldId id="258" r:id="rId6"/>
    <p:sldId id="271" r:id="rId7"/>
    <p:sldId id="262" r:id="rId8"/>
    <p:sldId id="261" r:id="rId9"/>
    <p:sldId id="259" r:id="rId10"/>
    <p:sldId id="260" r:id="rId11"/>
    <p:sldId id="264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09D9D-8207-4F17-8D48-6316839515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098C4-A647-4995-AD25-25BEB2207E77}">
      <dgm:prSet phldrT="[Текст]"/>
      <dgm:spPr>
        <a:ln>
          <a:round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Лісові ресурси </a:t>
          </a:r>
          <a:endParaRPr lang="ru-RU" dirty="0"/>
        </a:p>
      </dgm:t>
    </dgm:pt>
    <dgm:pt modelId="{1174DF2A-6F7F-4690-A499-2DD36A877AAB}" type="parTrans" cxnId="{7B325561-FA7B-4662-AFF4-2A6FD4F598C2}">
      <dgm:prSet/>
      <dgm:spPr/>
      <dgm:t>
        <a:bodyPr/>
        <a:lstStyle/>
        <a:p>
          <a:endParaRPr lang="ru-RU"/>
        </a:p>
      </dgm:t>
    </dgm:pt>
    <dgm:pt modelId="{3424EFDB-C052-4BA0-A57F-DD35031F8886}" type="sibTrans" cxnId="{7B325561-FA7B-4662-AFF4-2A6FD4F598C2}">
      <dgm:prSet/>
      <dgm:spPr/>
      <dgm:t>
        <a:bodyPr/>
        <a:lstStyle/>
        <a:p>
          <a:endParaRPr lang="ru-RU"/>
        </a:p>
      </dgm:t>
    </dgm:pt>
    <dgm:pt modelId="{AB693862-021E-46AC-A7FB-15F34C51EF5D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/>
            <a:t>Загальне використання </a:t>
          </a:r>
          <a:endParaRPr lang="ru-RU" dirty="0"/>
        </a:p>
      </dgm:t>
    </dgm:pt>
    <dgm:pt modelId="{EC9378FE-A25D-4597-9956-D83321A289E1}" type="parTrans" cxnId="{6C888D61-7A86-4936-87D8-81E5E51DA18A}">
      <dgm:prSet/>
      <dgm:spPr/>
      <dgm:t>
        <a:bodyPr/>
        <a:lstStyle/>
        <a:p>
          <a:endParaRPr lang="ru-RU"/>
        </a:p>
      </dgm:t>
    </dgm:pt>
    <dgm:pt modelId="{4474311A-C0E1-4E70-A342-D81F288F498B}" type="sibTrans" cxnId="{6C888D61-7A86-4936-87D8-81E5E51DA18A}">
      <dgm:prSet/>
      <dgm:spPr/>
      <dgm:t>
        <a:bodyPr/>
        <a:lstStyle/>
        <a:p>
          <a:endParaRPr lang="ru-RU"/>
        </a:p>
      </dgm:t>
    </dgm:pt>
    <dgm:pt modelId="{07182C75-04F5-4312-AB5D-06BF2CD53110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/>
            <a:t>Спеціальне використання </a:t>
          </a:r>
          <a:endParaRPr lang="ru-RU" dirty="0"/>
        </a:p>
      </dgm:t>
    </dgm:pt>
    <dgm:pt modelId="{FE63A2C6-55FC-421A-B9A9-F558FAE1AE4F}" type="parTrans" cxnId="{A7BADC05-1238-4813-BB88-1207890C09FE}">
      <dgm:prSet/>
      <dgm:spPr/>
      <dgm:t>
        <a:bodyPr/>
        <a:lstStyle/>
        <a:p>
          <a:endParaRPr lang="ru-RU"/>
        </a:p>
      </dgm:t>
    </dgm:pt>
    <dgm:pt modelId="{8439ED16-AA85-44E6-A006-240BE2C17781}" type="sibTrans" cxnId="{A7BADC05-1238-4813-BB88-1207890C09FE}">
      <dgm:prSet/>
      <dgm:spPr/>
      <dgm:t>
        <a:bodyPr/>
        <a:lstStyle/>
        <a:p>
          <a:endParaRPr lang="ru-RU"/>
        </a:p>
      </dgm:t>
    </dgm:pt>
    <dgm:pt modelId="{D9E075A7-1922-48A8-9D7D-C0592FEF2AB5}" type="pres">
      <dgm:prSet presAssocID="{BA409D9D-8207-4F17-8D48-6316839515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4F110C-B2CA-4627-A0D6-E8133FE245E8}" type="pres">
      <dgm:prSet presAssocID="{3AA098C4-A647-4995-AD25-25BEB2207E77}" presName="hierRoot1" presStyleCnt="0">
        <dgm:presLayoutVars>
          <dgm:hierBranch val="init"/>
        </dgm:presLayoutVars>
      </dgm:prSet>
      <dgm:spPr/>
    </dgm:pt>
    <dgm:pt modelId="{C9F13B21-B315-4C45-AF5F-6BE99D71919A}" type="pres">
      <dgm:prSet presAssocID="{3AA098C4-A647-4995-AD25-25BEB2207E77}" presName="rootComposite1" presStyleCnt="0"/>
      <dgm:spPr/>
    </dgm:pt>
    <dgm:pt modelId="{4E3F3BC6-D8CB-48B8-97E3-CA89F8FEDBEA}" type="pres">
      <dgm:prSet presAssocID="{3AA098C4-A647-4995-AD25-25BEB2207E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332FE-7556-40D7-98DB-5119C0B819EC}" type="pres">
      <dgm:prSet presAssocID="{3AA098C4-A647-4995-AD25-25BEB2207E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6E429E-6372-4F49-8E60-7A316B8910B0}" type="pres">
      <dgm:prSet presAssocID="{3AA098C4-A647-4995-AD25-25BEB2207E77}" presName="hierChild2" presStyleCnt="0"/>
      <dgm:spPr/>
    </dgm:pt>
    <dgm:pt modelId="{1B0B851E-1033-4097-97C4-172D34AD7695}" type="pres">
      <dgm:prSet presAssocID="{EC9378FE-A25D-4597-9956-D83321A289E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2F00B10-9BC4-4FCA-AD1E-5A369C9483D8}" type="pres">
      <dgm:prSet presAssocID="{AB693862-021E-46AC-A7FB-15F34C51EF5D}" presName="hierRoot2" presStyleCnt="0">
        <dgm:presLayoutVars>
          <dgm:hierBranch val="init"/>
        </dgm:presLayoutVars>
      </dgm:prSet>
      <dgm:spPr/>
    </dgm:pt>
    <dgm:pt modelId="{EC5ED512-924D-4101-AF01-F44F1A7BB290}" type="pres">
      <dgm:prSet presAssocID="{AB693862-021E-46AC-A7FB-15F34C51EF5D}" presName="rootComposite" presStyleCnt="0"/>
      <dgm:spPr/>
    </dgm:pt>
    <dgm:pt modelId="{E456AE34-5A7A-4C71-B02F-3E78AFC0D86E}" type="pres">
      <dgm:prSet presAssocID="{AB693862-021E-46AC-A7FB-15F34C51EF5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1371E-B047-4072-8E8E-628F61596428}" type="pres">
      <dgm:prSet presAssocID="{AB693862-021E-46AC-A7FB-15F34C51EF5D}" presName="rootConnector" presStyleLbl="node2" presStyleIdx="0" presStyleCnt="2"/>
      <dgm:spPr/>
      <dgm:t>
        <a:bodyPr/>
        <a:lstStyle/>
        <a:p>
          <a:endParaRPr lang="ru-RU"/>
        </a:p>
      </dgm:t>
    </dgm:pt>
    <dgm:pt modelId="{F1037F52-3A04-4174-BB44-B20C4978A28D}" type="pres">
      <dgm:prSet presAssocID="{AB693862-021E-46AC-A7FB-15F34C51EF5D}" presName="hierChild4" presStyleCnt="0"/>
      <dgm:spPr/>
    </dgm:pt>
    <dgm:pt modelId="{2FEBA096-9476-4428-8581-FDBCC7402360}" type="pres">
      <dgm:prSet presAssocID="{AB693862-021E-46AC-A7FB-15F34C51EF5D}" presName="hierChild5" presStyleCnt="0"/>
      <dgm:spPr/>
    </dgm:pt>
    <dgm:pt modelId="{98CE0A97-5B34-4B34-86C4-9D18FAD24E7E}" type="pres">
      <dgm:prSet presAssocID="{FE63A2C6-55FC-421A-B9A9-F558FAE1AE4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A411CC0-7B69-495C-9846-F8199ABF98F4}" type="pres">
      <dgm:prSet presAssocID="{07182C75-04F5-4312-AB5D-06BF2CD53110}" presName="hierRoot2" presStyleCnt="0">
        <dgm:presLayoutVars>
          <dgm:hierBranch val="init"/>
        </dgm:presLayoutVars>
      </dgm:prSet>
      <dgm:spPr/>
    </dgm:pt>
    <dgm:pt modelId="{5A207399-FC97-4945-A1BB-04D3932093CD}" type="pres">
      <dgm:prSet presAssocID="{07182C75-04F5-4312-AB5D-06BF2CD53110}" presName="rootComposite" presStyleCnt="0"/>
      <dgm:spPr/>
    </dgm:pt>
    <dgm:pt modelId="{9BF2E48B-FA31-44F3-B498-11ECD5D89D85}" type="pres">
      <dgm:prSet presAssocID="{07182C75-04F5-4312-AB5D-06BF2CD5311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93845-34CC-4D10-8196-F0C873192FB5}" type="pres">
      <dgm:prSet presAssocID="{07182C75-04F5-4312-AB5D-06BF2CD53110}" presName="rootConnector" presStyleLbl="node2" presStyleIdx="1" presStyleCnt="2"/>
      <dgm:spPr/>
      <dgm:t>
        <a:bodyPr/>
        <a:lstStyle/>
        <a:p>
          <a:endParaRPr lang="ru-RU"/>
        </a:p>
      </dgm:t>
    </dgm:pt>
    <dgm:pt modelId="{F84218F3-AA32-466A-BEA4-DCC48B61067D}" type="pres">
      <dgm:prSet presAssocID="{07182C75-04F5-4312-AB5D-06BF2CD53110}" presName="hierChild4" presStyleCnt="0"/>
      <dgm:spPr/>
    </dgm:pt>
    <dgm:pt modelId="{1D8744F4-504F-4C52-9E39-251A3D8F193C}" type="pres">
      <dgm:prSet presAssocID="{07182C75-04F5-4312-AB5D-06BF2CD53110}" presName="hierChild5" presStyleCnt="0"/>
      <dgm:spPr/>
    </dgm:pt>
    <dgm:pt modelId="{E3233507-74A6-49EA-8EF1-C66FC509723C}" type="pres">
      <dgm:prSet presAssocID="{3AA098C4-A647-4995-AD25-25BEB2207E77}" presName="hierChild3" presStyleCnt="0"/>
      <dgm:spPr/>
    </dgm:pt>
  </dgm:ptLst>
  <dgm:cxnLst>
    <dgm:cxn modelId="{577E685E-A839-4396-9A66-D38F8FC756C4}" type="presOf" srcId="{FE63A2C6-55FC-421A-B9A9-F558FAE1AE4F}" destId="{98CE0A97-5B34-4B34-86C4-9D18FAD24E7E}" srcOrd="0" destOrd="0" presId="urn:microsoft.com/office/officeart/2005/8/layout/orgChart1"/>
    <dgm:cxn modelId="{BF4CE746-76A8-4834-8FBE-78A2799081C9}" type="presOf" srcId="{07182C75-04F5-4312-AB5D-06BF2CD53110}" destId="{F8D93845-34CC-4D10-8196-F0C873192FB5}" srcOrd="1" destOrd="0" presId="urn:microsoft.com/office/officeart/2005/8/layout/orgChart1"/>
    <dgm:cxn modelId="{6C888D61-7A86-4936-87D8-81E5E51DA18A}" srcId="{3AA098C4-A647-4995-AD25-25BEB2207E77}" destId="{AB693862-021E-46AC-A7FB-15F34C51EF5D}" srcOrd="0" destOrd="0" parTransId="{EC9378FE-A25D-4597-9956-D83321A289E1}" sibTransId="{4474311A-C0E1-4E70-A342-D81F288F498B}"/>
    <dgm:cxn modelId="{C7FEEEC2-CECF-4A7E-9AF6-C8DF0A1689D2}" type="presOf" srcId="{EC9378FE-A25D-4597-9956-D83321A289E1}" destId="{1B0B851E-1033-4097-97C4-172D34AD7695}" srcOrd="0" destOrd="0" presId="urn:microsoft.com/office/officeart/2005/8/layout/orgChart1"/>
    <dgm:cxn modelId="{FA79880A-8720-48B2-8889-B581330F727A}" type="presOf" srcId="{AB693862-021E-46AC-A7FB-15F34C51EF5D}" destId="{54B1371E-B047-4072-8E8E-628F61596428}" srcOrd="1" destOrd="0" presId="urn:microsoft.com/office/officeart/2005/8/layout/orgChart1"/>
    <dgm:cxn modelId="{6081EFE2-AEAB-4702-B478-2C6A69F41F0C}" type="presOf" srcId="{3AA098C4-A647-4995-AD25-25BEB2207E77}" destId="{4E3F3BC6-D8CB-48B8-97E3-CA89F8FEDBEA}" srcOrd="0" destOrd="0" presId="urn:microsoft.com/office/officeart/2005/8/layout/orgChart1"/>
    <dgm:cxn modelId="{1C2C97D2-EEF1-4D1F-AEF3-70B92E43245C}" type="presOf" srcId="{AB693862-021E-46AC-A7FB-15F34C51EF5D}" destId="{E456AE34-5A7A-4C71-B02F-3E78AFC0D86E}" srcOrd="0" destOrd="0" presId="urn:microsoft.com/office/officeart/2005/8/layout/orgChart1"/>
    <dgm:cxn modelId="{09A5EA2B-519F-4FD4-8B81-7ABDDD535B94}" type="presOf" srcId="{BA409D9D-8207-4F17-8D48-63168395156C}" destId="{D9E075A7-1922-48A8-9D7D-C0592FEF2AB5}" srcOrd="0" destOrd="0" presId="urn:microsoft.com/office/officeart/2005/8/layout/orgChart1"/>
    <dgm:cxn modelId="{43777BD7-8EEA-43B6-ADC7-2D76EA48C746}" type="presOf" srcId="{07182C75-04F5-4312-AB5D-06BF2CD53110}" destId="{9BF2E48B-FA31-44F3-B498-11ECD5D89D85}" srcOrd="0" destOrd="0" presId="urn:microsoft.com/office/officeart/2005/8/layout/orgChart1"/>
    <dgm:cxn modelId="{14AF5A5F-F533-4413-A3C3-05F99C8DF725}" type="presOf" srcId="{3AA098C4-A647-4995-AD25-25BEB2207E77}" destId="{CDD332FE-7556-40D7-98DB-5119C0B819EC}" srcOrd="1" destOrd="0" presId="urn:microsoft.com/office/officeart/2005/8/layout/orgChart1"/>
    <dgm:cxn modelId="{A7BADC05-1238-4813-BB88-1207890C09FE}" srcId="{3AA098C4-A647-4995-AD25-25BEB2207E77}" destId="{07182C75-04F5-4312-AB5D-06BF2CD53110}" srcOrd="1" destOrd="0" parTransId="{FE63A2C6-55FC-421A-B9A9-F558FAE1AE4F}" sibTransId="{8439ED16-AA85-44E6-A006-240BE2C17781}"/>
    <dgm:cxn modelId="{7B325561-FA7B-4662-AFF4-2A6FD4F598C2}" srcId="{BA409D9D-8207-4F17-8D48-63168395156C}" destId="{3AA098C4-A647-4995-AD25-25BEB2207E77}" srcOrd="0" destOrd="0" parTransId="{1174DF2A-6F7F-4690-A499-2DD36A877AAB}" sibTransId="{3424EFDB-C052-4BA0-A57F-DD35031F8886}"/>
    <dgm:cxn modelId="{F555CF9B-4B4B-4AAF-8868-0170A6EA930D}" type="presParOf" srcId="{D9E075A7-1922-48A8-9D7D-C0592FEF2AB5}" destId="{B94F110C-B2CA-4627-A0D6-E8133FE245E8}" srcOrd="0" destOrd="0" presId="urn:microsoft.com/office/officeart/2005/8/layout/orgChart1"/>
    <dgm:cxn modelId="{6473C881-6A92-4512-BE1B-ABBEE254A311}" type="presParOf" srcId="{B94F110C-B2CA-4627-A0D6-E8133FE245E8}" destId="{C9F13B21-B315-4C45-AF5F-6BE99D71919A}" srcOrd="0" destOrd="0" presId="urn:microsoft.com/office/officeart/2005/8/layout/orgChart1"/>
    <dgm:cxn modelId="{7B87F135-3192-48A2-B782-60056E1CDEE1}" type="presParOf" srcId="{C9F13B21-B315-4C45-AF5F-6BE99D71919A}" destId="{4E3F3BC6-D8CB-48B8-97E3-CA89F8FEDBEA}" srcOrd="0" destOrd="0" presId="urn:microsoft.com/office/officeart/2005/8/layout/orgChart1"/>
    <dgm:cxn modelId="{86044F95-6263-418B-9DE5-D9669ED29F4F}" type="presParOf" srcId="{C9F13B21-B315-4C45-AF5F-6BE99D71919A}" destId="{CDD332FE-7556-40D7-98DB-5119C0B819EC}" srcOrd="1" destOrd="0" presId="urn:microsoft.com/office/officeart/2005/8/layout/orgChart1"/>
    <dgm:cxn modelId="{1C690045-BF46-4F26-B17D-F2699F581120}" type="presParOf" srcId="{B94F110C-B2CA-4627-A0D6-E8133FE245E8}" destId="{A16E429E-6372-4F49-8E60-7A316B8910B0}" srcOrd="1" destOrd="0" presId="urn:microsoft.com/office/officeart/2005/8/layout/orgChart1"/>
    <dgm:cxn modelId="{106FB754-90AE-4A6B-9F7E-A325CC8D63BC}" type="presParOf" srcId="{A16E429E-6372-4F49-8E60-7A316B8910B0}" destId="{1B0B851E-1033-4097-97C4-172D34AD7695}" srcOrd="0" destOrd="0" presId="urn:microsoft.com/office/officeart/2005/8/layout/orgChart1"/>
    <dgm:cxn modelId="{342F3470-C6F1-4404-A897-718D06BFDD46}" type="presParOf" srcId="{A16E429E-6372-4F49-8E60-7A316B8910B0}" destId="{92F00B10-9BC4-4FCA-AD1E-5A369C9483D8}" srcOrd="1" destOrd="0" presId="urn:microsoft.com/office/officeart/2005/8/layout/orgChart1"/>
    <dgm:cxn modelId="{62EF3167-0149-4CAB-AF32-600BB7299195}" type="presParOf" srcId="{92F00B10-9BC4-4FCA-AD1E-5A369C9483D8}" destId="{EC5ED512-924D-4101-AF01-F44F1A7BB290}" srcOrd="0" destOrd="0" presId="urn:microsoft.com/office/officeart/2005/8/layout/orgChart1"/>
    <dgm:cxn modelId="{6F67A1E1-154E-4AE3-86E2-55BCC5E11184}" type="presParOf" srcId="{EC5ED512-924D-4101-AF01-F44F1A7BB290}" destId="{E456AE34-5A7A-4C71-B02F-3E78AFC0D86E}" srcOrd="0" destOrd="0" presId="urn:microsoft.com/office/officeart/2005/8/layout/orgChart1"/>
    <dgm:cxn modelId="{E1308157-F45B-49FB-B5FB-1EC30BD8A12E}" type="presParOf" srcId="{EC5ED512-924D-4101-AF01-F44F1A7BB290}" destId="{54B1371E-B047-4072-8E8E-628F61596428}" srcOrd="1" destOrd="0" presId="urn:microsoft.com/office/officeart/2005/8/layout/orgChart1"/>
    <dgm:cxn modelId="{F52822FE-DEBD-4B66-8BAD-7654C4AA4DFA}" type="presParOf" srcId="{92F00B10-9BC4-4FCA-AD1E-5A369C9483D8}" destId="{F1037F52-3A04-4174-BB44-B20C4978A28D}" srcOrd="1" destOrd="0" presId="urn:microsoft.com/office/officeart/2005/8/layout/orgChart1"/>
    <dgm:cxn modelId="{8F2BC82F-C341-4FCC-B2BE-ED97D115C5D8}" type="presParOf" srcId="{92F00B10-9BC4-4FCA-AD1E-5A369C9483D8}" destId="{2FEBA096-9476-4428-8581-FDBCC7402360}" srcOrd="2" destOrd="0" presId="urn:microsoft.com/office/officeart/2005/8/layout/orgChart1"/>
    <dgm:cxn modelId="{55562F10-6C05-452E-A757-87795B8F4DA5}" type="presParOf" srcId="{A16E429E-6372-4F49-8E60-7A316B8910B0}" destId="{98CE0A97-5B34-4B34-86C4-9D18FAD24E7E}" srcOrd="2" destOrd="0" presId="urn:microsoft.com/office/officeart/2005/8/layout/orgChart1"/>
    <dgm:cxn modelId="{254EBBE7-B37E-43DB-A920-BB5121304E6A}" type="presParOf" srcId="{A16E429E-6372-4F49-8E60-7A316B8910B0}" destId="{AA411CC0-7B69-495C-9846-F8199ABF98F4}" srcOrd="3" destOrd="0" presId="urn:microsoft.com/office/officeart/2005/8/layout/orgChart1"/>
    <dgm:cxn modelId="{C61A1150-B5E2-4E1D-B2BB-66BA0B7E3AE8}" type="presParOf" srcId="{AA411CC0-7B69-495C-9846-F8199ABF98F4}" destId="{5A207399-FC97-4945-A1BB-04D3932093CD}" srcOrd="0" destOrd="0" presId="urn:microsoft.com/office/officeart/2005/8/layout/orgChart1"/>
    <dgm:cxn modelId="{ADF33E34-4CFF-41FB-A721-E2D80BB50FEB}" type="presParOf" srcId="{5A207399-FC97-4945-A1BB-04D3932093CD}" destId="{9BF2E48B-FA31-44F3-B498-11ECD5D89D85}" srcOrd="0" destOrd="0" presId="urn:microsoft.com/office/officeart/2005/8/layout/orgChart1"/>
    <dgm:cxn modelId="{2A8E81E4-4314-4715-9E4C-130052117499}" type="presParOf" srcId="{5A207399-FC97-4945-A1BB-04D3932093CD}" destId="{F8D93845-34CC-4D10-8196-F0C873192FB5}" srcOrd="1" destOrd="0" presId="urn:microsoft.com/office/officeart/2005/8/layout/orgChart1"/>
    <dgm:cxn modelId="{826B9610-0750-4444-9903-D9D71B97D527}" type="presParOf" srcId="{AA411CC0-7B69-495C-9846-F8199ABF98F4}" destId="{F84218F3-AA32-466A-BEA4-DCC48B61067D}" srcOrd="1" destOrd="0" presId="urn:microsoft.com/office/officeart/2005/8/layout/orgChart1"/>
    <dgm:cxn modelId="{EEB7D4BA-F88B-4494-B72F-3840040047F7}" type="presParOf" srcId="{AA411CC0-7B69-495C-9846-F8199ABF98F4}" destId="{1D8744F4-504F-4C52-9E39-251A3D8F193C}" srcOrd="2" destOrd="0" presId="urn:microsoft.com/office/officeart/2005/8/layout/orgChart1"/>
    <dgm:cxn modelId="{3CC6779F-5E3D-46B2-BDE2-ACBA67A76C9C}" type="presParOf" srcId="{B94F110C-B2CA-4627-A0D6-E8133FE245E8}" destId="{E3233507-74A6-49EA-8EF1-C66FC50972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E0A97-5B34-4B34-86C4-9D18FAD24E7E}">
      <dsp:nvSpPr>
        <dsp:cNvPr id="0" name=""/>
        <dsp:cNvSpPr/>
      </dsp:nvSpPr>
      <dsp:spPr>
        <a:xfrm>
          <a:off x="3780420" y="2097107"/>
          <a:ext cx="2068824" cy="71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2"/>
              </a:lnTo>
              <a:lnTo>
                <a:pt x="2068824" y="359052"/>
              </a:lnTo>
              <a:lnTo>
                <a:pt x="2068824" y="718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B851E-1033-4097-97C4-172D34AD7695}">
      <dsp:nvSpPr>
        <dsp:cNvPr id="0" name=""/>
        <dsp:cNvSpPr/>
      </dsp:nvSpPr>
      <dsp:spPr>
        <a:xfrm>
          <a:off x="1711595" y="2097107"/>
          <a:ext cx="2068824" cy="718104"/>
        </a:xfrm>
        <a:custGeom>
          <a:avLst/>
          <a:gdLst/>
          <a:ahLst/>
          <a:cxnLst/>
          <a:rect l="0" t="0" r="0" b="0"/>
          <a:pathLst>
            <a:path>
              <a:moveTo>
                <a:pt x="2068824" y="0"/>
              </a:moveTo>
              <a:lnTo>
                <a:pt x="2068824" y="359052"/>
              </a:lnTo>
              <a:lnTo>
                <a:pt x="0" y="359052"/>
              </a:lnTo>
              <a:lnTo>
                <a:pt x="0" y="718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F3BC6-D8CB-48B8-97E3-CA89F8FEDBEA}">
      <dsp:nvSpPr>
        <dsp:cNvPr id="0" name=""/>
        <dsp:cNvSpPr/>
      </dsp:nvSpPr>
      <dsp:spPr>
        <a:xfrm>
          <a:off x="2070647" y="387335"/>
          <a:ext cx="3419544" cy="1709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  <a:round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Лісові ресурси </a:t>
          </a:r>
          <a:endParaRPr lang="ru-RU" sz="3800" kern="1200" dirty="0"/>
        </a:p>
      </dsp:txBody>
      <dsp:txXfrm>
        <a:off x="2070647" y="387335"/>
        <a:ext cx="3419544" cy="1709772"/>
      </dsp:txXfrm>
    </dsp:sp>
    <dsp:sp modelId="{E456AE34-5A7A-4C71-B02F-3E78AFC0D86E}">
      <dsp:nvSpPr>
        <dsp:cNvPr id="0" name=""/>
        <dsp:cNvSpPr/>
      </dsp:nvSpPr>
      <dsp:spPr>
        <a:xfrm>
          <a:off x="1822" y="2815212"/>
          <a:ext cx="3419544" cy="1709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Загальне використання </a:t>
          </a:r>
          <a:endParaRPr lang="ru-RU" sz="3800" kern="1200" dirty="0"/>
        </a:p>
      </dsp:txBody>
      <dsp:txXfrm>
        <a:off x="1822" y="2815212"/>
        <a:ext cx="3419544" cy="1709772"/>
      </dsp:txXfrm>
    </dsp:sp>
    <dsp:sp modelId="{9BF2E48B-FA31-44F3-B498-11ECD5D89D85}">
      <dsp:nvSpPr>
        <dsp:cNvPr id="0" name=""/>
        <dsp:cNvSpPr/>
      </dsp:nvSpPr>
      <dsp:spPr>
        <a:xfrm>
          <a:off x="4139472" y="2815212"/>
          <a:ext cx="3419544" cy="1709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Спеціальне використання </a:t>
          </a:r>
          <a:endParaRPr lang="ru-RU" sz="3800" kern="1200" dirty="0"/>
        </a:p>
      </dsp:txBody>
      <dsp:txXfrm>
        <a:off x="4139472" y="2815212"/>
        <a:ext cx="3419544" cy="170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F374-7A9D-451E-8DF6-693403D1FAE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DC941-D27D-4937-9380-30BB4C725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C941-D27D-4937-9380-30BB4C725A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1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559" y="2132856"/>
            <a:ext cx="739284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5400" b="1" i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uk-UA" sz="5400" b="1" i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uk-UA" sz="5400" b="1" i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6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128792" cy="489654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порядку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(ст. 49 ЛК)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без­коштовно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дикорослі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трав'яні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горіхи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плоди,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актами;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зобов'язані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пожежної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ре­сурсами,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строки,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лісогосподарськими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органами, і спо­собами,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відтворенню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79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6849209" cy="5067925"/>
          </a:xfrm>
        </p:spPr>
        <p:txBody>
          <a:bodyPr>
            <a:no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фонду,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лісокористувачам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заготівля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рубок головного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користуван­ня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другорядних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(пень, луб, кора,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зелень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Законодав­ством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спеціаль­ного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(ст. 50 ЛК).</a:t>
            </a:r>
          </a:p>
        </p:txBody>
      </p:sp>
    </p:spTree>
    <p:extLst>
      <p:ext uri="{BB962C8B-B14F-4D97-AF65-F5344CB8AC3E}">
        <p14:creationId xmlns:p14="http://schemas.microsoft.com/office/powerpoint/2010/main" val="27786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Проблеми використання лісових ресурсів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Перевантаженість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відомства</a:t>
            </a:r>
            <a:r>
              <a:rPr lang="ru-RU" dirty="0"/>
              <a:t> </a:t>
            </a:r>
            <a:r>
              <a:rPr lang="ru-RU" dirty="0" err="1"/>
              <a:t>виробничими</a:t>
            </a:r>
            <a:r>
              <a:rPr lang="ru-RU" dirty="0"/>
              <a:t> </a:t>
            </a:r>
            <a:r>
              <a:rPr lang="ru-RU" dirty="0" err="1" smtClean="0"/>
              <a:t>функціями</a:t>
            </a:r>
            <a:r>
              <a:rPr lang="ru-RU" dirty="0" smtClean="0"/>
              <a:t>;</a:t>
            </a:r>
          </a:p>
          <a:p>
            <a:r>
              <a:rPr lang="ru-RU" dirty="0" err="1"/>
              <a:t>ліс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не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нерухомим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вилучений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і товарного </a:t>
            </a:r>
            <a:r>
              <a:rPr lang="ru-RU" dirty="0" err="1"/>
              <a:t>обігу</a:t>
            </a:r>
            <a:r>
              <a:rPr lang="ru-RU" dirty="0" smtClean="0"/>
              <a:t>.</a:t>
            </a:r>
          </a:p>
          <a:p>
            <a:r>
              <a:rPr lang="ru-RU" dirty="0"/>
              <a:t>система </a:t>
            </a:r>
            <a:r>
              <a:rPr lang="ru-RU" dirty="0" err="1"/>
              <a:t>фінансування</a:t>
            </a:r>
            <a:r>
              <a:rPr lang="ru-RU" dirty="0"/>
              <a:t> та </a:t>
            </a:r>
            <a:r>
              <a:rPr lang="ru-RU" dirty="0" err="1"/>
              <a:t>методологія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державного </a:t>
            </a:r>
            <a:r>
              <a:rPr lang="ru-RU" dirty="0" err="1"/>
              <a:t>лісового</a:t>
            </a:r>
            <a:r>
              <a:rPr lang="ru-RU" dirty="0"/>
              <a:t> доходу</a:t>
            </a:r>
          </a:p>
        </p:txBody>
      </p:sp>
    </p:spTree>
    <p:extLst>
      <p:ext uri="{BB962C8B-B14F-4D97-AF65-F5344CB8AC3E}">
        <p14:creationId xmlns:p14="http://schemas.microsoft.com/office/powerpoint/2010/main" val="3496922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Вирішення проблем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істотно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неефективну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формувалася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довгих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бюрократично-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командноі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прискорити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переробляють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деревину (перш за все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целюлозно-паперову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істотне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лісосировинних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Перспективними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плантаційне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лісорозведення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(особливо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непридатних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землях)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вирощування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швидкорослих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порід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Висновки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7272924" cy="468052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Стан справ в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критичним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Комплекс у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сьогоденні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стовкнувся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з рядом таких проблем –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криза,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дефіцитність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закордонними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виробниками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недостача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застрарілість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комплексу є: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комплексом;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деревних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завізних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інтенсифікація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запропонованих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та пакета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доопрацювання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Кодексу, 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відтворенню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користуванню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лісосировинними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ресурсами 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промисловій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Трансформування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існуючої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бути і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частковим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– у порядку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експерименту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природно-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зонах.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шляхи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сприятимуть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забезпеченню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господарством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збільшенню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збереженню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невиснажливого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лісокористування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задоволенню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ресурсах,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сприятливих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падная Украина. . Типичная провинция (78 фото) &quot; Невседом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0" y="260648"/>
            <a:ext cx="845363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Лісові ресурси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лікарські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відтворюються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У Мукачеві провели обшук у помешканнях любителів &quot;кайфу&quot; - 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ои Горы Украина Леса Кози-Гори Карпаты Природа Фото 338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11938"/>
            <a:ext cx="4012668" cy="30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 млн.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гектарів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8,6 млн. га.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Лісистість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14,3%,що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лісистість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розвинених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18%,Франція – 27,8% ,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28,1%,Польща - 28,7%,Німетчина – 29%,США – 32,7%,Болгарія – 34,4%).Запаси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1,3млрд м3 (1994р.)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Недвижимость Украина, цены на Недвижимость в регионе Украина - строительная доска объявлений ДивоСтрой Украина Страница номер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26" y="3573016"/>
            <a:ext cx="3875406" cy="29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есная галерея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36766"/>
            <a:ext cx="3921110" cy="28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09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Особливості лісів  України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порівняно низький середній рівень лісистості території країни – на одного жителя припадає лише 0,18 га лісу;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ліси переважно перебувають у державній формі власності;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ліси ростуть у різних природних зонах (Полісся, Лісостеп, Степ, Українські Карпати, гірський Крим);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висока частка штучно створених лісів (близько 50 %), що потребують посиленого догляду;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висока частка заповідних лісів і лісів із обмеженим режимом лісокористування;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близько третини загальної площі лісів є радіоактивно забрудненими;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ліси перебувають у необґрунтовано великій кількості постійних лісокористувачів, що ускладнює здійснення контролю за їх станом та прийняття науково обґрунтованих управлінських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рішень.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4421-04F6-4369-B225-F6E8950C6BC7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00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6777317" cy="350897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зменшувати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ґрунти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запобігати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забрудненню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очищати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регулюванню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стоку води,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оздоровленню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естетичному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потреб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Річкові круїзи стають популярним видом подорожей. - стр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77" y="2780928"/>
            <a:ext cx="4680520" cy="37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59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картинки\images.jpegдеревооброб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286" y="1818564"/>
            <a:ext cx="2466975" cy="184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Лісопромисловий комплекс включає: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71600" y="2010694"/>
            <a:ext cx="6777317" cy="3508977"/>
          </a:xfrm>
        </p:spPr>
        <p:txBody>
          <a:bodyPr/>
          <a:lstStyle/>
          <a:p>
            <a:pPr eaLnBrk="1" hangingPunct="1"/>
            <a:r>
              <a:rPr lang="uk-UA" dirty="0" smtClean="0">
                <a:latin typeface="Monotype Corsiva" pitchFamily="66" charset="0"/>
              </a:rPr>
              <a:t>Лісозаготівельну галузь</a:t>
            </a:r>
          </a:p>
          <a:p>
            <a:pPr eaLnBrk="1" hangingPunct="1"/>
            <a:endParaRPr lang="uk-UA" dirty="0" smtClean="0">
              <a:latin typeface="Monotype Corsiva" pitchFamily="66" charset="0"/>
            </a:endParaRPr>
          </a:p>
          <a:p>
            <a:pPr eaLnBrk="1" hangingPunct="1"/>
            <a:r>
              <a:rPr lang="uk-UA" dirty="0" smtClean="0">
                <a:latin typeface="Monotype Corsiva" pitchFamily="66" charset="0"/>
              </a:rPr>
              <a:t>Деревообробну</a:t>
            </a:r>
          </a:p>
          <a:p>
            <a:pPr eaLnBrk="1" hangingPunct="1"/>
            <a:endParaRPr lang="uk-UA" dirty="0" smtClean="0">
              <a:latin typeface="Monotype Corsiva" pitchFamily="66" charset="0"/>
            </a:endParaRPr>
          </a:p>
          <a:p>
            <a:pPr eaLnBrk="1" hangingPunct="1"/>
            <a:r>
              <a:rPr lang="uk-UA" dirty="0" smtClean="0">
                <a:latin typeface="Monotype Corsiva" pitchFamily="66" charset="0"/>
              </a:rPr>
              <a:t>Целюлозо-паперову</a:t>
            </a:r>
          </a:p>
          <a:p>
            <a:pPr eaLnBrk="1" hangingPunct="1"/>
            <a:endParaRPr lang="uk-UA" dirty="0" smtClean="0">
              <a:latin typeface="Monotype Corsiva" pitchFamily="66" charset="0"/>
            </a:endParaRPr>
          </a:p>
          <a:p>
            <a:pPr eaLnBrk="1" hangingPunct="1"/>
            <a:r>
              <a:rPr lang="uk-UA" dirty="0" smtClean="0">
                <a:latin typeface="Monotype Corsiva" pitchFamily="66" charset="0"/>
              </a:rPr>
              <a:t>Лісохімічну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5" name="Picture 6" descr="C:\Documents and Settings\Admin\Рабочий стол\картинки\7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0" y="18185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Admin\Рабочий стол\картинки\images.jpeg каніфоль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1" y="3861048"/>
            <a:ext cx="258883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Admin\Рабочий стол\картинки\ефірне масло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10" y="3666414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705309" cy="4085041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фонд,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вкриті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рослинністю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фонду не належать (ст. 4 ЛК):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віднесені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дерева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дерев,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чагарники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угіддях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садибах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присадибних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садових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ді­лянках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/>
          </a:p>
        </p:txBody>
      </p:sp>
      <p:pic>
        <p:nvPicPr>
          <p:cNvPr id="4098" name="Picture 2" descr="Лісовий фонд господарства, Херс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6805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849325" cy="5112568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вкриті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деревною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чагарниковою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рослин­ністю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вкриті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рослинністю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підлягають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заліс­ненню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зруби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згарища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рідколісся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пустирі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шляхами,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просіками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протипожежними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розривами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нелісові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•—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спорудами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лі­сового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трасами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електропередач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продуктопроводів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підземними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комунікаціями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сільськогосподарськими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угіддями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багаторічні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сіножаті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болотами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водоймами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фонду,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1289613"/>
              </p:ext>
            </p:extLst>
          </p:nvPr>
        </p:nvGraphicFramePr>
        <p:xfrm>
          <a:off x="827584" y="548680"/>
          <a:ext cx="75608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8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737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Презентация PowerPoint</vt:lpstr>
      <vt:lpstr>Презентация PowerPoint</vt:lpstr>
      <vt:lpstr>Особливості лісів  України  </vt:lpstr>
      <vt:lpstr>Презентация PowerPoint</vt:lpstr>
      <vt:lpstr>Лісопромисловий комплекс включає: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Проблеми використання лісових ресурсів </vt:lpstr>
      <vt:lpstr>Вирішення проблем </vt:lpstr>
      <vt:lpstr>Висновки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Rybina</dc:creator>
  <cp:lastModifiedBy>Home</cp:lastModifiedBy>
  <cp:revision>15</cp:revision>
  <dcterms:created xsi:type="dcterms:W3CDTF">2015-04-23T16:22:45Z</dcterms:created>
  <dcterms:modified xsi:type="dcterms:W3CDTF">2016-02-15T12:57:46Z</dcterms:modified>
</cp:coreProperties>
</file>