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71" r:id="rId13"/>
    <p:sldId id="267" r:id="rId14"/>
    <p:sldId id="268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4DCE5"/>
    <a:srgbClr val="E1F8D0"/>
    <a:srgbClr val="E8EB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0" autoAdjust="0"/>
    <p:restoredTop sz="94660"/>
  </p:normalViewPr>
  <p:slideViewPr>
    <p:cSldViewPr>
      <p:cViewPr varScale="1">
        <p:scale>
          <a:sx n="88" d="100"/>
          <a:sy n="88" d="100"/>
        </p:scale>
        <p:origin x="-1002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696D2-A54A-4C6F-814B-21282F4AE908}" type="doc">
      <dgm:prSet loTypeId="urn:microsoft.com/office/officeart/2005/8/layout/default#1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507E434-10A5-4858-BB7E-2F57678EA0F5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Казкотерапія</a:t>
          </a:r>
          <a:r>
            <a:rPr lang="ru-RU" sz="1200" dirty="0" smtClean="0"/>
            <a:t> – </a:t>
          </a:r>
          <a:r>
            <a:rPr lang="ru-RU" sz="1200" dirty="0" err="1" smtClean="0"/>
            <a:t>лікування</a:t>
          </a:r>
          <a:r>
            <a:rPr lang="ru-RU" sz="1200" dirty="0" smtClean="0"/>
            <a:t> </a:t>
          </a:r>
          <a:r>
            <a:rPr lang="ru-RU" sz="1200" dirty="0" err="1" smtClean="0"/>
            <a:t>казками</a:t>
          </a:r>
          <a:r>
            <a:rPr lang="ru-RU" sz="1200" dirty="0" smtClean="0"/>
            <a:t>, </a:t>
          </a:r>
          <a:r>
            <a:rPr lang="ru-RU" sz="1200" dirty="0" err="1" smtClean="0"/>
            <a:t>спільне</a:t>
          </a:r>
          <a:r>
            <a:rPr lang="ru-RU" sz="1200" dirty="0" smtClean="0"/>
            <a:t> з </a:t>
          </a:r>
          <a:r>
            <a:rPr lang="ru-RU" sz="1200" dirty="0" err="1" smtClean="0"/>
            <a:t>клієнтом</a:t>
          </a:r>
          <a:r>
            <a:rPr lang="ru-RU" sz="1200" dirty="0" smtClean="0"/>
            <a:t> </a:t>
          </a:r>
          <a:r>
            <a:rPr lang="ru-RU" sz="1200" dirty="0" err="1" smtClean="0"/>
            <a:t>відкриття</a:t>
          </a:r>
          <a:r>
            <a:rPr lang="ru-RU" sz="1200" dirty="0" smtClean="0"/>
            <a:t> тих </a:t>
          </a:r>
          <a:r>
            <a:rPr lang="ru-RU" sz="1200" dirty="0" err="1" smtClean="0"/>
            <a:t>знань</a:t>
          </a:r>
          <a:r>
            <a:rPr lang="ru-RU" sz="1200" dirty="0" smtClean="0"/>
            <a:t>, </a:t>
          </a:r>
          <a:r>
            <a:rPr lang="ru-RU" sz="1200" dirty="0" err="1" smtClean="0"/>
            <a:t>які</a:t>
          </a:r>
          <a:r>
            <a:rPr lang="ru-RU" sz="1200" dirty="0" smtClean="0"/>
            <a:t> </a:t>
          </a:r>
          <a:r>
            <a:rPr lang="ru-RU" sz="1200" dirty="0" err="1" smtClean="0"/>
            <a:t>живуть</a:t>
          </a:r>
          <a:r>
            <a:rPr lang="ru-RU" sz="1200" dirty="0" smtClean="0"/>
            <a:t> в </a:t>
          </a:r>
          <a:r>
            <a:rPr lang="ru-RU" sz="1200" dirty="0" err="1" smtClean="0"/>
            <a:t>душі</a:t>
          </a:r>
          <a:r>
            <a:rPr lang="ru-RU" sz="1200" dirty="0" smtClean="0"/>
            <a:t> та є </a:t>
          </a:r>
          <a:r>
            <a:rPr lang="ru-RU" sz="1200" dirty="0" err="1" smtClean="0"/>
            <a:t>психотерапевтичними</a:t>
          </a:r>
          <a:r>
            <a:rPr lang="ru-RU" sz="1200" dirty="0" smtClean="0"/>
            <a:t> в </a:t>
          </a:r>
          <a:r>
            <a:rPr lang="ru-RU" sz="1200" dirty="0" err="1" smtClean="0"/>
            <a:t>даний</a:t>
          </a:r>
          <a:r>
            <a:rPr lang="ru-RU" sz="1200" dirty="0" smtClean="0"/>
            <a:t> момент </a:t>
          </a:r>
          <a:r>
            <a:rPr lang="ru-RU" sz="1200" b="1" dirty="0" smtClean="0"/>
            <a:t>(Т. Д.  </a:t>
          </a:r>
          <a:r>
            <a:rPr lang="ru-RU" sz="1200" b="1" dirty="0" err="1" smtClean="0"/>
            <a:t>Зінкевич-Євстигнєєва</a:t>
          </a:r>
          <a:r>
            <a:rPr lang="ru-RU" sz="1200" b="1" dirty="0" smtClean="0"/>
            <a:t>)</a:t>
          </a:r>
          <a:endParaRPr lang="ru-RU" sz="1200" b="1" dirty="0"/>
        </a:p>
      </dgm:t>
    </dgm:pt>
    <dgm:pt modelId="{1EEC451A-98C7-4C28-ABA0-DD48F440CF0F}" type="parTrans" cxnId="{7BC4E851-0C65-4A76-949F-849EC70FA239}">
      <dgm:prSet/>
      <dgm:spPr/>
      <dgm:t>
        <a:bodyPr/>
        <a:lstStyle/>
        <a:p>
          <a:endParaRPr lang="ru-RU"/>
        </a:p>
      </dgm:t>
    </dgm:pt>
    <dgm:pt modelId="{CA8874A3-A85D-425F-B40F-14AE082DD746}" type="sibTrans" cxnId="{7BC4E851-0C65-4A76-949F-849EC70FA239}">
      <dgm:prSet/>
      <dgm:spPr/>
      <dgm:t>
        <a:bodyPr/>
        <a:lstStyle/>
        <a:p>
          <a:endParaRPr lang="ru-RU"/>
        </a:p>
      </dgm:t>
    </dgm:pt>
    <dgm:pt modelId="{C9A45602-AFD4-40B7-94C8-1A738C01F825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Казкотерапія</a:t>
          </a:r>
          <a:r>
            <a:rPr lang="ru-RU" sz="1200" dirty="0" smtClean="0"/>
            <a:t> – </a:t>
          </a:r>
          <a:r>
            <a:rPr lang="ru-RU" sz="1200" dirty="0" err="1" smtClean="0"/>
            <a:t>процес</a:t>
          </a:r>
          <a:r>
            <a:rPr lang="ru-RU" sz="1200" dirty="0" smtClean="0"/>
            <a:t> </a:t>
          </a:r>
          <a:r>
            <a:rPr lang="ru-RU" sz="1200" dirty="0" err="1" smtClean="0"/>
            <a:t>утворення</a:t>
          </a:r>
          <a:r>
            <a:rPr lang="ru-RU" sz="1200" dirty="0" smtClean="0"/>
            <a:t> </a:t>
          </a:r>
          <a:r>
            <a:rPr lang="ru-RU" sz="1200" dirty="0" err="1" smtClean="0"/>
            <a:t>зв’язків</a:t>
          </a:r>
          <a:r>
            <a:rPr lang="ru-RU" sz="1200" dirty="0" smtClean="0"/>
            <a:t> </a:t>
          </a:r>
          <a:r>
            <a:rPr lang="ru-RU" sz="1200" dirty="0" err="1" smtClean="0"/>
            <a:t>між</a:t>
          </a:r>
          <a:r>
            <a:rPr lang="ru-RU" sz="1200" dirty="0" smtClean="0"/>
            <a:t> </a:t>
          </a:r>
          <a:r>
            <a:rPr lang="ru-RU" sz="1200" dirty="0" err="1" smtClean="0"/>
            <a:t>казковими</a:t>
          </a:r>
          <a:r>
            <a:rPr lang="ru-RU" sz="1200" dirty="0" smtClean="0"/>
            <a:t> </a:t>
          </a:r>
          <a:r>
            <a:rPr lang="ru-RU" sz="1200" dirty="0" err="1" smtClean="0"/>
            <a:t>подіями</a:t>
          </a:r>
          <a:r>
            <a:rPr lang="ru-RU" sz="1200" dirty="0" smtClean="0"/>
            <a:t> і </a:t>
          </a:r>
          <a:r>
            <a:rPr lang="ru-RU" sz="1200" dirty="0" err="1" smtClean="0"/>
            <a:t>поведінкою</a:t>
          </a:r>
          <a:r>
            <a:rPr lang="ru-RU" sz="1200" dirty="0" smtClean="0"/>
            <a:t> в реальному </a:t>
          </a:r>
          <a:r>
            <a:rPr lang="ru-RU" sz="1200" dirty="0" err="1" smtClean="0"/>
            <a:t>житті</a:t>
          </a:r>
          <a:r>
            <a:rPr lang="ru-RU" sz="1200" dirty="0" smtClean="0"/>
            <a:t>; </a:t>
          </a:r>
          <a:r>
            <a:rPr lang="ru-RU" sz="1200" dirty="0" err="1" smtClean="0"/>
            <a:t>процес</a:t>
          </a:r>
          <a:r>
            <a:rPr lang="ru-RU" sz="1200" dirty="0" smtClean="0"/>
            <a:t> </a:t>
          </a:r>
          <a:r>
            <a:rPr lang="ru-RU" sz="1200" dirty="0" err="1" smtClean="0"/>
            <a:t>перенесення</a:t>
          </a:r>
          <a:r>
            <a:rPr lang="ru-RU" sz="1200" dirty="0" smtClean="0"/>
            <a:t> </a:t>
          </a:r>
          <a:r>
            <a:rPr lang="ru-RU" sz="1200" dirty="0" err="1" smtClean="0"/>
            <a:t>казкового</a:t>
          </a:r>
          <a:r>
            <a:rPr lang="ru-RU" sz="1200" dirty="0" smtClean="0"/>
            <a:t> </a:t>
          </a:r>
          <a:r>
            <a:rPr lang="ru-RU" sz="1200" dirty="0" err="1" smtClean="0"/>
            <a:t>сенсу</a:t>
          </a:r>
          <a:r>
            <a:rPr lang="ru-RU" sz="1200" dirty="0" smtClean="0"/>
            <a:t> до </a:t>
          </a:r>
          <a:r>
            <a:rPr lang="ru-RU" sz="1200" dirty="0" err="1" smtClean="0"/>
            <a:t>реальності</a:t>
          </a:r>
          <a:r>
            <a:rPr lang="ru-RU" sz="1200" dirty="0" smtClean="0"/>
            <a:t> </a:t>
          </a:r>
          <a:r>
            <a:rPr lang="ru-RU" sz="1200" b="1" dirty="0" smtClean="0"/>
            <a:t>(В.Я. </a:t>
          </a:r>
          <a:r>
            <a:rPr lang="ru-RU" sz="1200" b="1" dirty="0" err="1" smtClean="0"/>
            <a:t>Пропп</a:t>
          </a:r>
          <a:r>
            <a:rPr lang="ru-RU" sz="1200" b="1" dirty="0" smtClean="0"/>
            <a:t>)</a:t>
          </a:r>
          <a:endParaRPr lang="ru-RU" sz="1200" b="1" dirty="0"/>
        </a:p>
      </dgm:t>
    </dgm:pt>
    <dgm:pt modelId="{7F4075AB-7FBB-4B05-835B-DA5592BBA962}" type="parTrans" cxnId="{B0E098C6-C775-4E43-9577-FC0A86F28E43}">
      <dgm:prSet/>
      <dgm:spPr/>
      <dgm:t>
        <a:bodyPr/>
        <a:lstStyle/>
        <a:p>
          <a:endParaRPr lang="ru-RU"/>
        </a:p>
      </dgm:t>
    </dgm:pt>
    <dgm:pt modelId="{4330FC4C-0D18-4D1E-B6AD-A8EA89F3AD59}" type="sibTrans" cxnId="{B0E098C6-C775-4E43-9577-FC0A86F28E43}">
      <dgm:prSet/>
      <dgm:spPr/>
      <dgm:t>
        <a:bodyPr/>
        <a:lstStyle/>
        <a:p>
          <a:endParaRPr lang="ru-RU"/>
        </a:p>
      </dgm:t>
    </dgm:pt>
    <dgm:pt modelId="{BB04468F-2CAE-48B1-BB0E-8208E4CAE398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Казкотерапія</a:t>
          </a:r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dirty="0" smtClean="0"/>
            <a:t>– </a:t>
          </a:r>
          <a:r>
            <a:rPr lang="ru-RU" sz="1200" dirty="0" err="1" smtClean="0"/>
            <a:t>процес</a:t>
          </a:r>
          <a:r>
            <a:rPr lang="ru-RU" sz="1200" dirty="0" smtClean="0"/>
            <a:t> </a:t>
          </a:r>
          <a:r>
            <a:rPr lang="ru-RU" sz="1200" dirty="0" err="1" smtClean="0"/>
            <a:t>активізації</a:t>
          </a:r>
          <a:r>
            <a:rPr lang="ru-RU" sz="1200" dirty="0" smtClean="0"/>
            <a:t> </a:t>
          </a:r>
          <a:r>
            <a:rPr lang="ru-RU" sz="1200" dirty="0" err="1" smtClean="0"/>
            <a:t>ресурсів</a:t>
          </a:r>
          <a:r>
            <a:rPr lang="ru-RU" sz="1200" dirty="0" smtClean="0"/>
            <a:t>, </a:t>
          </a:r>
          <a:r>
            <a:rPr lang="ru-RU" sz="1200" dirty="0" err="1" smtClean="0"/>
            <a:t>потенціалу</a:t>
          </a:r>
          <a:r>
            <a:rPr lang="ru-RU" sz="1200" dirty="0" smtClean="0"/>
            <a:t> </a:t>
          </a:r>
          <a:r>
            <a:rPr lang="ru-RU" sz="1200" dirty="0" err="1" smtClean="0"/>
            <a:t>особистості</a:t>
          </a:r>
          <a:r>
            <a:rPr lang="ru-RU" sz="1200" dirty="0" smtClean="0"/>
            <a:t>        </a:t>
          </a:r>
          <a:r>
            <a:rPr lang="ru-RU" sz="1200" b="1" dirty="0" smtClean="0"/>
            <a:t>(К. Юнг) </a:t>
          </a:r>
          <a:endParaRPr lang="ru-RU" sz="1200" b="1" dirty="0"/>
        </a:p>
      </dgm:t>
    </dgm:pt>
    <dgm:pt modelId="{E1F13714-7F56-4EE8-9A46-50044B89D5DE}" type="parTrans" cxnId="{77665E1E-4E8A-4F7C-A1E0-36A520F10BDC}">
      <dgm:prSet/>
      <dgm:spPr/>
      <dgm:t>
        <a:bodyPr/>
        <a:lstStyle/>
        <a:p>
          <a:endParaRPr lang="ru-RU"/>
        </a:p>
      </dgm:t>
    </dgm:pt>
    <dgm:pt modelId="{07592C09-80EB-4614-962C-3B1E1D63E259}" type="sibTrans" cxnId="{77665E1E-4E8A-4F7C-A1E0-36A520F10BDC}">
      <dgm:prSet/>
      <dgm:spPr/>
      <dgm:t>
        <a:bodyPr/>
        <a:lstStyle/>
        <a:p>
          <a:endParaRPr lang="ru-RU"/>
        </a:p>
      </dgm:t>
    </dgm:pt>
    <dgm:pt modelId="{F8E6E4FE-18E5-41DB-97B1-D4DF460DE25A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Казкотерапія</a:t>
          </a:r>
          <a:r>
            <a:rPr lang="ru-RU" sz="1200" dirty="0" smtClean="0"/>
            <a:t> – </a:t>
          </a:r>
          <a:r>
            <a:rPr lang="ru-RU" sz="1200" dirty="0" err="1" smtClean="0"/>
            <a:t>процес</a:t>
          </a:r>
          <a:r>
            <a:rPr lang="ru-RU" sz="1200" dirty="0" smtClean="0"/>
            <a:t> </a:t>
          </a:r>
          <a:r>
            <a:rPr lang="ru-RU" sz="1200" dirty="0" err="1" smtClean="0"/>
            <a:t>екологічного</a:t>
          </a:r>
          <a:r>
            <a:rPr lang="ru-RU" sz="1200" dirty="0" smtClean="0"/>
            <a:t> </a:t>
          </a:r>
          <a:r>
            <a:rPr lang="ru-RU" sz="1200" dirty="0" err="1" smtClean="0"/>
            <a:t>навчання</a:t>
          </a:r>
          <a:r>
            <a:rPr lang="ru-RU" sz="1200" dirty="0" smtClean="0"/>
            <a:t> й </a:t>
          </a:r>
          <a:r>
            <a:rPr lang="ru-RU" sz="1200" dirty="0" err="1" smtClean="0"/>
            <a:t>виховання</a:t>
          </a:r>
          <a:r>
            <a:rPr lang="ru-RU" sz="1200" dirty="0" smtClean="0"/>
            <a:t> </a:t>
          </a:r>
          <a:r>
            <a:rPr lang="ru-RU" sz="1200" dirty="0" err="1" smtClean="0"/>
            <a:t>дітей</a:t>
          </a:r>
          <a:r>
            <a:rPr lang="ru-RU" sz="1200" dirty="0" smtClean="0"/>
            <a:t>                   </a:t>
          </a:r>
          <a:r>
            <a:rPr lang="ru-RU" sz="1200" b="1" dirty="0" smtClean="0"/>
            <a:t>(В.А. </a:t>
          </a:r>
          <a:r>
            <a:rPr lang="ru-RU" sz="1200" b="1" dirty="0" err="1" smtClean="0"/>
            <a:t>Запорожець</a:t>
          </a:r>
          <a:r>
            <a:rPr lang="ru-RU" sz="1200" b="1" dirty="0" smtClean="0"/>
            <a:t>) </a:t>
          </a:r>
          <a:endParaRPr lang="ru-RU" sz="1200" b="1" dirty="0"/>
        </a:p>
      </dgm:t>
    </dgm:pt>
    <dgm:pt modelId="{042796DB-8F8F-4977-AC0A-2BDCDC4EE200}" type="parTrans" cxnId="{2029D483-0A1D-426B-8BCC-AA60297998B2}">
      <dgm:prSet/>
      <dgm:spPr/>
      <dgm:t>
        <a:bodyPr/>
        <a:lstStyle/>
        <a:p>
          <a:endParaRPr lang="ru-RU"/>
        </a:p>
      </dgm:t>
    </dgm:pt>
    <dgm:pt modelId="{BAADDFF8-4BF0-49B1-8A32-2866BF5E1D7C}" type="sibTrans" cxnId="{2029D483-0A1D-426B-8BCC-AA60297998B2}">
      <dgm:prSet/>
      <dgm:spPr/>
      <dgm:t>
        <a:bodyPr/>
        <a:lstStyle/>
        <a:p>
          <a:endParaRPr lang="ru-RU"/>
        </a:p>
      </dgm:t>
    </dgm:pt>
    <dgm:pt modelId="{D482A555-F7C7-4F32-8AC0-5C38F666F1D3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FF0000"/>
              </a:solidFill>
            </a:rPr>
            <a:t>Казкотерапія</a:t>
          </a:r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dirty="0" smtClean="0"/>
            <a:t>– </a:t>
          </a:r>
          <a:r>
            <a:rPr lang="ru-RU" sz="1200" dirty="0" err="1" smtClean="0"/>
            <a:t>розкриття</a:t>
          </a:r>
          <a:r>
            <a:rPr lang="ru-RU" sz="1200" dirty="0" smtClean="0"/>
            <a:t> </a:t>
          </a:r>
          <a:r>
            <a:rPr lang="ru-RU" sz="1200" dirty="0" err="1" smtClean="0"/>
            <a:t>внутрішнього</a:t>
          </a:r>
          <a:r>
            <a:rPr lang="ru-RU" sz="1200" dirty="0" smtClean="0"/>
            <a:t> та </a:t>
          </a:r>
          <a:r>
            <a:rPr lang="ru-RU" sz="1200" dirty="0" err="1" smtClean="0"/>
            <a:t>зовнішнього</a:t>
          </a:r>
          <a:r>
            <a:rPr lang="ru-RU" sz="1200" dirty="0" smtClean="0"/>
            <a:t> </a:t>
          </a:r>
          <a:r>
            <a:rPr lang="ru-RU" sz="1200" dirty="0" err="1" smtClean="0"/>
            <a:t>світу</a:t>
          </a:r>
          <a:r>
            <a:rPr lang="ru-RU" sz="1200" dirty="0" smtClean="0"/>
            <a:t>, </a:t>
          </a:r>
          <a:r>
            <a:rPr lang="ru-RU" sz="1200" dirty="0" err="1" smtClean="0"/>
            <a:t>осмислення</a:t>
          </a:r>
          <a:r>
            <a:rPr lang="ru-RU" sz="1200" dirty="0" smtClean="0"/>
            <a:t> пережитого, </a:t>
          </a:r>
          <a:r>
            <a:rPr lang="ru-RU" sz="1200" dirty="0" err="1" smtClean="0"/>
            <a:t>моделювання</a:t>
          </a:r>
          <a:r>
            <a:rPr lang="ru-RU" sz="1200" dirty="0" smtClean="0"/>
            <a:t> </a:t>
          </a:r>
          <a:r>
            <a:rPr lang="ru-RU" sz="1200" dirty="0" err="1" smtClean="0"/>
            <a:t>майбутнього</a:t>
          </a:r>
          <a:r>
            <a:rPr lang="ru-RU" sz="1200" dirty="0" smtClean="0"/>
            <a:t>                </a:t>
          </a:r>
          <a:r>
            <a:rPr lang="ru-RU" sz="1200" b="1" dirty="0" smtClean="0"/>
            <a:t>(</a:t>
          </a:r>
          <a:r>
            <a:rPr lang="ru-RU" sz="1200" b="1" dirty="0" err="1" smtClean="0"/>
            <a:t>Е.Берн</a:t>
          </a:r>
          <a:r>
            <a:rPr lang="ru-RU" sz="1200" b="1" dirty="0" smtClean="0"/>
            <a:t>) </a:t>
          </a:r>
          <a:endParaRPr lang="ru-RU" sz="1200" b="1" dirty="0"/>
        </a:p>
      </dgm:t>
    </dgm:pt>
    <dgm:pt modelId="{36D39D09-12FB-4498-BF02-5A5D7E9784ED}" type="parTrans" cxnId="{7AB2DFE2-B439-475A-A3BC-E8B500DB7D19}">
      <dgm:prSet/>
      <dgm:spPr/>
      <dgm:t>
        <a:bodyPr/>
        <a:lstStyle/>
        <a:p>
          <a:endParaRPr lang="ru-RU"/>
        </a:p>
      </dgm:t>
    </dgm:pt>
    <dgm:pt modelId="{0148D54B-40E8-4DE2-B9DC-405BA698BF85}" type="sibTrans" cxnId="{7AB2DFE2-B439-475A-A3BC-E8B500DB7D19}">
      <dgm:prSet/>
      <dgm:spPr/>
      <dgm:t>
        <a:bodyPr/>
        <a:lstStyle/>
        <a:p>
          <a:endParaRPr lang="ru-RU"/>
        </a:p>
      </dgm:t>
    </dgm:pt>
    <dgm:pt modelId="{B612A9F4-2CAA-464A-8DCA-0D47089D3EE7}" type="pres">
      <dgm:prSet presAssocID="{048696D2-A54A-4C6F-814B-21282F4AE9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142CD-3D41-4D71-BFD2-C7B176802462}" type="pres">
      <dgm:prSet presAssocID="{F507E434-10A5-4858-BB7E-2F57678EA0F5}" presName="node" presStyleLbl="node1" presStyleIdx="0" presStyleCnt="5" custScaleX="108904" custScaleY="13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90C7B-6242-4A18-BA0A-E43F55A59751}" type="pres">
      <dgm:prSet presAssocID="{CA8874A3-A85D-425F-B40F-14AE082DD746}" presName="sibTrans" presStyleCnt="0"/>
      <dgm:spPr/>
    </dgm:pt>
    <dgm:pt modelId="{1A077D17-DFC8-484A-8743-84809FA16419}" type="pres">
      <dgm:prSet presAssocID="{C9A45602-AFD4-40B7-94C8-1A738C01F825}" presName="node" presStyleLbl="node1" presStyleIdx="1" presStyleCnt="5" custScaleX="113519" custScaleY="13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A2AD-8B11-4515-AF70-9D64D139B4BE}" type="pres">
      <dgm:prSet presAssocID="{4330FC4C-0D18-4D1E-B6AD-A8EA89F3AD59}" presName="sibTrans" presStyleCnt="0"/>
      <dgm:spPr/>
    </dgm:pt>
    <dgm:pt modelId="{90996F7F-5BCE-4F93-93C2-D1DA46D21BA5}" type="pres">
      <dgm:prSet presAssocID="{BB04468F-2CAE-48B1-BB0E-8208E4CAE398}" presName="node" presStyleLbl="node1" presStyleIdx="2" presStyleCnt="5" custScaleX="11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B74B-5115-468B-95F8-8AF0EE8ACAA8}" type="pres">
      <dgm:prSet presAssocID="{07592C09-80EB-4614-962C-3B1E1D63E259}" presName="sibTrans" presStyleCnt="0"/>
      <dgm:spPr/>
    </dgm:pt>
    <dgm:pt modelId="{78FA9102-0F51-4F54-8A83-FA4F76C1DDA5}" type="pres">
      <dgm:prSet presAssocID="{F8E6E4FE-18E5-41DB-97B1-D4DF460DE25A}" presName="node" presStyleLbl="node1" presStyleIdx="3" presStyleCnt="5" custScaleX="113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1D6B-22AB-47DC-8338-1D3003A8E0B0}" type="pres">
      <dgm:prSet presAssocID="{BAADDFF8-4BF0-49B1-8A32-2866BF5E1D7C}" presName="sibTrans" presStyleCnt="0"/>
      <dgm:spPr/>
    </dgm:pt>
    <dgm:pt modelId="{6DE3CD23-86AC-4092-AE01-C6CBCF31DA32}" type="pres">
      <dgm:prSet presAssocID="{D482A555-F7C7-4F32-8AC0-5C38F666F1D3}" presName="node" presStyleLbl="node1" presStyleIdx="4" presStyleCnt="5" custScaleX="11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C12FF-D93F-48F9-92D5-EFC6A0A32C0C}" type="presOf" srcId="{048696D2-A54A-4C6F-814B-21282F4AE908}" destId="{B612A9F4-2CAA-464A-8DCA-0D47089D3EE7}" srcOrd="0" destOrd="0" presId="urn:microsoft.com/office/officeart/2005/8/layout/default#1"/>
    <dgm:cxn modelId="{77665E1E-4E8A-4F7C-A1E0-36A520F10BDC}" srcId="{048696D2-A54A-4C6F-814B-21282F4AE908}" destId="{BB04468F-2CAE-48B1-BB0E-8208E4CAE398}" srcOrd="2" destOrd="0" parTransId="{E1F13714-7F56-4EE8-9A46-50044B89D5DE}" sibTransId="{07592C09-80EB-4614-962C-3B1E1D63E259}"/>
    <dgm:cxn modelId="{94A48365-5AAA-41E5-BDC8-BD839B84642F}" type="presOf" srcId="{F507E434-10A5-4858-BB7E-2F57678EA0F5}" destId="{F71142CD-3D41-4D71-BFD2-C7B176802462}" srcOrd="0" destOrd="0" presId="urn:microsoft.com/office/officeart/2005/8/layout/default#1"/>
    <dgm:cxn modelId="{BE5EBCD4-D05E-4659-A90D-0BEF19FA3ADD}" type="presOf" srcId="{D482A555-F7C7-4F32-8AC0-5C38F666F1D3}" destId="{6DE3CD23-86AC-4092-AE01-C6CBCF31DA32}" srcOrd="0" destOrd="0" presId="urn:microsoft.com/office/officeart/2005/8/layout/default#1"/>
    <dgm:cxn modelId="{006346E1-B443-40B9-A254-B49257C7CDA4}" type="presOf" srcId="{F8E6E4FE-18E5-41DB-97B1-D4DF460DE25A}" destId="{78FA9102-0F51-4F54-8A83-FA4F76C1DDA5}" srcOrd="0" destOrd="0" presId="urn:microsoft.com/office/officeart/2005/8/layout/default#1"/>
    <dgm:cxn modelId="{B0E098C6-C775-4E43-9577-FC0A86F28E43}" srcId="{048696D2-A54A-4C6F-814B-21282F4AE908}" destId="{C9A45602-AFD4-40B7-94C8-1A738C01F825}" srcOrd="1" destOrd="0" parTransId="{7F4075AB-7FBB-4B05-835B-DA5592BBA962}" sibTransId="{4330FC4C-0D18-4D1E-B6AD-A8EA89F3AD59}"/>
    <dgm:cxn modelId="{7AB2DFE2-B439-475A-A3BC-E8B500DB7D19}" srcId="{048696D2-A54A-4C6F-814B-21282F4AE908}" destId="{D482A555-F7C7-4F32-8AC0-5C38F666F1D3}" srcOrd="4" destOrd="0" parTransId="{36D39D09-12FB-4498-BF02-5A5D7E9784ED}" sibTransId="{0148D54B-40E8-4DE2-B9DC-405BA698BF85}"/>
    <dgm:cxn modelId="{A0D5664E-66FF-43B6-A3D1-6B2E10D28F2A}" type="presOf" srcId="{BB04468F-2CAE-48B1-BB0E-8208E4CAE398}" destId="{90996F7F-5BCE-4F93-93C2-D1DA46D21BA5}" srcOrd="0" destOrd="0" presId="urn:microsoft.com/office/officeart/2005/8/layout/default#1"/>
    <dgm:cxn modelId="{7BC4E851-0C65-4A76-949F-849EC70FA239}" srcId="{048696D2-A54A-4C6F-814B-21282F4AE908}" destId="{F507E434-10A5-4858-BB7E-2F57678EA0F5}" srcOrd="0" destOrd="0" parTransId="{1EEC451A-98C7-4C28-ABA0-DD48F440CF0F}" sibTransId="{CA8874A3-A85D-425F-B40F-14AE082DD746}"/>
    <dgm:cxn modelId="{2029D483-0A1D-426B-8BCC-AA60297998B2}" srcId="{048696D2-A54A-4C6F-814B-21282F4AE908}" destId="{F8E6E4FE-18E5-41DB-97B1-D4DF460DE25A}" srcOrd="3" destOrd="0" parTransId="{042796DB-8F8F-4977-AC0A-2BDCDC4EE200}" sibTransId="{BAADDFF8-4BF0-49B1-8A32-2866BF5E1D7C}"/>
    <dgm:cxn modelId="{FB9D69A5-1A73-485D-804F-0884950D09C0}" type="presOf" srcId="{C9A45602-AFD4-40B7-94C8-1A738C01F825}" destId="{1A077D17-DFC8-484A-8743-84809FA16419}" srcOrd="0" destOrd="0" presId="urn:microsoft.com/office/officeart/2005/8/layout/default#1"/>
    <dgm:cxn modelId="{425632BF-9765-49A5-95F3-ACBEE9497D3A}" type="presParOf" srcId="{B612A9F4-2CAA-464A-8DCA-0D47089D3EE7}" destId="{F71142CD-3D41-4D71-BFD2-C7B176802462}" srcOrd="0" destOrd="0" presId="urn:microsoft.com/office/officeart/2005/8/layout/default#1"/>
    <dgm:cxn modelId="{A143235E-1BC3-4C9B-A489-28B0B664E6C2}" type="presParOf" srcId="{B612A9F4-2CAA-464A-8DCA-0D47089D3EE7}" destId="{00290C7B-6242-4A18-BA0A-E43F55A59751}" srcOrd="1" destOrd="0" presId="urn:microsoft.com/office/officeart/2005/8/layout/default#1"/>
    <dgm:cxn modelId="{F88699E6-2D8C-4482-848D-46494E03A758}" type="presParOf" srcId="{B612A9F4-2CAA-464A-8DCA-0D47089D3EE7}" destId="{1A077D17-DFC8-484A-8743-84809FA16419}" srcOrd="2" destOrd="0" presId="urn:microsoft.com/office/officeart/2005/8/layout/default#1"/>
    <dgm:cxn modelId="{0B7D20E7-59E4-42F6-A555-D2E885A5E1D1}" type="presParOf" srcId="{B612A9F4-2CAA-464A-8DCA-0D47089D3EE7}" destId="{5B7FA2AD-8B11-4515-AF70-9D64D139B4BE}" srcOrd="3" destOrd="0" presId="urn:microsoft.com/office/officeart/2005/8/layout/default#1"/>
    <dgm:cxn modelId="{6B22C209-DF27-4E8F-B518-D293D549EDD8}" type="presParOf" srcId="{B612A9F4-2CAA-464A-8DCA-0D47089D3EE7}" destId="{90996F7F-5BCE-4F93-93C2-D1DA46D21BA5}" srcOrd="4" destOrd="0" presId="urn:microsoft.com/office/officeart/2005/8/layout/default#1"/>
    <dgm:cxn modelId="{FB39CDE2-7A96-4FA0-965B-5D7CDAECBADF}" type="presParOf" srcId="{B612A9F4-2CAA-464A-8DCA-0D47089D3EE7}" destId="{79A6B74B-5115-468B-95F8-8AF0EE8ACAA8}" srcOrd="5" destOrd="0" presId="urn:microsoft.com/office/officeart/2005/8/layout/default#1"/>
    <dgm:cxn modelId="{FE371887-83DC-4E78-AF04-85ED093D24C4}" type="presParOf" srcId="{B612A9F4-2CAA-464A-8DCA-0D47089D3EE7}" destId="{78FA9102-0F51-4F54-8A83-FA4F76C1DDA5}" srcOrd="6" destOrd="0" presId="urn:microsoft.com/office/officeart/2005/8/layout/default#1"/>
    <dgm:cxn modelId="{1EB36985-4DC2-4B90-A3FE-3036707F0346}" type="presParOf" srcId="{B612A9F4-2CAA-464A-8DCA-0D47089D3EE7}" destId="{FEFB1D6B-22AB-47DC-8338-1D3003A8E0B0}" srcOrd="7" destOrd="0" presId="urn:microsoft.com/office/officeart/2005/8/layout/default#1"/>
    <dgm:cxn modelId="{2C0D8330-61A8-4848-8C4F-339AC73D322A}" type="presParOf" srcId="{B612A9F4-2CAA-464A-8DCA-0D47089D3EE7}" destId="{6DE3CD23-86AC-4092-AE01-C6CBCF31DA3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96AB0-DB28-452A-ADB1-F27ABEC5EFE9}" type="doc">
      <dgm:prSet loTypeId="urn:microsoft.com/office/officeart/2005/8/layout/chevron2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8039CBD-E809-473A-A8CB-57A06B3D47BC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9DE91920-0ACC-41EB-B115-93FBFDE33FEA}" type="parTrans" cxnId="{B959DD75-EA9F-46AD-AE23-B95549B433B2}">
      <dgm:prSet/>
      <dgm:spPr/>
      <dgm:t>
        <a:bodyPr/>
        <a:lstStyle/>
        <a:p>
          <a:endParaRPr lang="ru-RU"/>
        </a:p>
      </dgm:t>
    </dgm:pt>
    <dgm:pt modelId="{133C752D-7764-415A-90E9-495AC1AED2BD}" type="sibTrans" cxnId="{B959DD75-EA9F-46AD-AE23-B95549B433B2}">
      <dgm:prSet/>
      <dgm:spPr/>
      <dgm:t>
        <a:bodyPr/>
        <a:lstStyle/>
        <a:p>
          <a:endParaRPr lang="ru-RU"/>
        </a:p>
      </dgm:t>
    </dgm:pt>
    <dgm:pt modelId="{346A6A3B-8908-428E-AE8C-580DCFE4838E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>
              <a:solidFill>
                <a:schemeClr val="tx2"/>
              </a:solidFill>
            </a:rPr>
            <a:t>Діагностична функція </a:t>
          </a:r>
          <a:r>
            <a:rPr lang="uk-UA" dirty="0" smtClean="0"/>
            <a:t>(дозволяє виявити стан людини і поставити мету для роботи) </a:t>
          </a:r>
          <a:endParaRPr lang="ru-RU" dirty="0"/>
        </a:p>
      </dgm:t>
    </dgm:pt>
    <dgm:pt modelId="{C68A57F1-C709-463B-A137-4C9E1ACDD40A}" type="parTrans" cxnId="{EB6B2E6D-332A-4120-93C6-E4A929252836}">
      <dgm:prSet/>
      <dgm:spPr/>
      <dgm:t>
        <a:bodyPr/>
        <a:lstStyle/>
        <a:p>
          <a:endParaRPr lang="ru-RU"/>
        </a:p>
      </dgm:t>
    </dgm:pt>
    <dgm:pt modelId="{61CD70EB-91B3-48ED-A2F9-4F4EBF164421}" type="sibTrans" cxnId="{EB6B2E6D-332A-4120-93C6-E4A929252836}">
      <dgm:prSet/>
      <dgm:spPr/>
      <dgm:t>
        <a:bodyPr/>
        <a:lstStyle/>
        <a:p>
          <a:endParaRPr lang="ru-RU"/>
        </a:p>
      </dgm:t>
    </dgm:pt>
    <dgm:pt modelId="{BD56CD71-F2F7-49E8-84EF-0BB040BB09A2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C0821CCE-2208-42AC-AD7E-8C407DD05CF5}" type="parTrans" cxnId="{40A8BAA5-44E7-413D-9F01-3C5EFE835A79}">
      <dgm:prSet/>
      <dgm:spPr/>
      <dgm:t>
        <a:bodyPr/>
        <a:lstStyle/>
        <a:p>
          <a:endParaRPr lang="ru-RU"/>
        </a:p>
      </dgm:t>
    </dgm:pt>
    <dgm:pt modelId="{483D5EE7-068F-42F8-BF78-FA9D82BE70DD}" type="sibTrans" cxnId="{40A8BAA5-44E7-413D-9F01-3C5EFE835A79}">
      <dgm:prSet/>
      <dgm:spPr/>
      <dgm:t>
        <a:bodyPr/>
        <a:lstStyle/>
        <a:p>
          <a:endParaRPr lang="ru-RU"/>
        </a:p>
      </dgm:t>
    </dgm:pt>
    <dgm:pt modelId="{B817B7A6-A8FA-4B66-977D-EF0C0FD9541A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>
              <a:solidFill>
                <a:schemeClr val="tx2"/>
              </a:solidFill>
            </a:rPr>
            <a:t>Прогностична функція </a:t>
          </a:r>
          <a:r>
            <a:rPr lang="uk-UA" dirty="0" smtClean="0"/>
            <a:t>(можемо побачити і сьогодення людини, і майбутнє)</a:t>
          </a:r>
          <a:endParaRPr lang="ru-RU" dirty="0"/>
        </a:p>
      </dgm:t>
    </dgm:pt>
    <dgm:pt modelId="{17ABC848-C3D9-4B9A-8F74-4F94D7FC2564}" type="parTrans" cxnId="{FBDE0FEC-C579-4DC5-AAA9-241760A9FC19}">
      <dgm:prSet/>
      <dgm:spPr/>
      <dgm:t>
        <a:bodyPr/>
        <a:lstStyle/>
        <a:p>
          <a:endParaRPr lang="ru-RU"/>
        </a:p>
      </dgm:t>
    </dgm:pt>
    <dgm:pt modelId="{EB5F5A8F-EEEA-4340-9B8A-B54EEC88CF47}" type="sibTrans" cxnId="{FBDE0FEC-C579-4DC5-AAA9-241760A9FC19}">
      <dgm:prSet/>
      <dgm:spPr/>
      <dgm:t>
        <a:bodyPr/>
        <a:lstStyle/>
        <a:p>
          <a:endParaRPr lang="ru-RU"/>
        </a:p>
      </dgm:t>
    </dgm:pt>
    <dgm:pt modelId="{310781EF-A546-4787-B155-E71F3CFF3723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D569A46D-1CCE-4239-80E7-58B3697C9C7B}" type="parTrans" cxnId="{ACFF47B1-2C05-4584-B0AA-1F8DD578660B}">
      <dgm:prSet/>
      <dgm:spPr/>
      <dgm:t>
        <a:bodyPr/>
        <a:lstStyle/>
        <a:p>
          <a:endParaRPr lang="ru-RU"/>
        </a:p>
      </dgm:t>
    </dgm:pt>
    <dgm:pt modelId="{A061662A-2E9E-4311-A157-594BEC4AB01B}" type="sibTrans" cxnId="{ACFF47B1-2C05-4584-B0AA-1F8DD578660B}">
      <dgm:prSet/>
      <dgm:spPr/>
      <dgm:t>
        <a:bodyPr/>
        <a:lstStyle/>
        <a:p>
          <a:endParaRPr lang="ru-RU"/>
        </a:p>
      </dgm:t>
    </dgm:pt>
    <dgm:pt modelId="{D4E91FD2-8199-4520-84DA-F80F07B3B62A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>
              <a:solidFill>
                <a:schemeClr val="tx2"/>
              </a:solidFill>
            </a:rPr>
            <a:t>Виховна функція </a:t>
          </a:r>
          <a:r>
            <a:rPr lang="uk-UA" dirty="0" smtClean="0"/>
            <a:t>(можна навчити дитину простих істин, виховати в ній певні якості)</a:t>
          </a:r>
          <a:endParaRPr lang="ru-RU" dirty="0"/>
        </a:p>
      </dgm:t>
    </dgm:pt>
    <dgm:pt modelId="{CDC97434-4685-4E3C-B197-7A47F4B4D71F}" type="parTrans" cxnId="{544C0E0A-CCCA-4783-A1C5-C11B5D84CF59}">
      <dgm:prSet/>
      <dgm:spPr/>
      <dgm:t>
        <a:bodyPr/>
        <a:lstStyle/>
        <a:p>
          <a:endParaRPr lang="ru-RU"/>
        </a:p>
      </dgm:t>
    </dgm:pt>
    <dgm:pt modelId="{A3549B03-794F-4718-8276-E7FFCD949D34}" type="sibTrans" cxnId="{544C0E0A-CCCA-4783-A1C5-C11B5D84CF59}">
      <dgm:prSet/>
      <dgm:spPr/>
      <dgm:t>
        <a:bodyPr/>
        <a:lstStyle/>
        <a:p>
          <a:endParaRPr lang="ru-RU"/>
        </a:p>
      </dgm:t>
    </dgm:pt>
    <dgm:pt modelId="{A541C44C-3663-469F-AC1B-F7D3652B30DB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0640EA19-3A6D-44FB-B5E5-07E133E3982A}" type="parTrans" cxnId="{F1D57FCA-6403-4312-A79C-27DEE61BBBF1}">
      <dgm:prSet/>
      <dgm:spPr/>
      <dgm:t>
        <a:bodyPr/>
        <a:lstStyle/>
        <a:p>
          <a:endParaRPr lang="ru-RU"/>
        </a:p>
      </dgm:t>
    </dgm:pt>
    <dgm:pt modelId="{A88B00B6-9753-4490-B83C-643C10044E52}" type="sibTrans" cxnId="{F1D57FCA-6403-4312-A79C-27DEE61BBBF1}">
      <dgm:prSet/>
      <dgm:spPr/>
      <dgm:t>
        <a:bodyPr/>
        <a:lstStyle/>
        <a:p>
          <a:endParaRPr lang="ru-RU"/>
        </a:p>
      </dgm:t>
    </dgm:pt>
    <dgm:pt modelId="{B80695FE-BDFB-4C46-A782-96B50B040888}">
      <dgm:prSet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>
              <a:solidFill>
                <a:schemeClr val="tx2"/>
              </a:solidFill>
            </a:rPr>
            <a:t>Коригувальна функція </a:t>
          </a:r>
          <a:r>
            <a:rPr lang="uk-UA" dirty="0" smtClean="0"/>
            <a:t>(заміна небажаної поведінки необхідною)</a:t>
          </a:r>
          <a:endParaRPr lang="ru-RU" dirty="0"/>
        </a:p>
      </dgm:t>
    </dgm:pt>
    <dgm:pt modelId="{3037D52E-F205-4D13-A7ED-7CCAE761BD28}" type="parTrans" cxnId="{23498EFB-1DB2-4B73-9C65-79741FB27B09}">
      <dgm:prSet/>
      <dgm:spPr/>
      <dgm:t>
        <a:bodyPr/>
        <a:lstStyle/>
        <a:p>
          <a:endParaRPr lang="ru-RU"/>
        </a:p>
      </dgm:t>
    </dgm:pt>
    <dgm:pt modelId="{C2B5CED8-FE1A-430D-8040-C4D3528C9A97}" type="sibTrans" cxnId="{23498EFB-1DB2-4B73-9C65-79741FB27B09}">
      <dgm:prSet/>
      <dgm:spPr/>
      <dgm:t>
        <a:bodyPr/>
        <a:lstStyle/>
        <a:p>
          <a:endParaRPr lang="ru-RU"/>
        </a:p>
      </dgm:t>
    </dgm:pt>
    <dgm:pt modelId="{A04B23F8-B04F-4F63-AB12-A00E80534E7F}" type="pres">
      <dgm:prSet presAssocID="{30C96AB0-DB28-452A-ADB1-F27ABEC5EF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CE48F-E8F5-4310-B07F-3E8DE349D23F}" type="pres">
      <dgm:prSet presAssocID="{48039CBD-E809-473A-A8CB-57A06B3D47BC}" presName="composite" presStyleCnt="0"/>
      <dgm:spPr/>
    </dgm:pt>
    <dgm:pt modelId="{2FA58D1D-CADE-4C47-9988-08D018B8837C}" type="pres">
      <dgm:prSet presAssocID="{48039CBD-E809-473A-A8CB-57A06B3D4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5D6A5-8C52-4DDD-B80F-76D7E60AB081}" type="pres">
      <dgm:prSet presAssocID="{48039CBD-E809-473A-A8CB-57A06B3D4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47BC-8A4A-41B3-8516-05D86D920207}" type="pres">
      <dgm:prSet presAssocID="{133C752D-7764-415A-90E9-495AC1AED2BD}" presName="sp" presStyleCnt="0"/>
      <dgm:spPr/>
    </dgm:pt>
    <dgm:pt modelId="{42CA829D-E83B-4FBA-9329-93785D50814C}" type="pres">
      <dgm:prSet presAssocID="{BD56CD71-F2F7-49E8-84EF-0BB040BB09A2}" presName="composite" presStyleCnt="0"/>
      <dgm:spPr/>
    </dgm:pt>
    <dgm:pt modelId="{84AAD6C8-42B3-43CC-BF1A-BCAA59C18246}" type="pres">
      <dgm:prSet presAssocID="{BD56CD71-F2F7-49E8-84EF-0BB040BB09A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FB56D-25F2-4D77-AD9A-2F9E8180C620}" type="pres">
      <dgm:prSet presAssocID="{BD56CD71-F2F7-49E8-84EF-0BB040BB09A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C9494-3546-425B-AE71-1826FD7677B0}" type="pres">
      <dgm:prSet presAssocID="{483D5EE7-068F-42F8-BF78-FA9D82BE70DD}" presName="sp" presStyleCnt="0"/>
      <dgm:spPr/>
    </dgm:pt>
    <dgm:pt modelId="{1A8D219C-544D-4C76-AF3E-23E36768DB28}" type="pres">
      <dgm:prSet presAssocID="{310781EF-A546-4787-B155-E71F3CFF3723}" presName="composite" presStyleCnt="0"/>
      <dgm:spPr/>
    </dgm:pt>
    <dgm:pt modelId="{E53AE283-34B9-4805-8565-5FFC93941464}" type="pres">
      <dgm:prSet presAssocID="{310781EF-A546-4787-B155-E71F3CFF372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599B-341F-4C90-A489-7715F2E7176B}" type="pres">
      <dgm:prSet presAssocID="{310781EF-A546-4787-B155-E71F3CFF372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C9A93-BDA5-4EB9-B4E0-93B92991E97B}" type="pres">
      <dgm:prSet presAssocID="{A061662A-2E9E-4311-A157-594BEC4AB01B}" presName="sp" presStyleCnt="0"/>
      <dgm:spPr/>
    </dgm:pt>
    <dgm:pt modelId="{1E5CE03E-6238-4544-8738-8491C8CCA119}" type="pres">
      <dgm:prSet presAssocID="{A541C44C-3663-469F-AC1B-F7D3652B30DB}" presName="composite" presStyleCnt="0"/>
      <dgm:spPr/>
    </dgm:pt>
    <dgm:pt modelId="{A5E42859-7FBB-4F09-AB6E-025B11C70A52}" type="pres">
      <dgm:prSet presAssocID="{A541C44C-3663-469F-AC1B-F7D3652B30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4D367-8F45-48D5-A3F3-5675BA3D7D60}" type="pres">
      <dgm:prSet presAssocID="{A541C44C-3663-469F-AC1B-F7D3652B30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51D9C-3DBF-4630-A956-2649BFD00A59}" type="presOf" srcId="{346A6A3B-8908-428E-AE8C-580DCFE4838E}" destId="{FAC5D6A5-8C52-4DDD-B80F-76D7E60AB081}" srcOrd="0" destOrd="0" presId="urn:microsoft.com/office/officeart/2005/8/layout/chevron2"/>
    <dgm:cxn modelId="{B959DD75-EA9F-46AD-AE23-B95549B433B2}" srcId="{30C96AB0-DB28-452A-ADB1-F27ABEC5EFE9}" destId="{48039CBD-E809-473A-A8CB-57A06B3D47BC}" srcOrd="0" destOrd="0" parTransId="{9DE91920-0ACC-41EB-B115-93FBFDE33FEA}" sibTransId="{133C752D-7764-415A-90E9-495AC1AED2BD}"/>
    <dgm:cxn modelId="{D2E13D8F-C98C-44E2-B5AE-0C9C9313AD2A}" type="presOf" srcId="{B817B7A6-A8FA-4B66-977D-EF0C0FD9541A}" destId="{A18FB56D-25F2-4D77-AD9A-2F9E8180C620}" srcOrd="0" destOrd="0" presId="urn:microsoft.com/office/officeart/2005/8/layout/chevron2"/>
    <dgm:cxn modelId="{40A8BAA5-44E7-413D-9F01-3C5EFE835A79}" srcId="{30C96AB0-DB28-452A-ADB1-F27ABEC5EFE9}" destId="{BD56CD71-F2F7-49E8-84EF-0BB040BB09A2}" srcOrd="1" destOrd="0" parTransId="{C0821CCE-2208-42AC-AD7E-8C407DD05CF5}" sibTransId="{483D5EE7-068F-42F8-BF78-FA9D82BE70DD}"/>
    <dgm:cxn modelId="{58FAD2C7-62A1-4015-822D-09B93FF6743F}" type="presOf" srcId="{B80695FE-BDFB-4C46-A782-96B50B040888}" destId="{BC64D367-8F45-48D5-A3F3-5675BA3D7D60}" srcOrd="0" destOrd="0" presId="urn:microsoft.com/office/officeart/2005/8/layout/chevron2"/>
    <dgm:cxn modelId="{A504EF47-E19F-4FB0-A30E-6A35C3EFF4B2}" type="presOf" srcId="{A541C44C-3663-469F-AC1B-F7D3652B30DB}" destId="{A5E42859-7FBB-4F09-AB6E-025B11C70A52}" srcOrd="0" destOrd="0" presId="urn:microsoft.com/office/officeart/2005/8/layout/chevron2"/>
    <dgm:cxn modelId="{23498EFB-1DB2-4B73-9C65-79741FB27B09}" srcId="{A541C44C-3663-469F-AC1B-F7D3652B30DB}" destId="{B80695FE-BDFB-4C46-A782-96B50B040888}" srcOrd="0" destOrd="0" parTransId="{3037D52E-F205-4D13-A7ED-7CCAE761BD28}" sibTransId="{C2B5CED8-FE1A-430D-8040-C4D3528C9A97}"/>
    <dgm:cxn modelId="{F1D57FCA-6403-4312-A79C-27DEE61BBBF1}" srcId="{30C96AB0-DB28-452A-ADB1-F27ABEC5EFE9}" destId="{A541C44C-3663-469F-AC1B-F7D3652B30DB}" srcOrd="3" destOrd="0" parTransId="{0640EA19-3A6D-44FB-B5E5-07E133E3982A}" sibTransId="{A88B00B6-9753-4490-B83C-643C10044E52}"/>
    <dgm:cxn modelId="{8270EA15-3D4A-4CFE-ACCA-C41F6877C0C9}" type="presOf" srcId="{30C96AB0-DB28-452A-ADB1-F27ABEC5EFE9}" destId="{A04B23F8-B04F-4F63-AB12-A00E80534E7F}" srcOrd="0" destOrd="0" presId="urn:microsoft.com/office/officeart/2005/8/layout/chevron2"/>
    <dgm:cxn modelId="{EB6B2E6D-332A-4120-93C6-E4A929252836}" srcId="{48039CBD-E809-473A-A8CB-57A06B3D47BC}" destId="{346A6A3B-8908-428E-AE8C-580DCFE4838E}" srcOrd="0" destOrd="0" parTransId="{C68A57F1-C709-463B-A137-4C9E1ACDD40A}" sibTransId="{61CD70EB-91B3-48ED-A2F9-4F4EBF164421}"/>
    <dgm:cxn modelId="{B26A249E-7279-4BC7-83B6-689A615EBFCB}" type="presOf" srcId="{48039CBD-E809-473A-A8CB-57A06B3D47BC}" destId="{2FA58D1D-CADE-4C47-9988-08D018B8837C}" srcOrd="0" destOrd="0" presId="urn:microsoft.com/office/officeart/2005/8/layout/chevron2"/>
    <dgm:cxn modelId="{ACFF47B1-2C05-4584-B0AA-1F8DD578660B}" srcId="{30C96AB0-DB28-452A-ADB1-F27ABEC5EFE9}" destId="{310781EF-A546-4787-B155-E71F3CFF3723}" srcOrd="2" destOrd="0" parTransId="{D569A46D-1CCE-4239-80E7-58B3697C9C7B}" sibTransId="{A061662A-2E9E-4311-A157-594BEC4AB01B}"/>
    <dgm:cxn modelId="{5F4EEB03-CE41-4870-A470-A8924C2E5E6D}" type="presOf" srcId="{BD56CD71-F2F7-49E8-84EF-0BB040BB09A2}" destId="{84AAD6C8-42B3-43CC-BF1A-BCAA59C18246}" srcOrd="0" destOrd="0" presId="urn:microsoft.com/office/officeart/2005/8/layout/chevron2"/>
    <dgm:cxn modelId="{544C0E0A-CCCA-4783-A1C5-C11B5D84CF59}" srcId="{310781EF-A546-4787-B155-E71F3CFF3723}" destId="{D4E91FD2-8199-4520-84DA-F80F07B3B62A}" srcOrd="0" destOrd="0" parTransId="{CDC97434-4685-4E3C-B197-7A47F4B4D71F}" sibTransId="{A3549B03-794F-4718-8276-E7FFCD949D34}"/>
    <dgm:cxn modelId="{FBDE0FEC-C579-4DC5-AAA9-241760A9FC19}" srcId="{BD56CD71-F2F7-49E8-84EF-0BB040BB09A2}" destId="{B817B7A6-A8FA-4B66-977D-EF0C0FD9541A}" srcOrd="0" destOrd="0" parTransId="{17ABC848-C3D9-4B9A-8F74-4F94D7FC2564}" sibTransId="{EB5F5A8F-EEEA-4340-9B8A-B54EEC88CF47}"/>
    <dgm:cxn modelId="{4848E58A-DD58-410A-88E5-44CFBECB2FFC}" type="presOf" srcId="{D4E91FD2-8199-4520-84DA-F80F07B3B62A}" destId="{3960599B-341F-4C90-A489-7715F2E7176B}" srcOrd="0" destOrd="0" presId="urn:microsoft.com/office/officeart/2005/8/layout/chevron2"/>
    <dgm:cxn modelId="{CF66EA5F-80F2-4EBF-8CD7-3868711E9562}" type="presOf" srcId="{310781EF-A546-4787-B155-E71F3CFF3723}" destId="{E53AE283-34B9-4805-8565-5FFC93941464}" srcOrd="0" destOrd="0" presId="urn:microsoft.com/office/officeart/2005/8/layout/chevron2"/>
    <dgm:cxn modelId="{28D10F40-B8A3-4938-86B4-FAE307ED3871}" type="presParOf" srcId="{A04B23F8-B04F-4F63-AB12-A00E80534E7F}" destId="{E71CE48F-E8F5-4310-B07F-3E8DE349D23F}" srcOrd="0" destOrd="0" presId="urn:microsoft.com/office/officeart/2005/8/layout/chevron2"/>
    <dgm:cxn modelId="{1162384E-3882-47A4-855D-B3B59247EDCA}" type="presParOf" srcId="{E71CE48F-E8F5-4310-B07F-3E8DE349D23F}" destId="{2FA58D1D-CADE-4C47-9988-08D018B8837C}" srcOrd="0" destOrd="0" presId="urn:microsoft.com/office/officeart/2005/8/layout/chevron2"/>
    <dgm:cxn modelId="{7444931A-D874-41B1-AF11-2C8721826972}" type="presParOf" srcId="{E71CE48F-E8F5-4310-B07F-3E8DE349D23F}" destId="{FAC5D6A5-8C52-4DDD-B80F-76D7E60AB081}" srcOrd="1" destOrd="0" presId="urn:microsoft.com/office/officeart/2005/8/layout/chevron2"/>
    <dgm:cxn modelId="{3523367A-E041-4F64-ACD9-A114A87CC5CD}" type="presParOf" srcId="{A04B23F8-B04F-4F63-AB12-A00E80534E7F}" destId="{C2C847BC-8A4A-41B3-8516-05D86D920207}" srcOrd="1" destOrd="0" presId="urn:microsoft.com/office/officeart/2005/8/layout/chevron2"/>
    <dgm:cxn modelId="{311801E6-81EB-43C7-917D-1DFA224269E9}" type="presParOf" srcId="{A04B23F8-B04F-4F63-AB12-A00E80534E7F}" destId="{42CA829D-E83B-4FBA-9329-93785D50814C}" srcOrd="2" destOrd="0" presId="urn:microsoft.com/office/officeart/2005/8/layout/chevron2"/>
    <dgm:cxn modelId="{FB7269D9-0463-455C-955F-7689D06150A5}" type="presParOf" srcId="{42CA829D-E83B-4FBA-9329-93785D50814C}" destId="{84AAD6C8-42B3-43CC-BF1A-BCAA59C18246}" srcOrd="0" destOrd="0" presId="urn:microsoft.com/office/officeart/2005/8/layout/chevron2"/>
    <dgm:cxn modelId="{9F478FA9-7791-4B48-9334-852E92AD6D6F}" type="presParOf" srcId="{42CA829D-E83B-4FBA-9329-93785D50814C}" destId="{A18FB56D-25F2-4D77-AD9A-2F9E8180C620}" srcOrd="1" destOrd="0" presId="urn:microsoft.com/office/officeart/2005/8/layout/chevron2"/>
    <dgm:cxn modelId="{F72DA6B9-4948-44B7-9640-B1D9BA536694}" type="presParOf" srcId="{A04B23F8-B04F-4F63-AB12-A00E80534E7F}" destId="{03EC9494-3546-425B-AE71-1826FD7677B0}" srcOrd="3" destOrd="0" presId="urn:microsoft.com/office/officeart/2005/8/layout/chevron2"/>
    <dgm:cxn modelId="{F6A865C9-F16A-4BFD-AE20-768ABBEE75EB}" type="presParOf" srcId="{A04B23F8-B04F-4F63-AB12-A00E80534E7F}" destId="{1A8D219C-544D-4C76-AF3E-23E36768DB28}" srcOrd="4" destOrd="0" presId="urn:microsoft.com/office/officeart/2005/8/layout/chevron2"/>
    <dgm:cxn modelId="{A99A0F4A-B4A5-4F1B-98E0-F79B846A459E}" type="presParOf" srcId="{1A8D219C-544D-4C76-AF3E-23E36768DB28}" destId="{E53AE283-34B9-4805-8565-5FFC93941464}" srcOrd="0" destOrd="0" presId="urn:microsoft.com/office/officeart/2005/8/layout/chevron2"/>
    <dgm:cxn modelId="{E19A066C-C67C-4DD2-BBD5-C330A0AB4019}" type="presParOf" srcId="{1A8D219C-544D-4C76-AF3E-23E36768DB28}" destId="{3960599B-341F-4C90-A489-7715F2E7176B}" srcOrd="1" destOrd="0" presId="urn:microsoft.com/office/officeart/2005/8/layout/chevron2"/>
    <dgm:cxn modelId="{10E0827E-5384-4235-9FA5-ADB50799A582}" type="presParOf" srcId="{A04B23F8-B04F-4F63-AB12-A00E80534E7F}" destId="{824C9A93-BDA5-4EB9-B4E0-93B92991E97B}" srcOrd="5" destOrd="0" presId="urn:microsoft.com/office/officeart/2005/8/layout/chevron2"/>
    <dgm:cxn modelId="{96D86532-F608-4DE0-92C1-5B74EE523CD9}" type="presParOf" srcId="{A04B23F8-B04F-4F63-AB12-A00E80534E7F}" destId="{1E5CE03E-6238-4544-8738-8491C8CCA119}" srcOrd="6" destOrd="0" presId="urn:microsoft.com/office/officeart/2005/8/layout/chevron2"/>
    <dgm:cxn modelId="{FFC1B6B8-B5A5-4ABD-BA1C-A4357C2D8638}" type="presParOf" srcId="{1E5CE03E-6238-4544-8738-8491C8CCA119}" destId="{A5E42859-7FBB-4F09-AB6E-025B11C70A52}" srcOrd="0" destOrd="0" presId="urn:microsoft.com/office/officeart/2005/8/layout/chevron2"/>
    <dgm:cxn modelId="{0CF3C279-F191-4D41-BCA3-4D74177BF212}" type="presParOf" srcId="{1E5CE03E-6238-4544-8738-8491C8CCA119}" destId="{BC64D367-8F45-48D5-A3F3-5675BA3D7D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9DEFA-9AF1-4EEE-8876-22BD46B66FFD}" type="doc">
      <dgm:prSet loTypeId="urn:microsoft.com/office/officeart/2005/8/layout/matrix3" loCatId="matrix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93804AF-9E12-494A-B475-ECAECD813619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Зв’язок між </a:t>
          </a:r>
          <a:r>
            <a:rPr lang="uk-UA" b="1" dirty="0" err="1" smtClean="0">
              <a:solidFill>
                <a:srgbClr val="FF0000"/>
              </a:solidFill>
            </a:rPr>
            <a:t>реальностями</a:t>
          </a:r>
          <a:r>
            <a:rPr lang="uk-UA" dirty="0" smtClean="0"/>
            <a:t>, де, пізнаючи психічну реальність дитини, психолог допомагає їй взаємодіяти в соціальній реальності</a:t>
          </a:r>
          <a:endParaRPr lang="ru-RU" dirty="0"/>
        </a:p>
      </dgm:t>
    </dgm:pt>
    <dgm:pt modelId="{B4FFD4A3-15CE-48B8-8660-CB1844C4D8E5}" type="parTrans" cxnId="{86517521-3EC7-4DF8-9F04-98E7183ECB1E}">
      <dgm:prSet/>
      <dgm:spPr/>
      <dgm:t>
        <a:bodyPr/>
        <a:lstStyle/>
        <a:p>
          <a:endParaRPr lang="ru-RU"/>
        </a:p>
      </dgm:t>
    </dgm:pt>
    <dgm:pt modelId="{D2F75447-D3BB-4CD5-8871-DB7279C31626}" type="sibTrans" cxnId="{86517521-3EC7-4DF8-9F04-98E7183ECB1E}">
      <dgm:prSet/>
      <dgm:spPr/>
      <dgm:t>
        <a:bodyPr/>
        <a:lstStyle/>
        <a:p>
          <a:endParaRPr lang="ru-RU"/>
        </a:p>
      </dgm:t>
    </dgm:pt>
    <dgm:pt modelId="{09DD8A71-0FE2-4234-875A-12C149D091CD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Принцип багатогранності</a:t>
          </a:r>
          <a:r>
            <a:rPr lang="uk-UA" dirty="0" smtClean="0"/>
            <a:t>, що розглядає будь-яку життєву ситуацію і казкову історію як кристал із безліччю граней</a:t>
          </a:r>
          <a:endParaRPr lang="ru-RU" dirty="0"/>
        </a:p>
      </dgm:t>
    </dgm:pt>
    <dgm:pt modelId="{567F4FC7-3B48-4CB6-837C-0FA078560425}" type="sibTrans" cxnId="{741F4C14-EFC9-4E0B-B510-CC5C6DAD0D10}">
      <dgm:prSet/>
      <dgm:spPr/>
      <dgm:t>
        <a:bodyPr/>
        <a:lstStyle/>
        <a:p>
          <a:endParaRPr lang="ru-RU"/>
        </a:p>
      </dgm:t>
    </dgm:pt>
    <dgm:pt modelId="{AADE52AC-DDAE-4BEB-9A1E-8643035C8E58}" type="parTrans" cxnId="{741F4C14-EFC9-4E0B-B510-CC5C6DAD0D10}">
      <dgm:prSet/>
      <dgm:spPr/>
      <dgm:t>
        <a:bodyPr/>
        <a:lstStyle/>
        <a:p>
          <a:endParaRPr lang="ru-RU"/>
        </a:p>
      </dgm:t>
    </dgm:pt>
    <dgm:pt modelId="{D8851D32-9F14-433E-8FC2-4EC4A66D3B9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FF0000"/>
              </a:solidFill>
            </a:rPr>
            <a:t>Принцип Життєвої сили</a:t>
          </a:r>
          <a:r>
            <a:rPr lang="uk-UA" sz="1600" dirty="0" smtClean="0"/>
            <a:t>, що є необхідною умовою для позитивних змін</a:t>
          </a:r>
          <a:endParaRPr lang="ru-RU" sz="1600" dirty="0"/>
        </a:p>
      </dgm:t>
    </dgm:pt>
    <dgm:pt modelId="{3AADA948-2B5B-45F0-B386-8F453A8C45C5}" type="sibTrans" cxnId="{04EF870C-9693-48CB-B7B2-4F4221AF3AC2}">
      <dgm:prSet/>
      <dgm:spPr/>
      <dgm:t>
        <a:bodyPr/>
        <a:lstStyle/>
        <a:p>
          <a:endParaRPr lang="ru-RU"/>
        </a:p>
      </dgm:t>
    </dgm:pt>
    <dgm:pt modelId="{12894403-CA5A-489D-AF0F-C366796124F8}" type="parTrans" cxnId="{04EF870C-9693-48CB-B7B2-4F4221AF3AC2}">
      <dgm:prSet/>
      <dgm:spPr/>
      <dgm:t>
        <a:bodyPr/>
        <a:lstStyle/>
        <a:p>
          <a:endParaRPr lang="ru-RU"/>
        </a:p>
      </dgm:t>
    </dgm:pt>
    <dgm:pt modelId="{40EF3E2D-9902-4CCB-86C2-8B3B04E7171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FF0000"/>
              </a:solidFill>
            </a:rPr>
            <a:t>Донести до свідомості </a:t>
          </a:r>
          <a:r>
            <a:rPr lang="uk-UA" sz="1600" b="0" dirty="0" smtClean="0">
              <a:solidFill>
                <a:schemeClr val="tx1"/>
              </a:solidFill>
            </a:rPr>
            <a:t>дитини</a:t>
          </a:r>
          <a:r>
            <a:rPr lang="uk-UA" sz="1600" b="1" dirty="0" smtClean="0">
              <a:solidFill>
                <a:schemeClr val="tx1"/>
              </a:solidFill>
            </a:rPr>
            <a:t> </a:t>
          </a:r>
          <a:r>
            <a:rPr lang="uk-UA" sz="1600" dirty="0" smtClean="0"/>
            <a:t>інформацію про базові життєві цінності у доступному, цікавому для неї вигляді</a:t>
          </a:r>
          <a:endParaRPr lang="ru-RU" sz="1600" dirty="0"/>
        </a:p>
      </dgm:t>
    </dgm:pt>
    <dgm:pt modelId="{A9174E3A-B1A8-4F56-9A97-D6CCE5CCD72D}" type="sibTrans" cxnId="{A92F8FF7-94E0-4A58-ACC2-821A3564B6B1}">
      <dgm:prSet/>
      <dgm:spPr/>
      <dgm:t>
        <a:bodyPr/>
        <a:lstStyle/>
        <a:p>
          <a:endParaRPr lang="ru-RU"/>
        </a:p>
      </dgm:t>
    </dgm:pt>
    <dgm:pt modelId="{C0FC0642-0E99-45CF-B606-2107D9B41E11}" type="parTrans" cxnId="{A92F8FF7-94E0-4A58-ACC2-821A3564B6B1}">
      <dgm:prSet/>
      <dgm:spPr/>
      <dgm:t>
        <a:bodyPr/>
        <a:lstStyle/>
        <a:p>
          <a:endParaRPr lang="ru-RU"/>
        </a:p>
      </dgm:t>
    </dgm:pt>
    <dgm:pt modelId="{65C9B7A2-B60F-42AD-9256-AEEF5E613E4E}" type="pres">
      <dgm:prSet presAssocID="{98A9DEFA-9AF1-4EEE-8876-22BD46B66F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0FA35-763D-4AC5-BA3B-2FA09248D928}" type="pres">
      <dgm:prSet presAssocID="{98A9DEFA-9AF1-4EEE-8876-22BD46B66FFD}" presName="diamond" presStyleLbl="bgShp" presStyleIdx="0" presStyleCnt="1" custLinFactNeighborX="-217"/>
      <dgm:spPr/>
    </dgm:pt>
    <dgm:pt modelId="{DEEA72D8-C461-4784-9373-D197086FEBC8}" type="pres">
      <dgm:prSet presAssocID="{98A9DEFA-9AF1-4EEE-8876-22BD46B66FFD}" presName="quad1" presStyleLbl="node1" presStyleIdx="0" presStyleCnt="4" custScaleX="213273" custLinFactNeighborX="-58776" custLinFactNeighborY="2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49AE4-60FE-4AA5-A24E-BFA3C7F9F274}" type="pres">
      <dgm:prSet presAssocID="{98A9DEFA-9AF1-4EEE-8876-22BD46B66FFD}" presName="quad2" presStyleLbl="node1" presStyleIdx="1" presStyleCnt="4" custScaleX="212821" custLinFactNeighborX="55779" custLinFactNeighborY="2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77C8D-A898-4172-9103-45424E04EEF0}" type="pres">
      <dgm:prSet presAssocID="{98A9DEFA-9AF1-4EEE-8876-22BD46B66FFD}" presName="quad3" presStyleLbl="node1" presStyleIdx="2" presStyleCnt="4" custScaleX="215046" custLinFactNeighborX="-57890" custLinFactNeighborY="-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5AF20-8FDF-41C1-8616-9DFCE0E85715}" type="pres">
      <dgm:prSet presAssocID="{98A9DEFA-9AF1-4EEE-8876-22BD46B66FFD}" presName="quad4" presStyleLbl="node1" presStyleIdx="3" presStyleCnt="4" custScaleX="208288" custLinFactNeighborX="52615" custLinFactNeighborY="-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108F9-8646-4D57-B47E-10D485D7BFA2}" type="presOf" srcId="{D8851D32-9F14-433E-8FC2-4EC4A66D3B93}" destId="{66649AE4-60FE-4AA5-A24E-BFA3C7F9F274}" srcOrd="0" destOrd="0" presId="urn:microsoft.com/office/officeart/2005/8/layout/matrix3"/>
    <dgm:cxn modelId="{73BAF3C5-2760-43FC-934C-C4AE753A0A28}" type="presOf" srcId="{09DD8A71-0FE2-4234-875A-12C149D091CD}" destId="{83A77C8D-A898-4172-9103-45424E04EEF0}" srcOrd="0" destOrd="0" presId="urn:microsoft.com/office/officeart/2005/8/layout/matrix3"/>
    <dgm:cxn modelId="{741F4C14-EFC9-4E0B-B510-CC5C6DAD0D10}" srcId="{98A9DEFA-9AF1-4EEE-8876-22BD46B66FFD}" destId="{09DD8A71-0FE2-4234-875A-12C149D091CD}" srcOrd="2" destOrd="0" parTransId="{AADE52AC-DDAE-4BEB-9A1E-8643035C8E58}" sibTransId="{567F4FC7-3B48-4CB6-837C-0FA078560425}"/>
    <dgm:cxn modelId="{A92F8FF7-94E0-4A58-ACC2-821A3564B6B1}" srcId="{98A9DEFA-9AF1-4EEE-8876-22BD46B66FFD}" destId="{40EF3E2D-9902-4CCB-86C2-8B3B04E71714}" srcOrd="0" destOrd="0" parTransId="{C0FC0642-0E99-45CF-B606-2107D9B41E11}" sibTransId="{A9174E3A-B1A8-4F56-9A97-D6CCE5CCD72D}"/>
    <dgm:cxn modelId="{04EF870C-9693-48CB-B7B2-4F4221AF3AC2}" srcId="{98A9DEFA-9AF1-4EEE-8876-22BD46B66FFD}" destId="{D8851D32-9F14-433E-8FC2-4EC4A66D3B93}" srcOrd="1" destOrd="0" parTransId="{12894403-CA5A-489D-AF0F-C366796124F8}" sibTransId="{3AADA948-2B5B-45F0-B386-8F453A8C45C5}"/>
    <dgm:cxn modelId="{86517521-3EC7-4DF8-9F04-98E7183ECB1E}" srcId="{98A9DEFA-9AF1-4EEE-8876-22BD46B66FFD}" destId="{A93804AF-9E12-494A-B475-ECAECD813619}" srcOrd="3" destOrd="0" parTransId="{B4FFD4A3-15CE-48B8-8660-CB1844C4D8E5}" sibTransId="{D2F75447-D3BB-4CD5-8871-DB7279C31626}"/>
    <dgm:cxn modelId="{70B1008A-D95C-481A-AFFD-D463FC1501AE}" type="presOf" srcId="{98A9DEFA-9AF1-4EEE-8876-22BD46B66FFD}" destId="{65C9B7A2-B60F-42AD-9256-AEEF5E613E4E}" srcOrd="0" destOrd="0" presId="urn:microsoft.com/office/officeart/2005/8/layout/matrix3"/>
    <dgm:cxn modelId="{53582AAD-F744-4625-B7D7-D53BFC726D38}" type="presOf" srcId="{40EF3E2D-9902-4CCB-86C2-8B3B04E71714}" destId="{DEEA72D8-C461-4784-9373-D197086FEBC8}" srcOrd="0" destOrd="0" presId="urn:microsoft.com/office/officeart/2005/8/layout/matrix3"/>
    <dgm:cxn modelId="{EE5253AE-4B4C-47C5-80F6-FAB10647334A}" type="presOf" srcId="{A93804AF-9E12-494A-B475-ECAECD813619}" destId="{D155AF20-8FDF-41C1-8616-9DFCE0E85715}" srcOrd="0" destOrd="0" presId="urn:microsoft.com/office/officeart/2005/8/layout/matrix3"/>
    <dgm:cxn modelId="{1F01E9C9-4BFC-4BAE-811F-AFF85591E418}" type="presParOf" srcId="{65C9B7A2-B60F-42AD-9256-AEEF5E613E4E}" destId="{F7A0FA35-763D-4AC5-BA3B-2FA09248D928}" srcOrd="0" destOrd="0" presId="urn:microsoft.com/office/officeart/2005/8/layout/matrix3"/>
    <dgm:cxn modelId="{85770F07-05D3-4C7A-B20F-31D92B32D7E8}" type="presParOf" srcId="{65C9B7A2-B60F-42AD-9256-AEEF5E613E4E}" destId="{DEEA72D8-C461-4784-9373-D197086FEBC8}" srcOrd="1" destOrd="0" presId="urn:microsoft.com/office/officeart/2005/8/layout/matrix3"/>
    <dgm:cxn modelId="{D8482813-2682-464D-95D1-264C49AE8C0A}" type="presParOf" srcId="{65C9B7A2-B60F-42AD-9256-AEEF5E613E4E}" destId="{66649AE4-60FE-4AA5-A24E-BFA3C7F9F274}" srcOrd="2" destOrd="0" presId="urn:microsoft.com/office/officeart/2005/8/layout/matrix3"/>
    <dgm:cxn modelId="{B6E80EA5-58D7-4682-A779-1921FA70C09F}" type="presParOf" srcId="{65C9B7A2-B60F-42AD-9256-AEEF5E613E4E}" destId="{83A77C8D-A898-4172-9103-45424E04EEF0}" srcOrd="3" destOrd="0" presId="urn:microsoft.com/office/officeart/2005/8/layout/matrix3"/>
    <dgm:cxn modelId="{8DF2421F-82CF-4D14-8B3A-6284924B340B}" type="presParOf" srcId="{65C9B7A2-B60F-42AD-9256-AEEF5E613E4E}" destId="{D155AF20-8FDF-41C1-8616-9DFCE0E857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47E61-A7D3-4DC5-9C52-3A1A2872DACF}" type="doc">
      <dgm:prSet loTypeId="urn:microsoft.com/office/officeart/2005/8/layout/target3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F32D73B-6662-4B70-B9AC-CDBB27DF6596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rgbClr val="FF0000"/>
              </a:solidFill>
            </a:rPr>
            <a:t>Калькування </a:t>
          </a:r>
          <a:endParaRPr lang="ru-RU" b="1" dirty="0">
            <a:solidFill>
              <a:srgbClr val="FF0000"/>
            </a:solidFill>
          </a:endParaRPr>
        </a:p>
      </dgm:t>
    </dgm:pt>
    <dgm:pt modelId="{CBEE4A32-5C2C-4106-87A9-71F8D1326A3E}" type="parTrans" cxnId="{D8892D7B-EA8B-4A81-864D-6E0D46413B75}">
      <dgm:prSet/>
      <dgm:spPr/>
      <dgm:t>
        <a:bodyPr/>
        <a:lstStyle/>
        <a:p>
          <a:endParaRPr lang="ru-RU"/>
        </a:p>
      </dgm:t>
    </dgm:pt>
    <dgm:pt modelId="{814313E8-BAA2-42B2-9E1C-BFB0719F9822}" type="sibTrans" cxnId="{D8892D7B-EA8B-4A81-864D-6E0D46413B75}">
      <dgm:prSet/>
      <dgm:spPr/>
      <dgm:t>
        <a:bodyPr/>
        <a:lstStyle/>
        <a:p>
          <a:endParaRPr lang="ru-RU"/>
        </a:p>
      </dgm:t>
    </dgm:pt>
    <dgm:pt modelId="{64D7BB22-D944-4701-A2CF-118AA973BFDF}">
      <dgm:prSet phldrT="[Текст]" custT="1"/>
      <dgm:spPr/>
      <dgm:t>
        <a:bodyPr/>
        <a:lstStyle/>
        <a:p>
          <a:r>
            <a:rPr lang="uk-UA" sz="1600" dirty="0" smtClean="0"/>
            <a:t>На основі відомої казки пишеться нова </a:t>
          </a:r>
          <a:endParaRPr lang="ru-RU" sz="1600" dirty="0"/>
        </a:p>
      </dgm:t>
    </dgm:pt>
    <dgm:pt modelId="{F40FC60E-972F-476A-81D1-660FE1DF8074}" type="parTrans" cxnId="{41E8BDC9-3964-4153-BDE6-D9F4A10A0492}">
      <dgm:prSet/>
      <dgm:spPr/>
      <dgm:t>
        <a:bodyPr/>
        <a:lstStyle/>
        <a:p>
          <a:endParaRPr lang="ru-RU"/>
        </a:p>
      </dgm:t>
    </dgm:pt>
    <dgm:pt modelId="{0A9EBDB0-2E78-447F-8C99-A95BAB50FBDB}" type="sibTrans" cxnId="{41E8BDC9-3964-4153-BDE6-D9F4A10A0492}">
      <dgm:prSet/>
      <dgm:spPr/>
      <dgm:t>
        <a:bodyPr/>
        <a:lstStyle/>
        <a:p>
          <a:endParaRPr lang="ru-RU"/>
        </a:p>
      </dgm:t>
    </dgm:pt>
    <dgm:pt modelId="{1B1C6161-3FE1-45DA-9BC4-AD32E7595334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rgbClr val="FF0000"/>
              </a:solidFill>
            </a:rPr>
            <a:t>Перефантазування</a:t>
          </a:r>
          <a:endParaRPr lang="ru-RU" b="1" dirty="0">
            <a:solidFill>
              <a:srgbClr val="FF0000"/>
            </a:solidFill>
          </a:endParaRPr>
        </a:p>
      </dgm:t>
    </dgm:pt>
    <dgm:pt modelId="{BB34C05C-2DEF-4732-BC21-206A7BBA2C7E}" type="parTrans" cxnId="{B69C5F6A-F3FD-40DC-9A73-07FA18B18138}">
      <dgm:prSet/>
      <dgm:spPr/>
      <dgm:t>
        <a:bodyPr/>
        <a:lstStyle/>
        <a:p>
          <a:endParaRPr lang="ru-RU"/>
        </a:p>
      </dgm:t>
    </dgm:pt>
    <dgm:pt modelId="{34CBDE75-0DF0-4F25-8875-C89FCDBED96D}" type="sibTrans" cxnId="{B69C5F6A-F3FD-40DC-9A73-07FA18B18138}">
      <dgm:prSet/>
      <dgm:spPr/>
      <dgm:t>
        <a:bodyPr/>
        <a:lstStyle/>
        <a:p>
          <a:endParaRPr lang="ru-RU"/>
        </a:p>
      </dgm:t>
    </dgm:pt>
    <dgm:pt modelId="{1ADCC883-72D4-44E1-AB85-DA698A378489}">
      <dgm:prSet phldrT="[Текст]" custT="1"/>
      <dgm:spPr/>
      <dgm:t>
        <a:bodyPr/>
        <a:lstStyle/>
        <a:p>
          <a:r>
            <a:rPr lang="uk-UA" sz="1600" dirty="0" smtClean="0"/>
            <a:t>Не Червона Шапочка, а Жовта, наприклад</a:t>
          </a:r>
          <a:endParaRPr lang="ru-RU" sz="1600" dirty="0"/>
        </a:p>
      </dgm:t>
    </dgm:pt>
    <dgm:pt modelId="{9987BB57-BBE8-4457-9327-92D06D8A4035}" type="parTrans" cxnId="{AC540993-7A7E-4270-8032-39DECF0C6F8C}">
      <dgm:prSet/>
      <dgm:spPr/>
      <dgm:t>
        <a:bodyPr/>
        <a:lstStyle/>
        <a:p>
          <a:endParaRPr lang="ru-RU"/>
        </a:p>
      </dgm:t>
    </dgm:pt>
    <dgm:pt modelId="{C5F9FEB5-82A4-4425-8F47-3FA24905F8F9}" type="sibTrans" cxnId="{AC540993-7A7E-4270-8032-39DECF0C6F8C}">
      <dgm:prSet/>
      <dgm:spPr/>
      <dgm:t>
        <a:bodyPr/>
        <a:lstStyle/>
        <a:p>
          <a:endParaRPr lang="ru-RU"/>
        </a:p>
      </dgm:t>
    </dgm:pt>
    <dgm:pt modelId="{31D0B0FE-E122-435C-A6A2-4087A84E038D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rgbClr val="FF0000"/>
              </a:solidFill>
            </a:rPr>
            <a:t>Фантастичний біном</a:t>
          </a:r>
          <a:endParaRPr lang="ru-RU" b="1" dirty="0">
            <a:solidFill>
              <a:srgbClr val="FF0000"/>
            </a:solidFill>
          </a:endParaRPr>
        </a:p>
      </dgm:t>
    </dgm:pt>
    <dgm:pt modelId="{81D701F9-8A4D-4377-B5D4-6202302A5EE4}" type="parTrans" cxnId="{CD4D4102-2F17-4FCF-9DE8-69E16A0B442E}">
      <dgm:prSet/>
      <dgm:spPr/>
      <dgm:t>
        <a:bodyPr/>
        <a:lstStyle/>
        <a:p>
          <a:endParaRPr lang="ru-RU"/>
        </a:p>
      </dgm:t>
    </dgm:pt>
    <dgm:pt modelId="{B1C686EA-FB6F-4C5A-870B-D0E2A776E692}" type="sibTrans" cxnId="{CD4D4102-2F17-4FCF-9DE8-69E16A0B442E}">
      <dgm:prSet/>
      <dgm:spPr/>
      <dgm:t>
        <a:bodyPr/>
        <a:lstStyle/>
        <a:p>
          <a:endParaRPr lang="ru-RU"/>
        </a:p>
      </dgm:t>
    </dgm:pt>
    <dgm:pt modelId="{3A5ECB69-2799-4DD2-9F80-33ACF4A2AC56}">
      <dgm:prSet phldrT="[Текст]" custT="1"/>
      <dgm:spPr/>
      <dgm:t>
        <a:bodyPr/>
        <a:lstStyle/>
        <a:p>
          <a:r>
            <a:rPr lang="uk-UA" sz="1600" dirty="0" smtClean="0"/>
            <a:t>Додавання героїв із різних казок</a:t>
          </a:r>
          <a:endParaRPr lang="ru-RU" sz="1600" dirty="0"/>
        </a:p>
      </dgm:t>
    </dgm:pt>
    <dgm:pt modelId="{9888F822-F897-46C5-BC2D-6D1019F93CC1}" type="parTrans" cxnId="{5435652C-787B-4E3E-897A-E42DE90C3FC9}">
      <dgm:prSet/>
      <dgm:spPr/>
      <dgm:t>
        <a:bodyPr/>
        <a:lstStyle/>
        <a:p>
          <a:endParaRPr lang="ru-RU"/>
        </a:p>
      </dgm:t>
    </dgm:pt>
    <dgm:pt modelId="{58D4BD9B-F101-40EA-84A6-678C7D7CE8C4}" type="sibTrans" cxnId="{5435652C-787B-4E3E-897A-E42DE90C3FC9}">
      <dgm:prSet/>
      <dgm:spPr/>
      <dgm:t>
        <a:bodyPr/>
        <a:lstStyle/>
        <a:p>
          <a:endParaRPr lang="ru-RU"/>
        </a:p>
      </dgm:t>
    </dgm:pt>
    <dgm:pt modelId="{C29D4F5A-525B-41B3-B94B-9C0890B268D5}">
      <dgm:prSet/>
      <dgm:spPr/>
      <dgm:t>
        <a:bodyPr/>
        <a:lstStyle/>
        <a:p>
          <a:pPr algn="l"/>
          <a:r>
            <a:rPr lang="uk-UA" b="1" dirty="0" smtClean="0">
              <a:solidFill>
                <a:srgbClr val="FF0000"/>
              </a:solidFill>
            </a:rPr>
            <a:t>Казка навиворіт</a:t>
          </a:r>
          <a:endParaRPr lang="ru-RU" b="1" dirty="0">
            <a:solidFill>
              <a:srgbClr val="FF0000"/>
            </a:solidFill>
          </a:endParaRPr>
        </a:p>
      </dgm:t>
    </dgm:pt>
    <dgm:pt modelId="{0F34B7B5-99E9-48C5-96F2-3D2A61D10A5B}" type="parTrans" cxnId="{5A7C852C-E570-414D-91F4-1A8EE6C8C714}">
      <dgm:prSet/>
      <dgm:spPr/>
      <dgm:t>
        <a:bodyPr/>
        <a:lstStyle/>
        <a:p>
          <a:endParaRPr lang="ru-RU"/>
        </a:p>
      </dgm:t>
    </dgm:pt>
    <dgm:pt modelId="{6F792166-B2E7-4DD4-B706-9D3393A18E54}" type="sibTrans" cxnId="{5A7C852C-E570-414D-91F4-1A8EE6C8C714}">
      <dgm:prSet/>
      <dgm:spPr/>
      <dgm:t>
        <a:bodyPr/>
        <a:lstStyle/>
        <a:p>
          <a:endParaRPr lang="ru-RU"/>
        </a:p>
      </dgm:t>
    </dgm:pt>
    <dgm:pt modelId="{85DA5D16-8874-4C3C-AE7F-94FF6D77B369}">
      <dgm:prSet/>
      <dgm:spPr/>
      <dgm:t>
        <a:bodyPr/>
        <a:lstStyle/>
        <a:p>
          <a:pPr algn="l"/>
          <a:r>
            <a:rPr lang="uk-UA" b="1" dirty="0" smtClean="0">
              <a:solidFill>
                <a:srgbClr val="FF0000"/>
              </a:solidFill>
            </a:rPr>
            <a:t>Заміна автора розповіді</a:t>
          </a:r>
          <a:endParaRPr lang="ru-RU" b="1" dirty="0">
            <a:solidFill>
              <a:srgbClr val="FF0000"/>
            </a:solidFill>
          </a:endParaRPr>
        </a:p>
      </dgm:t>
    </dgm:pt>
    <dgm:pt modelId="{538A2E89-B038-4D0F-B47B-8D3DFA3DF835}" type="parTrans" cxnId="{CF5B9B46-E7A2-4563-831F-F1FBAD93C90D}">
      <dgm:prSet/>
      <dgm:spPr/>
      <dgm:t>
        <a:bodyPr/>
        <a:lstStyle/>
        <a:p>
          <a:endParaRPr lang="ru-RU"/>
        </a:p>
      </dgm:t>
    </dgm:pt>
    <dgm:pt modelId="{967C95D1-CA84-483A-B7EC-4FAB12466750}" type="sibTrans" cxnId="{CF5B9B46-E7A2-4563-831F-F1FBAD93C90D}">
      <dgm:prSet/>
      <dgm:spPr/>
      <dgm:t>
        <a:bodyPr/>
        <a:lstStyle/>
        <a:p>
          <a:endParaRPr lang="ru-RU"/>
        </a:p>
      </dgm:t>
    </dgm:pt>
    <dgm:pt modelId="{897C6FCD-0BCC-4820-BDFA-CF6B10202801}">
      <dgm:prSet/>
      <dgm:spPr/>
      <dgm:t>
        <a:bodyPr/>
        <a:lstStyle/>
        <a:p>
          <a:endParaRPr lang="ru-RU" sz="500" dirty="0"/>
        </a:p>
      </dgm:t>
    </dgm:pt>
    <dgm:pt modelId="{668539A6-2959-42E6-A695-B01BB69E028B}" type="parTrans" cxnId="{6638BBCE-8346-4C8F-9D30-873A26BF39BE}">
      <dgm:prSet/>
      <dgm:spPr/>
      <dgm:t>
        <a:bodyPr/>
        <a:lstStyle/>
        <a:p>
          <a:endParaRPr lang="ru-RU"/>
        </a:p>
      </dgm:t>
    </dgm:pt>
    <dgm:pt modelId="{283B265E-A62D-47EF-B01F-2A84BA752777}" type="sibTrans" cxnId="{6638BBCE-8346-4C8F-9D30-873A26BF39BE}">
      <dgm:prSet/>
      <dgm:spPr/>
      <dgm:t>
        <a:bodyPr/>
        <a:lstStyle/>
        <a:p>
          <a:endParaRPr lang="ru-RU"/>
        </a:p>
      </dgm:t>
    </dgm:pt>
    <dgm:pt modelId="{E315D77F-8D19-4849-8E67-177FE511F676}">
      <dgm:prSet custT="1"/>
      <dgm:spPr/>
      <dgm:t>
        <a:bodyPr/>
        <a:lstStyle/>
        <a:p>
          <a:r>
            <a:rPr lang="uk-UA" sz="1600" dirty="0" smtClean="0"/>
            <a:t>Вовк, Баба Яга добрі, напр.</a:t>
          </a:r>
          <a:endParaRPr lang="ru-RU" sz="1600" dirty="0"/>
        </a:p>
      </dgm:t>
    </dgm:pt>
    <dgm:pt modelId="{7C08CA3C-2445-4975-A7F6-F6EEC2512784}" type="parTrans" cxnId="{EB4067A9-B650-4929-9655-5CBC87C15C48}">
      <dgm:prSet/>
      <dgm:spPr/>
      <dgm:t>
        <a:bodyPr/>
        <a:lstStyle/>
        <a:p>
          <a:endParaRPr lang="ru-RU"/>
        </a:p>
      </dgm:t>
    </dgm:pt>
    <dgm:pt modelId="{BA0A4F3F-5A6D-4DB6-8142-3A9C3197EB2D}" type="sibTrans" cxnId="{EB4067A9-B650-4929-9655-5CBC87C15C48}">
      <dgm:prSet/>
      <dgm:spPr/>
      <dgm:t>
        <a:bodyPr/>
        <a:lstStyle/>
        <a:p>
          <a:endParaRPr lang="ru-RU"/>
        </a:p>
      </dgm:t>
    </dgm:pt>
    <dgm:pt modelId="{E063985E-939D-4173-8E61-611E69A82443}">
      <dgm:prSet custT="1"/>
      <dgm:spPr/>
      <dgm:t>
        <a:bodyPr/>
        <a:lstStyle/>
        <a:p>
          <a:r>
            <a:rPr lang="uk-UA" sz="1600" dirty="0" smtClean="0"/>
            <a:t>Від </a:t>
          </a:r>
          <a:r>
            <a:rPr lang="uk-UA" sz="1600" dirty="0" err="1" smtClean="0"/>
            <a:t>нег</a:t>
          </a:r>
          <a:r>
            <a:rPr lang="uk-UA" sz="1600" dirty="0" smtClean="0"/>
            <a:t>. героя або камінця, наприклад</a:t>
          </a:r>
          <a:endParaRPr lang="ru-RU" sz="1600" dirty="0"/>
        </a:p>
      </dgm:t>
    </dgm:pt>
    <dgm:pt modelId="{6FEB8362-44FE-4631-9F24-AAC7E2435830}" type="parTrans" cxnId="{737A4492-B6FD-4BA1-B543-F89B1DEAEBFD}">
      <dgm:prSet/>
      <dgm:spPr/>
      <dgm:t>
        <a:bodyPr/>
        <a:lstStyle/>
        <a:p>
          <a:endParaRPr lang="ru-RU"/>
        </a:p>
      </dgm:t>
    </dgm:pt>
    <dgm:pt modelId="{87B1AEE5-2BD2-4C85-BB41-37894B0A0DDB}" type="sibTrans" cxnId="{737A4492-B6FD-4BA1-B543-F89B1DEAEBFD}">
      <dgm:prSet/>
      <dgm:spPr/>
      <dgm:t>
        <a:bodyPr/>
        <a:lstStyle/>
        <a:p>
          <a:endParaRPr lang="ru-RU"/>
        </a:p>
      </dgm:t>
    </dgm:pt>
    <dgm:pt modelId="{8D71E9A0-A037-4DA8-A584-76E7E0DECFBE}" type="pres">
      <dgm:prSet presAssocID="{15547E61-A7D3-4DC5-9C52-3A1A2872DA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E6C15-C23D-4D70-BCFF-A83CCEAB01EF}" type="pres">
      <dgm:prSet presAssocID="{CF32D73B-6662-4B70-B9AC-CDBB27DF6596}" presName="circle1" presStyleLbl="node1" presStyleIdx="0" presStyleCnt="5"/>
      <dgm:spPr/>
    </dgm:pt>
    <dgm:pt modelId="{A9C031D9-B6EE-4D2F-AEF1-4A9E0C3FE1B1}" type="pres">
      <dgm:prSet presAssocID="{CF32D73B-6662-4B70-B9AC-CDBB27DF6596}" presName="space" presStyleCnt="0"/>
      <dgm:spPr/>
    </dgm:pt>
    <dgm:pt modelId="{A2918D3B-F904-40CE-A7CD-C3B165702453}" type="pres">
      <dgm:prSet presAssocID="{CF32D73B-6662-4B70-B9AC-CDBB27DF6596}" presName="rect1" presStyleLbl="alignAcc1" presStyleIdx="0" presStyleCnt="5"/>
      <dgm:spPr/>
      <dgm:t>
        <a:bodyPr/>
        <a:lstStyle/>
        <a:p>
          <a:endParaRPr lang="ru-RU"/>
        </a:p>
      </dgm:t>
    </dgm:pt>
    <dgm:pt modelId="{DE4A0997-B377-4180-8F9E-26802A5C10F2}" type="pres">
      <dgm:prSet presAssocID="{1B1C6161-3FE1-45DA-9BC4-AD32E7595334}" presName="vertSpace2" presStyleLbl="node1" presStyleIdx="0" presStyleCnt="5"/>
      <dgm:spPr/>
    </dgm:pt>
    <dgm:pt modelId="{F65D89E0-6F8C-4E10-9826-FB103E9F7926}" type="pres">
      <dgm:prSet presAssocID="{1B1C6161-3FE1-45DA-9BC4-AD32E7595334}" presName="circle2" presStyleLbl="node1" presStyleIdx="1" presStyleCnt="5"/>
      <dgm:spPr/>
    </dgm:pt>
    <dgm:pt modelId="{2CFCA397-9E69-478F-AFCE-5F3134C42504}" type="pres">
      <dgm:prSet presAssocID="{1B1C6161-3FE1-45DA-9BC4-AD32E7595334}" presName="rect2" presStyleLbl="alignAcc1" presStyleIdx="1" presStyleCnt="5"/>
      <dgm:spPr/>
      <dgm:t>
        <a:bodyPr/>
        <a:lstStyle/>
        <a:p>
          <a:endParaRPr lang="ru-RU"/>
        </a:p>
      </dgm:t>
    </dgm:pt>
    <dgm:pt modelId="{71F5593F-30D1-426E-A238-76EE0143E526}" type="pres">
      <dgm:prSet presAssocID="{31D0B0FE-E122-435C-A6A2-4087A84E038D}" presName="vertSpace3" presStyleLbl="node1" presStyleIdx="1" presStyleCnt="5"/>
      <dgm:spPr/>
    </dgm:pt>
    <dgm:pt modelId="{C174997E-80DA-44ED-A433-A03DB0330F87}" type="pres">
      <dgm:prSet presAssocID="{31D0B0FE-E122-435C-A6A2-4087A84E038D}" presName="circle3" presStyleLbl="node1" presStyleIdx="2" presStyleCnt="5"/>
      <dgm:spPr/>
    </dgm:pt>
    <dgm:pt modelId="{5C0B95D9-1DA2-4999-9D3C-070A28D1B2C5}" type="pres">
      <dgm:prSet presAssocID="{31D0B0FE-E122-435C-A6A2-4087A84E038D}" presName="rect3" presStyleLbl="alignAcc1" presStyleIdx="2" presStyleCnt="5"/>
      <dgm:spPr/>
      <dgm:t>
        <a:bodyPr/>
        <a:lstStyle/>
        <a:p>
          <a:endParaRPr lang="ru-RU"/>
        </a:p>
      </dgm:t>
    </dgm:pt>
    <dgm:pt modelId="{691B4C64-8994-4CAE-A121-6BFC5589299D}" type="pres">
      <dgm:prSet presAssocID="{C29D4F5A-525B-41B3-B94B-9C0890B268D5}" presName="vertSpace4" presStyleLbl="node1" presStyleIdx="2" presStyleCnt="5"/>
      <dgm:spPr/>
    </dgm:pt>
    <dgm:pt modelId="{204DFD32-3B13-4434-BAA7-EE8D282D308F}" type="pres">
      <dgm:prSet presAssocID="{C29D4F5A-525B-41B3-B94B-9C0890B268D5}" presName="circle4" presStyleLbl="node1" presStyleIdx="3" presStyleCnt="5"/>
      <dgm:spPr/>
    </dgm:pt>
    <dgm:pt modelId="{579B6C43-FCCC-40E1-8B54-B3E048909E0D}" type="pres">
      <dgm:prSet presAssocID="{C29D4F5A-525B-41B3-B94B-9C0890B268D5}" presName="rect4" presStyleLbl="alignAcc1" presStyleIdx="3" presStyleCnt="5"/>
      <dgm:spPr/>
      <dgm:t>
        <a:bodyPr/>
        <a:lstStyle/>
        <a:p>
          <a:endParaRPr lang="ru-RU"/>
        </a:p>
      </dgm:t>
    </dgm:pt>
    <dgm:pt modelId="{1E983170-99B8-44AB-8D38-7DB3D7808966}" type="pres">
      <dgm:prSet presAssocID="{85DA5D16-8874-4C3C-AE7F-94FF6D77B369}" presName="vertSpace5" presStyleLbl="node1" presStyleIdx="3" presStyleCnt="5"/>
      <dgm:spPr/>
    </dgm:pt>
    <dgm:pt modelId="{05AC0702-F2EC-43AA-A7AB-6F3B042D7294}" type="pres">
      <dgm:prSet presAssocID="{85DA5D16-8874-4C3C-AE7F-94FF6D77B369}" presName="circle5" presStyleLbl="node1" presStyleIdx="4" presStyleCnt="5"/>
      <dgm:spPr/>
    </dgm:pt>
    <dgm:pt modelId="{CBF0A120-D40B-4D99-A17D-7027A432AF40}" type="pres">
      <dgm:prSet presAssocID="{85DA5D16-8874-4C3C-AE7F-94FF6D77B369}" presName="rect5" presStyleLbl="alignAcc1" presStyleIdx="4" presStyleCnt="5"/>
      <dgm:spPr/>
      <dgm:t>
        <a:bodyPr/>
        <a:lstStyle/>
        <a:p>
          <a:endParaRPr lang="ru-RU"/>
        </a:p>
      </dgm:t>
    </dgm:pt>
    <dgm:pt modelId="{D0D65546-9FB9-4972-B35C-014EF4DF3A35}" type="pres">
      <dgm:prSet presAssocID="{CF32D73B-6662-4B70-B9AC-CDBB27DF6596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B5C5-AC3C-45E3-97D0-9D98A6324C61}" type="pres">
      <dgm:prSet presAssocID="{CF32D73B-6662-4B70-B9AC-CDBB27DF6596}" presName="rect1ChTx" presStyleLbl="alignAcc1" presStyleIdx="4" presStyleCnt="5" custScaleX="10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CE32B-8C2F-46E6-AF23-53BE7B830D6E}" type="pres">
      <dgm:prSet presAssocID="{1B1C6161-3FE1-45DA-9BC4-AD32E7595334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FC68D-3F77-433E-A2B2-8E70861AABC1}" type="pres">
      <dgm:prSet presAssocID="{1B1C6161-3FE1-45DA-9BC4-AD32E7595334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DE64F-5CED-4E78-9264-A00B342645B0}" type="pres">
      <dgm:prSet presAssocID="{31D0B0FE-E122-435C-A6A2-4087A84E038D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9F282-79FF-4D27-A3A7-7DE36B6DA4E3}" type="pres">
      <dgm:prSet presAssocID="{31D0B0FE-E122-435C-A6A2-4087A84E038D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D4F6-621E-4788-BD71-BD89E1AFFD0A}" type="pres">
      <dgm:prSet presAssocID="{C29D4F5A-525B-41B3-B94B-9C0890B268D5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F7404-6FFA-4468-A103-E032993340C6}" type="pres">
      <dgm:prSet presAssocID="{C29D4F5A-525B-41B3-B94B-9C0890B268D5}" presName="rect4ChTx" presStyleLbl="alignAcc1" presStyleIdx="4" presStyleCnt="5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12BAE-45B4-42C2-B5DD-5FFE126941D1}" type="pres">
      <dgm:prSet presAssocID="{85DA5D16-8874-4C3C-AE7F-94FF6D77B369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7FAC1-C525-4D9F-8E8D-EA823A347803}" type="pres">
      <dgm:prSet presAssocID="{85DA5D16-8874-4C3C-AE7F-94FF6D77B369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D344A-F3B7-442D-B72A-57F5A806C290}" type="presOf" srcId="{15547E61-A7D3-4DC5-9C52-3A1A2872DACF}" destId="{8D71E9A0-A037-4DA8-A584-76E7E0DECFBE}" srcOrd="0" destOrd="0" presId="urn:microsoft.com/office/officeart/2005/8/layout/target3"/>
    <dgm:cxn modelId="{6638BBCE-8346-4C8F-9D30-873A26BF39BE}" srcId="{C29D4F5A-525B-41B3-B94B-9C0890B268D5}" destId="{897C6FCD-0BCC-4820-BDFA-CF6B10202801}" srcOrd="0" destOrd="0" parTransId="{668539A6-2959-42E6-A695-B01BB69E028B}" sibTransId="{283B265E-A62D-47EF-B01F-2A84BA752777}"/>
    <dgm:cxn modelId="{D4ACAE48-A880-4F18-B6CD-BF2FBEE0AE7B}" type="presOf" srcId="{85DA5D16-8874-4C3C-AE7F-94FF6D77B369}" destId="{D6F12BAE-45B4-42C2-B5DD-5FFE126941D1}" srcOrd="1" destOrd="0" presId="urn:microsoft.com/office/officeart/2005/8/layout/target3"/>
    <dgm:cxn modelId="{AC540993-7A7E-4270-8032-39DECF0C6F8C}" srcId="{1B1C6161-3FE1-45DA-9BC4-AD32E7595334}" destId="{1ADCC883-72D4-44E1-AB85-DA698A378489}" srcOrd="0" destOrd="0" parTransId="{9987BB57-BBE8-4457-9327-92D06D8A4035}" sibTransId="{C5F9FEB5-82A4-4425-8F47-3FA24905F8F9}"/>
    <dgm:cxn modelId="{C267FF0E-DC7E-479E-B7D7-BCBD44093985}" type="presOf" srcId="{31D0B0FE-E122-435C-A6A2-4087A84E038D}" destId="{5C0B95D9-1DA2-4999-9D3C-070A28D1B2C5}" srcOrd="0" destOrd="0" presId="urn:microsoft.com/office/officeart/2005/8/layout/target3"/>
    <dgm:cxn modelId="{EB4067A9-B650-4929-9655-5CBC87C15C48}" srcId="{C29D4F5A-525B-41B3-B94B-9C0890B268D5}" destId="{E315D77F-8D19-4849-8E67-177FE511F676}" srcOrd="1" destOrd="0" parTransId="{7C08CA3C-2445-4975-A7F6-F6EEC2512784}" sibTransId="{BA0A4F3F-5A6D-4DB6-8142-3A9C3197EB2D}"/>
    <dgm:cxn modelId="{6A9C501D-AF03-4A25-81F3-E22F32C56ACE}" type="presOf" srcId="{C29D4F5A-525B-41B3-B94B-9C0890B268D5}" destId="{61D8D4F6-621E-4788-BD71-BD89E1AFFD0A}" srcOrd="1" destOrd="0" presId="urn:microsoft.com/office/officeart/2005/8/layout/target3"/>
    <dgm:cxn modelId="{FFC51B7C-2CF6-493B-B349-0B0ADE16EA2B}" type="presOf" srcId="{3A5ECB69-2799-4DD2-9F80-33ACF4A2AC56}" destId="{3E99F282-79FF-4D27-A3A7-7DE36B6DA4E3}" srcOrd="0" destOrd="0" presId="urn:microsoft.com/office/officeart/2005/8/layout/target3"/>
    <dgm:cxn modelId="{5435652C-787B-4E3E-897A-E42DE90C3FC9}" srcId="{31D0B0FE-E122-435C-A6A2-4087A84E038D}" destId="{3A5ECB69-2799-4DD2-9F80-33ACF4A2AC56}" srcOrd="0" destOrd="0" parTransId="{9888F822-F897-46C5-BC2D-6D1019F93CC1}" sibTransId="{58D4BD9B-F101-40EA-84A6-678C7D7CE8C4}"/>
    <dgm:cxn modelId="{3D2E4B63-9E8E-4C4F-A554-50357451A84E}" type="presOf" srcId="{E063985E-939D-4173-8E61-611E69A82443}" destId="{EBA7FAC1-C525-4D9F-8E8D-EA823A347803}" srcOrd="0" destOrd="0" presId="urn:microsoft.com/office/officeart/2005/8/layout/target3"/>
    <dgm:cxn modelId="{0E5B1C91-BFA8-4FE7-9790-2A271BF54784}" type="presOf" srcId="{1B1C6161-3FE1-45DA-9BC4-AD32E7595334}" destId="{2CFCA397-9E69-478F-AFCE-5F3134C42504}" srcOrd="0" destOrd="0" presId="urn:microsoft.com/office/officeart/2005/8/layout/target3"/>
    <dgm:cxn modelId="{F4C53DF9-8E13-4926-A77E-61A6C2CF7B36}" type="presOf" srcId="{64D7BB22-D944-4701-A2CF-118AA973BFDF}" destId="{6E25B5C5-AC3C-45E3-97D0-9D98A6324C61}" srcOrd="0" destOrd="0" presId="urn:microsoft.com/office/officeart/2005/8/layout/target3"/>
    <dgm:cxn modelId="{D8892D7B-EA8B-4A81-864D-6E0D46413B75}" srcId="{15547E61-A7D3-4DC5-9C52-3A1A2872DACF}" destId="{CF32D73B-6662-4B70-B9AC-CDBB27DF6596}" srcOrd="0" destOrd="0" parTransId="{CBEE4A32-5C2C-4106-87A9-71F8D1326A3E}" sibTransId="{814313E8-BAA2-42B2-9E1C-BFB0719F9822}"/>
    <dgm:cxn modelId="{D69CD3F9-109E-4978-BFD2-86E8A54BB381}" type="presOf" srcId="{CF32D73B-6662-4B70-B9AC-CDBB27DF6596}" destId="{A2918D3B-F904-40CE-A7CD-C3B165702453}" srcOrd="0" destOrd="0" presId="urn:microsoft.com/office/officeart/2005/8/layout/target3"/>
    <dgm:cxn modelId="{CF5B9B46-E7A2-4563-831F-F1FBAD93C90D}" srcId="{15547E61-A7D3-4DC5-9C52-3A1A2872DACF}" destId="{85DA5D16-8874-4C3C-AE7F-94FF6D77B369}" srcOrd="4" destOrd="0" parTransId="{538A2E89-B038-4D0F-B47B-8D3DFA3DF835}" sibTransId="{967C95D1-CA84-483A-B7EC-4FAB12466750}"/>
    <dgm:cxn modelId="{7C768395-CFCE-4BB5-AADA-ADAD07FDDAC6}" type="presOf" srcId="{E315D77F-8D19-4849-8E67-177FE511F676}" destId="{DC7F7404-6FFA-4468-A103-E032993340C6}" srcOrd="0" destOrd="1" presId="urn:microsoft.com/office/officeart/2005/8/layout/target3"/>
    <dgm:cxn modelId="{E95B3940-ACB5-42B4-B1BB-631ECF655EFF}" type="presOf" srcId="{1ADCC883-72D4-44E1-AB85-DA698A378489}" destId="{C3BFC68D-3F77-433E-A2B2-8E70861AABC1}" srcOrd="0" destOrd="0" presId="urn:microsoft.com/office/officeart/2005/8/layout/target3"/>
    <dgm:cxn modelId="{B69C5F6A-F3FD-40DC-9A73-07FA18B18138}" srcId="{15547E61-A7D3-4DC5-9C52-3A1A2872DACF}" destId="{1B1C6161-3FE1-45DA-9BC4-AD32E7595334}" srcOrd="1" destOrd="0" parTransId="{BB34C05C-2DEF-4732-BC21-206A7BBA2C7E}" sibTransId="{34CBDE75-0DF0-4F25-8875-C89FCDBED96D}"/>
    <dgm:cxn modelId="{4ECB0E8A-C050-4E05-ACBB-34892E57425A}" type="presOf" srcId="{1B1C6161-3FE1-45DA-9BC4-AD32E7595334}" destId="{042CE32B-8C2F-46E6-AF23-53BE7B830D6E}" srcOrd="1" destOrd="0" presId="urn:microsoft.com/office/officeart/2005/8/layout/target3"/>
    <dgm:cxn modelId="{B054C1C6-5863-421E-A6D0-341F3292D3E5}" type="presOf" srcId="{C29D4F5A-525B-41B3-B94B-9C0890B268D5}" destId="{579B6C43-FCCC-40E1-8B54-B3E048909E0D}" srcOrd="0" destOrd="0" presId="urn:microsoft.com/office/officeart/2005/8/layout/target3"/>
    <dgm:cxn modelId="{3F7E1BE8-97C8-45C0-B04D-F0616137A606}" type="presOf" srcId="{897C6FCD-0BCC-4820-BDFA-CF6B10202801}" destId="{DC7F7404-6FFA-4468-A103-E032993340C6}" srcOrd="0" destOrd="0" presId="urn:microsoft.com/office/officeart/2005/8/layout/target3"/>
    <dgm:cxn modelId="{CD4D4102-2F17-4FCF-9DE8-69E16A0B442E}" srcId="{15547E61-A7D3-4DC5-9C52-3A1A2872DACF}" destId="{31D0B0FE-E122-435C-A6A2-4087A84E038D}" srcOrd="2" destOrd="0" parTransId="{81D701F9-8A4D-4377-B5D4-6202302A5EE4}" sibTransId="{B1C686EA-FB6F-4C5A-870B-D0E2A776E692}"/>
    <dgm:cxn modelId="{3140087A-DB3C-41EB-A59A-905851C71D13}" type="presOf" srcId="{CF32D73B-6662-4B70-B9AC-CDBB27DF6596}" destId="{D0D65546-9FB9-4972-B35C-014EF4DF3A35}" srcOrd="1" destOrd="0" presId="urn:microsoft.com/office/officeart/2005/8/layout/target3"/>
    <dgm:cxn modelId="{10690778-8E9E-41BF-9404-C3C1649EF822}" type="presOf" srcId="{31D0B0FE-E122-435C-A6A2-4087A84E038D}" destId="{E8EDE64F-5CED-4E78-9264-A00B342645B0}" srcOrd="1" destOrd="0" presId="urn:microsoft.com/office/officeart/2005/8/layout/target3"/>
    <dgm:cxn modelId="{737A4492-B6FD-4BA1-B543-F89B1DEAEBFD}" srcId="{85DA5D16-8874-4C3C-AE7F-94FF6D77B369}" destId="{E063985E-939D-4173-8E61-611E69A82443}" srcOrd="0" destOrd="0" parTransId="{6FEB8362-44FE-4631-9F24-AAC7E2435830}" sibTransId="{87B1AEE5-2BD2-4C85-BB41-37894B0A0DDB}"/>
    <dgm:cxn modelId="{5A7C852C-E570-414D-91F4-1A8EE6C8C714}" srcId="{15547E61-A7D3-4DC5-9C52-3A1A2872DACF}" destId="{C29D4F5A-525B-41B3-B94B-9C0890B268D5}" srcOrd="3" destOrd="0" parTransId="{0F34B7B5-99E9-48C5-96F2-3D2A61D10A5B}" sibTransId="{6F792166-B2E7-4DD4-B706-9D3393A18E54}"/>
    <dgm:cxn modelId="{41E8BDC9-3964-4153-BDE6-D9F4A10A0492}" srcId="{CF32D73B-6662-4B70-B9AC-CDBB27DF6596}" destId="{64D7BB22-D944-4701-A2CF-118AA973BFDF}" srcOrd="0" destOrd="0" parTransId="{F40FC60E-972F-476A-81D1-660FE1DF8074}" sibTransId="{0A9EBDB0-2E78-447F-8C99-A95BAB50FBDB}"/>
    <dgm:cxn modelId="{D8862A40-5C5B-4E84-A614-F8AA19163B41}" type="presOf" srcId="{85DA5D16-8874-4C3C-AE7F-94FF6D77B369}" destId="{CBF0A120-D40B-4D99-A17D-7027A432AF40}" srcOrd="0" destOrd="0" presId="urn:microsoft.com/office/officeart/2005/8/layout/target3"/>
    <dgm:cxn modelId="{22AD3D8D-C3AD-4DC4-A7EB-43F77874A892}" type="presParOf" srcId="{8D71E9A0-A037-4DA8-A584-76E7E0DECFBE}" destId="{392E6C15-C23D-4D70-BCFF-A83CCEAB01EF}" srcOrd="0" destOrd="0" presId="urn:microsoft.com/office/officeart/2005/8/layout/target3"/>
    <dgm:cxn modelId="{7B213475-CB91-4DE8-AEA2-2BD104DCACFC}" type="presParOf" srcId="{8D71E9A0-A037-4DA8-A584-76E7E0DECFBE}" destId="{A9C031D9-B6EE-4D2F-AEF1-4A9E0C3FE1B1}" srcOrd="1" destOrd="0" presId="urn:microsoft.com/office/officeart/2005/8/layout/target3"/>
    <dgm:cxn modelId="{84434A62-4B17-4A42-ABD0-C2C5C52EA3DF}" type="presParOf" srcId="{8D71E9A0-A037-4DA8-A584-76E7E0DECFBE}" destId="{A2918D3B-F904-40CE-A7CD-C3B165702453}" srcOrd="2" destOrd="0" presId="urn:microsoft.com/office/officeart/2005/8/layout/target3"/>
    <dgm:cxn modelId="{9A8AE945-8493-4957-B497-DC130DC4DC19}" type="presParOf" srcId="{8D71E9A0-A037-4DA8-A584-76E7E0DECFBE}" destId="{DE4A0997-B377-4180-8F9E-26802A5C10F2}" srcOrd="3" destOrd="0" presId="urn:microsoft.com/office/officeart/2005/8/layout/target3"/>
    <dgm:cxn modelId="{7B5CD314-29AC-4A2A-9222-AFE9D9EC147A}" type="presParOf" srcId="{8D71E9A0-A037-4DA8-A584-76E7E0DECFBE}" destId="{F65D89E0-6F8C-4E10-9826-FB103E9F7926}" srcOrd="4" destOrd="0" presId="urn:microsoft.com/office/officeart/2005/8/layout/target3"/>
    <dgm:cxn modelId="{2ADF65F2-96CE-418E-BC49-BD3D291852B7}" type="presParOf" srcId="{8D71E9A0-A037-4DA8-A584-76E7E0DECFBE}" destId="{2CFCA397-9E69-478F-AFCE-5F3134C42504}" srcOrd="5" destOrd="0" presId="urn:microsoft.com/office/officeart/2005/8/layout/target3"/>
    <dgm:cxn modelId="{42B768AC-C96A-4946-BDE2-832506280EBA}" type="presParOf" srcId="{8D71E9A0-A037-4DA8-A584-76E7E0DECFBE}" destId="{71F5593F-30D1-426E-A238-76EE0143E526}" srcOrd="6" destOrd="0" presId="urn:microsoft.com/office/officeart/2005/8/layout/target3"/>
    <dgm:cxn modelId="{1EEF83FC-A498-4A9F-A8AB-37E05933B80F}" type="presParOf" srcId="{8D71E9A0-A037-4DA8-A584-76E7E0DECFBE}" destId="{C174997E-80DA-44ED-A433-A03DB0330F87}" srcOrd="7" destOrd="0" presId="urn:microsoft.com/office/officeart/2005/8/layout/target3"/>
    <dgm:cxn modelId="{793001BD-AB6E-4AB6-A878-1FD3C79E0A6A}" type="presParOf" srcId="{8D71E9A0-A037-4DA8-A584-76E7E0DECFBE}" destId="{5C0B95D9-1DA2-4999-9D3C-070A28D1B2C5}" srcOrd="8" destOrd="0" presId="urn:microsoft.com/office/officeart/2005/8/layout/target3"/>
    <dgm:cxn modelId="{85CD857D-B912-42A4-915B-5B2D77875C74}" type="presParOf" srcId="{8D71E9A0-A037-4DA8-A584-76E7E0DECFBE}" destId="{691B4C64-8994-4CAE-A121-6BFC5589299D}" srcOrd="9" destOrd="0" presId="urn:microsoft.com/office/officeart/2005/8/layout/target3"/>
    <dgm:cxn modelId="{D0D2FC02-4DA9-410D-B3AB-82BAFB36F1FB}" type="presParOf" srcId="{8D71E9A0-A037-4DA8-A584-76E7E0DECFBE}" destId="{204DFD32-3B13-4434-BAA7-EE8D282D308F}" srcOrd="10" destOrd="0" presId="urn:microsoft.com/office/officeart/2005/8/layout/target3"/>
    <dgm:cxn modelId="{7F64D008-E757-4854-97B6-0401E00D45AA}" type="presParOf" srcId="{8D71E9A0-A037-4DA8-A584-76E7E0DECFBE}" destId="{579B6C43-FCCC-40E1-8B54-B3E048909E0D}" srcOrd="11" destOrd="0" presId="urn:microsoft.com/office/officeart/2005/8/layout/target3"/>
    <dgm:cxn modelId="{F0930034-128E-4A64-A09E-06B74AD643F6}" type="presParOf" srcId="{8D71E9A0-A037-4DA8-A584-76E7E0DECFBE}" destId="{1E983170-99B8-44AB-8D38-7DB3D7808966}" srcOrd="12" destOrd="0" presId="urn:microsoft.com/office/officeart/2005/8/layout/target3"/>
    <dgm:cxn modelId="{0203046C-7EC2-4E13-B062-C14D3080652F}" type="presParOf" srcId="{8D71E9A0-A037-4DA8-A584-76E7E0DECFBE}" destId="{05AC0702-F2EC-43AA-A7AB-6F3B042D7294}" srcOrd="13" destOrd="0" presId="urn:microsoft.com/office/officeart/2005/8/layout/target3"/>
    <dgm:cxn modelId="{4B43803B-C1A6-4E5C-A4B8-69786E1A3DAB}" type="presParOf" srcId="{8D71E9A0-A037-4DA8-A584-76E7E0DECFBE}" destId="{CBF0A120-D40B-4D99-A17D-7027A432AF40}" srcOrd="14" destOrd="0" presId="urn:microsoft.com/office/officeart/2005/8/layout/target3"/>
    <dgm:cxn modelId="{AC6BAF5F-AE35-41B5-BD40-63C4220BA028}" type="presParOf" srcId="{8D71E9A0-A037-4DA8-A584-76E7E0DECFBE}" destId="{D0D65546-9FB9-4972-B35C-014EF4DF3A35}" srcOrd="15" destOrd="0" presId="urn:microsoft.com/office/officeart/2005/8/layout/target3"/>
    <dgm:cxn modelId="{BBD1C1C0-E60E-4585-9B92-E20EF410472A}" type="presParOf" srcId="{8D71E9A0-A037-4DA8-A584-76E7E0DECFBE}" destId="{6E25B5C5-AC3C-45E3-97D0-9D98A6324C61}" srcOrd="16" destOrd="0" presId="urn:microsoft.com/office/officeart/2005/8/layout/target3"/>
    <dgm:cxn modelId="{0B7E1216-385F-4A87-AB9B-237864D6226F}" type="presParOf" srcId="{8D71E9A0-A037-4DA8-A584-76E7E0DECFBE}" destId="{042CE32B-8C2F-46E6-AF23-53BE7B830D6E}" srcOrd="17" destOrd="0" presId="urn:microsoft.com/office/officeart/2005/8/layout/target3"/>
    <dgm:cxn modelId="{F4F37925-C89C-4A7D-BE2B-7922F84370C3}" type="presParOf" srcId="{8D71E9A0-A037-4DA8-A584-76E7E0DECFBE}" destId="{C3BFC68D-3F77-433E-A2B2-8E70861AABC1}" srcOrd="18" destOrd="0" presId="urn:microsoft.com/office/officeart/2005/8/layout/target3"/>
    <dgm:cxn modelId="{A5D36B7D-6FDF-41A3-96C4-F684D33FC15C}" type="presParOf" srcId="{8D71E9A0-A037-4DA8-A584-76E7E0DECFBE}" destId="{E8EDE64F-5CED-4E78-9264-A00B342645B0}" srcOrd="19" destOrd="0" presId="urn:microsoft.com/office/officeart/2005/8/layout/target3"/>
    <dgm:cxn modelId="{553DB944-2A6D-4BBE-8DD2-F69CC9FB4A2A}" type="presParOf" srcId="{8D71E9A0-A037-4DA8-A584-76E7E0DECFBE}" destId="{3E99F282-79FF-4D27-A3A7-7DE36B6DA4E3}" srcOrd="20" destOrd="0" presId="urn:microsoft.com/office/officeart/2005/8/layout/target3"/>
    <dgm:cxn modelId="{7D2613C0-D58D-4D5C-8C4D-F3B0FD73D0CC}" type="presParOf" srcId="{8D71E9A0-A037-4DA8-A584-76E7E0DECFBE}" destId="{61D8D4F6-621E-4788-BD71-BD89E1AFFD0A}" srcOrd="21" destOrd="0" presId="urn:microsoft.com/office/officeart/2005/8/layout/target3"/>
    <dgm:cxn modelId="{7BA1BFA2-7572-443E-ADCE-D984725BE50E}" type="presParOf" srcId="{8D71E9A0-A037-4DA8-A584-76E7E0DECFBE}" destId="{DC7F7404-6FFA-4468-A103-E032993340C6}" srcOrd="22" destOrd="0" presId="urn:microsoft.com/office/officeart/2005/8/layout/target3"/>
    <dgm:cxn modelId="{F81E3D8A-8B99-435F-B5B8-F986F0E2876F}" type="presParOf" srcId="{8D71E9A0-A037-4DA8-A584-76E7E0DECFBE}" destId="{D6F12BAE-45B4-42C2-B5DD-5FFE126941D1}" srcOrd="23" destOrd="0" presId="urn:microsoft.com/office/officeart/2005/8/layout/target3"/>
    <dgm:cxn modelId="{42F1B09E-C48F-4B2A-81B0-4E107BCDDBF6}" type="presParOf" srcId="{8D71E9A0-A037-4DA8-A584-76E7E0DECFBE}" destId="{EBA7FAC1-C525-4D9F-8E8D-EA823A347803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79634-20DF-4013-AEB2-8C836682FC7F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0FDC0AF-4BB2-40B8-AF81-BC9EA25CD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A0DBA5-B0CC-41A4-A636-9B53FCE4D301}" type="datetimeFigureOut">
              <a:rPr lang="ru-RU" smtClean="0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85F1B82-2090-4A12-92D1-C6C16C731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333375"/>
            <a:ext cx="7772400" cy="4267200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/>
                </a:solidFill>
              </a:rPr>
              <a:t>Казкотерап</a:t>
            </a:r>
            <a:r>
              <a:rPr lang="uk-UA" sz="8000" dirty="0" smtClean="0">
                <a:solidFill>
                  <a:schemeClr val="accent1"/>
                </a:solidFill>
              </a:rPr>
              <a:t>ія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371600" y="4953000"/>
            <a:ext cx="6400800" cy="12192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60045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635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/>
              <a:t>Алгоритм психокорекційної </a:t>
            </a:r>
            <a:r>
              <a:rPr lang="uk-UA" sz="3600" dirty="0" smtClean="0"/>
              <a:t>казки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4103688" cy="52419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першу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чергу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ми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знаходимо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героя,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близького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дитині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статтю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віком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характером.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Потім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описуємо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життя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героя в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казковій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країні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так,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щоб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дитина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знайшла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схожість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своїм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життям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Далі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вводимо героя 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важку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схожу на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реальну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дитини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приписуємо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герою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всі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хвилювання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дитини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Герой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починає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шукати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вихід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із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скрутного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становища. Або ми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починаємо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погіршувати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приводячи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її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до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логічного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кінця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також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підштовхує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героя до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змін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 Герой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може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зустрічати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істот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які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опинились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 такому ж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становищі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дивитися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як вони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розплутують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цю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 Наше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завдання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– через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казкові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події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показати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герою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іншого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боку,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запропонувати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альтернативні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моделі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поведінки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Герой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розуміє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був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не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правий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починає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змінюватись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.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9488" y="1125538"/>
            <a:ext cx="4354512" cy="403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921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/>
              <a:t>Робота з казкою, варіанти зміни </a:t>
            </a:r>
            <a:r>
              <a:rPr lang="uk-UA" sz="3200" dirty="0" smtClean="0"/>
              <a:t>казки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0" y="1052513"/>
          <a:ext cx="7883525" cy="280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8488" y="3284538"/>
            <a:ext cx="648017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072362" cy="2286000"/>
          </a:xfrm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4800" dirty="0" smtClean="0">
                <a:effectLst/>
                <a:latin typeface="Palatino Linotype" pitchFamily="18" charset="0"/>
              </a:rPr>
              <a:t>Схема психологічного аналізу казки</a:t>
            </a:r>
            <a:endParaRPr lang="ru-RU" sz="4800" dirty="0" smtClean="0">
              <a:effectLst/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357290" y="2500306"/>
            <a:ext cx="5214974" cy="25098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Century Gothic" pitchFamily="34" charset="0"/>
              </a:rPr>
              <a:t>1) </a:t>
            </a:r>
            <a:r>
              <a:rPr lang="ru-RU" sz="2000" b="1" dirty="0" err="1" smtClean="0">
                <a:latin typeface="Century Gothic" pitchFamily="34" charset="0"/>
              </a:rPr>
              <a:t>Енергоінформаційне</a:t>
            </a:r>
            <a:r>
              <a:rPr lang="ru-RU" sz="2000" b="1" dirty="0" smtClean="0">
                <a:latin typeface="Century Gothic" pitchFamily="34" charset="0"/>
              </a:rPr>
              <a:t> поле </a:t>
            </a:r>
            <a:r>
              <a:rPr lang="ru-RU" sz="2000" dirty="0" err="1" smtClean="0">
                <a:latin typeface="Century Gothic" pitchFamily="34" charset="0"/>
              </a:rPr>
              <a:t>казки</a:t>
            </a:r>
            <a:r>
              <a:rPr lang="ru-RU" sz="2000" dirty="0" smtClean="0">
                <a:latin typeface="Century Gothic" pitchFamily="34" charset="0"/>
              </a:rPr>
              <a:t> (</a:t>
            </a:r>
            <a:r>
              <a:rPr lang="ru-RU" sz="2000" dirty="0" err="1" smtClean="0">
                <a:latin typeface="Century Gothic" pitchFamily="34" charset="0"/>
              </a:rPr>
              <a:t>ємоціїї</a:t>
            </a:r>
            <a:r>
              <a:rPr lang="ru-RU" sz="2000" dirty="0" smtClean="0">
                <a:latin typeface="Century Gothic" pitchFamily="34" charset="0"/>
              </a:rPr>
              <a:t>, думки </a:t>
            </a:r>
            <a:r>
              <a:rPr lang="ru-RU" sz="2000" dirty="0" err="1" smtClean="0">
                <a:latin typeface="Century Gothic" pitchFamily="34" charset="0"/>
              </a:rPr>
              <a:t>після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прочитання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казки</a:t>
            </a:r>
            <a:r>
              <a:rPr lang="ru-RU" sz="2000" dirty="0" smtClean="0">
                <a:latin typeface="Century Gothic" pitchFamily="34" charset="0"/>
              </a:rPr>
              <a:t>);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Century Gothic" pitchFamily="34" charset="0"/>
              </a:rPr>
              <a:t>2) </a:t>
            </a:r>
            <a:r>
              <a:rPr lang="ru-RU" sz="2000" b="1" dirty="0" err="1" smtClean="0">
                <a:latin typeface="Century Gothic" pitchFamily="34" charset="0"/>
              </a:rPr>
              <a:t>Основна</a:t>
            </a:r>
            <a:r>
              <a:rPr lang="ru-RU" sz="2000" b="1" dirty="0" smtClean="0">
                <a:latin typeface="Century Gothic" pitchFamily="34" charset="0"/>
              </a:rPr>
              <a:t> тема </a:t>
            </a:r>
            <a:r>
              <a:rPr lang="ru-RU" sz="2000" dirty="0" err="1" smtClean="0">
                <a:latin typeface="Century Gothic" pitchFamily="34" charset="0"/>
              </a:rPr>
              <a:t>казки</a:t>
            </a:r>
            <a:r>
              <a:rPr lang="ru-RU" sz="2000" dirty="0" smtClean="0">
                <a:latin typeface="Century Gothic" pitchFamily="34" charset="0"/>
              </a:rPr>
              <a:t> (</a:t>
            </a:r>
            <a:r>
              <a:rPr lang="ru-RU" sz="2000" dirty="0" err="1" smtClean="0">
                <a:latin typeface="Century Gothic" pitchFamily="34" charset="0"/>
              </a:rPr>
              <a:t>ідея</a:t>
            </a:r>
            <a:r>
              <a:rPr lang="ru-RU" sz="2000" dirty="0" smtClean="0">
                <a:latin typeface="Century Gothic" pitchFamily="34" charset="0"/>
              </a:rPr>
              <a:t>);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Century Gothic" pitchFamily="34" charset="0"/>
              </a:rPr>
              <a:t>3) </a:t>
            </a:r>
            <a:r>
              <a:rPr lang="ru-RU" sz="2000" b="1" dirty="0" smtClean="0">
                <a:latin typeface="Century Gothic" pitchFamily="34" charset="0"/>
              </a:rPr>
              <a:t>Сюжет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казки</a:t>
            </a:r>
            <a:r>
              <a:rPr lang="ru-RU" sz="2000" dirty="0" smtClean="0">
                <a:latin typeface="Century Gothic" pitchFamily="34" charset="0"/>
              </a:rPr>
              <a:t> (</a:t>
            </a:r>
            <a:r>
              <a:rPr lang="ru-RU" sz="2000" dirty="0" err="1" smtClean="0">
                <a:latin typeface="Century Gothic" pitchFamily="34" charset="0"/>
              </a:rPr>
              <a:t>виклад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перебігу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події</a:t>
            </a:r>
            <a:r>
              <a:rPr lang="ru-RU" sz="2000" dirty="0" smtClean="0">
                <a:latin typeface="Century Gothic" pitchFamily="34" charset="0"/>
              </a:rPr>
              <a:t>);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Century Gothic" pitchFamily="34" charset="0"/>
              </a:rPr>
              <a:t>4) </a:t>
            </a:r>
            <a:r>
              <a:rPr lang="ru-RU" sz="2000" b="1" dirty="0" err="1" smtClean="0">
                <a:latin typeface="Century Gothic" pitchFamily="34" charset="0"/>
              </a:rPr>
              <a:t>Лінія</a:t>
            </a:r>
            <a:r>
              <a:rPr lang="ru-RU" sz="2000" b="1" dirty="0" smtClean="0">
                <a:latin typeface="Century Gothic" pitchFamily="34" charset="0"/>
              </a:rPr>
              <a:t> головного героя </a:t>
            </a:r>
            <a:r>
              <a:rPr lang="ru-RU" sz="2000" dirty="0" smtClean="0">
                <a:latin typeface="Century Gothic" pitchFamily="34" charset="0"/>
              </a:rPr>
              <a:t>(образ автора </a:t>
            </a:r>
            <a:r>
              <a:rPr lang="ru-RU" sz="2000" dirty="0" err="1" smtClean="0">
                <a:latin typeface="Century Gothic" pitchFamily="34" charset="0"/>
              </a:rPr>
              <a:t>идеальний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або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реальний</a:t>
            </a:r>
            <a:r>
              <a:rPr lang="ru-RU" sz="2000" dirty="0" smtClean="0">
                <a:latin typeface="Century Gothic" pitchFamily="34" charset="0"/>
              </a:rPr>
              <a:t>);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Century Gothic" pitchFamily="34" charset="0"/>
              </a:rPr>
              <a:t>5) </a:t>
            </a:r>
            <a:r>
              <a:rPr lang="ru-RU" sz="2000" b="1" dirty="0" err="1" smtClean="0">
                <a:latin typeface="Century Gothic" pitchFamily="34" charset="0"/>
              </a:rPr>
              <a:t>Символічне</a:t>
            </a:r>
            <a:r>
              <a:rPr lang="ru-RU" sz="2000" b="1" dirty="0" smtClean="0">
                <a:latin typeface="Century Gothic" pitchFamily="34" charset="0"/>
              </a:rPr>
              <a:t> поле </a:t>
            </a:r>
            <a:r>
              <a:rPr lang="ru-RU" sz="2000" dirty="0" smtClean="0">
                <a:latin typeface="Century Gothic" pitchFamily="34" charset="0"/>
              </a:rPr>
              <a:t>(</a:t>
            </a:r>
            <a:r>
              <a:rPr lang="ru-RU" sz="2000" dirty="0" err="1" smtClean="0">
                <a:latin typeface="Century Gothic" pitchFamily="34" charset="0"/>
              </a:rPr>
              <a:t>інформація</a:t>
            </a:r>
            <a:r>
              <a:rPr lang="ru-RU" sz="2000" dirty="0" smtClean="0">
                <a:latin typeface="Century Gothic" pitchFamily="34" charset="0"/>
              </a:rPr>
              <a:t> про </a:t>
            </a:r>
            <a:r>
              <a:rPr lang="ru-RU" sz="2000" dirty="0" err="1" smtClean="0">
                <a:latin typeface="Century Gothic" pitchFamily="34" charset="0"/>
              </a:rPr>
              <a:t>внутрішнії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світ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клієнта</a:t>
            </a:r>
            <a:r>
              <a:rPr lang="ru-RU" sz="2000" dirty="0" smtClean="0">
                <a:latin typeface="Century Gothic" pitchFamily="34" charset="0"/>
              </a:rPr>
              <a:t>) .</a:t>
            </a: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298926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2684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Психологічні характеристики казки</a:t>
            </a:r>
            <a:endParaRPr lang="ru-RU" sz="4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365125" y="1600200"/>
            <a:ext cx="4041775" cy="2836863"/>
          </a:xfrm>
          <a:solidFill>
            <a:srgbClr val="E8EBF4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інформативна.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Через аналіз казки психолог отримує інформацію про життя, стан, труднощі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екологічна.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 дитина, і психолог мають бути </a:t>
            </a:r>
            <a:r>
              <a:rPr lang="uk-UA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емоційно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захищені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необмежена.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Дитина (психолог), змінюючи казку, змінюють своє життя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105400" y="4641850"/>
            <a:ext cx="4038600" cy="2044700"/>
          </a:xfrm>
          <a:solidFill>
            <a:srgbClr val="E8EBF4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феєрична.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Костюми, ляльки, музичні інструменти у терапії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емоційна.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Накопичується позитивний заряд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+mn-lt"/>
              </a:rPr>
              <a:t>Казка мудра.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Дає можливість дітям і дорослим обрати способи </a:t>
            </a:r>
            <a:r>
              <a:rPr lang="uk-UA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розв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’</a:t>
            </a:r>
            <a:r>
              <a:rPr lang="uk-UA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язання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проблемних ситуацій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581525"/>
            <a:ext cx="30019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628775"/>
            <a:ext cx="39512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Виснов</a:t>
            </a:r>
            <a:r>
              <a:rPr lang="ru-RU" dirty="0" err="1" smtClean="0"/>
              <a:t>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107950" y="1341438"/>
            <a:ext cx="3024188" cy="15827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>
                <a:solidFill>
                  <a:schemeClr val="tx1"/>
                </a:solidFill>
                <a:latin typeface="+mn-lt"/>
              </a:rPr>
              <a:t>Казка – це абстрагована форма місцевої розповіді, представленої в більш стислій і кристалізованій формі. </a:t>
            </a:r>
            <a:endParaRPr lang="uk-UA" sz="1600" dirty="0" smtClean="0">
              <a:solidFill>
                <a:schemeClr val="tx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857232"/>
            <a:ext cx="3829050" cy="3743325"/>
          </a:xfrm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015038" y="1196975"/>
            <a:ext cx="30241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500">
                <a:latin typeface="Palatino Linotype" pitchFamily="18" charset="0"/>
              </a:rPr>
              <a:t>Казки – частина нашої історії, культурне надбання, яке може дати людям відчуття неперервності і згуртованості. У межах казкотерапії ми можемо осмислювати через казку різноманітні життєві явища, події життя, феномени духовного пошуку і багато іншого.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07950" y="2852738"/>
            <a:ext cx="30241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 err="1">
                <a:latin typeface="Palatino Linotype" pitchFamily="18" charset="0"/>
              </a:rPr>
              <a:t>Головним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засобом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психологічного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впливу</a:t>
            </a:r>
            <a:r>
              <a:rPr lang="ru-RU" sz="1500" dirty="0">
                <a:latin typeface="Palatino Linotype" pitchFamily="18" charset="0"/>
              </a:rPr>
              <a:t> в </a:t>
            </a:r>
            <a:r>
              <a:rPr lang="ru-RU" sz="1500" dirty="0" err="1">
                <a:latin typeface="Palatino Linotype" pitchFamily="18" charset="0"/>
              </a:rPr>
              <a:t>казкотерапії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виступає</a:t>
            </a:r>
            <a:r>
              <a:rPr lang="ru-RU" sz="1500" dirty="0">
                <a:latin typeface="Palatino Linotype" pitchFamily="18" charset="0"/>
              </a:rPr>
              <a:t> метафора як ядро </a:t>
            </a:r>
            <a:r>
              <a:rPr lang="ru-RU" sz="1500" dirty="0" err="1">
                <a:latin typeface="Palatino Linotype" pitchFamily="18" charset="0"/>
              </a:rPr>
              <a:t>будь-якої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казки</a:t>
            </a:r>
            <a:r>
              <a:rPr lang="ru-RU" sz="1500" dirty="0">
                <a:latin typeface="Palatino Linotype" pitchFamily="18" charset="0"/>
              </a:rPr>
              <a:t>. </a:t>
            </a:r>
            <a:r>
              <a:rPr lang="ru-RU" sz="1500" dirty="0" err="1">
                <a:latin typeface="Palatino Linotype" pitchFamily="18" charset="0"/>
              </a:rPr>
              <a:t>Саме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глибина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і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точність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метафори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визначають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ефективність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казкотерапевтичних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прийомів</a:t>
            </a:r>
            <a:r>
              <a:rPr lang="ru-RU" sz="1500" dirty="0">
                <a:latin typeface="Palatino Linotype" pitchFamily="18" charset="0"/>
              </a:rPr>
              <a:t> у </a:t>
            </a:r>
            <a:r>
              <a:rPr lang="ru-RU" sz="1500" dirty="0" err="1">
                <a:latin typeface="Palatino Linotype" pitchFamily="18" charset="0"/>
              </a:rPr>
              <a:t>роботі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з</a:t>
            </a:r>
            <a:r>
              <a:rPr lang="ru-RU" sz="1500" dirty="0">
                <a:latin typeface="Palatino Linotype" pitchFamily="18" charset="0"/>
              </a:rPr>
              <a:t> </a:t>
            </a:r>
            <a:r>
              <a:rPr lang="ru-RU" sz="1500" dirty="0" err="1">
                <a:latin typeface="Palatino Linotype" pitchFamily="18" charset="0"/>
              </a:rPr>
              <a:t>дітьми</a:t>
            </a:r>
            <a:r>
              <a:rPr lang="ru-RU" sz="1500" dirty="0">
                <a:latin typeface="Palatino Linotype" pitchFamily="18" charset="0"/>
              </a:rPr>
              <a:t> та </a:t>
            </a:r>
            <a:r>
              <a:rPr lang="ru-RU" sz="1500" dirty="0" err="1">
                <a:latin typeface="Palatino Linotype" pitchFamily="18" charset="0"/>
              </a:rPr>
              <a:t>дорослими</a:t>
            </a:r>
            <a:r>
              <a:rPr lang="ru-RU" sz="1500" dirty="0">
                <a:latin typeface="Palatino Linotype" pitchFamily="18" charset="0"/>
              </a:rPr>
              <a:t>. 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015038" y="3860800"/>
            <a:ext cx="29527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500">
                <a:latin typeface="Palatino Linotype" pitchFamily="18" charset="0"/>
              </a:rPr>
              <a:t>В казках представлена загальнолюдська основа життя. Це важливо для будь-якого віку. І для дорослих, і для дітей.</a:t>
            </a: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642910" y="5608638"/>
            <a:ext cx="796134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alatino Linotype" pitchFamily="18" charset="0"/>
              </a:rPr>
              <a:t>Казка – </a:t>
            </a:r>
            <a:r>
              <a:rPr lang="ru-RU" sz="1600" b="1" dirty="0" err="1">
                <a:latin typeface="Palatino Linotype" pitchFamily="18" charset="0"/>
              </a:rPr>
              <a:t>це</a:t>
            </a:r>
            <a:r>
              <a:rPr lang="ru-RU" sz="1600" b="1" dirty="0">
                <a:latin typeface="Palatino Linotype" pitchFamily="18" charset="0"/>
              </a:rPr>
              <a:t> школа </a:t>
            </a:r>
            <a:r>
              <a:rPr lang="ru-RU" sz="1600" b="1" dirty="0" err="1">
                <a:latin typeface="Palatino Linotype" pitchFamily="18" charset="0"/>
              </a:rPr>
              <a:t>розпізнавання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b="1" dirty="0" err="1">
                <a:latin typeface="Palatino Linotype" pitchFamily="18" charset="0"/>
              </a:rPr>
              <a:t>прихованих</a:t>
            </a:r>
            <a:r>
              <a:rPr lang="ru-RU" sz="1600" b="1" dirty="0">
                <a:latin typeface="Palatino Linotype" pitchFamily="18" charset="0"/>
              </a:rPr>
              <a:t>, </a:t>
            </a:r>
            <a:r>
              <a:rPr lang="ru-RU" sz="1600" b="1" dirty="0" err="1">
                <a:latin typeface="Palatino Linotype" pitchFamily="18" charset="0"/>
              </a:rPr>
              <a:t>глибоких</a:t>
            </a:r>
            <a:r>
              <a:rPr lang="ru-RU" sz="1600" b="1" dirty="0">
                <a:latin typeface="Palatino Linotype" pitchFamily="18" charset="0"/>
              </a:rPr>
              <a:t> рис характеру </a:t>
            </a:r>
            <a:r>
              <a:rPr lang="ru-RU" sz="1600" b="1" dirty="0" err="1">
                <a:latin typeface="Palatino Linotype" pitchFamily="18" charset="0"/>
              </a:rPr>
              <a:t>людини</a:t>
            </a:r>
            <a:r>
              <a:rPr lang="ru-RU" sz="1600" dirty="0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27650" name="Picture 2" descr="skazk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4606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smtClean="0">
                <a:solidFill>
                  <a:schemeClr val="tx1"/>
                </a:solidFill>
                <a:latin typeface="Century Gothic" pitchFamily="34" charset="0"/>
              </a:rPr>
              <a:t>Казкотерапія - це напрямок практичної психології, що використовує ресурси казок для вирішення цілої низки завдань: виховання, освіту, розвиток особистості та корекція поведінки.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00504"/>
            <a:ext cx="30956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2565400"/>
            <a:ext cx="8856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35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Поняття і визначення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353425" cy="10080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Якщо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спробувати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знайти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інформаційних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джерелах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визначення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казкотерапії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то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виникнуть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певні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труднощі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буде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пов'язано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з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тим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різних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контекстах,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цей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термін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використовують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по-різному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Казкотерапію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використовують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і у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вихованні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і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освіті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і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розвитку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і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тренінговому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і як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інструмент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психотерапії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3382963" cy="4175125"/>
          </a:xfrm>
          <a:solidFill>
            <a:srgbClr val="F4DCE5"/>
          </a:solidFill>
        </p:spPr>
        <p:txBody>
          <a:bodyPr rtlCol="0">
            <a:normAutofit fontScale="55000" lnSpcReduction="2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chemeClr val="tx2"/>
                </a:solidFill>
                <a:latin typeface="+mn-lt"/>
              </a:rPr>
              <a:t>Казкотерапія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як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інструмент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передачі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досвіду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«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із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уст в уста».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Це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спосіб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виховання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дитини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особливого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ставлення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світу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прийнятого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даного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соціуму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2"/>
                </a:solidFill>
                <a:latin typeface="+mn-lt"/>
              </a:rPr>
              <a:t>Казкотерапія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як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інструмент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розвитку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процесі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слухання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обмірковування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обговорення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дитини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розвиваються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необхідні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для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ефективного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існування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фантазія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творчість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2"/>
                </a:solidFill>
                <a:latin typeface="+mn-lt"/>
              </a:rPr>
              <a:t>Казкотерапія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як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наратив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Слухаючи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сприймаючи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вбудовує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їх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свій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життєвий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сценарій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формує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його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2"/>
                </a:solidFill>
                <a:latin typeface="+mn-lt"/>
              </a:rPr>
              <a:t>Казкотерапія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, як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психотерапія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Робота з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казкою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спрямована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безпосередньо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лікування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допомогу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клієнту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03848" y="2132856"/>
          <a:ext cx="60723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Мета і функції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424863" cy="1368425"/>
          </a:xfrm>
          <a:solidFill>
            <a:srgbClr val="E8EBF4"/>
          </a:solidFill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Метою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казкотерапії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є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підведення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усвідомлення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своєї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внутрішньої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сутності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своєї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цілісності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неповторності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до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відчуття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гармонії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із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собою і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світом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процесі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казкотерапії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навчається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сприймати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себе такою,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якою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вона є,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усвідомлювати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себе й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інших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людей, як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неповторну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індивідуальність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кожної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є потреба у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самовираженні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яка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здебільшого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залишається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незадоволеною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породжує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внутрішній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конфлікт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</p:nvPr>
        </p:nvGraphicFramePr>
        <p:xfrm>
          <a:off x="0" y="2565400"/>
          <a:ext cx="5040313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6039" y="2564904"/>
            <a:ext cx="3080331" cy="351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Принципи казкотерапії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0" y="1052513"/>
          <a:ext cx="892810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05263"/>
            <a:ext cx="849788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особливості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611188" y="981075"/>
            <a:ext cx="4392612" cy="53276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Першорядну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важливість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представляє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початок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він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повинен бути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правдивим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“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Головним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героєм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казка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намагається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зробити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самого слухача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”.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Гарний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слухач -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це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той,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хто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намагається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себе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впізнати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Слухач, особливо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дитина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стає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героєм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і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далі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розділяє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його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долю.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Важливою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рисою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є і те,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ході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її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розповіді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відбувається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трансформація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Хтось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маленький і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слабкий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 початку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кінці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перетворюється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 сильного,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значущого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основі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казок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лежать обряди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ініціації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сконцентровані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процеси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перетворення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дитини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 в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дорослого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 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Однією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особливостей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психотерапії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є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уміння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переміщати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+mn-lt"/>
              </a:rPr>
              <a:t>увагу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Нерідке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поліпшення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настає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просто тому,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фокус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уваги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зміщується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однієї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проблеми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іншу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9459" name="Объект 1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42038" y="1052513"/>
            <a:ext cx="3001962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93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Види казок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1331913" y="908050"/>
            <a:ext cx="6480175" cy="5545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Казки 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про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тварин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–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це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про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взаємовідносини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людей і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тварин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Діти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п’яти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років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легко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ідентифікують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себе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тваринами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намагаються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бути схожими на них.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 smtClean="0">
                <a:solidFill>
                  <a:srgbClr val="FF0000"/>
                </a:solidFill>
                <a:latin typeface="+mn-lt"/>
              </a:rPr>
              <a:t>Побутові</a:t>
            </a:r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Вони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розповідають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про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перипетії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сімейного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життя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показують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засоби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розв’язання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конфліктних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ситуацій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формують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здорове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почуття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гумору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відношенню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до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негараздів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 smtClean="0">
                <a:solidFill>
                  <a:srgbClr val="FF0000"/>
                </a:solidFill>
                <a:latin typeface="+mn-lt"/>
              </a:rPr>
              <a:t>Страшні</a:t>
            </a:r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Казки про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нечисту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силу: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відьом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упирів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вурдалаків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інших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Тут ми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маємо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справу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досвідом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дитячої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самотерапії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багаторазово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моделюючи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проживаючи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тривожну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ситуацію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в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казці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діти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звільняються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напруги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вивчають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нові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способи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реагування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Чарівні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Завдяки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чарівним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казкам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в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несвідоме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потрапляє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«концентрат»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життєвої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мудрості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інформації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про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духовний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розвиток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людини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 smtClean="0">
                <a:solidFill>
                  <a:srgbClr val="FF0000"/>
                </a:solidFill>
                <a:latin typeface="+mn-lt"/>
              </a:rPr>
              <a:t>Авторські</a:t>
            </a:r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художні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більш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образні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ніж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народні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Якщо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ми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хочемо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допомогти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пацієнту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усвідомити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свої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внутрішні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переживання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ми,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скоріш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за все,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оберемо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авторську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не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дивлячись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на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велику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кількість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особистісних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проекцій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Художні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міфи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притчі</a:t>
            </a:r>
            <a:r>
              <a:rPr lang="ru-RU" sz="1400" b="1" i="1" dirty="0">
                <a:solidFill>
                  <a:srgbClr val="FF0000"/>
                </a:solidFill>
                <a:latin typeface="+mn-lt"/>
              </a:rPr>
              <a:t>, байки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дозволяють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початківцю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терапевту не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обтяжувати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себе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складанням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«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правильних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казок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оскільки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є велика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кількість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казок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».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 err="1" smtClean="0">
                <a:solidFill>
                  <a:srgbClr val="FF0000"/>
                </a:solidFill>
                <a:latin typeface="+mn-lt"/>
              </a:rPr>
              <a:t>Дидактичні</a:t>
            </a:r>
            <a:r>
              <a:rPr 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створюються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педагогами для «упаковки»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учбового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матеріалу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Дидактичні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казки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можуть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розкривати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сутність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важливість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деяких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знань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формі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дидактичних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казок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«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подаються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»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учбові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завдання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48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2874963"/>
            <a:ext cx="1866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196975"/>
            <a:ext cx="14049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4090988"/>
            <a:ext cx="1831976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714348" y="214290"/>
            <a:ext cx="7772400" cy="13620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Види казок</a:t>
            </a: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Т.Зінкевич-Євстигнєєва</a:t>
            </a: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7772400" cy="13382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9600" dirty="0" smtClean="0">
                <a:latin typeface="Century Gothic" pitchFamily="34" charset="0"/>
              </a:rPr>
              <a:t/>
            </a:r>
            <a:br>
              <a:rPr lang="ru-RU" sz="9600" dirty="0" smtClean="0">
                <a:latin typeface="Century Gothic" pitchFamily="34" charset="0"/>
              </a:rPr>
            </a:b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Концепція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комплексної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казкотерапії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базується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на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п'яти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видах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казок</a:t>
            </a:r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:</a:t>
            </a:r>
            <a:endParaRPr lang="uk-UA" sz="9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8800" dirty="0" smtClean="0">
                <a:latin typeface="Arial" charset="0"/>
              </a:rPr>
              <a:t>Художні  </a:t>
            </a:r>
          </a:p>
          <a:p>
            <a:pPr>
              <a:buFont typeface="Arial" pitchFamily="34" charset="0"/>
              <a:buChar char="•"/>
            </a:pPr>
            <a:r>
              <a:rPr lang="uk-UA" sz="8800" dirty="0" smtClean="0">
                <a:latin typeface="Arial" charset="0"/>
              </a:rPr>
              <a:t>Медитативні</a:t>
            </a:r>
          </a:p>
          <a:p>
            <a:pPr>
              <a:buFont typeface="Arial" pitchFamily="34" charset="0"/>
              <a:buChar char="•"/>
            </a:pPr>
            <a:r>
              <a:rPr lang="uk-UA" sz="8800" dirty="0" err="1" smtClean="0">
                <a:latin typeface="Arial" charset="0"/>
              </a:rPr>
              <a:t>Психокорекційні</a:t>
            </a:r>
            <a:r>
              <a:rPr lang="uk-UA" sz="8800" dirty="0" smtClean="0">
                <a:latin typeface="Arial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uk-UA" sz="8800" dirty="0" smtClean="0">
                <a:latin typeface="Arial" charset="0"/>
              </a:rPr>
              <a:t>Дидактичні</a:t>
            </a:r>
          </a:p>
          <a:p>
            <a:pPr>
              <a:buFont typeface="Arial" pitchFamily="34" charset="0"/>
              <a:buChar char="•"/>
            </a:pPr>
            <a:r>
              <a:rPr lang="uk-UA" sz="8800" dirty="0" smtClean="0">
                <a:latin typeface="Arial" charset="0"/>
              </a:rPr>
              <a:t>Психотерапевтичні</a:t>
            </a:r>
            <a:endParaRPr lang="ru-RU" sz="8800" dirty="0" smtClean="0">
              <a:latin typeface="Arial" charset="0"/>
            </a:endParaRPr>
          </a:p>
        </p:txBody>
      </p:sp>
      <p:pic>
        <p:nvPicPr>
          <p:cNvPr id="4" name="Picture 2" descr="69371742_skazkananoch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4956194" cy="350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0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Форми роботи з казкою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</p:nvPr>
        </p:nvGraphicFramePr>
        <p:xfrm>
          <a:off x="571472" y="1928802"/>
          <a:ext cx="8064897" cy="4680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2835"/>
                <a:gridCol w="3519228"/>
                <a:gridCol w="2272834"/>
              </a:tblGrid>
              <a:tr h="52415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Форма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Переваги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Недоліки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72288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</a:rPr>
                        <a:t>Використання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народних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казок</a:t>
                      </a:r>
                      <a:r>
                        <a:rPr lang="ru-RU" sz="1600" kern="1200" dirty="0" smtClean="0">
                          <a:effectLst/>
                        </a:rPr>
                        <a:t> в </a:t>
                      </a:r>
                      <a:r>
                        <a:rPr lang="ru-RU" sz="1600" kern="1200" dirty="0" err="1" smtClean="0">
                          <a:effectLst/>
                        </a:rPr>
                        <a:t>цілях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психотерапії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effectLst/>
                        </a:rPr>
                        <a:t>символічність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казок</a:t>
                      </a:r>
                      <a:r>
                        <a:rPr lang="ru-RU" sz="1200" kern="1200" dirty="0" smtClean="0">
                          <a:effectLst/>
                        </a:rPr>
                        <a:t>, </a:t>
                      </a:r>
                      <a:r>
                        <a:rPr lang="ru-RU" sz="1200" kern="1200" dirty="0" err="1" smtClean="0">
                          <a:effectLst/>
                        </a:rPr>
                        <a:t>що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забезпечує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хороші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можливості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особистих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проекцій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знайомство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клієнта</a:t>
                      </a:r>
                      <a:r>
                        <a:rPr lang="ru-RU" sz="1200" kern="1200" dirty="0" smtClean="0">
                          <a:effectLst/>
                        </a:rPr>
                        <a:t> з сюжетом, </a:t>
                      </a:r>
                      <a:r>
                        <a:rPr lang="ru-RU" sz="1200" kern="1200" dirty="0" err="1" smtClean="0">
                          <a:effectLst/>
                        </a:rPr>
                        <a:t>іноді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навіть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дослівне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знання</a:t>
                      </a:r>
                      <a:r>
                        <a:rPr lang="ru-RU" sz="1200" kern="1200" dirty="0" smtClean="0">
                          <a:effectLst/>
                        </a:rPr>
                        <a:t> тексту; сюжет, «</a:t>
                      </a:r>
                      <a:r>
                        <a:rPr lang="ru-RU" sz="1200" kern="1200" dirty="0" err="1" smtClean="0">
                          <a:effectLst/>
                        </a:rPr>
                        <a:t>відполірований</a:t>
                      </a:r>
                      <a:r>
                        <a:rPr lang="ru-RU" sz="1200" kern="1200" dirty="0" smtClean="0">
                          <a:effectLst/>
                        </a:rPr>
                        <a:t>» </a:t>
                      </a:r>
                      <a:r>
                        <a:rPr lang="ru-RU" sz="1200" kern="1200" dirty="0" err="1" smtClean="0">
                          <a:effectLst/>
                        </a:rPr>
                        <a:t>віковим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переказом</a:t>
                      </a:r>
                      <a:r>
                        <a:rPr lang="ru-RU" sz="1200" kern="1200" dirty="0" smtClean="0">
                          <a:effectLst/>
                        </a:rPr>
                        <a:t>, </a:t>
                      </a:r>
                      <a:r>
                        <a:rPr lang="ru-RU" sz="1200" kern="1200" dirty="0" err="1" smtClean="0">
                          <a:effectLst/>
                        </a:rPr>
                        <a:t>відсутність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зайвих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подробиць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динамічність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різноманітність</a:t>
                      </a:r>
                      <a:r>
                        <a:rPr lang="ru-RU" sz="1200" kern="1200" dirty="0" smtClean="0">
                          <a:effectLst/>
                        </a:rPr>
                        <a:t>, </a:t>
                      </a:r>
                      <a:r>
                        <a:rPr lang="ru-RU" sz="1200" kern="1200" dirty="0" err="1" smtClean="0">
                          <a:effectLst/>
                        </a:rPr>
                        <a:t>можливість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підібрати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необхідну</a:t>
                      </a:r>
                      <a:r>
                        <a:rPr lang="ru-RU" sz="1200" kern="1200" dirty="0" smtClean="0">
                          <a:effectLst/>
                        </a:rPr>
                        <a:t> тематику; </a:t>
                      </a:r>
                      <a:r>
                        <a:rPr lang="ru-RU" sz="1200" kern="1200" dirty="0" err="1" smtClean="0">
                          <a:effectLst/>
                        </a:rPr>
                        <a:t>відповідність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національному</a:t>
                      </a:r>
                      <a:r>
                        <a:rPr lang="ru-RU" sz="1200" kern="1200" dirty="0" smtClean="0">
                          <a:effectLst/>
                        </a:rPr>
                        <a:t> характеру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effectLst/>
                        </a:rPr>
                        <a:t>умовність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характерів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відсутність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змін</a:t>
                      </a:r>
                      <a:r>
                        <a:rPr lang="ru-RU" sz="1200" kern="1200" dirty="0" smtClean="0">
                          <a:effectLst/>
                        </a:rPr>
                        <a:t> у </a:t>
                      </a:r>
                      <a:r>
                        <a:rPr lang="ru-RU" sz="1200" kern="1200" dirty="0" err="1" smtClean="0">
                          <a:effectLst/>
                        </a:rPr>
                        <a:t>характері</a:t>
                      </a:r>
                      <a:r>
                        <a:rPr lang="ru-RU" sz="1200" kern="1200" dirty="0" smtClean="0">
                          <a:effectLst/>
                        </a:rPr>
                        <a:t> героя за час </a:t>
                      </a:r>
                      <a:r>
                        <a:rPr lang="ru-RU" sz="1200" kern="1200" dirty="0" err="1" smtClean="0">
                          <a:effectLst/>
                        </a:rPr>
                        <a:t>дії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казки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36107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</a:rPr>
                        <a:t>Використання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відомих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авторських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казок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популярність</a:t>
                      </a:r>
                      <a:r>
                        <a:rPr lang="ru-RU" sz="1200" dirty="0" smtClean="0"/>
                        <a:t> сюжету; </a:t>
                      </a:r>
                      <a:r>
                        <a:rPr lang="ru-RU" sz="1200" dirty="0" err="1" smtClean="0"/>
                        <a:t>різноманітність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сюжетів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effectLst/>
                        </a:rPr>
                        <a:t>можливе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зниження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інтересу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безліч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сюжетних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ліній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робить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казку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дуже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довгою</a:t>
                      </a:r>
                      <a:r>
                        <a:rPr lang="ru-RU" sz="1200" kern="1200" dirty="0" smtClean="0">
                          <a:effectLst/>
                        </a:rPr>
                        <a:t>; </a:t>
                      </a:r>
                      <a:r>
                        <a:rPr lang="ru-RU" sz="1200" kern="1200" dirty="0" err="1" smtClean="0">
                          <a:effectLst/>
                        </a:rPr>
                        <a:t>авторська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казка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обов'язково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несе</a:t>
                      </a:r>
                      <a:r>
                        <a:rPr lang="ru-RU" sz="1200" kern="1200" dirty="0" smtClean="0">
                          <a:effectLst/>
                        </a:rPr>
                        <a:t> в </a:t>
                      </a:r>
                      <a:r>
                        <a:rPr lang="ru-RU" sz="1200" kern="1200" dirty="0" err="1" smtClean="0">
                          <a:effectLst/>
                        </a:rPr>
                        <a:t>собі</a:t>
                      </a:r>
                      <a:r>
                        <a:rPr lang="ru-RU" sz="1200" kern="1200" dirty="0" smtClean="0">
                          <a:effectLst/>
                        </a:rPr>
                        <a:t> погляди автора</a:t>
                      </a:r>
                      <a:endParaRPr lang="ru-RU" sz="1200" dirty="0"/>
                    </a:p>
                  </a:txBody>
                  <a:tcPr/>
                </a:tc>
              </a:tr>
              <a:tr h="1247975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</a:rPr>
                        <a:t>Створення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психотерапевтичних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</a:rPr>
                        <a:t>казок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В </a:t>
                      </a:r>
                      <a:r>
                        <a:rPr lang="ru-RU" sz="1200" kern="1200" dirty="0" err="1" smtClean="0">
                          <a:effectLst/>
                        </a:rPr>
                        <a:t>цій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формі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роботи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казки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складаються</a:t>
                      </a:r>
                      <a:r>
                        <a:rPr lang="ru-RU" sz="1200" kern="1200" dirty="0" smtClean="0">
                          <a:effectLst/>
                        </a:rPr>
                        <a:t> з проблем, </a:t>
                      </a:r>
                      <a:r>
                        <a:rPr lang="ru-RU" sz="1200" kern="1200" dirty="0" err="1" smtClean="0">
                          <a:effectLst/>
                        </a:rPr>
                        <a:t>характерних</a:t>
                      </a:r>
                      <a:r>
                        <a:rPr lang="ru-RU" sz="1200" kern="1200" dirty="0" smtClean="0">
                          <a:effectLst/>
                        </a:rPr>
                        <a:t> для того контингенту, з </a:t>
                      </a:r>
                      <a:r>
                        <a:rPr lang="ru-RU" sz="1200" kern="1200" dirty="0" err="1" smtClean="0">
                          <a:effectLst/>
                        </a:rPr>
                        <a:t>яким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працює</a:t>
                      </a:r>
                      <a:r>
                        <a:rPr lang="ru-RU" sz="1200" kern="1200" dirty="0" smtClean="0">
                          <a:effectLst/>
                        </a:rPr>
                        <a:t> психолог; </a:t>
                      </a:r>
                      <a:r>
                        <a:rPr lang="ru-RU" sz="1200" kern="1200" dirty="0" err="1" smtClean="0">
                          <a:effectLst/>
                        </a:rPr>
                        <a:t>іноді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казка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пишеться</a:t>
                      </a:r>
                      <a:r>
                        <a:rPr lang="ru-RU" sz="1200" kern="1200" dirty="0" smtClean="0">
                          <a:effectLst/>
                        </a:rPr>
                        <a:t> для конкретного </a:t>
                      </a:r>
                      <a:r>
                        <a:rPr lang="ru-RU" sz="1200" kern="1200" dirty="0" err="1" smtClean="0">
                          <a:effectLst/>
                        </a:rPr>
                        <a:t>клієнта</a:t>
                      </a:r>
                      <a:r>
                        <a:rPr lang="ru-RU" sz="1200" kern="1200" dirty="0" smtClean="0">
                          <a:effectLst/>
                        </a:rPr>
                        <a:t>. Казки, </a:t>
                      </a:r>
                      <a:r>
                        <a:rPr lang="ru-RU" sz="1200" kern="1200" dirty="0" err="1" smtClean="0">
                          <a:effectLst/>
                        </a:rPr>
                        <a:t>що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створюються</a:t>
                      </a:r>
                      <a:r>
                        <a:rPr lang="ru-RU" sz="1200" kern="1200" dirty="0" smtClean="0">
                          <a:effectLst/>
                        </a:rPr>
                        <a:t> для </a:t>
                      </a:r>
                      <a:r>
                        <a:rPr lang="ru-RU" sz="1200" kern="1200" dirty="0" err="1" smtClean="0">
                          <a:effectLst/>
                        </a:rPr>
                        <a:t>психологічної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роботи</a:t>
                      </a:r>
                      <a:r>
                        <a:rPr lang="ru-RU" sz="1200" kern="1200" dirty="0" smtClean="0">
                          <a:effectLst/>
                        </a:rPr>
                        <a:t>, </a:t>
                      </a:r>
                      <a:r>
                        <a:rPr lang="ru-RU" sz="1200" kern="1200" dirty="0" err="1" smtClean="0">
                          <a:effectLst/>
                        </a:rPr>
                        <a:t>містять</a:t>
                      </a:r>
                      <a:r>
                        <a:rPr lang="ru-RU" sz="1200" kern="1200" dirty="0" smtClean="0">
                          <a:effectLst/>
                        </a:rPr>
                        <a:t> «</a:t>
                      </a:r>
                      <a:r>
                        <a:rPr lang="ru-RU" sz="1200" kern="1200" dirty="0" err="1" smtClean="0">
                          <a:effectLst/>
                        </a:rPr>
                        <a:t>зачіпки</a:t>
                      </a:r>
                      <a:r>
                        <a:rPr lang="ru-RU" sz="1200" kern="1200" dirty="0" smtClean="0">
                          <a:effectLst/>
                        </a:rPr>
                        <a:t>», </a:t>
                      </a:r>
                      <a:r>
                        <a:rPr lang="ru-RU" sz="1200" kern="1200" dirty="0" err="1" smtClean="0">
                          <a:effectLst/>
                        </a:rPr>
                        <a:t>що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спеціально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закладаються</a:t>
                      </a:r>
                      <a:r>
                        <a:rPr lang="ru-RU" sz="1200" kern="1200" dirty="0" smtClean="0">
                          <a:effectLst/>
                        </a:rPr>
                        <a:t>, для </a:t>
                      </a:r>
                      <a:r>
                        <a:rPr lang="ru-RU" sz="1200" kern="1200" dirty="0" err="1" smtClean="0">
                          <a:effectLst/>
                        </a:rPr>
                        <a:t>клієнта</a:t>
                      </a:r>
                      <a:r>
                        <a:rPr lang="ru-RU" sz="1200" kern="1200" dirty="0" smtClean="0">
                          <a:effectLst/>
                        </a:rPr>
                        <a:t>. Актуальна проблема представлена в </a:t>
                      </a:r>
                      <a:r>
                        <a:rPr lang="ru-RU" sz="1200" kern="1200" dirty="0" err="1" smtClean="0">
                          <a:effectLst/>
                        </a:rPr>
                        <a:t>казці</a:t>
                      </a:r>
                      <a:r>
                        <a:rPr lang="ru-RU" sz="1200" kern="1200" dirty="0" smtClean="0">
                          <a:effectLst/>
                        </a:rPr>
                        <a:t> в </a:t>
                      </a:r>
                      <a:r>
                        <a:rPr lang="ru-RU" sz="1200" kern="1200" dirty="0" err="1" smtClean="0">
                          <a:effectLst/>
                        </a:rPr>
                        <a:t>метафоричній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 err="1" smtClean="0">
                          <a:effectLst/>
                        </a:rPr>
                        <a:t>формі</a:t>
                      </a:r>
                      <a:r>
                        <a:rPr lang="ru-RU" sz="1200" kern="1200" dirty="0" smtClean="0">
                          <a:effectLst/>
                        </a:rPr>
                        <a:t>; як правило, приписана </a:t>
                      </a:r>
                      <a:r>
                        <a:rPr lang="ru-RU" sz="1200" kern="1200" dirty="0" err="1" smtClean="0">
                          <a:effectLst/>
                        </a:rPr>
                        <a:t>значущому</a:t>
                      </a:r>
                      <a:r>
                        <a:rPr lang="ru-RU" sz="1200" kern="1200" dirty="0" smtClean="0">
                          <a:effectLst/>
                        </a:rPr>
                        <a:t> герою – принцу, </a:t>
                      </a:r>
                      <a:r>
                        <a:rPr lang="ru-RU" sz="1200" kern="1200" dirty="0" err="1" smtClean="0">
                          <a:effectLst/>
                        </a:rPr>
                        <a:t>принцесі</a:t>
                      </a:r>
                      <a:r>
                        <a:rPr lang="ru-RU" sz="1200" kern="1200" dirty="0" smtClean="0">
                          <a:effectLst/>
                        </a:rPr>
                        <a:t>, королю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197</TotalTime>
  <Words>1155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Казкотерапія</vt:lpstr>
      <vt:lpstr>Слайд 2</vt:lpstr>
      <vt:lpstr>Поняття і визначення</vt:lpstr>
      <vt:lpstr>Мета і функції</vt:lpstr>
      <vt:lpstr>Принципи казкотерапії </vt:lpstr>
      <vt:lpstr>Основні особливості</vt:lpstr>
      <vt:lpstr>Види казок</vt:lpstr>
      <vt:lpstr>Види казок  (Т.Зінкевич-Євстигнєєва)</vt:lpstr>
      <vt:lpstr>Форми роботи з казкою</vt:lpstr>
      <vt:lpstr>Алгоритм психокорекційної казки</vt:lpstr>
      <vt:lpstr>Робота з казкою, варіанти зміни казки</vt:lpstr>
      <vt:lpstr>Схема психологічного аналізу казки</vt:lpstr>
      <vt:lpstr>Психологічні характеристики казки</vt:lpstr>
      <vt:lpstr>Висновки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Казкотерапія</dc:title>
  <dc:creator>Inna</dc:creator>
  <cp:lastModifiedBy>natali Mosol</cp:lastModifiedBy>
  <cp:revision>26</cp:revision>
  <dcterms:created xsi:type="dcterms:W3CDTF">2018-03-22T17:39:52Z</dcterms:created>
  <dcterms:modified xsi:type="dcterms:W3CDTF">2025-04-03T12:15:35Z</dcterms:modified>
</cp:coreProperties>
</file>