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3" r:id="rId4"/>
    <p:sldId id="265" r:id="rId5"/>
    <p:sldId id="264" r:id="rId6"/>
    <p:sldId id="257" r:id="rId7"/>
    <p:sldId id="258" r:id="rId8"/>
    <p:sldId id="259" r:id="rId9"/>
    <p:sldId id="260" r:id="rId10"/>
    <p:sldId id="261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75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07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32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58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08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21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51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01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02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05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58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10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60DAF-4A5E-434B-8D12-4DCBBA673568}" type="datetimeFigureOut">
              <a:rPr lang="uk-UA" smtClean="0"/>
              <a:t>09.10.2023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8666EFD-2A5A-4898-874E-E95B5E628F6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15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60D7C-FB55-4C0C-9156-8B9304419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2180" y="2158284"/>
            <a:ext cx="8561747" cy="2541431"/>
          </a:xfrm>
        </p:spPr>
        <p:txBody>
          <a:bodyPr>
            <a:noAutofit/>
          </a:bodyPr>
          <a:lstStyle/>
          <a:p>
            <a:r>
              <a:rPr lang="uk-UA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Користувачі соціальних медіа: </a:t>
            </a:r>
            <a:br>
              <a:rPr lang="uk-UA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основний підхід до </a:t>
            </a:r>
            <a:r>
              <a:rPr lang="uk-UA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типологізації</a:t>
            </a:r>
            <a:br>
              <a:rPr lang="uk-U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3052949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87F26C9-FDA8-43E2-9670-1593D989E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6. Довіра до соціальних медіа визначається: для </a:t>
            </a:r>
            <a:r>
              <a:rPr lang="uk-UA" dirty="0" err="1"/>
              <a:t>міжособової</a:t>
            </a:r>
            <a:r>
              <a:rPr lang="uk-UA" dirty="0"/>
              <a:t> форми комунікації – факторами знайомства, забезпечення конфіденційності та зручності спільного використання контенту; для групової форми комунікації – факторами якості інформації та зручності спільного використання контенту; для масової форми комунікації – факторами якості та корисності інформації, економії часу за рахунок швидкості пошуку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259149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22678BE-52DC-4769-B910-D214944C8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7. </a:t>
            </a:r>
            <a:r>
              <a:rPr lang="ru-RU" dirty="0" err="1"/>
              <a:t>Провідний</a:t>
            </a:r>
            <a:r>
              <a:rPr lang="ru-RU" dirty="0"/>
              <a:t> мотив </a:t>
            </a:r>
            <a:r>
              <a:rPr lang="ru-RU" dirty="0" err="1"/>
              <a:t>користувачів</a:t>
            </a:r>
            <a:r>
              <a:rPr lang="ru-RU" dirty="0"/>
              <a:t>, на думку </a:t>
            </a:r>
            <a:r>
              <a:rPr lang="ru-RU" dirty="0" err="1"/>
              <a:t>експертів</a:t>
            </a:r>
            <a:r>
              <a:rPr lang="ru-RU" dirty="0"/>
              <a:t>, є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монетизації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в </a:t>
            </a:r>
            <a:r>
              <a:rPr lang="ru-RU" dirty="0" err="1"/>
              <a:t>соціальних</a:t>
            </a:r>
            <a:r>
              <a:rPr lang="ru-RU" dirty="0"/>
              <a:t> мережах,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представляють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013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BC220-7052-40B1-BECC-753C232A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Аналіз поведінкових манер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BD534E-6AC6-45AC-B244-28D6702DB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Запам</a:t>
            </a:r>
            <a:r>
              <a:rPr lang="en-US" dirty="0"/>
              <a:t>’</a:t>
            </a:r>
            <a:r>
              <a:rPr lang="uk-UA" dirty="0" err="1"/>
              <a:t>ятовування</a:t>
            </a:r>
            <a:r>
              <a:rPr lang="uk-UA" dirty="0"/>
              <a:t> типових ситуацій, ризиків</a:t>
            </a:r>
          </a:p>
          <a:p>
            <a:r>
              <a:rPr lang="uk-UA" dirty="0"/>
              <a:t>Розуміння, наскільки контент був </a:t>
            </a:r>
            <a:r>
              <a:rPr lang="uk-UA" dirty="0" err="1"/>
              <a:t>валідним</a:t>
            </a:r>
            <a:endParaRPr lang="uk-UA" dirty="0"/>
          </a:p>
          <a:p>
            <a:r>
              <a:rPr lang="uk-UA" dirty="0"/>
              <a:t>Аналіз того, що треба покращити чи змінити</a:t>
            </a:r>
          </a:p>
          <a:p>
            <a:r>
              <a:rPr lang="uk-UA" dirty="0"/>
              <a:t>Синтез очікувань, реальних даних для модернізації, покращення блогу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307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23AB82-35F1-4DEE-B598-B140E3297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Які основні теми будуть підійматися?</a:t>
            </a:r>
          </a:p>
          <a:p>
            <a:r>
              <a:rPr lang="uk-UA" dirty="0"/>
              <a:t>Навіщо говорити про аудиторію?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50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A9D5C-682D-4A38-9492-5C0A97D24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Аудиторія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8389A70-7C35-462B-A5A6-B2B555221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Користувачі</a:t>
            </a:r>
          </a:p>
          <a:p>
            <a:r>
              <a:rPr lang="uk-UA" dirty="0"/>
              <a:t>Підписники</a:t>
            </a:r>
          </a:p>
          <a:p>
            <a:r>
              <a:rPr lang="uk-UA" dirty="0"/>
              <a:t>Відвідувачі</a:t>
            </a:r>
          </a:p>
          <a:p>
            <a:r>
              <a:rPr lang="uk-UA" dirty="0"/>
              <a:t>Друзі</a:t>
            </a:r>
          </a:p>
          <a:p>
            <a:r>
              <a:rPr lang="uk-UA" dirty="0"/>
              <a:t>Читачі / глядачі / слухачі</a:t>
            </a:r>
          </a:p>
        </p:txBody>
      </p:sp>
    </p:spTree>
    <p:extLst>
      <p:ext uri="{BB962C8B-B14F-4D97-AF65-F5344CB8AC3E}">
        <p14:creationId xmlns:p14="http://schemas.microsoft.com/office/powerpoint/2010/main" val="154288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8334B7F-290E-4354-AC8F-0FF9B6F6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 які групи, можна поділити аудиторію?</a:t>
            </a:r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2F659DD2-F3E5-4F4B-81DD-43EDD08AB1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71725"/>
            <a:ext cx="5476875" cy="3325018"/>
          </a:xfrm>
        </p:spPr>
      </p:pic>
    </p:spTree>
    <p:extLst>
      <p:ext uri="{BB962C8B-B14F-4D97-AF65-F5344CB8AC3E}">
        <p14:creationId xmlns:p14="http://schemas.microsoft.com/office/powerpoint/2010/main" val="319281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1826F8E-DCEB-4A3A-B9F1-434B9B8D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Настрій (агресивний, добродушний, нейтральний)</a:t>
            </a:r>
          </a:p>
          <a:p>
            <a:r>
              <a:rPr lang="uk-UA" dirty="0" err="1"/>
              <a:t>Таргетинг</a:t>
            </a:r>
            <a:r>
              <a:rPr lang="uk-UA" dirty="0"/>
              <a:t> (вік, стать, регіон проживання)</a:t>
            </a:r>
          </a:p>
          <a:p>
            <a:r>
              <a:rPr lang="uk-UA" dirty="0"/>
              <a:t>В залежності від фінансового стану (платоспроможні чи ні)</a:t>
            </a:r>
          </a:p>
          <a:p>
            <a:r>
              <a:rPr lang="uk-UA" dirty="0"/>
              <a:t>Наявність емпіричного досвіду (мали досвід, чи ні, та чи був він успішним)</a:t>
            </a:r>
          </a:p>
          <a:p>
            <a:r>
              <a:rPr lang="uk-UA" dirty="0"/>
              <a:t>Активність (регулярна, час від часу, відсутня)</a:t>
            </a:r>
          </a:p>
          <a:p>
            <a:endParaRPr lang="uk-UA" dirty="0"/>
          </a:p>
          <a:p>
            <a:r>
              <a:rPr lang="uk-UA" dirty="0">
                <a:solidFill>
                  <a:schemeClr val="accent1"/>
                </a:solidFill>
              </a:rPr>
              <a:t>ЩО ДОЗВОЛЯЄ ГОВОРИТИ ПРО ВІДПОВІДНІСТЬ ТІЙ ЧИ ІНШІЙ РОЛІ?</a:t>
            </a:r>
          </a:p>
        </p:txBody>
      </p:sp>
    </p:spTree>
    <p:extLst>
      <p:ext uri="{BB962C8B-B14F-4D97-AF65-F5344CB8AC3E}">
        <p14:creationId xmlns:p14="http://schemas.microsoft.com/office/powerpoint/2010/main" val="18099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F4715754-8EC8-45E6-9266-8CD91A02F5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860" t="15735" r="22311" b="6029"/>
          <a:stretch/>
        </p:blipFill>
        <p:spPr>
          <a:xfrm>
            <a:off x="4683967" y="419878"/>
            <a:ext cx="6195527" cy="6279502"/>
          </a:xfrm>
        </p:spPr>
      </p:pic>
    </p:spTree>
    <p:extLst>
      <p:ext uri="{BB962C8B-B14F-4D97-AF65-F5344CB8AC3E}">
        <p14:creationId xmlns:p14="http://schemas.microsoft.com/office/powerpoint/2010/main" val="318032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83A1A5C-3BBF-40E8-805E-B31BE6691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Емпіричне дослідження проводилось в 2 етапи: І етап – виявлення особливостей активності та визначення типів користувачів соціальних медіа. Основним методом на даному етапі було глибинне інтерв’ю. ІІ етап – визначення відмінностей у співвідношенні різних типів користувачів для соціальних мереж (</a:t>
            </a:r>
            <a:r>
              <a:rPr lang="en-US" dirty="0"/>
              <a:t>Facebook, Instagram, Twitter) </a:t>
            </a:r>
            <a:r>
              <a:rPr lang="uk-UA" dirty="0"/>
              <a:t>та месенджерів (</a:t>
            </a:r>
            <a:r>
              <a:rPr lang="en-US" dirty="0"/>
              <a:t>Telegram, Viber). </a:t>
            </a:r>
            <a:r>
              <a:rPr lang="uk-UA" dirty="0"/>
              <a:t>Інформація на цьому етапі збиралась за допомогою методу експертних оцінок.</a:t>
            </a:r>
          </a:p>
        </p:txBody>
      </p:sp>
    </p:spTree>
    <p:extLst>
      <p:ext uri="{BB962C8B-B14F-4D97-AF65-F5344CB8AC3E}">
        <p14:creationId xmlns:p14="http://schemas.microsoft.com/office/powerpoint/2010/main" val="185974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53D0C-5A64-4268-AB38-538D71AA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7 показових рефлексій щодо соціальних медіа (2023)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1A3FA9-2E60-42CE-ADC1-8D54D6DD3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Загальнодоступні і масові соціальні мережі існують вже більше 15 років і за цей час сформувалося ціле покоління людей, для яких соціальні медіа завжди були присутні в їхньому житті.</a:t>
            </a:r>
          </a:p>
          <a:p>
            <a:pPr marL="514350" indent="-514350">
              <a:buAutoNum type="arabicPeriod"/>
            </a:pPr>
            <a:r>
              <a:rPr lang="ru-RU" dirty="0"/>
              <a:t>Ядро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-  люди у </a:t>
            </a:r>
            <a:r>
              <a:rPr lang="ru-RU" dirty="0" err="1"/>
              <a:t>віці</a:t>
            </a:r>
            <a:r>
              <a:rPr lang="ru-RU" dirty="0"/>
              <a:t> 15–35 </a:t>
            </a:r>
            <a:r>
              <a:rPr lang="ru-RU" dirty="0" err="1"/>
              <a:t>років</a:t>
            </a:r>
            <a:r>
              <a:rPr lang="ru-RU" dirty="0"/>
              <a:t> з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сформованими</a:t>
            </a:r>
            <a:r>
              <a:rPr lang="ru-RU" dirty="0"/>
              <a:t> </a:t>
            </a:r>
            <a:r>
              <a:rPr lang="ru-RU" dirty="0" err="1"/>
              <a:t>звичками</a:t>
            </a:r>
            <a:r>
              <a:rPr lang="ru-RU" dirty="0"/>
              <a:t>, потребами, </a:t>
            </a:r>
            <a:r>
              <a:rPr lang="ru-RU" dirty="0" err="1"/>
              <a:t>інтересами</a:t>
            </a:r>
            <a:r>
              <a:rPr lang="ru-RU" dirty="0"/>
              <a:t> в </a:t>
            </a:r>
            <a:r>
              <a:rPr lang="ru-RU" dirty="0" err="1"/>
              <a:t>мережевому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.</a:t>
            </a:r>
          </a:p>
          <a:p>
            <a:pPr marL="514350" indent="-514350">
              <a:buAutoNum type="arabicPeriod"/>
            </a:pPr>
            <a:r>
              <a:rPr lang="uk-UA" dirty="0"/>
              <a:t>Глобальні соціальні мережі мають певні проблеми, пов’язані з істотними відмінностями у потребах користувачів різних вікових груп («нудний Фейсбук», «молодіжний </a:t>
            </a:r>
            <a:r>
              <a:rPr lang="uk-UA" dirty="0" err="1"/>
              <a:t>Інстаграм</a:t>
            </a:r>
            <a:r>
              <a:rPr lang="uk-UA" dirty="0"/>
              <a:t>». Як вихід – мати акаунти на декількох платформах.</a:t>
            </a:r>
          </a:p>
        </p:txBody>
      </p:sp>
    </p:spTree>
    <p:extLst>
      <p:ext uri="{BB962C8B-B14F-4D97-AF65-F5344CB8AC3E}">
        <p14:creationId xmlns:p14="http://schemas.microsoft.com/office/powerpoint/2010/main" val="232228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A7D7BC5-56CD-46D7-9C84-D14D24F29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4.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до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. Зараз у </a:t>
            </a:r>
            <a:r>
              <a:rPr lang="ru-RU" dirty="0" err="1"/>
              <a:t>пріоритеті</a:t>
            </a:r>
            <a:r>
              <a:rPr lang="ru-RU" dirty="0"/>
              <a:t> </a:t>
            </a:r>
            <a:r>
              <a:rPr lang="ru-RU" dirty="0" err="1"/>
              <a:t>оперативність</a:t>
            </a:r>
            <a:r>
              <a:rPr lang="ru-RU" dirty="0"/>
              <a:t>, а не </a:t>
            </a:r>
            <a:r>
              <a:rPr lang="ru-RU" dirty="0" err="1"/>
              <a:t>перевіренність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витоку</a:t>
            </a:r>
            <a:r>
              <a:rPr lang="ru-RU" dirty="0"/>
              <a:t> </a:t>
            </a:r>
            <a:r>
              <a:rPr lang="ru-RU" dirty="0" err="1"/>
              <a:t>персональних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За результатами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Edelman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через кризу </a:t>
            </a:r>
            <a:r>
              <a:rPr lang="ru-RU" dirty="0" err="1"/>
              <a:t>довіри</a:t>
            </a:r>
            <a:r>
              <a:rPr lang="ru-RU" dirty="0"/>
              <a:t> до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(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скандалів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витоком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) </a:t>
            </a:r>
            <a:r>
              <a:rPr lang="ru-RU" dirty="0" err="1"/>
              <a:t>більше</a:t>
            </a:r>
            <a:r>
              <a:rPr lang="ru-RU" dirty="0"/>
              <a:t> 40 % </a:t>
            </a:r>
            <a:r>
              <a:rPr lang="ru-RU" dirty="0" err="1"/>
              <a:t>користувачів</a:t>
            </a:r>
            <a:r>
              <a:rPr lang="ru-RU" dirty="0"/>
              <a:t> за </a:t>
            </a:r>
            <a:r>
              <a:rPr lang="ru-RU" dirty="0" err="1"/>
              <a:t>останні</a:t>
            </a:r>
            <a:r>
              <a:rPr lang="ru-RU" dirty="0"/>
              <a:t> 2 роки </a:t>
            </a:r>
            <a:r>
              <a:rPr lang="ru-RU" dirty="0" err="1"/>
              <a:t>видалили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1 аккаунт в </a:t>
            </a:r>
            <a:r>
              <a:rPr lang="ru-RU" dirty="0" err="1"/>
              <a:t>якійсь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мереж.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772894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Галерея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</TotalTime>
  <Words>460</Words>
  <Application>Microsoft Office PowerPoint</Application>
  <PresentationFormat>Широкий екран</PresentationFormat>
  <Paragraphs>31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Palatino Linotype</vt:lpstr>
      <vt:lpstr>Times New Roman</vt:lpstr>
      <vt:lpstr>Галерея</vt:lpstr>
      <vt:lpstr>Користувачі соціальних медіа:  основний підхід до типологізації </vt:lpstr>
      <vt:lpstr>Презентація PowerPoint</vt:lpstr>
      <vt:lpstr>Аудиторія</vt:lpstr>
      <vt:lpstr>На які групи, можна поділити аудиторію?</vt:lpstr>
      <vt:lpstr>Презентація PowerPoint</vt:lpstr>
      <vt:lpstr>Презентація PowerPoint</vt:lpstr>
      <vt:lpstr>Презентація PowerPoint</vt:lpstr>
      <vt:lpstr>7 показових рефлексій щодо соціальних медіа (2023)</vt:lpstr>
      <vt:lpstr>Презентація PowerPoint</vt:lpstr>
      <vt:lpstr>Презентація PowerPoint</vt:lpstr>
      <vt:lpstr>Презентація PowerPoint</vt:lpstr>
      <vt:lpstr>Аналіз поведінкових манер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Користувачі соціальних медіа: основний підхід до типологізації </dc:title>
  <dc:creator>Слава</dc:creator>
  <cp:lastModifiedBy>Слава</cp:lastModifiedBy>
  <cp:revision>4</cp:revision>
  <dcterms:created xsi:type="dcterms:W3CDTF">2023-09-11T08:00:57Z</dcterms:created>
  <dcterms:modified xsi:type="dcterms:W3CDTF">2023-10-09T07:03:17Z</dcterms:modified>
</cp:coreProperties>
</file>