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koloro.ua/ua/razrabotka-marketingovoj-strategii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F1220-452C-4F9A-A5CD-A7688E8E2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Інтернет-бізнес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F4FF94-B033-4918-8CBE-7D3C6C910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Лекція 9</a:t>
            </a:r>
            <a:endParaRPr lang="ru-RU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59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C2043-8ECF-4C68-8E08-E8516D97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оформлення ТЗ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93CE6A-39FE-45A8-9CD5-CAB3CD1F2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https://www.unisender.com/ru/blog/sovety/design-tz/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11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E638F-6F3A-4292-BB6D-475F2AD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6506A-0FDD-4D49-BE0E-A6E6D29C6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/>
              <a:t>Зробити ТЗ для 3 постів вашого </a:t>
            </a:r>
            <a:r>
              <a:rPr lang="uk-UA" sz="2800" dirty="0" err="1"/>
              <a:t>інстаграмм</a:t>
            </a:r>
            <a:r>
              <a:rPr lang="uk-UA" sz="2800" dirty="0"/>
              <a:t> (на будь яку тему) та 5 </a:t>
            </a:r>
            <a:r>
              <a:rPr lang="uk-UA" sz="2800" dirty="0" err="1"/>
              <a:t>сторіз</a:t>
            </a:r>
            <a:r>
              <a:rPr lang="uk-UA" sz="2800" dirty="0"/>
              <a:t> за відповідною темою. Результат опублікувати у </a:t>
            </a:r>
            <a:r>
              <a:rPr lang="en-US" sz="2800" dirty="0"/>
              <a:t>Padlet </a:t>
            </a:r>
            <a:r>
              <a:rPr lang="uk-UA" sz="2800" dirty="0"/>
              <a:t>(у свій </a:t>
            </a:r>
            <a:r>
              <a:rPr lang="uk-UA" sz="2800" dirty="0" err="1"/>
              <a:t>стовбчик</a:t>
            </a:r>
            <a:r>
              <a:rPr lang="uk-UA" sz="2800" dirty="0"/>
              <a:t>) </a:t>
            </a:r>
            <a:endParaRPr lang="ru-RU" sz="2800" dirty="0"/>
          </a:p>
        </p:txBody>
      </p:sp>
      <p:pic>
        <p:nvPicPr>
          <p:cNvPr id="9218" name="Picture 2" descr="Талисман удачи: скачать картинки, стоковые фото Талисман удачи в хорошем  качестве | Depositphotos">
            <a:extLst>
              <a:ext uri="{FF2B5EF4-FFF2-40B4-BE49-F238E27FC236}">
                <a16:creationId xmlns:a16="http://schemas.microsoft.com/office/drawing/2014/main" id="{CD338360-0843-4C98-8142-E1B3D94B5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3532632"/>
            <a:ext cx="292417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89C88-0E6A-4D98-AC10-AB11458A2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Постановка технічного завдання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583E9-8FFD-41B2-8491-3E43EC36A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074" y="2286000"/>
            <a:ext cx="5743575" cy="402336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документ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проекту і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замовником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виконавцем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проекту.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того,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наскільки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правильно, точно і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чітко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складене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технічне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завдання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для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виконавця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залежатимуть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терміни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виконання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успіх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проекту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цілому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1028" name="Picture 4" descr="Техническое задание: истории из жизни, советы, новости, юмор и картинки —  Горячее | Пикабу">
            <a:extLst>
              <a:ext uri="{FF2B5EF4-FFF2-40B4-BE49-F238E27FC236}">
                <a16:creationId xmlns:a16="http://schemas.microsoft.com/office/drawing/2014/main" id="{E035BC52-B4D6-4159-898D-DD4C9993E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3" y="2001520"/>
            <a:ext cx="5467351" cy="363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7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FD4DB23-D715-436B-AF48-2462EB568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733A7-4A51-4701-9AE0-3658DC42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ru-RU" sz="4400"/>
              <a:t>Види ТЗ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1CD82D9-7F92-43A7-A291-8AFA69FB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1BA9ED-BF4F-4386-948B-FA755D5D0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8" y="2286000"/>
            <a:ext cx="5486392" cy="3931920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сайту;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логотипу;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фірмового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стилю;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дизайну;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технічне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завдання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просування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сайту.</a:t>
            </a:r>
            <a:endParaRPr lang="ru-RU" sz="1500" b="1" dirty="0"/>
          </a:p>
        </p:txBody>
      </p:sp>
      <p:pic>
        <p:nvPicPr>
          <p:cNvPr id="2050" name="Picture 2" descr="Как можно расшифровать ТЗ | Плакат, Слова, Лицо">
            <a:extLst>
              <a:ext uri="{FF2B5EF4-FFF2-40B4-BE49-F238E27FC236}">
                <a16:creationId xmlns:a16="http://schemas.microsoft.com/office/drawing/2014/main" id="{31B9BCFC-F0DD-436F-97C7-005C45EDD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7360" y="2208869"/>
            <a:ext cx="5227318" cy="24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ехническое Задание для Настройки Целей Google Analytics - Заказать">
            <a:extLst>
              <a:ext uri="{FF2B5EF4-FFF2-40B4-BE49-F238E27FC236}">
                <a16:creationId xmlns:a16="http://schemas.microsoft.com/office/drawing/2014/main" id="{162D7C62-8291-4FA6-A467-270E743D7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DB3A4-B71E-4ED3-AF23-BCD081658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sz="4300">
                <a:solidFill>
                  <a:srgbClr val="000000"/>
                </a:solidFill>
              </a:rPr>
              <a:t>Структура технічного завдання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307A3-89A2-45B7-83ED-DA3348D92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проекту.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 ТЗ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вказати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хоче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досягти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компанія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використовуючи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завершеного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проекту. Такими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цілями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бути: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випуск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нового товару,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ребрендингу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торгової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марки,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рекламної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кампанії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і под.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9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гда и как можно общаться с заказчиком по 44‑ФЗ и 223‑ФЗ — Контур.Закупки">
            <a:extLst>
              <a:ext uri="{FF2B5EF4-FFF2-40B4-BE49-F238E27FC236}">
                <a16:creationId xmlns:a16="http://schemas.microsoft.com/office/drawing/2014/main" id="{600DB363-D82C-431E-B34B-3346A0B25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4FB51A-0609-43F4-B8B9-DF36F3C8D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826324"/>
            <a:ext cx="6066816" cy="5483036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замовника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сфера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масштаби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місія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ринку;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портфелю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брендів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торговими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марками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список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компаній-конкурентів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перелік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основних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конкурентних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переваг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компанії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 УТП (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унікальна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торгова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пропозиція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0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420F28-65E3-41B6-A559-0C12B710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873760"/>
            <a:ext cx="6219952" cy="5435600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ринку, для </a:t>
            </a:r>
            <a:r>
              <a:rPr lang="ru-R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розробляється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бренд: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ціновий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сегмент продукту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портрет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стать,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географічні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тактичні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 </a:t>
            </a:r>
            <a:r>
              <a:rPr lang="ru-RU" sz="20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стратегічні</a:t>
            </a:r>
            <a:r>
              <a:rPr lang="ru-RU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маркетингові</a:t>
            </a:r>
            <a:r>
              <a:rPr lang="ru-RU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цілі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до 3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модель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покупку;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існуючого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бренду,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слогану,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ребрендингу.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/>
          </a:p>
        </p:txBody>
      </p:sp>
      <p:pic>
        <p:nvPicPr>
          <p:cNvPr id="5122" name="Picture 2" descr="Маркетинговые цели | АММ">
            <a:extLst>
              <a:ext uri="{FF2B5EF4-FFF2-40B4-BE49-F238E27FC236}">
                <a16:creationId xmlns:a16="http://schemas.microsoft.com/office/drawing/2014/main" id="{43C92CA1-8802-42F7-8C7A-555ADE236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r="3294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7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0EBF4B-D9E2-469F-850D-2382DFD5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504432" cy="4023360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</a:pP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Референси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перелік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прикладів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аналогічних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робіт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які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подобаються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замовнику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контексті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даного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проекту.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289C89-8B2C-4832-88FB-4D9339738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83" t="26074" r="18167" b="27259"/>
          <a:stretch/>
        </p:blipFill>
        <p:spPr>
          <a:xfrm>
            <a:off x="7985761" y="441810"/>
            <a:ext cx="3379657" cy="18579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08C8FC-DB00-4655-BD02-2E03DEE3F7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17" t="39111" r="18333" b="12592"/>
          <a:stretch/>
        </p:blipFill>
        <p:spPr>
          <a:xfrm>
            <a:off x="7985761" y="2447017"/>
            <a:ext cx="3379657" cy="1963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DDC7E-C825-4029-9BF4-2FD20FDBD9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33" t="29333" r="18417" b="22371"/>
          <a:stretch/>
        </p:blipFill>
        <p:spPr>
          <a:xfrm>
            <a:off x="7985761" y="4613539"/>
            <a:ext cx="3379657" cy="19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8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ові кваліфікаційні характеристики в ОМС. НАДС спростив вимоги до посадових  осіб місцевого самоврядування">
            <a:extLst>
              <a:ext uri="{FF2B5EF4-FFF2-40B4-BE49-F238E27FC236}">
                <a16:creationId xmlns:a16="http://schemas.microsoft.com/office/drawing/2014/main" id="{B6ED4748-2FF7-49B5-B9BD-CCFFA1A9B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288" y="2386051"/>
            <a:ext cx="3537283" cy="34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55C4711-44D3-4F4E-A91B-1F204B01E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6427347" cy="4023360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</a:pP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даному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розділі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необхідно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прописати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всі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технічні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функціональні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вимоги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до проекту. А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також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вимоги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побажання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замовника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графіки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тексту,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колірній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гамі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до стилю,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шрифтів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ru-RU" dirty="0" err="1">
                <a:latin typeface="Arial" panose="020B0604020202020204" pitchFamily="34" charset="0"/>
              </a:rPr>
              <a:t>фірмовому</a:t>
            </a:r>
            <a:r>
              <a:rPr lang="ru-RU" dirty="0">
                <a:latin typeface="Arial" panose="020B0604020202020204" pitchFamily="34" charset="0"/>
              </a:rPr>
              <a:t> персонажу 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ін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65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едлайн подачи заявок: znatokiada — LiveJournal">
            <a:extLst>
              <a:ext uri="{FF2B5EF4-FFF2-40B4-BE49-F238E27FC236}">
                <a16:creationId xmlns:a16="http://schemas.microsoft.com/office/drawing/2014/main" id="{7BB1E441-CB11-438E-961A-ADCDA65C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4127" y="3025795"/>
            <a:ext cx="3615605" cy="21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848824E-EFCE-4523-8C30-137EF0CD3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1615440"/>
            <a:ext cx="6742307" cy="4693920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</a:pP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6. </a:t>
            </a:r>
            <a:r>
              <a:rPr lang="ru-RU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проекті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 проекту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ескізи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виконавця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текстові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графічні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розкриють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ваше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проекту і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виконавцю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отриманні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потрібних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 Строки </a:t>
            </a:r>
            <a:r>
              <a:rPr lang="ru-RU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виконання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робіт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проектом і гонорар </a:t>
            </a:r>
            <a:r>
              <a:rPr lang="ru-RU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виконавця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42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Другая 5">
      <a:dk1>
        <a:srgbClr val="003366"/>
      </a:dk1>
      <a:lt1>
        <a:sysClr val="window" lastClr="FFFFFF"/>
      </a:lt1>
      <a:dk2>
        <a:srgbClr val="960E72"/>
      </a:dk2>
      <a:lt2>
        <a:srgbClr val="FBBDF4"/>
      </a:lt2>
      <a:accent1>
        <a:srgbClr val="960E72"/>
      </a:accent1>
      <a:accent2>
        <a:srgbClr val="FBBDF4"/>
      </a:accent2>
      <a:accent3>
        <a:srgbClr val="94D1E2"/>
      </a:accent3>
      <a:accent4>
        <a:srgbClr val="CC9700"/>
      </a:accent4>
      <a:accent5>
        <a:srgbClr val="4EB3CF"/>
      </a:accent5>
      <a:accent6>
        <a:srgbClr val="378DA6"/>
      </a:accent6>
      <a:hlink>
        <a:srgbClr val="960E72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357</TotalTime>
  <Words>457</Words>
  <Application>Microsoft Macintosh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Tw Cen MT</vt:lpstr>
      <vt:lpstr>Tw Cen MT Condensed</vt:lpstr>
      <vt:lpstr>Wingdings</vt:lpstr>
      <vt:lpstr>Wingdings 3</vt:lpstr>
      <vt:lpstr>Интеграл</vt:lpstr>
      <vt:lpstr>Інтернет-бізнес</vt:lpstr>
      <vt:lpstr>Постановка технічного завдання</vt:lpstr>
      <vt:lpstr>Види ТЗ</vt:lpstr>
      <vt:lpstr>Структура технічного завдання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оформлення ТЗ</vt:lpstr>
      <vt:lpstr>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Лысенко</dc:creator>
  <cp:lastModifiedBy>Microsoft Office User</cp:lastModifiedBy>
  <cp:revision>7</cp:revision>
  <dcterms:created xsi:type="dcterms:W3CDTF">2021-04-21T12:30:07Z</dcterms:created>
  <dcterms:modified xsi:type="dcterms:W3CDTF">2023-09-09T05:38:51Z</dcterms:modified>
</cp:coreProperties>
</file>