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70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85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621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18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3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8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42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11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31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138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16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3E63519-FF76-4D38-B7A9-B5BB7C5BE11F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3FA5AF1-C31C-4F8A-A037-DBDBC543BB32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F5E6CE-9FED-436B-0438-57B361291E63}"/>
              </a:ext>
            </a:extLst>
          </p:cNvPr>
          <p:cNvSpPr/>
          <p:nvPr/>
        </p:nvSpPr>
        <p:spPr>
          <a:xfrm>
            <a:off x="391929" y="1316955"/>
            <a:ext cx="108729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ТИПОЛОГІЯ </a:t>
            </a:r>
          </a:p>
          <a:p>
            <a:pPr algn="ctr"/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МИСЛИВСЬКИХ УГІДЬ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ED1B1-18B1-3307-D441-4F986CC7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568" y="3429000"/>
            <a:ext cx="5034661" cy="32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01ABF8-32B6-C823-5D3D-2580CAC4EBCF}"/>
              </a:ext>
            </a:extLst>
          </p:cNvPr>
          <p:cNvSpPr txBox="1"/>
          <p:nvPr/>
        </p:nvSpPr>
        <p:spPr>
          <a:xfrm>
            <a:off x="377283" y="178419"/>
            <a:ext cx="1143743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вивчення дисципліни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«Типологія мисливських угідь» є набуття здобувачами вищої освіти комплексу теоретичних знань та отримання практичних навичок щодо класифікації та якісної оцінки мисливських угідь; принципів лісомисливського районування України.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 вивчення дисципліни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«Типологія мисливських угідь» є: засвоєння здобувачами вищої освіти основних нормативів, які необхідні для науково обґрунтованої оцінки мисливських угідь, а також набуття навичок з інвентаризації та визначення ємності мисливських угідь; з розроблення режиму ведення мисливського господарства з урахуванням природних та економічних умов; з визначенням заходів щодо охорони, раціонального використання, відтворення мисливських тварин, збереження та поліпшення стану угідь.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8800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8BF15-C57E-B190-5548-DD8A2EDDF465}"/>
              </a:ext>
            </a:extLst>
          </p:cNvPr>
          <p:cNvSpPr txBox="1"/>
          <p:nvPr/>
        </p:nvSpPr>
        <p:spPr>
          <a:xfrm>
            <a:off x="292720" y="256467"/>
            <a:ext cx="116502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результаті вивчення навчальної дисципліни здобувач вищої освіти має:</a:t>
            </a:r>
          </a:p>
          <a:p>
            <a:pPr algn="just"/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Знати: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та особливості мисливських угідь як місць мешкання мисливських тварин та полювання на них;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класифікації та інвентаризації мисливських угідь, методи картографування мисливських угідь;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якісної оцінки (бонітування) мисливських угідь;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ведення мисливського господарства в угіддях різних класів бонітету;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C83FB4-DB0C-1067-8B76-46D60514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14" y="4990280"/>
            <a:ext cx="3370854" cy="1745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2A6CAC-CCC2-01AC-65CE-F871AFDC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197" y="671851"/>
            <a:ext cx="2587083" cy="17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2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875C2-2911-ABAE-26D1-148AEFF99FBB}"/>
              </a:ext>
            </a:extLst>
          </p:cNvPr>
          <p:cNvSpPr txBox="1"/>
          <p:nvPr/>
        </p:nvSpPr>
        <p:spPr>
          <a:xfrm>
            <a:off x="359627" y="0"/>
            <a:ext cx="116613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середньозважений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бонітет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обирати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бонітування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тварин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бонітетів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A5E4B-AB93-6292-0371-38F9FCD4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10" y="4717986"/>
            <a:ext cx="3062870" cy="2040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B8B1C-3F52-D1A9-2804-40E2AF34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491" y="3969834"/>
            <a:ext cx="5401524" cy="2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FA3D02-E701-A922-7AC2-09C8D609BE8E}"/>
              </a:ext>
            </a:extLst>
          </p:cNvPr>
          <p:cNvSpPr txBox="1"/>
          <p:nvPr/>
        </p:nvSpPr>
        <p:spPr>
          <a:xfrm>
            <a:off x="133816" y="0"/>
            <a:ext cx="12058183" cy="663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 зв’язки: 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дисципліна «Типологія мисливських угідь» є обов'язковою компонентною циклу професійної підготовки ОП. Вона охоплює широке коло питань вивчення теоретико-методологічних принципів класифікації, інвентаризації та бонітування мисливських угідь та принципи ведення мисливського господарства в угіддях різних класів бонітету. Зміст курсу спрямований на формування у студентів цілісного уявлення про мисливські угіддя як місця мешкання тварин, структурно-функціональну організацію мисливських угідь як біогеоценозів, механізми підтримання гомеостазу екосистем. Отже базовими для вивчення цієї дисципліни є</a:t>
            </a:r>
          </a:p>
          <a:p>
            <a:pPr algn="just"/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«Ботаніка», «Лісова зоологія», «Загальна екологія», «Біологія мисливських тварин» тощо. Дисципліна формує комплекс загальнокультурних, загально професійних та професійних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успішного засвоєння матеріалу дисциплін «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Біотехнія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«Раціональне використання мисливських ресурсів», «Техніка здобування мисливських тварин», «Методи обліку мисливських тварин» тощо. Таким чином програма курсу тісно пов’язана з дисциплінами циклів природничо-наукової та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-практичної підготовки. Компетентності сформовані у студентів під час вивчення даної дисципліни використовуються в подальшому для проходження навчальних та виробничих практик.</a:t>
            </a:r>
          </a:p>
        </p:txBody>
      </p:sp>
    </p:spTree>
    <p:extLst>
      <p:ext uri="{BB962C8B-B14F-4D97-AF65-F5344CB8AC3E}">
        <p14:creationId xmlns:p14="http://schemas.microsoft.com/office/powerpoint/2010/main" val="40837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6F07D-1AE9-314C-38DB-1B853AA95DBB}"/>
              </a:ext>
            </a:extLst>
          </p:cNvPr>
          <p:cNvSpPr txBox="1"/>
          <p:nvPr/>
        </p:nvSpPr>
        <p:spPr>
          <a:xfrm>
            <a:off x="3526573" y="133144"/>
            <a:ext cx="609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навчальної дисципліни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ADC60-7BD9-F346-3B04-EDE6FF29B865}"/>
              </a:ext>
            </a:extLst>
          </p:cNvPr>
          <p:cNvSpPr txBox="1"/>
          <p:nvPr/>
        </p:nvSpPr>
        <p:spPr>
          <a:xfrm>
            <a:off x="334537" y="1102179"/>
            <a:ext cx="116418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1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Загальні принципи районування. Картографування в мисливському господарстві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2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Мисливські угіддя України. Лісомисливське районування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3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Типологія мисливських угідь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4.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Бонітування мисливських угідь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A3806C-B668-97EA-40F5-FD33DD6F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77" y="4001342"/>
            <a:ext cx="4115157" cy="2743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081F42-04EF-2A48-D36C-4D0EF4C3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7" y="4021266"/>
            <a:ext cx="4319820" cy="27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97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40</TotalTime>
  <Words>419</Words>
  <Application>Microsoft Office PowerPoint</Application>
  <PresentationFormat>Широкоэкранный</PresentationFormat>
  <Paragraphs>29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Calibri</vt:lpstr>
      <vt:lpstr>Times New Roman</vt:lpstr>
      <vt:lpstr>Tw Cen MT</vt:lpstr>
      <vt:lpstr>Tw Cen MT Condensed</vt:lpstr>
      <vt:lpstr>Wingdings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forest.bio.dep@gmail.com</dc:creator>
  <cp:lastModifiedBy>forest.bio.dep@gmail.com</cp:lastModifiedBy>
  <cp:revision>1</cp:revision>
  <dcterms:created xsi:type="dcterms:W3CDTF">2024-01-17T11:54:05Z</dcterms:created>
  <dcterms:modified xsi:type="dcterms:W3CDTF">2024-01-17T12:34:31Z</dcterms:modified>
</cp:coreProperties>
</file>