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15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8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7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32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53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31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4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8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63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52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000544-2C33-401C-90AE-6FA5DD53ABC2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B65AD0-6E57-4FAB-AEEF-279EFC2CCDC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01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630615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Діагностика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контроль і випробування напівпровідникових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приладів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ttps://upload.wikimedia.org/wikipedia/commons/thumb/8/8d/Semiconductor-1.jpg/250px-Semiconducto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115" y="3597276"/>
            <a:ext cx="4221247" cy="249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3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6884" y="678103"/>
            <a:ext cx="64489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контролю параметрів напівпровідникових приладів дозволяє вирішувати наступні задачі: 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Контролювати технологічні процеси.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Відбраковувати на ранній стадії виробництва дефектні прилади.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Розбраковувати увесь випуск на групи із відносно вузькими діапазонами граничних значень найважливіших параметрів.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Прилади напівпровідникові купити в Киї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23" y="1138683"/>
            <a:ext cx="4730349" cy="352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0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9499" y="0"/>
            <a:ext cx="744466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параметрів напівпровідникових приладів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2927" y="994155"/>
            <a:ext cx="63045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Статичні параметри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знаходяться в прямому зв'язку зі статичними вольт – амперними характеристиками.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29" y="580861"/>
            <a:ext cx="4111542" cy="255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26" y="3094001"/>
            <a:ext cx="4296703" cy="3126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06" y="3137726"/>
            <a:ext cx="5374922" cy="308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7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506" y="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Параметри еквівалентного двополюсника і </a:t>
            </a:r>
            <a:r>
              <a:rPr lang="uk-UA" sz="2000" b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чотирьохполюсника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виміряні за допомогою малого сигналу дають інформацію про властивості приладу і використовуються для визначення параметрів фізичної еквівалентної схеми напівпровідникового приладу.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401" y="168307"/>
            <a:ext cx="3988365" cy="209363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2506" y="2999493"/>
            <a:ext cx="82456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Параметри фізичної еквівалентної схеми.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визначення таких параметрів необхідно мати еквівалентну схему приладу. Вона дозволяє за допомогою невеликої кількості параметрів описувати властивості приладу в широкому діапазоні за різних умов (частота, режим і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т.п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.). Найбільш успішними є схеми, в основу яких покладені фізичні закономірності процесів, що протікають в приладі.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259" y="2381735"/>
            <a:ext cx="2329522" cy="329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1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32" y="218697"/>
            <a:ext cx="592354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Імпульсні параметри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відрізками часу, що характеризують перехідні процеси, які відбуваються| у вимірюваному напівпровідниковому приладі при подачі на нього ступінчастого сигналу (напруги або струму).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40905" y="218697"/>
            <a:ext cx="50853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Теплові параметри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характеризують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саморозігрівання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приладу потужністю, що виділяється в ньому.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35579" y="1677412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вимірювання залежності електричних параметрів від температури;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дослідження температури в середині приладу при виділенні в ньому потужності як в безперервному, так і в імпульсному режимі;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вимірювання параметрів, що характеризують здатність напівпровідникового приладу віддавати тепло в тепловідвід| або в зовнішнє середовище;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випробування для визначення стійкості конструкції приладу до термічних дій.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Історія розвитку напівпровідників - Електронні технології - Каталог файлів  - Трудове навча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13" y="2657197"/>
            <a:ext cx="5971392" cy="335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379" y="51083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Параметри генераторних напівпровідникових приладів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потужність, що віддається, коефіцієнт посилення по потужності і ККД.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6195" y="2407770"/>
            <a:ext cx="5874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Шумові параметри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напівпровідникових приладів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добре вивчених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 можна обчислити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еквівалентної схеми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6195" y="4304710"/>
            <a:ext cx="5874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Параметри надійності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напівпровідникових приладів дозволяють визначити стендову 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експлуатаційну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надійність.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Lovepik- صورة JPG-500742318 id صورة فوتوغرافية بحث - صور الكترونيات المجل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567" y="1249493"/>
            <a:ext cx="5323737" cy="354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0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290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Діагностика контроль і випробування напівпровідникових приладів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Діагностика контроль і випробування напівпровідникових приладів</dc:title>
  <dc:creator>User</dc:creator>
  <cp:lastModifiedBy>User</cp:lastModifiedBy>
  <cp:revision>1</cp:revision>
  <dcterms:created xsi:type="dcterms:W3CDTF">2022-01-08T12:15:42Z</dcterms:created>
  <dcterms:modified xsi:type="dcterms:W3CDTF">2022-01-08T12:20:22Z</dcterms:modified>
</cp:coreProperties>
</file>