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5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32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33" r:id="rId61"/>
    <p:sldId id="334" r:id="rId62"/>
    <p:sldId id="335" r:id="rId63"/>
    <p:sldId id="337" r:id="rId64"/>
    <p:sldId id="336" r:id="rId65"/>
    <p:sldId id="338" r:id="rId66"/>
    <p:sldId id="339" r:id="rId67"/>
    <p:sldId id="340" r:id="rId68"/>
    <p:sldId id="341" r:id="rId69"/>
    <p:sldId id="342" r:id="rId70"/>
    <p:sldId id="343" r:id="rId71"/>
    <p:sldId id="344" r:id="rId72"/>
    <p:sldId id="345" r:id="rId73"/>
    <p:sldId id="346" r:id="rId74"/>
    <p:sldId id="347" r:id="rId75"/>
    <p:sldId id="348" r:id="rId76"/>
    <p:sldId id="349" r:id="rId7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E994F-34C5-469E-887E-48545234DB1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40EF8-9F3E-4085-A527-DAD4053B40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47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40EF8-9F3E-4085-A527-DAD4053B4012}" type="slidenum">
              <a:rPr lang="ru-RU" smtClean="0"/>
              <a:t>53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6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1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67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519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355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828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322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56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116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73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1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91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08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56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78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81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15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33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FF9BC85-1753-4367-84F7-32EDCA2E590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BFBAAC6-F2F5-47DE-8E31-B7BB50EAF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5994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0068" y="2648607"/>
            <a:ext cx="9867353" cy="1024758"/>
          </a:xfrm>
        </p:spPr>
        <p:txBody>
          <a:bodyPr>
            <a:noAutofit/>
          </a:bodyPr>
          <a:lstStyle/>
          <a:p>
            <a:r>
              <a:rPr lang="ru-RU" sz="5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5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5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5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суті</a:t>
            </a:r>
            <a:endParaRPr lang="ru-RU" sz="5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23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60688" y="188020"/>
            <a:ext cx="10610193" cy="6221444"/>
            <a:chOff x="855281" y="172254"/>
            <a:chExt cx="10610193" cy="6221444"/>
          </a:xfrm>
        </p:grpSpPr>
        <p:sp>
          <p:nvSpPr>
            <p:cNvPr id="8" name="Выгнутая вправо стрелка 7"/>
            <p:cNvSpPr/>
            <p:nvPr/>
          </p:nvSpPr>
          <p:spPr>
            <a:xfrm rot="1081798">
              <a:off x="4906203" y="1359934"/>
              <a:ext cx="1093143" cy="1061175"/>
            </a:xfrm>
            <a:prstGeom prst="curvedLeftArrow">
              <a:avLst>
                <a:gd name="adj1" fmla="val 25000"/>
                <a:gd name="adj2" fmla="val 50000"/>
                <a:gd name="adj3" fmla="val 6133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673867" y="1977847"/>
              <a:ext cx="3791607" cy="112796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одним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самим складом суду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855281" y="2568956"/>
              <a:ext cx="6818586" cy="110304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справа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спочатку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endPara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2388732" y="4074465"/>
              <a:ext cx="3945067" cy="94593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судовому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7279474" y="2237880"/>
              <a:ext cx="792219" cy="1115007"/>
            </a:xfrm>
            <a:prstGeom prst="downArrow">
              <a:avLst>
                <a:gd name="adj1" fmla="val 50000"/>
                <a:gd name="adj2" fmla="val 12141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6219499" y="4343761"/>
              <a:ext cx="5155324" cy="78827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перерви</a:t>
              </a: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5557347" y="4459137"/>
              <a:ext cx="914400" cy="798796"/>
            </a:xfrm>
            <a:prstGeom prst="rightArrow">
              <a:avLst>
                <a:gd name="adj1" fmla="val 50000"/>
                <a:gd name="adj2" fmla="val 8552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Выгнутая вниз стрелка 17"/>
            <p:cNvSpPr/>
            <p:nvPr/>
          </p:nvSpPr>
          <p:spPr>
            <a:xfrm rot="19218955">
              <a:off x="8527947" y="5081009"/>
              <a:ext cx="1129643" cy="1075985"/>
            </a:xfrm>
            <a:prstGeom prst="curvedUpArrow">
              <a:avLst>
                <a:gd name="adj1" fmla="val 25000"/>
                <a:gd name="adj2" fmla="val 50000"/>
                <a:gd name="adj3" fmla="val 6043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7334911" y="330713"/>
              <a:ext cx="3720662" cy="77251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0" name="Овал 19"/>
            <p:cNvSpPr/>
            <p:nvPr/>
          </p:nvSpPr>
          <p:spPr>
            <a:xfrm>
              <a:off x="4370992" y="574716"/>
              <a:ext cx="3531476" cy="107205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</a:p>
          </p:txBody>
        </p:sp>
        <p:sp>
          <p:nvSpPr>
            <p:cNvPr id="21" name="Стрелка вправо 20"/>
            <p:cNvSpPr/>
            <p:nvPr/>
          </p:nvSpPr>
          <p:spPr>
            <a:xfrm>
              <a:off x="6731876" y="172254"/>
              <a:ext cx="871047" cy="843896"/>
            </a:xfrm>
            <a:prstGeom prst="rightArrow">
              <a:avLst>
                <a:gd name="adj1" fmla="val 50000"/>
                <a:gd name="adj2" fmla="val 7098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535421" y="5345007"/>
              <a:ext cx="5202620" cy="104869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тривалість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викликали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855281" y="1016150"/>
              <a:ext cx="4004442" cy="9616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безпосередньо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920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1275694" y="1308533"/>
            <a:ext cx="10076140" cy="3767962"/>
            <a:chOff x="1039211" y="1182409"/>
            <a:chExt cx="10076140" cy="3767962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418897" y="2664371"/>
              <a:ext cx="3932840" cy="102475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одноособовому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206359" y="2664371"/>
              <a:ext cx="3862552" cy="102475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колегіальному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39211" y="3507819"/>
              <a:ext cx="3327838" cy="7330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068869" y="3507819"/>
              <a:ext cx="4046482" cy="14425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інформаційно-телекомунікаційною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системою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розподілу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4091156" y="3255563"/>
              <a:ext cx="567559" cy="733097"/>
            </a:xfrm>
            <a:prstGeom prst="downArrow">
              <a:avLst>
                <a:gd name="adj1" fmla="val 50000"/>
                <a:gd name="adj2" fmla="val 10277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6777862" y="3255563"/>
              <a:ext cx="567559" cy="733097"/>
            </a:xfrm>
            <a:prstGeom prst="downArrow">
              <a:avLst>
                <a:gd name="adj1" fmla="val 50000"/>
                <a:gd name="adj2" fmla="val 10277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779047" y="2412114"/>
              <a:ext cx="0" cy="76463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5351736" y="3176750"/>
              <a:ext cx="854622" cy="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3" name="Овал 12"/>
            <p:cNvSpPr/>
            <p:nvPr/>
          </p:nvSpPr>
          <p:spPr>
            <a:xfrm>
              <a:off x="3503558" y="1182409"/>
              <a:ext cx="4550979" cy="122970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судовому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307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Группа 40"/>
          <p:cNvGrpSpPr/>
          <p:nvPr/>
        </p:nvGrpSpPr>
        <p:grpSpPr>
          <a:xfrm>
            <a:off x="576245" y="199057"/>
            <a:ext cx="10932583" cy="6363325"/>
            <a:chOff x="733901" y="151761"/>
            <a:chExt cx="10932583" cy="636332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733901" y="1749970"/>
              <a:ext cx="7462343" cy="74490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керує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ходом судового засідання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161397" y="2427882"/>
              <a:ext cx="7866988" cy="122183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додержання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послідовності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920767" y="3535398"/>
              <a:ext cx="8024648" cy="127700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спрямовує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всебічного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об’єктивного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усуваючи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все,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істотного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>
              <a:off x="11183001" y="1084341"/>
              <a:ext cx="1" cy="436111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3" name="Прямоугольник 12"/>
            <p:cNvSpPr/>
            <p:nvPr/>
          </p:nvSpPr>
          <p:spPr>
            <a:xfrm>
              <a:off x="2822028" y="4717828"/>
              <a:ext cx="7882757" cy="7882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вживає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судовому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641836" y="5445456"/>
              <a:ext cx="7964210" cy="106963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бездіяльність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розпорядника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стосовно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покладених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Выгнутая вправо стрелка 15"/>
            <p:cNvSpPr/>
            <p:nvPr/>
          </p:nvSpPr>
          <p:spPr>
            <a:xfrm rot="2656233">
              <a:off x="6180415" y="606479"/>
              <a:ext cx="1165983" cy="1394117"/>
            </a:xfrm>
            <a:prstGeom prst="curvedLeftArrow">
              <a:avLst>
                <a:gd name="adj1" fmla="val 25000"/>
                <a:gd name="adj2" fmla="val 50000"/>
                <a:gd name="adj3" fmla="val 57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6984125" y="504500"/>
              <a:ext cx="4682359" cy="9144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</a:t>
              </a:r>
              <a:r>
                <a:rPr lang="uk-UA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вому</a:t>
              </a:r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3263461" y="151761"/>
              <a:ext cx="4083269" cy="993228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судочинства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3" name="Прямая со стрелкой 2"/>
            <p:cNvCxnSpPr/>
            <p:nvPr/>
          </p:nvCxnSpPr>
          <p:spPr>
            <a:xfrm flipH="1">
              <a:off x="8196245" y="2146528"/>
              <a:ext cx="298675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H="1">
              <a:off x="9028385" y="3108861"/>
              <a:ext cx="2154616" cy="238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9945415" y="4173902"/>
              <a:ext cx="1237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 flipH="1">
              <a:off x="10704785" y="5122139"/>
              <a:ext cx="4782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07519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923392" y="882869"/>
            <a:ext cx="8954814" cy="4918842"/>
            <a:chOff x="1797268" y="867104"/>
            <a:chExt cx="8954814" cy="4918842"/>
          </a:xfrm>
        </p:grpSpPr>
        <p:sp>
          <p:nvSpPr>
            <p:cNvPr id="7" name="Овал 6"/>
            <p:cNvSpPr/>
            <p:nvPr/>
          </p:nvSpPr>
          <p:spPr>
            <a:xfrm>
              <a:off x="5328744" y="2987566"/>
              <a:ext cx="5423338" cy="148195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заносяться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протоколу судового засідання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797268" y="4729656"/>
              <a:ext cx="5029201" cy="105629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відхилення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2301765" y="2727434"/>
              <a:ext cx="693683" cy="2002221"/>
            </a:xfrm>
            <a:prstGeom prst="downArrow">
              <a:avLst>
                <a:gd name="adj1" fmla="val 50000"/>
                <a:gd name="adj2" fmla="val 16599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верх стрелка 9"/>
            <p:cNvSpPr/>
            <p:nvPr/>
          </p:nvSpPr>
          <p:spPr>
            <a:xfrm rot="2134818">
              <a:off x="6996529" y="1532359"/>
              <a:ext cx="1977408" cy="1459443"/>
            </a:xfrm>
            <a:prstGeom prst="curvedDownArrow">
              <a:avLst>
                <a:gd name="adj1" fmla="val 25000"/>
                <a:gd name="adj2" fmla="val 50000"/>
                <a:gd name="adj3" fmla="val 5324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1797268" y="867104"/>
              <a:ext cx="5628290" cy="186033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виникнення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будь-кого 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головуючогов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судовому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670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па 38"/>
          <p:cNvGrpSpPr/>
          <p:nvPr/>
        </p:nvGrpSpPr>
        <p:grpSpPr>
          <a:xfrm>
            <a:off x="299541" y="258232"/>
            <a:ext cx="11371067" cy="6237160"/>
            <a:chOff x="299541" y="258232"/>
            <a:chExt cx="11371067" cy="6237160"/>
          </a:xfrm>
        </p:grpSpPr>
        <p:sp>
          <p:nvSpPr>
            <p:cNvPr id="7" name="Выгнутая влево стрелка 6"/>
            <p:cNvSpPr/>
            <p:nvPr/>
          </p:nvSpPr>
          <p:spPr>
            <a:xfrm rot="4558348">
              <a:off x="1603867" y="152808"/>
              <a:ext cx="1033181" cy="1244029"/>
            </a:xfrm>
            <a:prstGeom prst="curvedRightArrow">
              <a:avLst>
                <a:gd name="adj1" fmla="val 25000"/>
                <a:gd name="adj2" fmla="val 50000"/>
                <a:gd name="adj3" fmla="val 6238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3941374" y="1944081"/>
              <a:ext cx="5380892" cy="109669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тих,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хто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4587753" y="1363719"/>
              <a:ext cx="0" cy="58036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8" name="Выгнутая вверх стрелка 17"/>
            <p:cNvSpPr/>
            <p:nvPr/>
          </p:nvSpPr>
          <p:spPr>
            <a:xfrm rot="250227">
              <a:off x="9365070" y="2606789"/>
              <a:ext cx="1467944" cy="1230611"/>
            </a:xfrm>
            <a:prstGeom prst="curvedDownArrow">
              <a:avLst>
                <a:gd name="adj1" fmla="val 25000"/>
                <a:gd name="adj2" fmla="val 50000"/>
                <a:gd name="adj3" fmla="val 5438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Прямая со стрелкой 22"/>
            <p:cNvCxnSpPr/>
            <p:nvPr/>
          </p:nvCxnSpPr>
          <p:spPr>
            <a:xfrm>
              <a:off x="7614745" y="3860576"/>
              <a:ext cx="437" cy="67150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>
              <a:off x="8308424" y="3669903"/>
              <a:ext cx="0" cy="175145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7" name="Скругленный прямоугольник 26"/>
            <p:cNvSpPr/>
            <p:nvPr/>
          </p:nvSpPr>
          <p:spPr>
            <a:xfrm>
              <a:off x="2427885" y="681857"/>
              <a:ext cx="3026979" cy="88286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299541" y="1344009"/>
              <a:ext cx="3641834" cy="9144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призначений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132780" y="340928"/>
              <a:ext cx="5407573" cy="71929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відкриває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</a:t>
              </a: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132781" y="1123293"/>
              <a:ext cx="5407573" cy="70944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розглядатиметься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Стрелка вправо 30"/>
            <p:cNvSpPr/>
            <p:nvPr/>
          </p:nvSpPr>
          <p:spPr>
            <a:xfrm>
              <a:off x="5454864" y="752802"/>
              <a:ext cx="914400" cy="677916"/>
            </a:xfrm>
            <a:prstGeom prst="rightArrow">
              <a:avLst>
                <a:gd name="adj1" fmla="val 50000"/>
                <a:gd name="adj2" fmla="val 9883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973317" y="3765984"/>
              <a:ext cx="4840014" cy="93016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з’явився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</a:t>
              </a: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500893" y="4571995"/>
              <a:ext cx="5460694" cy="93016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відеоконференції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4587753" y="5421361"/>
              <a:ext cx="6637295" cy="107403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тих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з’явився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дату, час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ЦПК України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Стрелка вправо 34"/>
            <p:cNvSpPr/>
            <p:nvPr/>
          </p:nvSpPr>
          <p:spPr>
            <a:xfrm rot="10800000">
              <a:off x="5349613" y="3434404"/>
              <a:ext cx="927436" cy="648362"/>
            </a:xfrm>
            <a:prstGeom prst="rightArrow">
              <a:avLst>
                <a:gd name="adj1" fmla="val 50000"/>
                <a:gd name="adj2" fmla="val 8959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6069718" y="3138271"/>
              <a:ext cx="3563007" cy="9903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Секретар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</a:t>
              </a:r>
            </a:p>
          </p:txBody>
        </p:sp>
        <p:sp>
          <p:nvSpPr>
            <p:cNvPr id="37" name="Скругленный прямоугольник 36"/>
            <p:cNvSpPr/>
            <p:nvPr/>
          </p:nvSpPr>
          <p:spPr>
            <a:xfrm>
              <a:off x="8612096" y="3860576"/>
              <a:ext cx="3058512" cy="74098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доповідає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378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452749" y="224106"/>
            <a:ext cx="11339858" cy="6444756"/>
            <a:chOff x="452749" y="224106"/>
            <a:chExt cx="11339858" cy="6444756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2458054" y="2323176"/>
              <a:ext cx="7875788" cy="103487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обізнаність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правами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адвокат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87918" y="3422443"/>
              <a:ext cx="8985544" cy="136717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судом,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заслуховування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думки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присутніх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Выгнутая вниз стрелка 19"/>
            <p:cNvSpPr/>
            <p:nvPr/>
          </p:nvSpPr>
          <p:spPr>
            <a:xfrm rot="847115">
              <a:off x="7723464" y="5748598"/>
              <a:ext cx="1265143" cy="920264"/>
            </a:xfrm>
            <a:prstGeom prst="curvedUpArrow">
              <a:avLst>
                <a:gd name="adj1" fmla="val 25000"/>
                <a:gd name="adj2" fmla="val 50000"/>
                <a:gd name="adj3" fmla="val 6226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>
              <a:off x="1844566" y="925979"/>
              <a:ext cx="0" cy="249646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>
              <a:off x="2905182" y="1004775"/>
              <a:ext cx="0" cy="131840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cxnSp>
        <p:sp>
          <p:nvSpPr>
            <p:cNvPr id="21" name="Прямоугольник 20"/>
            <p:cNvSpPr/>
            <p:nvPr/>
          </p:nvSpPr>
          <p:spPr>
            <a:xfrm>
              <a:off x="4966939" y="1376061"/>
              <a:ext cx="4367049" cy="77487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відводи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" name="Выгнутая влево стрелка 22"/>
            <p:cNvSpPr/>
            <p:nvPr/>
          </p:nvSpPr>
          <p:spPr>
            <a:xfrm rot="19393737">
              <a:off x="3722589" y="900744"/>
              <a:ext cx="1254655" cy="1430836"/>
            </a:xfrm>
            <a:prstGeom prst="curvedRightArrow">
              <a:avLst>
                <a:gd name="adj1" fmla="val 25000"/>
                <a:gd name="adj2" fmla="val 50000"/>
                <a:gd name="adj3" fmla="val 5848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452749" y="224106"/>
              <a:ext cx="4272456" cy="109175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5636171" y="265986"/>
              <a:ext cx="5785945" cy="100799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склад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секретаря судового засідання </a:t>
              </a:r>
            </a:p>
          </p:txBody>
        </p:sp>
        <p:sp>
          <p:nvSpPr>
            <p:cNvPr id="28" name="Овал 27"/>
            <p:cNvSpPr/>
            <p:nvPr/>
          </p:nvSpPr>
          <p:spPr>
            <a:xfrm>
              <a:off x="452749" y="5118173"/>
              <a:ext cx="3783724" cy="100899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3544562" y="5672581"/>
              <a:ext cx="4529954" cy="72494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5636171" y="4895858"/>
              <a:ext cx="6156436" cy="85677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31" name="Стрелка вправо 30"/>
            <p:cNvSpPr/>
            <p:nvPr/>
          </p:nvSpPr>
          <p:spPr>
            <a:xfrm>
              <a:off x="2698424" y="5628832"/>
              <a:ext cx="925838" cy="863797"/>
            </a:xfrm>
            <a:prstGeom prst="rightArrow">
              <a:avLst>
                <a:gd name="adj1" fmla="val 50000"/>
                <a:gd name="adj2" fmla="val 8102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Стрелка вправо 31"/>
            <p:cNvSpPr/>
            <p:nvPr/>
          </p:nvSpPr>
          <p:spPr>
            <a:xfrm>
              <a:off x="4452979" y="397194"/>
              <a:ext cx="1293551" cy="973347"/>
            </a:xfrm>
            <a:prstGeom prst="rightArrow">
              <a:avLst>
                <a:gd name="adj1" fmla="val 50000"/>
                <a:gd name="adj2" fmla="val 10777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042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04497" y="212833"/>
            <a:ext cx="11264459" cy="6411056"/>
            <a:chOff x="504497" y="102475"/>
            <a:chExt cx="11264459" cy="6411056"/>
          </a:xfrm>
        </p:grpSpPr>
        <p:cxnSp>
          <p:nvCxnSpPr>
            <p:cNvPr id="6" name="Прямая со стрелкой 5"/>
            <p:cNvCxnSpPr/>
            <p:nvPr/>
          </p:nvCxnSpPr>
          <p:spPr>
            <a:xfrm>
              <a:off x="4966138" y="749959"/>
              <a:ext cx="208104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7" name="Выгнутая влево стрелка 6"/>
            <p:cNvSpPr/>
            <p:nvPr/>
          </p:nvSpPr>
          <p:spPr>
            <a:xfrm rot="20840781">
              <a:off x="663908" y="844938"/>
              <a:ext cx="934992" cy="1170473"/>
            </a:xfrm>
            <a:prstGeom prst="curvedRightArrow">
              <a:avLst>
                <a:gd name="adj1" fmla="val 25000"/>
                <a:gd name="adj2" fmla="val 50000"/>
                <a:gd name="adj3" fmla="val 5424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Прямая со стрелкой 20"/>
            <p:cNvCxnSpPr/>
            <p:nvPr/>
          </p:nvCxnSpPr>
          <p:spPr>
            <a:xfrm flipH="1">
              <a:off x="7195832" y="2614736"/>
              <a:ext cx="131191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2" name="Выгнутая вправо стрелка 21"/>
            <p:cNvSpPr/>
            <p:nvPr/>
          </p:nvSpPr>
          <p:spPr>
            <a:xfrm rot="290428">
              <a:off x="10044854" y="2807032"/>
              <a:ext cx="945999" cy="973376"/>
            </a:xfrm>
            <a:prstGeom prst="curvedLeftArrow">
              <a:avLst>
                <a:gd name="adj1" fmla="val 25000"/>
                <a:gd name="adj2" fmla="val 50000"/>
                <a:gd name="adj3" fmla="val 4960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Овал 24"/>
            <p:cNvSpPr/>
            <p:nvPr/>
          </p:nvSpPr>
          <p:spPr>
            <a:xfrm>
              <a:off x="8357980" y="5541060"/>
              <a:ext cx="3261206" cy="86664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2324066" y="5435230"/>
              <a:ext cx="6362733" cy="77250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відкладення розгляду справи </a:t>
              </a:r>
            </a:p>
          </p:txBody>
        </p:sp>
        <p:sp>
          <p:nvSpPr>
            <p:cNvPr id="29" name="Стрелка вправо 28"/>
            <p:cNvSpPr/>
            <p:nvPr/>
          </p:nvSpPr>
          <p:spPr>
            <a:xfrm>
              <a:off x="8071944" y="5799147"/>
              <a:ext cx="775677" cy="714384"/>
            </a:xfrm>
            <a:prstGeom prst="rightArrow">
              <a:avLst>
                <a:gd name="adj1" fmla="val 50000"/>
                <a:gd name="adj2" fmla="val 8281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Выгнутая влево стрелка 29"/>
            <p:cNvSpPr/>
            <p:nvPr/>
          </p:nvSpPr>
          <p:spPr>
            <a:xfrm rot="19672649">
              <a:off x="1009624" y="3999911"/>
              <a:ext cx="1023372" cy="1216152"/>
            </a:xfrm>
            <a:prstGeom prst="curvedRightArrow">
              <a:avLst>
                <a:gd name="adj1" fmla="val 25000"/>
                <a:gd name="adj2" fmla="val 50000"/>
                <a:gd name="adj3" fmla="val 6141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Скругленный прямоугольник 35"/>
            <p:cNvSpPr/>
            <p:nvPr/>
          </p:nvSpPr>
          <p:spPr>
            <a:xfrm>
              <a:off x="706752" y="3753238"/>
              <a:ext cx="2475186" cy="64479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Овал 36"/>
            <p:cNvSpPr/>
            <p:nvPr/>
          </p:nvSpPr>
          <p:spPr>
            <a:xfrm>
              <a:off x="2099293" y="4082421"/>
              <a:ext cx="3978317" cy="102362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з’явилися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5690909" y="4141627"/>
              <a:ext cx="5707117" cy="81976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9" name="Стрелка вправо 38"/>
            <p:cNvSpPr/>
            <p:nvPr/>
          </p:nvSpPr>
          <p:spPr>
            <a:xfrm>
              <a:off x="5281004" y="4461998"/>
              <a:ext cx="914400" cy="796945"/>
            </a:xfrm>
            <a:prstGeom prst="rightArrow">
              <a:avLst>
                <a:gd name="adj1" fmla="val 50000"/>
                <a:gd name="adj2" fmla="val 8230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504497" y="189186"/>
              <a:ext cx="4824248" cy="93016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Неявка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будь-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1654032" y="1024759"/>
              <a:ext cx="6053958" cy="98534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дату, час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</a:t>
              </a:r>
            </a:p>
          </p:txBody>
        </p:sp>
        <p:sp>
          <p:nvSpPr>
            <p:cNvPr id="42" name="Овал 41"/>
            <p:cNvSpPr/>
            <p:nvPr/>
          </p:nvSpPr>
          <p:spPr>
            <a:xfrm>
              <a:off x="7047185" y="102475"/>
              <a:ext cx="4721771" cy="144742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ст.223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Овал 42"/>
            <p:cNvSpPr/>
            <p:nvPr/>
          </p:nvSpPr>
          <p:spPr>
            <a:xfrm>
              <a:off x="8221715" y="2129567"/>
              <a:ext cx="3547241" cy="8749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764624" y="2285441"/>
              <a:ext cx="6432331" cy="65859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стислий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5231219" y="2848680"/>
              <a:ext cx="4774255" cy="95775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821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56589" y="283779"/>
            <a:ext cx="10205546" cy="6227250"/>
            <a:chOff x="746231" y="220717"/>
            <a:chExt cx="10205546" cy="622725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746231" y="220717"/>
              <a:ext cx="7830210" cy="9144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судовому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межах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строку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 таких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545021" y="1379481"/>
              <a:ext cx="9396246" cy="85133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дату, час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545021" y="2266261"/>
              <a:ext cx="9396246" cy="102476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дату, час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причини неявки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поважними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545021" y="4370906"/>
              <a:ext cx="9406756" cy="9695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3038" indent="-173038"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обґрунтував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межах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545021" y="5375913"/>
              <a:ext cx="9406756" cy="107205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потрібним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сторона, яка подала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дала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особистих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беруть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545021" y="3326471"/>
              <a:ext cx="9396246" cy="100899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проблем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унеможливлюють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особи 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відеоконференції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відбутися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1233652" y="1135117"/>
              <a:ext cx="622738" cy="5312850"/>
            </a:xfrm>
            <a:prstGeom prst="downArrow">
              <a:avLst>
                <a:gd name="adj1" fmla="val 50000"/>
                <a:gd name="adj2" fmla="val 37582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82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8631" y="372833"/>
            <a:ext cx="10558284" cy="5732346"/>
            <a:chOff x="1135113" y="435895"/>
            <a:chExt cx="10558284" cy="573234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135118" y="2384962"/>
              <a:ext cx="8680265" cy="96226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неявки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135114" y="3392478"/>
              <a:ext cx="8680265" cy="92760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неявки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неявки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135113" y="5309900"/>
              <a:ext cx="8680267" cy="85834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з’явився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явку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135113" y="4366726"/>
              <a:ext cx="8680266" cy="89653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з’явилася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особа, яку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0679783" y="1412313"/>
              <a:ext cx="1" cy="4326757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 flipH="1">
              <a:off x="9828445" y="5774525"/>
              <a:ext cx="851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 flipH="1">
              <a:off x="9815379" y="3880487"/>
              <a:ext cx="851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 flipH="1">
              <a:off x="9815379" y="4880723"/>
              <a:ext cx="851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 flipH="1">
              <a:off x="9821914" y="2844557"/>
              <a:ext cx="851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6" name="Скругленный прямоугольник 25"/>
            <p:cNvSpPr/>
            <p:nvPr/>
          </p:nvSpPr>
          <p:spPr>
            <a:xfrm>
              <a:off x="2247541" y="435895"/>
              <a:ext cx="5333361" cy="133336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</a:t>
              </a: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</a:t>
              </a:r>
            </a:p>
          </p:txBody>
        </p:sp>
        <p:sp>
          <p:nvSpPr>
            <p:cNvPr id="27" name="Овал 26"/>
            <p:cNvSpPr/>
            <p:nvPr/>
          </p:nvSpPr>
          <p:spPr>
            <a:xfrm>
              <a:off x="6385035" y="1013651"/>
              <a:ext cx="5308362" cy="120430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28" name="Стрелка влево 27"/>
            <p:cNvSpPr/>
            <p:nvPr/>
          </p:nvSpPr>
          <p:spPr>
            <a:xfrm>
              <a:off x="5722883" y="1292215"/>
              <a:ext cx="1045138" cy="948366"/>
            </a:xfrm>
            <a:prstGeom prst="leftArrow">
              <a:avLst>
                <a:gd name="adj1" fmla="val 50000"/>
                <a:gd name="adj2" fmla="val 7962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865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14856" y="865131"/>
            <a:ext cx="11146220" cy="5128868"/>
            <a:chOff x="472966" y="833600"/>
            <a:chExt cx="11146220" cy="5128868"/>
          </a:xfrm>
        </p:grpSpPr>
        <p:cxnSp>
          <p:nvCxnSpPr>
            <p:cNvPr id="11" name="Прямая со стрелкой 10"/>
            <p:cNvCxnSpPr/>
            <p:nvPr/>
          </p:nvCxnSpPr>
          <p:spPr>
            <a:xfrm>
              <a:off x="10625959" y="1308538"/>
              <a:ext cx="0" cy="206528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10184524" y="2565837"/>
              <a:ext cx="44143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4" name="Выгнутая влево стрелка 13"/>
            <p:cNvSpPr/>
            <p:nvPr/>
          </p:nvSpPr>
          <p:spPr>
            <a:xfrm rot="4304032">
              <a:off x="3320379" y="1328909"/>
              <a:ext cx="1122156" cy="1296441"/>
            </a:xfrm>
            <a:prstGeom prst="curvedRightArrow">
              <a:avLst>
                <a:gd name="adj1" fmla="val 25000"/>
                <a:gd name="adj2" fmla="val 50000"/>
                <a:gd name="adj3" fmla="val 5655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право стрелка 14"/>
            <p:cNvSpPr/>
            <p:nvPr/>
          </p:nvSpPr>
          <p:spPr>
            <a:xfrm rot="1168222">
              <a:off x="5744285" y="4855520"/>
              <a:ext cx="1105442" cy="1106948"/>
            </a:xfrm>
            <a:prstGeom prst="curvedLeftArrow">
              <a:avLst>
                <a:gd name="adj1" fmla="val 25000"/>
                <a:gd name="adj2" fmla="val 50000"/>
                <a:gd name="adj3" fmla="val 5181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7835461" y="833600"/>
              <a:ext cx="3783725" cy="81389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335518" y="1927334"/>
              <a:ext cx="5849006" cy="116664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заочне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163205" y="3373821"/>
              <a:ext cx="5849007" cy="162384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надійшла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нез’явлення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472966" y="2640724"/>
              <a:ext cx="4093779" cy="11351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неявки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</a:t>
              </a: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1581800" y="4508938"/>
              <a:ext cx="4093779" cy="140313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неявки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неповідомлення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 про причини неявки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24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72965" y="289691"/>
            <a:ext cx="11256581" cy="6165856"/>
            <a:chOff x="488730" y="195098"/>
            <a:chExt cx="11256581" cy="616585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88730" y="910455"/>
              <a:ext cx="7425559" cy="127897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полягає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законного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956033" y="2532329"/>
              <a:ext cx="6534808" cy="112329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ібраних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розподіл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725214" y="4674967"/>
              <a:ext cx="2916621" cy="104052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641835" y="4060156"/>
              <a:ext cx="8103476" cy="138342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розпочати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через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шістдесят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такого строку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641835" y="5507656"/>
              <a:ext cx="8103475" cy="85329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справу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початку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2057149">
              <a:off x="9400931" y="2729312"/>
              <a:ext cx="1031151" cy="1290977"/>
            </a:xfrm>
            <a:prstGeom prst="curvedLeftArrow">
              <a:avLst>
                <a:gd name="adj1" fmla="val 25000"/>
                <a:gd name="adj2" fmla="val 50000"/>
                <a:gd name="adj3" fmla="val 6190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7530083" y="1060736"/>
              <a:ext cx="683751" cy="1051075"/>
            </a:xfrm>
            <a:prstGeom prst="downArrow">
              <a:avLst>
                <a:gd name="adj1" fmla="val 50000"/>
                <a:gd name="adj2" fmla="val 6102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Прямая со стрелкой 17"/>
            <p:cNvCxnSpPr>
              <a:endCxn id="13" idx="7"/>
            </p:cNvCxnSpPr>
            <p:nvPr/>
          </p:nvCxnSpPr>
          <p:spPr>
            <a:xfrm flipH="1">
              <a:off x="10997854" y="551793"/>
              <a:ext cx="6474" cy="174831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9" name="Стрелка вправо 18"/>
            <p:cNvSpPr/>
            <p:nvPr/>
          </p:nvSpPr>
          <p:spPr>
            <a:xfrm>
              <a:off x="2956033" y="5012173"/>
              <a:ext cx="930166" cy="922132"/>
            </a:xfrm>
            <a:prstGeom prst="rightArrow">
              <a:avLst>
                <a:gd name="adj1" fmla="val 50000"/>
                <a:gd name="adj2" fmla="val 7222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8387253" y="2189428"/>
              <a:ext cx="3058509" cy="75578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завдання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7029475" y="195098"/>
              <a:ext cx="4430110" cy="118241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 справи по суті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375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2057" y="753462"/>
            <a:ext cx="10196675" cy="5210993"/>
            <a:chOff x="977464" y="721931"/>
            <a:chExt cx="10196675" cy="5210993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760281" y="3741846"/>
              <a:ext cx="6889531" cy="96169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605705" y="4960715"/>
              <a:ext cx="6889531" cy="97220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одночасно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відповідальність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з’явилася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7211139">
              <a:off x="1111994" y="2329665"/>
              <a:ext cx="938566" cy="1111817"/>
            </a:xfrm>
            <a:prstGeom prst="curvedLeftArrow">
              <a:avLst>
                <a:gd name="adj1" fmla="val 25000"/>
                <a:gd name="adj2" fmla="val 50000"/>
                <a:gd name="adj3" fmla="val 5762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9324319" y="1724518"/>
              <a:ext cx="649013" cy="2191407"/>
            </a:xfrm>
            <a:prstGeom prst="downArrow">
              <a:avLst>
                <a:gd name="adj1" fmla="val 50000"/>
                <a:gd name="adj2" fmla="val 16174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10170730" y="1549947"/>
              <a:ext cx="649013" cy="3675665"/>
            </a:xfrm>
            <a:prstGeom prst="downArrow">
              <a:avLst>
                <a:gd name="adj1" fmla="val 50000"/>
                <a:gd name="adj2" fmla="val 19089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002222" y="2233448"/>
              <a:ext cx="6889531" cy="124547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заслуховує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думку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з’явилися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977464" y="1397876"/>
              <a:ext cx="4745420" cy="9144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неявки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низ 16"/>
            <p:cNvSpPr/>
            <p:nvPr/>
          </p:nvSpPr>
          <p:spPr>
            <a:xfrm>
              <a:off x="8567246" y="1509548"/>
              <a:ext cx="649013" cy="1060231"/>
            </a:xfrm>
            <a:prstGeom prst="downArrow">
              <a:avLst>
                <a:gd name="adj1" fmla="val 50000"/>
                <a:gd name="adj2" fmla="val 9372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8123510" y="721931"/>
              <a:ext cx="3050629" cy="105267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593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13199" y="730606"/>
            <a:ext cx="10332565" cy="5181463"/>
            <a:chOff x="971310" y="683309"/>
            <a:chExt cx="10332565" cy="5181463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6375686" y="1477994"/>
              <a:ext cx="4809975" cy="97562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права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706749" y="2607567"/>
              <a:ext cx="7061099" cy="122517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попереджає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розписку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кримінальну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відповідальність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завідомо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переклад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покладених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верх стрелка 14"/>
            <p:cNvSpPr/>
            <p:nvPr/>
          </p:nvSpPr>
          <p:spPr>
            <a:xfrm rot="1600442">
              <a:off x="5971297" y="683309"/>
              <a:ext cx="1120983" cy="1067341"/>
            </a:xfrm>
            <a:prstGeom prst="curvedDownArrow">
              <a:avLst>
                <a:gd name="adj1" fmla="val 25000"/>
                <a:gd name="adj2" fmla="val 50000"/>
                <a:gd name="adj3" fmla="val 5570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3340313" y="1697368"/>
              <a:ext cx="1" cy="23963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4072509" y="1759322"/>
              <a:ext cx="0" cy="84824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0" name="Выгнутая влево стрелка 19"/>
            <p:cNvSpPr/>
            <p:nvPr/>
          </p:nvSpPr>
          <p:spPr>
            <a:xfrm rot="20847551">
              <a:off x="2834571" y="4640244"/>
              <a:ext cx="1123292" cy="1204659"/>
            </a:xfrm>
            <a:prstGeom prst="curvedRightArrow">
              <a:avLst>
                <a:gd name="adj1" fmla="val 25000"/>
                <a:gd name="adj2" fmla="val 50000"/>
                <a:gd name="adj3" fmla="val 5727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2654501" y="1147982"/>
              <a:ext cx="3511528" cy="79610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971310" y="739311"/>
              <a:ext cx="2652546" cy="82732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лево 20"/>
            <p:cNvSpPr/>
            <p:nvPr/>
          </p:nvSpPr>
          <p:spPr>
            <a:xfrm>
              <a:off x="2246635" y="1187114"/>
              <a:ext cx="1149582" cy="776639"/>
            </a:xfrm>
            <a:prstGeom prst="leftArrow">
              <a:avLst>
                <a:gd name="adj1" fmla="val 50000"/>
                <a:gd name="adj2" fmla="val 10968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521372" y="4106890"/>
              <a:ext cx="4809975" cy="71805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приводить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присяги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4039912" y="4678378"/>
              <a:ext cx="7263963" cy="118639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текст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присяги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перекладачем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Підписаний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текст присяги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розписка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приєднуються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454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64394" y="548579"/>
            <a:ext cx="10745203" cy="5663034"/>
            <a:chOff x="869801" y="532813"/>
            <a:chExt cx="10745203" cy="566303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455612" y="1995678"/>
              <a:ext cx="7061099" cy="81172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права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455611" y="2880678"/>
              <a:ext cx="7061099" cy="122517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попереджає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розписку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кримінальну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відповідальність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завідомо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неправдивий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покладених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0436771" y="1685813"/>
              <a:ext cx="0" cy="2852343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>
              <a:off x="9516710" y="4538156"/>
              <a:ext cx="90429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flipH="1">
              <a:off x="9501073" y="3493267"/>
              <a:ext cx="93569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 flipH="1">
              <a:off x="9532475" y="2401541"/>
              <a:ext cx="90429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2" name="Выгнутая вправо стрелка 21"/>
            <p:cNvSpPr/>
            <p:nvPr/>
          </p:nvSpPr>
          <p:spPr>
            <a:xfrm rot="1188578">
              <a:off x="8174812" y="4733056"/>
              <a:ext cx="1097985" cy="1143475"/>
            </a:xfrm>
            <a:prstGeom prst="curvedLeftArrow">
              <a:avLst>
                <a:gd name="adj1" fmla="val 25000"/>
                <a:gd name="adj2" fmla="val 50000"/>
                <a:gd name="adj3" fmla="val 6109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8103476" y="936312"/>
              <a:ext cx="3511528" cy="79610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5819260" y="532813"/>
              <a:ext cx="2652546" cy="82732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експертові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лево 23"/>
            <p:cNvSpPr/>
            <p:nvPr/>
          </p:nvSpPr>
          <p:spPr>
            <a:xfrm>
              <a:off x="7590860" y="972049"/>
              <a:ext cx="1025232" cy="822775"/>
            </a:xfrm>
            <a:prstGeom prst="leftArrow">
              <a:avLst>
                <a:gd name="adj1" fmla="val 50000"/>
                <a:gd name="adj2" fmla="val 10205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2455612" y="4179130"/>
              <a:ext cx="7061098" cy="71805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приводить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присяги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869801" y="4757205"/>
              <a:ext cx="7233675" cy="143864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текст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присяги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експертом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присяги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поширюється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текст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присяги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розписка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приєднуються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084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33633" y="265144"/>
            <a:ext cx="11649230" cy="6404227"/>
            <a:chOff x="396695" y="265144"/>
            <a:chExt cx="11649230" cy="640422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520654" y="265144"/>
              <a:ext cx="4414345" cy="100899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відповідальність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7205912" y="333958"/>
              <a:ext cx="4840013" cy="112723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16663654">
              <a:off x="7890565" y="1217837"/>
              <a:ext cx="978057" cy="1201935"/>
            </a:xfrm>
            <a:prstGeom prst="curvedRightArrow">
              <a:avLst>
                <a:gd name="adj1" fmla="val 25000"/>
                <a:gd name="adj2" fmla="val 50000"/>
                <a:gd name="adj3" fmla="val 5911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20654" y="4485778"/>
              <a:ext cx="6625969" cy="1867725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текст присяги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розписка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ознайомлення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правами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обов’язками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кримінальну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відповідальність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покладених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завідомо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неправдивий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6952068" y="4147075"/>
              <a:ext cx="3878322" cy="99211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Выгнутая вправо стрелка 17"/>
            <p:cNvSpPr/>
            <p:nvPr/>
          </p:nvSpPr>
          <p:spPr>
            <a:xfrm rot="2380698">
              <a:off x="7188465" y="5575478"/>
              <a:ext cx="892906" cy="1093893"/>
            </a:xfrm>
            <a:prstGeom prst="curvedLeftArrow">
              <a:avLst>
                <a:gd name="adj1" fmla="val 25000"/>
                <a:gd name="adj2" fmla="val 50000"/>
                <a:gd name="adj3" fmla="val 5715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право 18"/>
            <p:cNvSpPr/>
            <p:nvPr/>
          </p:nvSpPr>
          <p:spPr>
            <a:xfrm>
              <a:off x="6554767" y="4098476"/>
              <a:ext cx="788276" cy="797659"/>
            </a:xfrm>
            <a:prstGeom prst="rightArrow">
              <a:avLst>
                <a:gd name="adj1" fmla="val 50000"/>
                <a:gd name="adj2" fmla="val 7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Выгнутая вверх стрелка 19"/>
            <p:cNvSpPr/>
            <p:nvPr/>
          </p:nvSpPr>
          <p:spPr>
            <a:xfrm rot="18344682">
              <a:off x="738751" y="1961684"/>
              <a:ext cx="1329153" cy="1151245"/>
            </a:xfrm>
            <a:prstGeom prst="curvedDownArrow">
              <a:avLst>
                <a:gd name="adj1" fmla="val 25000"/>
                <a:gd name="adj2" fmla="val 50000"/>
                <a:gd name="adj3" fmla="val 5620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813141" y="975563"/>
              <a:ext cx="4288221" cy="104103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роз’яснюються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відразу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цивільному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право 22"/>
            <p:cNvSpPr/>
            <p:nvPr/>
          </p:nvSpPr>
          <p:spPr>
            <a:xfrm rot="5400000">
              <a:off x="3402288" y="1264201"/>
              <a:ext cx="821706" cy="556464"/>
            </a:xfrm>
            <a:prstGeom prst="rightArrow">
              <a:avLst>
                <a:gd name="adj1" fmla="val 50000"/>
                <a:gd name="adj2" fmla="val 10213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396695" y="2945425"/>
              <a:ext cx="4351966" cy="115305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приведення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присяги </a:t>
              </a: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2099371" y="2184319"/>
              <a:ext cx="4414345" cy="83282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працюють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установах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5677457" y="2936870"/>
              <a:ext cx="6117021" cy="104057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керівником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установи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на посаду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присвоєння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кваліфікації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7457361" y="4995020"/>
              <a:ext cx="4337117" cy="109821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засвідчені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печаткою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установи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подаються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28" name="Стрелка вправо 27"/>
            <p:cNvSpPr/>
            <p:nvPr/>
          </p:nvSpPr>
          <p:spPr>
            <a:xfrm>
              <a:off x="4639190" y="3485241"/>
              <a:ext cx="1116993" cy="876453"/>
            </a:xfrm>
            <a:prstGeom prst="rightArrow">
              <a:avLst>
                <a:gd name="adj1" fmla="val 50000"/>
                <a:gd name="adj2" fmla="val 10307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57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51793" y="346841"/>
            <a:ext cx="11288109" cy="6034777"/>
            <a:chOff x="567558" y="252248"/>
            <a:chExt cx="11288109" cy="6034777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912592" y="3541781"/>
              <a:ext cx="6859807" cy="110395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стисло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предмета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них</a:t>
              </a: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 rot="18307252">
              <a:off x="1376674" y="977743"/>
              <a:ext cx="998007" cy="1322908"/>
            </a:xfrm>
            <a:prstGeom prst="curvedRightArrow">
              <a:avLst>
                <a:gd name="adj1" fmla="val 25000"/>
                <a:gd name="adj2" fmla="val 50000"/>
                <a:gd name="adj3" fmla="val 5552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20681826">
              <a:off x="4406979" y="2337510"/>
              <a:ext cx="1056542" cy="1161364"/>
            </a:xfrm>
            <a:prstGeom prst="curvedRightArrow">
              <a:avLst>
                <a:gd name="adj1" fmla="val 25000"/>
                <a:gd name="adj2" fmla="val 50000"/>
                <a:gd name="adj3" fmla="val 5875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 flipH="1">
              <a:off x="3326524" y="1322598"/>
              <a:ext cx="1" cy="47693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1024759" y="5292023"/>
              <a:ext cx="5982410" cy="94549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них</a:t>
              </a:r>
            </a:p>
          </p:txBody>
        </p:sp>
        <p:sp>
          <p:nvSpPr>
            <p:cNvPr id="21" name="Выгнутая вправо стрелка 20"/>
            <p:cNvSpPr/>
            <p:nvPr/>
          </p:nvSpPr>
          <p:spPr>
            <a:xfrm rot="17343170">
              <a:off x="8755236" y="4250610"/>
              <a:ext cx="1068713" cy="1088296"/>
            </a:xfrm>
            <a:prstGeom prst="curvedLeftArrow">
              <a:avLst>
                <a:gd name="adj1" fmla="val 25000"/>
                <a:gd name="adj2" fmla="val 50000"/>
                <a:gd name="adj3" fmla="val 5712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6802218" y="4686350"/>
              <a:ext cx="2349062" cy="102083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право 23"/>
            <p:cNvSpPr/>
            <p:nvPr/>
          </p:nvSpPr>
          <p:spPr>
            <a:xfrm rot="10800000">
              <a:off x="6723519" y="5231123"/>
              <a:ext cx="851336" cy="815234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567558" y="268013"/>
              <a:ext cx="3042745" cy="81980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Вступне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слово 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934607" y="252248"/>
              <a:ext cx="6495393" cy="107205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третьої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третьої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090041" y="1808720"/>
              <a:ext cx="6810703" cy="78827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третьої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заслуховує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5533696" y="2473177"/>
              <a:ext cx="5297214" cy="87939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стороною,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третьою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Стрелка вниз 27"/>
            <p:cNvSpPr/>
            <p:nvPr/>
          </p:nvSpPr>
          <p:spPr>
            <a:xfrm>
              <a:off x="771908" y="1105509"/>
              <a:ext cx="505702" cy="2706989"/>
            </a:xfrm>
            <a:prstGeom prst="downArrow">
              <a:avLst>
                <a:gd name="adj1" fmla="val 50000"/>
                <a:gd name="adj2" fmla="val 23393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Овал 28"/>
            <p:cNvSpPr/>
            <p:nvPr/>
          </p:nvSpPr>
          <p:spPr>
            <a:xfrm>
              <a:off x="1734208" y="819390"/>
              <a:ext cx="2538247" cy="64680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заслуховує</a:t>
              </a:r>
              <a:endPara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Стрелка вправо 29"/>
            <p:cNvSpPr/>
            <p:nvPr/>
          </p:nvSpPr>
          <p:spPr>
            <a:xfrm>
              <a:off x="4099034" y="887506"/>
              <a:ext cx="1008993" cy="819808"/>
            </a:xfrm>
            <a:prstGeom prst="rightArrow">
              <a:avLst>
                <a:gd name="adj1" fmla="val 50000"/>
                <a:gd name="adj2" fmla="val 8461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8245364" y="5380851"/>
              <a:ext cx="3610303" cy="90617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кілька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530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57202" y="204950"/>
            <a:ext cx="11240813" cy="6442528"/>
            <a:chOff x="504498" y="204950"/>
            <a:chExt cx="11240813" cy="644252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576552" y="425665"/>
              <a:ext cx="4414345" cy="8513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один одному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887308" y="2447149"/>
              <a:ext cx="6227382" cy="84970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ідповідач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особа, яка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887308" y="3485613"/>
              <a:ext cx="6227382" cy="117449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особа, яка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звернулася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особа, яка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887308" y="4857889"/>
              <a:ext cx="6227382" cy="167071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особа, яка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звернулася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особа, яка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особа, яка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253357" y="2290626"/>
              <a:ext cx="3468413" cy="110883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звернулася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інтересах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269123" y="3596852"/>
              <a:ext cx="3460529" cy="93870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1269123" y="5090297"/>
              <a:ext cx="3460529" cy="100244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898635" y="1466190"/>
              <a:ext cx="0" cy="4079332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898635" y="2808526"/>
              <a:ext cx="37048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898635" y="5545522"/>
              <a:ext cx="37048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898635" y="4068833"/>
              <a:ext cx="37048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2" name="Выгнутая вправо стрелка 21"/>
            <p:cNvSpPr/>
            <p:nvPr/>
          </p:nvSpPr>
          <p:spPr>
            <a:xfrm rot="6669578">
              <a:off x="5512670" y="976241"/>
              <a:ext cx="956455" cy="1366056"/>
            </a:xfrm>
            <a:prstGeom prst="curvedLeftArrow">
              <a:avLst>
                <a:gd name="adj1" fmla="val 25000"/>
                <a:gd name="adj2" fmla="val 50000"/>
                <a:gd name="adj3" fmla="val 6497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4271934" y="2800629"/>
              <a:ext cx="914913" cy="836676"/>
            </a:xfrm>
            <a:prstGeom prst="rightArrow">
              <a:avLst>
                <a:gd name="adj1" fmla="val 50000"/>
                <a:gd name="adj2" fmla="val 6695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право 24"/>
            <p:cNvSpPr/>
            <p:nvPr/>
          </p:nvSpPr>
          <p:spPr>
            <a:xfrm>
              <a:off x="4271933" y="4191019"/>
              <a:ext cx="914913" cy="836676"/>
            </a:xfrm>
            <a:prstGeom prst="rightArrow">
              <a:avLst>
                <a:gd name="adj1" fmla="val 50000"/>
                <a:gd name="adj2" fmla="val 7638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Стрелка вправо 26"/>
            <p:cNvSpPr/>
            <p:nvPr/>
          </p:nvSpPr>
          <p:spPr>
            <a:xfrm>
              <a:off x="4271932" y="5810802"/>
              <a:ext cx="914913" cy="836676"/>
            </a:xfrm>
            <a:prstGeom prst="rightArrow">
              <a:avLst>
                <a:gd name="adj1" fmla="val 50000"/>
                <a:gd name="adj2" fmla="val 7638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6321972" y="662149"/>
              <a:ext cx="3294993" cy="100899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 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8954814" y="204950"/>
              <a:ext cx="2790497" cy="96169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головуючого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Стрелка вправо 28"/>
            <p:cNvSpPr/>
            <p:nvPr/>
          </p:nvSpPr>
          <p:spPr>
            <a:xfrm>
              <a:off x="8596146" y="204950"/>
              <a:ext cx="717335" cy="788895"/>
            </a:xfrm>
            <a:prstGeom prst="rightArrow">
              <a:avLst>
                <a:gd name="adj1" fmla="val 50000"/>
                <a:gd name="adj2" fmla="val 7197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Овал 29"/>
            <p:cNvSpPr/>
            <p:nvPr/>
          </p:nvSpPr>
          <p:spPr>
            <a:xfrm>
              <a:off x="504498" y="1118038"/>
              <a:ext cx="3767958" cy="1024762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ставляться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черговості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31" name="Стрелка вниз 30"/>
            <p:cNvSpPr/>
            <p:nvPr/>
          </p:nvSpPr>
          <p:spPr>
            <a:xfrm>
              <a:off x="1135117" y="766549"/>
              <a:ext cx="661638" cy="620345"/>
            </a:xfrm>
            <a:prstGeom prst="downArrow">
              <a:avLst>
                <a:gd name="adj1" fmla="val 50000"/>
                <a:gd name="adj2" fmla="val 6751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979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848952" y="339725"/>
            <a:ext cx="10896358" cy="5948409"/>
            <a:chOff x="848952" y="402787"/>
            <a:chExt cx="10896358" cy="5948409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2435773" y="965639"/>
              <a:ext cx="3846786" cy="104052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524705" y="3391554"/>
              <a:ext cx="5722882" cy="85134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поставити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245477" y="402787"/>
              <a:ext cx="3846786" cy="69643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8626182">
              <a:off x="1224486" y="1032977"/>
              <a:ext cx="1608083" cy="2710544"/>
            </a:xfrm>
            <a:prstGeom prst="curvedLeftArrow">
              <a:avLst>
                <a:gd name="adj1" fmla="val 25000"/>
                <a:gd name="adj2" fmla="val 50000"/>
                <a:gd name="adj3" fmla="val 6036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168870" y="2396359"/>
              <a:ext cx="5722882" cy="87695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предмета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 rot="16200000">
              <a:off x="5803866" y="1515645"/>
              <a:ext cx="978408" cy="783020"/>
            </a:xfrm>
            <a:prstGeom prst="rightArrow">
              <a:avLst>
                <a:gd name="adj1" fmla="val 50000"/>
                <a:gd name="adj2" fmla="val 8724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 flipH="1">
              <a:off x="8586950" y="1529152"/>
              <a:ext cx="1" cy="86720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9748344" y="1714748"/>
              <a:ext cx="0" cy="167680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10909738" y="1485901"/>
              <a:ext cx="0" cy="290084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9" name="Выгнутая вправо стрелка 18"/>
            <p:cNvSpPr/>
            <p:nvPr/>
          </p:nvSpPr>
          <p:spPr>
            <a:xfrm rot="823688">
              <a:off x="6822130" y="4952116"/>
              <a:ext cx="1080490" cy="1289287"/>
            </a:xfrm>
            <a:prstGeom prst="curvedLeftArrow">
              <a:avLst>
                <a:gd name="adj1" fmla="val 25000"/>
                <a:gd name="adj2" fmla="val 50000"/>
                <a:gd name="adj3" fmla="val 5766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654568" y="4386749"/>
              <a:ext cx="5722882" cy="85134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зажадати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конкретної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"так"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"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848952" y="4930658"/>
              <a:ext cx="5890806" cy="142053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висловлюються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нечітко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те,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заперечують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них</a:t>
              </a:r>
            </a:p>
          </p:txBody>
        </p:sp>
        <p:sp>
          <p:nvSpPr>
            <p:cNvPr id="24" name="Овал 23"/>
            <p:cNvSpPr/>
            <p:nvPr/>
          </p:nvSpPr>
          <p:spPr>
            <a:xfrm>
              <a:off x="7740869" y="992248"/>
              <a:ext cx="4004441" cy="86020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374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35722" y="378372"/>
            <a:ext cx="10989286" cy="6180632"/>
            <a:chOff x="688426" y="362607"/>
            <a:chExt cx="10989286" cy="618063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695903" y="1608084"/>
              <a:ext cx="6637283" cy="115088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як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695902" y="3011215"/>
              <a:ext cx="6637283" cy="10405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обґрунтовуються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1781503" y="1166648"/>
              <a:ext cx="1" cy="324769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>
              <a:endCxn id="4" idx="1"/>
            </p:cNvCxnSpPr>
            <p:nvPr/>
          </p:nvCxnSpPr>
          <p:spPr>
            <a:xfrm>
              <a:off x="1797269" y="2183525"/>
              <a:ext cx="89863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781503" y="3534106"/>
              <a:ext cx="89863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7" name="Выгнутая вправо стрелка 16"/>
            <p:cNvSpPr/>
            <p:nvPr/>
          </p:nvSpPr>
          <p:spPr>
            <a:xfrm rot="869775">
              <a:off x="9283320" y="2948097"/>
              <a:ext cx="1115416" cy="1036400"/>
            </a:xfrm>
            <a:prstGeom prst="curvedLeftArrow">
              <a:avLst>
                <a:gd name="adj1" fmla="val 25000"/>
                <a:gd name="adj2" fmla="val 50000"/>
                <a:gd name="adj3" fmla="val 5854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Выгнутая влево стрелка 17"/>
            <p:cNvSpPr/>
            <p:nvPr/>
          </p:nvSpPr>
          <p:spPr>
            <a:xfrm rot="9048065">
              <a:off x="9292990" y="1598462"/>
              <a:ext cx="1123945" cy="1049927"/>
            </a:xfrm>
            <a:prstGeom prst="curvedRightArrow">
              <a:avLst>
                <a:gd name="adj1" fmla="val 25000"/>
                <a:gd name="adj2" fmla="val 50000"/>
                <a:gd name="adj3" fmla="val 5241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Выгнутая влево стрелка 20"/>
            <p:cNvSpPr/>
            <p:nvPr/>
          </p:nvSpPr>
          <p:spPr>
            <a:xfrm rot="20103701">
              <a:off x="2836264" y="5312231"/>
              <a:ext cx="1203415" cy="1231008"/>
            </a:xfrm>
            <a:prstGeom prst="curvedRightArrow">
              <a:avLst>
                <a:gd name="adj1" fmla="val 25000"/>
                <a:gd name="adj2" fmla="val 50000"/>
                <a:gd name="adj3" fmla="val 6712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851338" y="362607"/>
              <a:ext cx="3026980" cy="111935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6243144" y="2581488"/>
              <a:ext cx="5255892" cy="60386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заслухавши</a:t>
              </a: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вступне</a:t>
              </a: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слово </a:t>
              </a:r>
              <a:r>
                <a:rPr lang="ru-RU" sz="20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88426" y="4414346"/>
              <a:ext cx="6637283" cy="107993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4013635" y="5273569"/>
              <a:ext cx="4001815" cy="107205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</a:t>
              </a: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7878222" y="4225167"/>
              <a:ext cx="3799490" cy="134006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зібраних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6" name="Стрелка вправо 25"/>
            <p:cNvSpPr/>
            <p:nvPr/>
          </p:nvSpPr>
          <p:spPr>
            <a:xfrm>
              <a:off x="7157544" y="4099032"/>
              <a:ext cx="835572" cy="772516"/>
            </a:xfrm>
            <a:prstGeom prst="rightArrow">
              <a:avLst>
                <a:gd name="adj1" fmla="val 50000"/>
                <a:gd name="adj2" fmla="val 7075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116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58211" y="505812"/>
            <a:ext cx="11000390" cy="5580103"/>
            <a:chOff x="563618" y="474281"/>
            <a:chExt cx="11000390" cy="558010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998780" y="474281"/>
              <a:ext cx="5565228" cy="69368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безпосередньо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998780" y="2994138"/>
              <a:ext cx="5565228" cy="69631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оглянути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998780" y="1299344"/>
              <a:ext cx="5565228" cy="15634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ознайомитися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показаннями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5636173" y="773827"/>
              <a:ext cx="0" cy="2538248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5636173" y="773827"/>
              <a:ext cx="36260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5636173" y="3305507"/>
              <a:ext cx="36260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5143499" y="2021485"/>
              <a:ext cx="85528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5155325" y="4736944"/>
              <a:ext cx="5927835" cy="121394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покладені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основу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563618" y="2992354"/>
              <a:ext cx="3728544" cy="126255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лево стрелка 18"/>
            <p:cNvSpPr/>
            <p:nvPr/>
          </p:nvSpPr>
          <p:spPr>
            <a:xfrm rot="20410754">
              <a:off x="4004359" y="4612731"/>
              <a:ext cx="1065534" cy="1441653"/>
            </a:xfrm>
            <a:prstGeom prst="curvedRightArrow">
              <a:avLst>
                <a:gd name="adj1" fmla="val 25000"/>
                <a:gd name="adj2" fmla="val 50000"/>
                <a:gd name="adj3" fmla="val 5283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2088931" y="4205877"/>
              <a:ext cx="2822028" cy="88286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верх 20"/>
            <p:cNvSpPr/>
            <p:nvPr/>
          </p:nvSpPr>
          <p:spPr>
            <a:xfrm>
              <a:off x="1833688" y="4095939"/>
              <a:ext cx="656159" cy="757692"/>
            </a:xfrm>
            <a:prstGeom prst="upArrow">
              <a:avLst>
                <a:gd name="adj1" fmla="val 50000"/>
                <a:gd name="adj2" fmla="val 8217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20321282">
              <a:off x="1149648" y="1432975"/>
              <a:ext cx="956659" cy="1135866"/>
            </a:xfrm>
            <a:prstGeom prst="curvedRightArrow">
              <a:avLst>
                <a:gd name="adj1" fmla="val 25000"/>
                <a:gd name="adj2" fmla="val 50000"/>
                <a:gd name="adj3" fmla="val 6031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914401" y="842144"/>
              <a:ext cx="3026979" cy="9144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2183367" y="1520061"/>
              <a:ext cx="3074275" cy="961696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586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135117" y="342901"/>
            <a:ext cx="10005849" cy="5923892"/>
            <a:chOff x="1182414" y="421729"/>
            <a:chExt cx="10005849" cy="592389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320161" y="1693089"/>
              <a:ext cx="4840013" cy="101858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оглядаються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240925" y="3208283"/>
              <a:ext cx="5108027" cy="103264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пред’являються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1182414" y="3704896"/>
              <a:ext cx="3941379" cy="107205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348250" y="4706006"/>
              <a:ext cx="4840013" cy="10405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ред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’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являються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спеціалістам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3400097" y="5273565"/>
              <a:ext cx="3941379" cy="107205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 необхідності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9033641" y="1135118"/>
              <a:ext cx="2628" cy="207316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9948040" y="1135118"/>
              <a:ext cx="2628" cy="35708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4" name="Выгнутая влево стрелка 23"/>
            <p:cNvSpPr/>
            <p:nvPr/>
          </p:nvSpPr>
          <p:spPr>
            <a:xfrm rot="3410197">
              <a:off x="5363269" y="327674"/>
              <a:ext cx="1104287" cy="1467582"/>
            </a:xfrm>
            <a:prstGeom prst="curvedRightArrow">
              <a:avLst>
                <a:gd name="adj1" fmla="val 25000"/>
                <a:gd name="adj2" fmla="val 50000"/>
                <a:gd name="adj3" fmla="val 5919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низ 24"/>
            <p:cNvSpPr/>
            <p:nvPr/>
          </p:nvSpPr>
          <p:spPr>
            <a:xfrm rot="5400000">
              <a:off x="4702855" y="3915893"/>
              <a:ext cx="815600" cy="764626"/>
            </a:xfrm>
            <a:prstGeom prst="downArrow">
              <a:avLst>
                <a:gd name="adj1" fmla="val 50000"/>
                <a:gd name="adj2" fmla="val 7268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Стрелка вниз 25"/>
            <p:cNvSpPr/>
            <p:nvPr/>
          </p:nvSpPr>
          <p:spPr>
            <a:xfrm rot="5400000">
              <a:off x="6933676" y="5421499"/>
              <a:ext cx="815600" cy="764626"/>
            </a:xfrm>
            <a:prstGeom prst="downArrow">
              <a:avLst>
                <a:gd name="adj1" fmla="val 50000"/>
                <a:gd name="adj2" fmla="val 7268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6498021" y="421729"/>
              <a:ext cx="4159469" cy="93016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Речові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096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35572" y="315311"/>
            <a:ext cx="10941270" cy="6030683"/>
            <a:chOff x="646386" y="299545"/>
            <a:chExt cx="10941270" cy="6030683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46386" y="299545"/>
              <a:ext cx="2995448" cy="93016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 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436883" y="646386"/>
              <a:ext cx="6258910" cy="75674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відбувається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146330" y="2861446"/>
              <a:ext cx="6321973" cy="80550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сприяє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примиренню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3026980" y="898387"/>
              <a:ext cx="908092" cy="758399"/>
            </a:xfrm>
            <a:prstGeom prst="rightArrow">
              <a:avLst>
                <a:gd name="adj1" fmla="val 50000"/>
                <a:gd name="adj2" fmla="val 8949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444540">
              <a:off x="10532451" y="2414009"/>
              <a:ext cx="977463" cy="1058199"/>
            </a:xfrm>
            <a:prstGeom prst="curvedLeftArrow">
              <a:avLst>
                <a:gd name="adj1" fmla="val 25000"/>
                <a:gd name="adj2" fmla="val 50000"/>
                <a:gd name="adj3" fmla="val 5434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867103" y="3446974"/>
              <a:ext cx="2973376" cy="8511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641834" y="4004442"/>
              <a:ext cx="7557989" cy="85133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3276863" y="3882536"/>
              <a:ext cx="729942" cy="707870"/>
            </a:xfrm>
            <a:prstGeom prst="rightArrow">
              <a:avLst>
                <a:gd name="adj1" fmla="val 50000"/>
                <a:gd name="adj2" fmla="val 7227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право стрелка 18"/>
            <p:cNvSpPr/>
            <p:nvPr/>
          </p:nvSpPr>
          <p:spPr>
            <a:xfrm rot="937271">
              <a:off x="5846853" y="5380452"/>
              <a:ext cx="1020742" cy="932415"/>
            </a:xfrm>
            <a:prstGeom prst="curvedLeftArrow">
              <a:avLst>
                <a:gd name="adj1" fmla="val 25000"/>
                <a:gd name="adj2" fmla="val 50000"/>
                <a:gd name="adj3" fmla="val 5919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2624958" y="1856390"/>
              <a:ext cx="6400800" cy="90651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дату і час судового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4693392" y="4772143"/>
              <a:ext cx="6132787" cy="72474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низ 23"/>
            <p:cNvSpPr/>
            <p:nvPr/>
          </p:nvSpPr>
          <p:spPr>
            <a:xfrm>
              <a:off x="10478554" y="4772143"/>
              <a:ext cx="605394" cy="724743"/>
            </a:xfrm>
            <a:prstGeom prst="downArrow">
              <a:avLst>
                <a:gd name="adj1" fmla="val 50000"/>
                <a:gd name="adj2" fmla="val 8823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46386" y="5363090"/>
              <a:ext cx="5171090" cy="96713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8623738" y="1858208"/>
              <a:ext cx="2963918" cy="86710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Стрелка вправо 26"/>
            <p:cNvSpPr/>
            <p:nvPr/>
          </p:nvSpPr>
          <p:spPr>
            <a:xfrm rot="10800000">
              <a:off x="8623738" y="1515362"/>
              <a:ext cx="804041" cy="711730"/>
            </a:xfrm>
            <a:prstGeom prst="rightArrow">
              <a:avLst>
                <a:gd name="adj1" fmla="val 50000"/>
                <a:gd name="adj2" fmla="val 9244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9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599090" y="385376"/>
            <a:ext cx="11021013" cy="6019414"/>
            <a:chOff x="583324" y="385376"/>
            <a:chExt cx="11021013" cy="6019414"/>
          </a:xfrm>
        </p:grpSpPr>
        <p:sp>
          <p:nvSpPr>
            <p:cNvPr id="2" name="Овал 1"/>
            <p:cNvSpPr/>
            <p:nvPr/>
          </p:nvSpPr>
          <p:spPr>
            <a:xfrm>
              <a:off x="583324" y="394138"/>
              <a:ext cx="4650828" cy="115873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Відтворення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аудіо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- і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відеозапису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проводиться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5467297" y="385376"/>
              <a:ext cx="5407572" cy="81980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судовому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5467297" y="1362840"/>
              <a:ext cx="5407572" cy="91833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приміщенні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спеціально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обладнаному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трелка вправо 4"/>
            <p:cNvSpPr/>
            <p:nvPr/>
          </p:nvSpPr>
          <p:spPr>
            <a:xfrm>
              <a:off x="4806814" y="795213"/>
              <a:ext cx="1087821" cy="962548"/>
            </a:xfrm>
            <a:prstGeom prst="rightArrow">
              <a:avLst>
                <a:gd name="adj1" fmla="val 50000"/>
                <a:gd name="adj2" fmla="val 9231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326524" y="5415788"/>
              <a:ext cx="6006662" cy="89861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викликано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482373">
              <a:off x="9295632" y="5009084"/>
              <a:ext cx="1158471" cy="1395706"/>
            </a:xfrm>
            <a:prstGeom prst="curvedLeftArrow">
              <a:avLst>
                <a:gd name="adj1" fmla="val 25000"/>
                <a:gd name="adj2" fmla="val 50000"/>
                <a:gd name="adj3" fmla="val 5640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право стрелка 14"/>
            <p:cNvSpPr/>
            <p:nvPr/>
          </p:nvSpPr>
          <p:spPr>
            <a:xfrm rot="884212">
              <a:off x="9101781" y="3244437"/>
              <a:ext cx="968341" cy="1197118"/>
            </a:xfrm>
            <a:prstGeom prst="curvedLeftArrow">
              <a:avLst>
                <a:gd name="adj1" fmla="val 25000"/>
                <a:gd name="adj2" fmla="val 50000"/>
                <a:gd name="adj3" fmla="val 5748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134597" y="2944178"/>
              <a:ext cx="6448097" cy="100899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приводу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речових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огляду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3972909" y="3882224"/>
              <a:ext cx="5076497" cy="7646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7359159" y="2720618"/>
              <a:ext cx="3689131" cy="77251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9" name="Овал 18"/>
            <p:cNvSpPr/>
            <p:nvPr/>
          </p:nvSpPr>
          <p:spPr>
            <a:xfrm>
              <a:off x="8041330" y="4414318"/>
              <a:ext cx="3563007" cy="93016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першою</a:t>
              </a:r>
              <a:r>
                <a:rPr lang="ru-RU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ставить </a:t>
              </a:r>
              <a:r>
                <a:rPr lang="ru-RU" sz="20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</a:p>
          </p:txBody>
        </p:sp>
        <p:sp>
          <p:nvSpPr>
            <p:cNvPr id="20" name="Стрелка вправо 19"/>
            <p:cNvSpPr/>
            <p:nvPr/>
          </p:nvSpPr>
          <p:spPr>
            <a:xfrm>
              <a:off x="7625773" y="4428327"/>
              <a:ext cx="877615" cy="677918"/>
            </a:xfrm>
            <a:prstGeom prst="rightArrow">
              <a:avLst>
                <a:gd name="adj1" fmla="val 50000"/>
                <a:gd name="adj2" fmla="val 9215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лево 20"/>
            <p:cNvSpPr/>
            <p:nvPr/>
          </p:nvSpPr>
          <p:spPr>
            <a:xfrm>
              <a:off x="6771098" y="2528166"/>
              <a:ext cx="914400" cy="677891"/>
            </a:xfrm>
            <a:prstGeom prst="leftArrow">
              <a:avLst>
                <a:gd name="adj1" fmla="val 50000"/>
                <a:gd name="adj2" fmla="val 9820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416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453133" y="117890"/>
            <a:ext cx="11484302" cy="6555935"/>
            <a:chOff x="405836" y="54828"/>
            <a:chExt cx="11484302" cy="6555935"/>
          </a:xfrm>
        </p:grpSpPr>
        <p:sp>
          <p:nvSpPr>
            <p:cNvPr id="5" name="Овал 4"/>
            <p:cNvSpPr/>
            <p:nvPr/>
          </p:nvSpPr>
          <p:spPr>
            <a:xfrm>
              <a:off x="3691103" y="257175"/>
              <a:ext cx="3105806" cy="96169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727179" y="359649"/>
              <a:ext cx="3153103" cy="85922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свідок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3344258" y="604015"/>
              <a:ext cx="835572" cy="835573"/>
            </a:xfrm>
            <a:prstGeom prst="rightArrow">
              <a:avLst>
                <a:gd name="adj1" fmla="val 50000"/>
                <a:gd name="adj2" fmla="val 6698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верх стрелка 14"/>
            <p:cNvSpPr/>
            <p:nvPr/>
          </p:nvSpPr>
          <p:spPr>
            <a:xfrm rot="18464720">
              <a:off x="7478586" y="202912"/>
              <a:ext cx="1366390" cy="1070222"/>
            </a:xfrm>
            <a:prstGeom prst="curvedDownArrow">
              <a:avLst>
                <a:gd name="adj1" fmla="val 25000"/>
                <a:gd name="adj2" fmla="val 50000"/>
                <a:gd name="adj3" fmla="val 4739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800890" y="2866843"/>
              <a:ext cx="5998785" cy="129950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особу,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занять,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стосунки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ншими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158450" y="4078485"/>
              <a:ext cx="5435158" cy="106444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свідок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показань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Выгнутая влево стрелка 19"/>
            <p:cNvSpPr/>
            <p:nvPr/>
          </p:nvSpPr>
          <p:spPr>
            <a:xfrm rot="20407899">
              <a:off x="3834716" y="3684151"/>
              <a:ext cx="1225364" cy="1366583"/>
            </a:xfrm>
            <a:prstGeom prst="curvedRightArrow">
              <a:avLst>
                <a:gd name="adj1" fmla="val 25000"/>
                <a:gd name="adj2" fmla="val 50000"/>
                <a:gd name="adj3" fmla="val 5239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>
              <a:off x="5158450" y="3607569"/>
              <a:ext cx="642440" cy="123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4" name="Скругленный прямоугольник 23"/>
            <p:cNvSpPr/>
            <p:nvPr/>
          </p:nvSpPr>
          <p:spPr>
            <a:xfrm>
              <a:off x="1074528" y="5239361"/>
              <a:ext cx="3467913" cy="88286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Відмова від давання показань</a:t>
              </a: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5255835" y="5343885"/>
              <a:ext cx="4464243" cy="88286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шляхом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Стрелка вправо 25"/>
            <p:cNvSpPr/>
            <p:nvPr/>
          </p:nvSpPr>
          <p:spPr>
            <a:xfrm>
              <a:off x="4319751" y="5612617"/>
              <a:ext cx="1206926" cy="998146"/>
            </a:xfrm>
            <a:prstGeom prst="rightArrow">
              <a:avLst>
                <a:gd name="adj1" fmla="val 50000"/>
                <a:gd name="adj2" fmla="val 10198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6749617" y="1166533"/>
              <a:ext cx="3468414" cy="99322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8737034" y="404660"/>
              <a:ext cx="3153104" cy="104052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дали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показань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822889" y="1568553"/>
              <a:ext cx="5439105" cy="95775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Стрелка влево 28"/>
            <p:cNvSpPr/>
            <p:nvPr/>
          </p:nvSpPr>
          <p:spPr>
            <a:xfrm>
              <a:off x="6749617" y="1940695"/>
              <a:ext cx="914400" cy="665750"/>
            </a:xfrm>
            <a:prstGeom prst="leftArrow">
              <a:avLst>
                <a:gd name="adj1" fmla="val 50000"/>
                <a:gd name="adj2" fmla="val 10208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Овал 29"/>
            <p:cNvSpPr/>
            <p:nvPr/>
          </p:nvSpPr>
          <p:spPr>
            <a:xfrm>
              <a:off x="1822889" y="3005523"/>
              <a:ext cx="3421117" cy="114711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405836" y="2638355"/>
              <a:ext cx="2699971" cy="735466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2" name="Стрелка влево 31"/>
            <p:cNvSpPr/>
            <p:nvPr/>
          </p:nvSpPr>
          <p:spPr>
            <a:xfrm>
              <a:off x="1322267" y="3171708"/>
              <a:ext cx="867107" cy="628321"/>
            </a:xfrm>
            <a:prstGeom prst="leftArrow">
              <a:avLst>
                <a:gd name="adj1" fmla="val 50000"/>
                <a:gd name="adj2" fmla="val 9273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621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74988" y="236484"/>
            <a:ext cx="10523481" cy="6263696"/>
            <a:chOff x="938050" y="252249"/>
            <a:chExt cx="10523481" cy="62636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619297" y="1915511"/>
              <a:ext cx="6842234" cy="119817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розписку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попереджає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кримінальну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відповідальність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завідомо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неправдиве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617076" y="3224049"/>
              <a:ext cx="6251028" cy="7882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приводить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присяги</a:t>
              </a: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>
              <a:off x="3373819" y="1158767"/>
              <a:ext cx="1387366" cy="2033751"/>
            </a:xfrm>
            <a:prstGeom prst="curvedRightArrow">
              <a:avLst>
                <a:gd name="adj1" fmla="val 25000"/>
                <a:gd name="adj2" fmla="val 50000"/>
                <a:gd name="adj3" fmla="val 5568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1387366" y="638504"/>
              <a:ext cx="3231931" cy="111935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209391" y="638504"/>
              <a:ext cx="3373821" cy="930166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3058511" y="1757855"/>
              <a:ext cx="0" cy="146619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8" name="Стрелка вправо 17"/>
            <p:cNvSpPr/>
            <p:nvPr/>
          </p:nvSpPr>
          <p:spPr>
            <a:xfrm>
              <a:off x="3767956" y="252249"/>
              <a:ext cx="882869" cy="772510"/>
            </a:xfrm>
            <a:prstGeom prst="rightArrow">
              <a:avLst>
                <a:gd name="adj1" fmla="val 50000"/>
                <a:gd name="adj2" fmla="val 8877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6475685" y="3925615"/>
              <a:ext cx="4784833" cy="75674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екст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присяги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свідком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619297" y="5021319"/>
              <a:ext cx="4114800" cy="94593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приєднуються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низ 22"/>
            <p:cNvSpPr/>
            <p:nvPr/>
          </p:nvSpPr>
          <p:spPr>
            <a:xfrm>
              <a:off x="6170229" y="3856371"/>
              <a:ext cx="610912" cy="723513"/>
            </a:xfrm>
            <a:prstGeom prst="downArrow">
              <a:avLst>
                <a:gd name="adj1" fmla="val 50000"/>
                <a:gd name="adj2" fmla="val 8002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Выгнутая влево стрелка 24"/>
            <p:cNvSpPr/>
            <p:nvPr/>
          </p:nvSpPr>
          <p:spPr>
            <a:xfrm rot="19605034">
              <a:off x="3470827" y="5248538"/>
              <a:ext cx="1207266" cy="1267407"/>
            </a:xfrm>
            <a:prstGeom prst="curvedRightArrow">
              <a:avLst>
                <a:gd name="adj1" fmla="val 25000"/>
                <a:gd name="adj2" fmla="val 50000"/>
                <a:gd name="adj3" fmla="val 5833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938050" y="4343400"/>
              <a:ext cx="3972909" cy="128842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Підписаний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свідком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текст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присяги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розписка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996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51791" y="295602"/>
            <a:ext cx="11225051" cy="6235263"/>
            <a:chOff x="536025" y="201009"/>
            <a:chExt cx="11225051" cy="6235263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218386" y="571499"/>
              <a:ext cx="6369269" cy="93410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будь-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799490" y="1852448"/>
              <a:ext cx="6369269" cy="100899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617076" y="3133396"/>
              <a:ext cx="6369269" cy="98800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 право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4083269" y="1146940"/>
              <a:ext cx="1" cy="70550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3184634" y="1146940"/>
              <a:ext cx="4" cy="198645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8" name="Выгнутая вниз стрелка 17"/>
            <p:cNvSpPr/>
            <p:nvPr/>
          </p:nvSpPr>
          <p:spPr>
            <a:xfrm rot="169605">
              <a:off x="8868559" y="5356998"/>
              <a:ext cx="1488071" cy="913659"/>
            </a:xfrm>
            <a:prstGeom prst="curvedUpArrow">
              <a:avLst>
                <a:gd name="adj1" fmla="val 25000"/>
                <a:gd name="adj2" fmla="val 50000"/>
                <a:gd name="adj3" fmla="val 6717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6605752" y="4958253"/>
              <a:ext cx="3168870" cy="111935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36026" y="4599586"/>
              <a:ext cx="5841126" cy="15785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знімати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поставлені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ображають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честь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гідність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навідними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лево 20"/>
            <p:cNvSpPr/>
            <p:nvPr/>
          </p:nvSpPr>
          <p:spPr>
            <a:xfrm>
              <a:off x="6051773" y="5477235"/>
              <a:ext cx="977462" cy="959037"/>
            </a:xfrm>
            <a:prstGeom prst="leftArrow">
              <a:avLst>
                <a:gd name="adj1" fmla="val 50000"/>
                <a:gd name="adj2" fmla="val 7301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9189112" y="4599587"/>
              <a:ext cx="2571964" cy="76069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" name="Овал 22"/>
            <p:cNvSpPr/>
            <p:nvPr/>
          </p:nvSpPr>
          <p:spPr>
            <a:xfrm>
              <a:off x="536025" y="407931"/>
              <a:ext cx="4572002" cy="101096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судовому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4579883" y="201009"/>
              <a:ext cx="961697" cy="945931"/>
            </a:xfrm>
            <a:prstGeom prst="rightArrow">
              <a:avLst>
                <a:gd name="adj1" fmla="val 50000"/>
                <a:gd name="adj2" fmla="val 7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470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35572" y="320734"/>
            <a:ext cx="10704786" cy="6046564"/>
            <a:chOff x="788276" y="241906"/>
            <a:chExt cx="10704786" cy="604656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343400" y="305459"/>
              <a:ext cx="4918842" cy="105628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допитаний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тому самому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6187674" y="1200400"/>
              <a:ext cx="5305388" cy="94568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за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власною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788276" y="4800601"/>
              <a:ext cx="2585544" cy="89863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146330" y="4189689"/>
              <a:ext cx="5975131" cy="111541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допитаним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залу засідання суду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146330" y="5391808"/>
              <a:ext cx="5975131" cy="89666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одночасно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допитати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розходжень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показаннях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783722" y="4825239"/>
              <a:ext cx="0" cy="101490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V="1">
              <a:off x="3783723" y="4825239"/>
              <a:ext cx="36260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 flipV="1">
              <a:off x="3783723" y="5840139"/>
              <a:ext cx="36260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3373820" y="5305099"/>
              <a:ext cx="409902" cy="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flipV="1">
              <a:off x="3090041" y="652300"/>
              <a:ext cx="1253359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32" name="Стрелка вправо 31"/>
            <p:cNvSpPr/>
            <p:nvPr/>
          </p:nvSpPr>
          <p:spPr>
            <a:xfrm>
              <a:off x="5438812" y="1145221"/>
              <a:ext cx="1001111" cy="724720"/>
            </a:xfrm>
            <a:prstGeom prst="rightArrow">
              <a:avLst>
                <a:gd name="adj1" fmla="val 50000"/>
                <a:gd name="adj2" fmla="val 8593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Выгнутая влево стрелка 32"/>
            <p:cNvSpPr/>
            <p:nvPr/>
          </p:nvSpPr>
          <p:spPr>
            <a:xfrm rot="20563793">
              <a:off x="4777089" y="3036813"/>
              <a:ext cx="1099080" cy="1107315"/>
            </a:xfrm>
            <a:prstGeom prst="curvedRightArrow">
              <a:avLst>
                <a:gd name="adj1" fmla="val 25000"/>
                <a:gd name="adj2" fmla="val 50000"/>
                <a:gd name="adj3" fmla="val 5915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2065283" y="2232794"/>
              <a:ext cx="5880538" cy="100505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939368" y="2816116"/>
              <a:ext cx="5297214" cy="114694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 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прибути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внаслідок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хвороби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старості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інвалідності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причин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низ 23"/>
            <p:cNvSpPr/>
            <p:nvPr/>
          </p:nvSpPr>
          <p:spPr>
            <a:xfrm>
              <a:off x="1730266" y="923270"/>
              <a:ext cx="670034" cy="1791359"/>
            </a:xfrm>
            <a:prstGeom prst="downArrow">
              <a:avLst>
                <a:gd name="adj1" fmla="val 50000"/>
                <a:gd name="adj2" fmla="val 15431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Овал 24"/>
            <p:cNvSpPr/>
            <p:nvPr/>
          </p:nvSpPr>
          <p:spPr>
            <a:xfrm>
              <a:off x="1052348" y="241906"/>
              <a:ext cx="2695903" cy="88286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Свідок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263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261244" y="1373061"/>
            <a:ext cx="9888741" cy="3892622"/>
            <a:chOff x="1355837" y="1278468"/>
            <a:chExt cx="9888741" cy="389262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355837" y="3988676"/>
              <a:ext cx="6069725" cy="118241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7110251" y="3700955"/>
              <a:ext cx="598604" cy="1470135"/>
            </a:xfrm>
            <a:prstGeom prst="downArrow">
              <a:avLst>
                <a:gd name="adj1" fmla="val 50000"/>
                <a:gd name="adj2" fmla="val 17691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низ стрелка 8"/>
            <p:cNvSpPr/>
            <p:nvPr/>
          </p:nvSpPr>
          <p:spPr>
            <a:xfrm rot="20520749">
              <a:off x="9524775" y="2987271"/>
              <a:ext cx="1265894" cy="1075122"/>
            </a:xfrm>
            <a:prstGeom prst="curvedUpArrow">
              <a:avLst>
                <a:gd name="adj1" fmla="val 25000"/>
                <a:gd name="adj2" fmla="val 50000"/>
                <a:gd name="adj3" fmla="val 5849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20697930">
              <a:off x="2878586" y="2018391"/>
              <a:ext cx="1548618" cy="1805215"/>
            </a:xfrm>
            <a:prstGeom prst="curvedRightArrow">
              <a:avLst>
                <a:gd name="adj1" fmla="val 25000"/>
                <a:gd name="adj2" fmla="val 50000"/>
                <a:gd name="adj3" fmla="val 5801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2088187" y="1278468"/>
              <a:ext cx="3184634" cy="100899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Свідок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4524706" y="2818086"/>
              <a:ext cx="5171090" cy="882869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даючи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користуватися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записами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6005171" y="1413479"/>
              <a:ext cx="5239407" cy="146619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тих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будь-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обчисленнями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важко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зберегти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пам’яті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73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91406" y="359074"/>
            <a:ext cx="11109763" cy="5953617"/>
            <a:chOff x="554468" y="217184"/>
            <a:chExt cx="11109763" cy="5953617"/>
          </a:xfrm>
        </p:grpSpPr>
        <p:sp>
          <p:nvSpPr>
            <p:cNvPr id="11" name="Выгнутая вниз стрелка 10"/>
            <p:cNvSpPr/>
            <p:nvPr/>
          </p:nvSpPr>
          <p:spPr>
            <a:xfrm rot="19220151">
              <a:off x="10710739" y="1015146"/>
              <a:ext cx="904159" cy="875862"/>
            </a:xfrm>
            <a:prstGeom prst="curvedUpArrow">
              <a:avLst>
                <a:gd name="adj1" fmla="val 25000"/>
                <a:gd name="adj2" fmla="val 50000"/>
                <a:gd name="adj3" fmla="val 5683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89910" y="3178812"/>
              <a:ext cx="6184024" cy="149829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обов’язок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правдиві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попереджуючи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відповідальність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завідомо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неправдиві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54468" y="4862817"/>
              <a:ext cx="6187964" cy="7347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приводить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присяги</a:t>
              </a:r>
            </a:p>
          </p:txBody>
        </p:sp>
        <p:sp>
          <p:nvSpPr>
            <p:cNvPr id="22" name="Выгнутая влево стрелка 21"/>
            <p:cNvSpPr/>
            <p:nvPr/>
          </p:nvSpPr>
          <p:spPr>
            <a:xfrm rot="8489328">
              <a:off x="7030499" y="2953687"/>
              <a:ext cx="1182626" cy="1604160"/>
            </a:xfrm>
            <a:prstGeom prst="curvedRightArrow">
              <a:avLst>
                <a:gd name="adj1" fmla="val 25000"/>
                <a:gd name="adj2" fmla="val 50000"/>
                <a:gd name="adj3" fmla="val 5997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Выгнутая вверх стрелка 22"/>
            <p:cNvSpPr/>
            <p:nvPr/>
          </p:nvSpPr>
          <p:spPr>
            <a:xfrm rot="8536929">
              <a:off x="6506808" y="4795806"/>
              <a:ext cx="1589682" cy="1167293"/>
            </a:xfrm>
            <a:prstGeom prst="curvedDownArrow">
              <a:avLst>
                <a:gd name="adj1" fmla="val 25000"/>
                <a:gd name="adj2" fmla="val 53430"/>
                <a:gd name="adj3" fmla="val 5876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7176602" y="4041888"/>
              <a:ext cx="3644676" cy="107205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8403023" y="4909560"/>
              <a:ext cx="3261208" cy="126124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досягли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шістнадцятирічного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віку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Стрелка вниз 25"/>
            <p:cNvSpPr/>
            <p:nvPr/>
          </p:nvSpPr>
          <p:spPr>
            <a:xfrm>
              <a:off x="8095045" y="4810568"/>
              <a:ext cx="639053" cy="938874"/>
            </a:xfrm>
            <a:prstGeom prst="downArrow">
              <a:avLst>
                <a:gd name="adj1" fmla="val 50000"/>
                <a:gd name="adj2" fmla="val 9539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916034" y="846435"/>
              <a:ext cx="4128932" cy="172497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малолітніх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і,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розсудом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неповнолітніх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проводиться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присутності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549462" y="762994"/>
              <a:ext cx="5249917" cy="94593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усиновлювачів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опікунів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піклувальників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549462" y="1793007"/>
              <a:ext cx="5249917" cy="96695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справах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дітей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право 18"/>
            <p:cNvSpPr/>
            <p:nvPr/>
          </p:nvSpPr>
          <p:spPr>
            <a:xfrm>
              <a:off x="5044966" y="1356828"/>
              <a:ext cx="1119352" cy="788276"/>
            </a:xfrm>
            <a:prstGeom prst="rightArrow">
              <a:avLst>
                <a:gd name="adj1" fmla="val 50000"/>
                <a:gd name="adj2" fmla="val 10938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7662041" y="217184"/>
              <a:ext cx="3878319" cy="74287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317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82414" y="740978"/>
            <a:ext cx="10152994" cy="5032235"/>
            <a:chOff x="1340069" y="725212"/>
            <a:chExt cx="10152994" cy="5032235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340069" y="2427889"/>
              <a:ext cx="5912069" cy="119817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видалений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той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Выгнутая вправо стрелка 5"/>
            <p:cNvSpPr/>
            <p:nvPr/>
          </p:nvSpPr>
          <p:spPr>
            <a:xfrm rot="1568323">
              <a:off x="7345237" y="2023773"/>
              <a:ext cx="1081668" cy="1244188"/>
            </a:xfrm>
            <a:prstGeom prst="curvedLeftArrow">
              <a:avLst>
                <a:gd name="adj1" fmla="val 25000"/>
                <a:gd name="adj2" fmla="val 50000"/>
                <a:gd name="adj3" fmla="val 6073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695903" y="4669625"/>
              <a:ext cx="5423338" cy="10878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ставити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1679526">
              <a:off x="8213535" y="4414373"/>
              <a:ext cx="1106174" cy="1120162"/>
            </a:xfrm>
            <a:prstGeom prst="curvedLeftArrow">
              <a:avLst>
                <a:gd name="adj1" fmla="val 25000"/>
                <a:gd name="adj2" fmla="val 50000"/>
                <a:gd name="adj3" fmla="val 6139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5959365" y="725212"/>
              <a:ext cx="5533698" cy="145042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досягли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вісімнадцятирічного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віку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120461" y="1056289"/>
              <a:ext cx="4351283" cy="111935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виняткових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об’єктивного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 rot="10800000">
              <a:off x="6093372" y="1560786"/>
              <a:ext cx="899108" cy="740979"/>
            </a:xfrm>
            <a:prstGeom prst="rightArrow">
              <a:avLst>
                <a:gd name="adj1" fmla="val 50000"/>
                <a:gd name="adj2" fmla="val 7978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3842293" y="3471445"/>
              <a:ext cx="5675586" cy="990196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</a:t>
              </a: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3397705" y="3391102"/>
              <a:ext cx="881374" cy="885900"/>
            </a:xfrm>
            <a:prstGeom prst="downArrow">
              <a:avLst>
                <a:gd name="adj1" fmla="val 50000"/>
                <a:gd name="adj2" fmla="val 7641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95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844565" y="1048406"/>
            <a:ext cx="9117694" cy="4633831"/>
            <a:chOff x="1734206" y="938047"/>
            <a:chExt cx="9117694" cy="4633831"/>
          </a:xfrm>
        </p:grpSpPr>
        <p:sp>
          <p:nvSpPr>
            <p:cNvPr id="8" name="Выгнутая вниз стрелка 7"/>
            <p:cNvSpPr/>
            <p:nvPr/>
          </p:nvSpPr>
          <p:spPr>
            <a:xfrm rot="3902949">
              <a:off x="4204661" y="2752641"/>
              <a:ext cx="1380776" cy="1108457"/>
            </a:xfrm>
            <a:prstGeom prst="curvedUpArrow">
              <a:avLst>
                <a:gd name="adj1" fmla="val 25000"/>
                <a:gd name="adj2" fmla="val 50000"/>
                <a:gd name="adj3" fmla="val 5687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низ стрелка 9"/>
            <p:cNvSpPr/>
            <p:nvPr/>
          </p:nvSpPr>
          <p:spPr>
            <a:xfrm rot="20084656">
              <a:off x="7149139" y="4332913"/>
              <a:ext cx="1582729" cy="1238965"/>
            </a:xfrm>
            <a:prstGeom prst="curvedUpArrow">
              <a:avLst>
                <a:gd name="adj1" fmla="val 25000"/>
                <a:gd name="adj2" fmla="val 50000"/>
                <a:gd name="adj3" fmla="val 5236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2191407" y="1832742"/>
              <a:ext cx="3752194" cy="108782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Свідок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840014" y="938047"/>
              <a:ext cx="4240925" cy="111935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досяг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шістнадцятирічного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віку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554686" y="3072887"/>
              <a:ext cx="5297214" cy="109176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видаляється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734206" y="4054485"/>
              <a:ext cx="5833242" cy="111935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присутність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право 13"/>
            <p:cNvSpPr/>
            <p:nvPr/>
          </p:nvSpPr>
          <p:spPr>
            <a:xfrm>
              <a:off x="5494149" y="1695028"/>
              <a:ext cx="978408" cy="817680"/>
            </a:xfrm>
            <a:prstGeom prst="rightArrow">
              <a:avLst>
                <a:gd name="adj1" fmla="val 50000"/>
                <a:gd name="adj2" fmla="val 9241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19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599090" y="362609"/>
            <a:ext cx="11141957" cy="6044485"/>
            <a:chOff x="646386" y="299546"/>
            <a:chExt cx="11141957" cy="6044485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646386" y="299546"/>
              <a:ext cx="4761186" cy="156078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286178" y="1388714"/>
              <a:ext cx="5502165" cy="93346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286178" y="2459517"/>
              <a:ext cx="5502165" cy="13866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пред’являються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ознайомлення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7659030">
              <a:off x="948753" y="1627789"/>
              <a:ext cx="976082" cy="1113307"/>
            </a:xfrm>
            <a:prstGeom prst="curvedLeftArrow">
              <a:avLst>
                <a:gd name="adj1" fmla="val 25000"/>
                <a:gd name="adj2" fmla="val 50000"/>
                <a:gd name="adj3" fmla="val 5865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576552" y="1608008"/>
              <a:ext cx="4262601" cy="116739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тому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числі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огляду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5407572" y="1924067"/>
              <a:ext cx="1221507" cy="929589"/>
            </a:xfrm>
            <a:prstGeom prst="rightArrow">
              <a:avLst>
                <a:gd name="adj1" fmla="val 50000"/>
                <a:gd name="adj2" fmla="val 9629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238954" y="4153401"/>
              <a:ext cx="6227380" cy="89598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приводу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письмових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огляду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289942" y="5193148"/>
              <a:ext cx="4418286" cy="115088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приводу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ставити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спеціалістам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лево стрелка 13"/>
            <p:cNvSpPr/>
            <p:nvPr/>
          </p:nvSpPr>
          <p:spPr>
            <a:xfrm>
              <a:off x="1056290" y="4325977"/>
              <a:ext cx="1233652" cy="1549249"/>
            </a:xfrm>
            <a:prstGeom prst="curvedRightArrow">
              <a:avLst>
                <a:gd name="adj1" fmla="val 25000"/>
                <a:gd name="adj2" fmla="val 50000"/>
                <a:gd name="adj3" fmla="val 5950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646386" y="3615895"/>
              <a:ext cx="3058511" cy="104577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 справи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3326524" y="4252744"/>
              <a:ext cx="1085850" cy="796646"/>
            </a:xfrm>
            <a:prstGeom prst="rightArrow">
              <a:avLst>
                <a:gd name="adj1" fmla="val 50000"/>
                <a:gd name="adj2" fmla="val 10739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721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576317" y="189187"/>
            <a:ext cx="11301742" cy="6278499"/>
            <a:chOff x="544786" y="113317"/>
            <a:chExt cx="11301742" cy="6278499"/>
          </a:xfrm>
        </p:grpSpPr>
        <p:sp>
          <p:nvSpPr>
            <p:cNvPr id="8" name="Выгнутая влево стрелка 7"/>
            <p:cNvSpPr/>
            <p:nvPr/>
          </p:nvSpPr>
          <p:spPr>
            <a:xfrm rot="20356392">
              <a:off x="2002418" y="1321911"/>
              <a:ext cx="909419" cy="1014295"/>
            </a:xfrm>
            <a:prstGeom prst="curvedRightArrow">
              <a:avLst>
                <a:gd name="adj1" fmla="val 25000"/>
                <a:gd name="adj2" fmla="val 50000"/>
                <a:gd name="adj3" fmla="val 6089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544786" y="2472153"/>
              <a:ext cx="5619531" cy="103603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явка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Выгнутая влево стрелка 17"/>
            <p:cNvSpPr/>
            <p:nvPr/>
          </p:nvSpPr>
          <p:spPr>
            <a:xfrm rot="4273552">
              <a:off x="2289960" y="3676412"/>
              <a:ext cx="966393" cy="1291533"/>
            </a:xfrm>
            <a:prstGeom prst="curvedRightArrow">
              <a:avLst>
                <a:gd name="adj1" fmla="val 25000"/>
                <a:gd name="adj2" fmla="val 50000"/>
                <a:gd name="adj3" fmla="val 5638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7739455" y="350744"/>
              <a:ext cx="3468413" cy="72521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007699" y="503509"/>
              <a:ext cx="6794938" cy="93016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брати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відеоконференції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поза межами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приміщення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2966950" y="1313385"/>
              <a:ext cx="5108028" cy="97746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можливості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право 22"/>
            <p:cNvSpPr/>
            <p:nvPr/>
          </p:nvSpPr>
          <p:spPr>
            <a:xfrm rot="10800000">
              <a:off x="7175957" y="113317"/>
              <a:ext cx="978408" cy="778387"/>
            </a:xfrm>
            <a:prstGeom prst="rightArrow">
              <a:avLst>
                <a:gd name="adj1" fmla="val 50000"/>
                <a:gd name="adj2" fmla="val 9658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935216" y="2010591"/>
              <a:ext cx="4508702" cy="94668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про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яку 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право 24"/>
            <p:cNvSpPr/>
            <p:nvPr/>
          </p:nvSpPr>
          <p:spPr>
            <a:xfrm rot="5400000">
              <a:off x="6461873" y="2181354"/>
              <a:ext cx="946685" cy="605160"/>
            </a:xfrm>
            <a:prstGeom prst="rightArrow">
              <a:avLst>
                <a:gd name="adj1" fmla="val 50000"/>
                <a:gd name="adj2" fmla="val 12483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Стрелка вправо 25"/>
            <p:cNvSpPr/>
            <p:nvPr/>
          </p:nvSpPr>
          <p:spPr>
            <a:xfrm rot="5400000">
              <a:off x="837310" y="1604064"/>
              <a:ext cx="1038478" cy="697700"/>
            </a:xfrm>
            <a:prstGeom prst="rightArrow">
              <a:avLst>
                <a:gd name="adj1" fmla="val 50000"/>
                <a:gd name="adj2" fmla="val 9522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8212577" y="3299899"/>
              <a:ext cx="3633951" cy="100787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3207654" y="3999481"/>
              <a:ext cx="6053957" cy="1131094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участь 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відеоконференції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поза межами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приміщення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29" name="Овал 28"/>
            <p:cNvSpPr/>
            <p:nvPr/>
          </p:nvSpPr>
          <p:spPr>
            <a:xfrm>
              <a:off x="544786" y="4913107"/>
              <a:ext cx="4147463" cy="119817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судового засідання</a:t>
              </a: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4548590" y="5410494"/>
              <a:ext cx="5162968" cy="9813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той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Стрелка вправо 30"/>
            <p:cNvSpPr/>
            <p:nvPr/>
          </p:nvSpPr>
          <p:spPr>
            <a:xfrm rot="10800000">
              <a:off x="8977046" y="4013214"/>
              <a:ext cx="955229" cy="728766"/>
            </a:xfrm>
            <a:prstGeom prst="rightArrow">
              <a:avLst>
                <a:gd name="adj1" fmla="val 50000"/>
                <a:gd name="adj2" fmla="val 10040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Стрелка вправо 31"/>
            <p:cNvSpPr/>
            <p:nvPr/>
          </p:nvSpPr>
          <p:spPr>
            <a:xfrm rot="5400000">
              <a:off x="4057929" y="5374712"/>
              <a:ext cx="981321" cy="772353"/>
            </a:xfrm>
            <a:prstGeom prst="rightArrow">
              <a:avLst>
                <a:gd name="adj1" fmla="val 50000"/>
                <a:gd name="adj2" fmla="val 9082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839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756745" y="549583"/>
            <a:ext cx="10846675" cy="5545484"/>
            <a:chOff x="646386" y="612645"/>
            <a:chExt cx="10846675" cy="554548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5707117" y="612645"/>
              <a:ext cx="5785944" cy="9616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оглядаються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способом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5707117" y="1684701"/>
              <a:ext cx="5785944" cy="11824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пред’являються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ознайомлення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особам,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беруть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737287" y="5101839"/>
              <a:ext cx="4264573" cy="105629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заносяться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протоколу судового засідання</a:t>
              </a:r>
            </a:p>
          </p:txBody>
        </p:sp>
        <p:sp>
          <p:nvSpPr>
            <p:cNvPr id="9" name="Выгнутая влево стрелка 8"/>
            <p:cNvSpPr/>
            <p:nvPr/>
          </p:nvSpPr>
          <p:spPr>
            <a:xfrm rot="19844718">
              <a:off x="1634524" y="4408317"/>
              <a:ext cx="1314670" cy="1488657"/>
            </a:xfrm>
            <a:prstGeom prst="curvedRightArrow">
              <a:avLst>
                <a:gd name="adj1" fmla="val 25000"/>
                <a:gd name="adj2" fmla="val 50000"/>
                <a:gd name="adj3" fmla="val 6061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214444" y="1093493"/>
              <a:ext cx="0" cy="141779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3" idx="1"/>
            </p:cNvCxnSpPr>
            <p:nvPr/>
          </p:nvCxnSpPr>
          <p:spPr>
            <a:xfrm>
              <a:off x="5234152" y="1093493"/>
              <a:ext cx="47296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5224298" y="2511289"/>
              <a:ext cx="47296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575942" y="1698221"/>
              <a:ext cx="658210" cy="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5" name="Скругленный прямоугольник 14"/>
            <p:cNvSpPr/>
            <p:nvPr/>
          </p:nvSpPr>
          <p:spPr>
            <a:xfrm>
              <a:off x="7157545" y="3342290"/>
              <a:ext cx="4335516" cy="135473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ознайомлення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речові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646386" y="3720742"/>
              <a:ext cx="5990897" cy="100780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увагу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оглядом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лево 17"/>
            <p:cNvSpPr/>
            <p:nvPr/>
          </p:nvSpPr>
          <p:spPr>
            <a:xfrm>
              <a:off x="6381093" y="4201590"/>
              <a:ext cx="1241534" cy="956572"/>
            </a:xfrm>
            <a:prstGeom prst="leftArrow">
              <a:avLst>
                <a:gd name="adj1" fmla="val 50000"/>
                <a:gd name="adj2" fmla="val 10923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646386" y="1093494"/>
              <a:ext cx="4004442" cy="120945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Речові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434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62067" y="435647"/>
            <a:ext cx="3294994" cy="9144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 справи</a:t>
            </a:r>
            <a:endParaRPr lang="ru-RU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92826" y="849416"/>
            <a:ext cx="5772183" cy="122970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приводу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речових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електронних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експертам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оглядали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79229" y="4390617"/>
            <a:ext cx="5880538" cy="9143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судовому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засіданні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261132" y="4705926"/>
            <a:ext cx="3326524" cy="100899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клопотанням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40527" y="5557264"/>
            <a:ext cx="5517930" cy="8355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2153081" y="2891884"/>
            <a:ext cx="1323218" cy="1956943"/>
          </a:xfrm>
          <a:prstGeom prst="curvedRightArrow">
            <a:avLst>
              <a:gd name="adj1" fmla="val 25000"/>
              <a:gd name="adj2" fmla="val 50000"/>
              <a:gd name="adj3" fmla="val 5359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Выгнутая вверх стрелка 12"/>
          <p:cNvSpPr/>
          <p:nvPr/>
        </p:nvSpPr>
        <p:spPr>
          <a:xfrm rot="21219313">
            <a:off x="4483612" y="1881358"/>
            <a:ext cx="1327921" cy="1022132"/>
          </a:xfrm>
          <a:prstGeom prst="curvedDownArrow">
            <a:avLst>
              <a:gd name="adj1" fmla="val 25000"/>
              <a:gd name="adj2" fmla="val 50000"/>
              <a:gd name="adj3" fmla="val 5412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8032534" y="4934354"/>
            <a:ext cx="835572" cy="796158"/>
          </a:xfrm>
          <a:prstGeom prst="rightArrow">
            <a:avLst>
              <a:gd name="adj1" fmla="val 50000"/>
              <a:gd name="adj2" fmla="val 7772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5140688" y="892847"/>
            <a:ext cx="886443" cy="796158"/>
          </a:xfrm>
          <a:prstGeom prst="rightArrow">
            <a:avLst>
              <a:gd name="adj1" fmla="val 50000"/>
              <a:gd name="adj2" fmla="val 8366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2416" y="2214974"/>
            <a:ext cx="3657600" cy="11351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речових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електронних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endParaRPr lang="ru-RU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627180" y="2891884"/>
            <a:ext cx="5147441" cy="12297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порядку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судового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доручення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результатами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лево 17"/>
          <p:cNvSpPr/>
          <p:nvPr/>
        </p:nvSpPr>
        <p:spPr>
          <a:xfrm rot="5400000">
            <a:off x="359377" y="4111489"/>
            <a:ext cx="2349061" cy="542489"/>
          </a:xfrm>
          <a:prstGeom prst="leftArrow">
            <a:avLst>
              <a:gd name="adj1" fmla="val 50000"/>
              <a:gd name="adj2" fmla="val 2257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38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23905" y="261323"/>
            <a:ext cx="11657090" cy="6096738"/>
            <a:chOff x="255436" y="277089"/>
            <a:chExt cx="11657090" cy="6096738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103586" y="3070427"/>
              <a:ext cx="5344511" cy="94669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потреби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1686910" y="1358461"/>
              <a:ext cx="0" cy="171196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8" name="Выгнутая вправо стрелка 17"/>
            <p:cNvSpPr/>
            <p:nvPr/>
          </p:nvSpPr>
          <p:spPr>
            <a:xfrm rot="989762">
              <a:off x="7479682" y="5318360"/>
              <a:ext cx="1159180" cy="1055467"/>
            </a:xfrm>
            <a:prstGeom prst="curvedLeftArrow">
              <a:avLst>
                <a:gd name="adj1" fmla="val 25000"/>
                <a:gd name="adj2" fmla="val 50000"/>
                <a:gd name="adj3" fmla="val 6282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255436" y="385493"/>
              <a:ext cx="5060731" cy="134995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Відтворення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звукозапису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демонстрація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відеозапису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2305332" y="1558974"/>
              <a:ext cx="1943559" cy="66833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проводяться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7073927" y="3640524"/>
              <a:ext cx="4303987" cy="187609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Правила ЦПК Укра</a:t>
              </a:r>
              <a:r>
                <a:rPr lang="uk-UA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їни</a:t>
              </a:r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особистого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листування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телеграфних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повідомлень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090913" y="5002302"/>
              <a:ext cx="6337737" cy="129802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застосовуються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відтворення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звукозапису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демонстрації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відеозапису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приватний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характер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Выгнутая влево стрелка 15"/>
            <p:cNvSpPr/>
            <p:nvPr/>
          </p:nvSpPr>
          <p:spPr>
            <a:xfrm rot="18654930">
              <a:off x="7179840" y="2383981"/>
              <a:ext cx="988222" cy="1256137"/>
            </a:xfrm>
            <a:prstGeom prst="curvedRightArrow">
              <a:avLst>
                <a:gd name="adj1" fmla="val 25000"/>
                <a:gd name="adj2" fmla="val 50000"/>
                <a:gd name="adj3" fmla="val 5896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право стрелка 16"/>
            <p:cNvSpPr/>
            <p:nvPr/>
          </p:nvSpPr>
          <p:spPr>
            <a:xfrm rot="16200000">
              <a:off x="8680632" y="173416"/>
              <a:ext cx="819988" cy="1027333"/>
            </a:xfrm>
            <a:prstGeom prst="curvedLeftArrow">
              <a:avLst>
                <a:gd name="adj1" fmla="val 25000"/>
                <a:gd name="adj2" fmla="val 50000"/>
                <a:gd name="adj3" fmla="val 5835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901564" y="810143"/>
              <a:ext cx="4067505" cy="79524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508938" y="1657213"/>
              <a:ext cx="4059619" cy="111317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приміщенні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спеціально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підготовленому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8176098" y="1097077"/>
              <a:ext cx="3736428" cy="1827486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відображенням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особливостей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оголошуваних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демонстрації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Стрелка вправо 28"/>
            <p:cNvSpPr/>
            <p:nvPr/>
          </p:nvSpPr>
          <p:spPr>
            <a:xfrm>
              <a:off x="4138619" y="1240186"/>
              <a:ext cx="1177548" cy="782226"/>
            </a:xfrm>
            <a:prstGeom prst="rightArrow">
              <a:avLst>
                <a:gd name="adj1" fmla="val 50000"/>
                <a:gd name="adj2" fmla="val 11422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997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930162" y="481120"/>
            <a:ext cx="10361300" cy="5997013"/>
            <a:chOff x="1103583" y="370760"/>
            <a:chExt cx="10361300" cy="599701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404742" y="1192427"/>
              <a:ext cx="4461641" cy="77251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Выгнутая вправо стрелка 5"/>
            <p:cNvSpPr/>
            <p:nvPr/>
          </p:nvSpPr>
          <p:spPr>
            <a:xfrm rot="17143792">
              <a:off x="9252783" y="132224"/>
              <a:ext cx="917549" cy="1394621"/>
            </a:xfrm>
            <a:prstGeom prst="curvedLeftArrow">
              <a:avLst>
                <a:gd name="adj1" fmla="val 25000"/>
                <a:gd name="adj2" fmla="val 50000"/>
                <a:gd name="adj3" fmla="val 5936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112578" y="3454666"/>
              <a:ext cx="6463862" cy="109570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ершою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ставить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особа,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беруть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481957" y="2530365"/>
              <a:ext cx="0" cy="252051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1481957" y="3984730"/>
              <a:ext cx="6306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1481957" y="5050875"/>
              <a:ext cx="110358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1" name="Выгнутая влево стрелка 20"/>
            <p:cNvSpPr/>
            <p:nvPr/>
          </p:nvSpPr>
          <p:spPr>
            <a:xfrm rot="19534266">
              <a:off x="5470858" y="5222215"/>
              <a:ext cx="961028" cy="1145558"/>
            </a:xfrm>
            <a:prstGeom prst="curvedRightArrow">
              <a:avLst>
                <a:gd name="adj1" fmla="val 25000"/>
                <a:gd name="adj2" fmla="val 50000"/>
                <a:gd name="adj3" fmla="val 5755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1103583" y="443566"/>
              <a:ext cx="3803435" cy="94593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4733596" y="498745"/>
              <a:ext cx="4414345" cy="83557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трелка вправо 21"/>
            <p:cNvSpPr/>
            <p:nvPr/>
          </p:nvSpPr>
          <p:spPr>
            <a:xfrm>
              <a:off x="4169979" y="932297"/>
              <a:ext cx="1127234" cy="888086"/>
            </a:xfrm>
            <a:prstGeom prst="rightArrow">
              <a:avLst>
                <a:gd name="adj1" fmla="val 50000"/>
                <a:gd name="adj2" fmla="val 10320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2585542" y="4692795"/>
              <a:ext cx="5990898" cy="80267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ставить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6451448" y="5111716"/>
              <a:ext cx="5013435" cy="105234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1103583" y="1962805"/>
              <a:ext cx="3121573" cy="69368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862550" y="2311028"/>
              <a:ext cx="5849007" cy="98928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поставлені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Стрелка вправо 26"/>
            <p:cNvSpPr/>
            <p:nvPr/>
          </p:nvSpPr>
          <p:spPr>
            <a:xfrm>
              <a:off x="3247697" y="2343146"/>
              <a:ext cx="922281" cy="803987"/>
            </a:xfrm>
            <a:prstGeom prst="rightArrow">
              <a:avLst>
                <a:gd name="adj1" fmla="val 50000"/>
                <a:gd name="adj2" fmla="val 9319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81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20264" y="433551"/>
            <a:ext cx="11083156" cy="5692234"/>
            <a:chOff x="583326" y="307427"/>
            <a:chExt cx="11083156" cy="569223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925614" y="1458311"/>
              <a:ext cx="5864772" cy="99848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5108028" y="2577663"/>
              <a:ext cx="5864772" cy="99848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має право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6954740">
              <a:off x="2009092" y="4487021"/>
              <a:ext cx="1136176" cy="1394110"/>
            </a:xfrm>
            <a:prstGeom prst="curvedLeftArrow">
              <a:avLst>
                <a:gd name="adj1" fmla="val 25000"/>
                <a:gd name="adj2" fmla="val 50000"/>
                <a:gd name="adj3" fmla="val 6465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лево стрелка 16"/>
            <p:cNvSpPr/>
            <p:nvPr/>
          </p:nvSpPr>
          <p:spPr>
            <a:xfrm rot="3488434">
              <a:off x="7526895" y="222093"/>
              <a:ext cx="1139212" cy="1391662"/>
            </a:xfrm>
            <a:prstGeom prst="curvedRightArrow">
              <a:avLst>
                <a:gd name="adj1" fmla="val 25000"/>
                <a:gd name="adj2" fmla="val 50000"/>
                <a:gd name="adj3" fmla="val 5760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10152993" y="1052782"/>
              <a:ext cx="504496" cy="1641379"/>
            </a:xfrm>
            <a:prstGeom prst="downArrow">
              <a:avLst>
                <a:gd name="adj1" fmla="val 50000"/>
                <a:gd name="adj2" fmla="val 175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8245365" y="307427"/>
              <a:ext cx="2868288" cy="98272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058511" y="4233041"/>
              <a:ext cx="3531475" cy="105628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доповнення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583326" y="3373821"/>
              <a:ext cx="3657599" cy="111935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6589986" y="5101027"/>
              <a:ext cx="5076496" cy="89863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5940928" y="4916652"/>
              <a:ext cx="917072" cy="745355"/>
            </a:xfrm>
            <a:prstGeom prst="rightArrow">
              <a:avLst>
                <a:gd name="adj1" fmla="val 50000"/>
                <a:gd name="adj2" fmla="val 9323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900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520261" y="297296"/>
            <a:ext cx="11394595" cy="6247103"/>
            <a:chOff x="536026" y="171172"/>
            <a:chExt cx="11394595" cy="6247103"/>
          </a:xfrm>
        </p:grpSpPr>
        <p:sp>
          <p:nvSpPr>
            <p:cNvPr id="4" name="Овал 3"/>
            <p:cNvSpPr/>
            <p:nvPr/>
          </p:nvSpPr>
          <p:spPr>
            <a:xfrm>
              <a:off x="7587156" y="210388"/>
              <a:ext cx="4343465" cy="129565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тривалість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викликали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916614" y="2500095"/>
              <a:ext cx="6969300" cy="178150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розписку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присутніми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судовому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перерву в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дату і час нового судового засідання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1560787" y="796288"/>
              <a:ext cx="0" cy="366774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2" name="Выгнутая вправо стрелка 11"/>
            <p:cNvSpPr/>
            <p:nvPr/>
          </p:nvSpPr>
          <p:spPr>
            <a:xfrm rot="12535598">
              <a:off x="6873529" y="171172"/>
              <a:ext cx="952993" cy="950687"/>
            </a:xfrm>
            <a:prstGeom prst="curvedLeftArrow">
              <a:avLst>
                <a:gd name="adj1" fmla="val 25000"/>
                <a:gd name="adj2" fmla="val 50000"/>
                <a:gd name="adj3" fmla="val 5764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 стрелкой 16"/>
            <p:cNvCxnSpPr>
              <a:endCxn id="5" idx="1"/>
            </p:cNvCxnSpPr>
            <p:nvPr/>
          </p:nvCxnSpPr>
          <p:spPr>
            <a:xfrm>
              <a:off x="1560787" y="3390847"/>
              <a:ext cx="13558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0" name="Выгнутая влево стрелка 19"/>
            <p:cNvSpPr/>
            <p:nvPr/>
          </p:nvSpPr>
          <p:spPr>
            <a:xfrm rot="20381134">
              <a:off x="4317937" y="5233451"/>
              <a:ext cx="1049191" cy="1184824"/>
            </a:xfrm>
            <a:prstGeom prst="curvedRightArrow">
              <a:avLst>
                <a:gd name="adj1" fmla="val 25000"/>
                <a:gd name="adj2" fmla="val 50000"/>
                <a:gd name="adj3" fmla="val 5720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536026" y="252377"/>
              <a:ext cx="2286000" cy="78827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2916614" y="1040653"/>
              <a:ext cx="5754419" cy="127700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оголосити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перерву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межах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строків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вказівкою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2339884" y="636441"/>
              <a:ext cx="1103586" cy="839514"/>
            </a:xfrm>
            <a:prstGeom prst="rightArrow">
              <a:avLst>
                <a:gd name="adj1" fmla="val 50000"/>
                <a:gd name="adj2" fmla="val 9882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634497" y="4464035"/>
              <a:ext cx="5403696" cy="102633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допитати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прибули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466986" y="5088174"/>
              <a:ext cx="4654476" cy="116925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викликаються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тільки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виняткових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03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41132" y="273883"/>
            <a:ext cx="10562440" cy="6218500"/>
            <a:chOff x="736180" y="242352"/>
            <a:chExt cx="10562440" cy="621850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944008" y="1482683"/>
              <a:ext cx="5722882" cy="102475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продовжує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endPara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985019" y="682980"/>
              <a:ext cx="3673363" cy="113774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10294883" y="961697"/>
              <a:ext cx="0" cy="17447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9" name="Выгнутая влево стрелка 8"/>
            <p:cNvSpPr/>
            <p:nvPr/>
          </p:nvSpPr>
          <p:spPr>
            <a:xfrm rot="3558327">
              <a:off x="7676210" y="39738"/>
              <a:ext cx="1093785" cy="1499013"/>
            </a:xfrm>
            <a:prstGeom prst="curvedRightArrow">
              <a:avLst>
                <a:gd name="adj1" fmla="val 25000"/>
                <a:gd name="adj2" fmla="val 50000"/>
                <a:gd name="adj3" fmla="val 6136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1492365">
              <a:off x="7291327" y="3181319"/>
              <a:ext cx="1104688" cy="1297359"/>
            </a:xfrm>
            <a:prstGeom prst="curvedLeftArrow">
              <a:avLst>
                <a:gd name="adj1" fmla="val 25000"/>
                <a:gd name="adj2" fmla="val 50000"/>
                <a:gd name="adj3" fmla="val 5348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3660027" y="1326977"/>
              <a:ext cx="756745" cy="643534"/>
            </a:xfrm>
            <a:prstGeom prst="leftArrow">
              <a:avLst>
                <a:gd name="adj1" fmla="val 50000"/>
                <a:gd name="adj2" fmla="val 8683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058964" y="5095173"/>
              <a:ext cx="6235919" cy="118526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судовому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перерву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перерву</a:t>
              </a:r>
            </a:p>
          </p:txBody>
        </p:sp>
        <p:sp>
          <p:nvSpPr>
            <p:cNvPr id="16" name="Выгнутая влево стрелка 15"/>
            <p:cNvSpPr/>
            <p:nvPr/>
          </p:nvSpPr>
          <p:spPr>
            <a:xfrm rot="19842628">
              <a:off x="2964069" y="5330786"/>
              <a:ext cx="977158" cy="1130066"/>
            </a:xfrm>
            <a:prstGeom prst="curvedRightArrow">
              <a:avLst>
                <a:gd name="adj1" fmla="val 25000"/>
                <a:gd name="adj2" fmla="val 50000"/>
                <a:gd name="adj3" fmla="val 6192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575738" y="2706414"/>
              <a:ext cx="5722882" cy="80929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почати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спочатку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2821701" y="3360040"/>
              <a:ext cx="4355222" cy="85545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736180" y="4515062"/>
              <a:ext cx="3657600" cy="104949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8508123" y="278523"/>
              <a:ext cx="2648607" cy="93016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969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03585" y="693679"/>
            <a:ext cx="10074167" cy="5162506"/>
            <a:chOff x="1277006" y="740976"/>
            <a:chExt cx="10074167" cy="5162506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3578771" y="740976"/>
              <a:ext cx="3941378" cy="94593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розірвання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шлюбу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3137337" y="2837795"/>
              <a:ext cx="5628290" cy="8513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Овал 6"/>
            <p:cNvSpPr/>
            <p:nvPr/>
          </p:nvSpPr>
          <p:spPr>
            <a:xfrm>
              <a:off x="1277006" y="1221827"/>
              <a:ext cx="2554014" cy="93016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>
              <a:stCxn id="7" idx="4"/>
            </p:cNvCxnSpPr>
            <p:nvPr/>
          </p:nvCxnSpPr>
          <p:spPr>
            <a:xfrm flipH="1">
              <a:off x="2554011" y="2151992"/>
              <a:ext cx="2" cy="163173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0" name="Стрелка вправо 9"/>
            <p:cNvSpPr/>
            <p:nvPr/>
          </p:nvSpPr>
          <p:spPr>
            <a:xfrm>
              <a:off x="3578771" y="1395247"/>
              <a:ext cx="882871" cy="693683"/>
            </a:xfrm>
            <a:prstGeom prst="rightArrow">
              <a:avLst>
                <a:gd name="adj1" fmla="val 50000"/>
                <a:gd name="adj2" fmla="val 9090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>
              <a:endCxn id="4" idx="1"/>
            </p:cNvCxnSpPr>
            <p:nvPr/>
          </p:nvCxnSpPr>
          <p:spPr>
            <a:xfrm>
              <a:off x="2554013" y="3263464"/>
              <a:ext cx="58332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5" name="Выгнутая влево стрелка 14"/>
            <p:cNvSpPr/>
            <p:nvPr/>
          </p:nvSpPr>
          <p:spPr>
            <a:xfrm rot="19634060">
              <a:off x="5662006" y="4632155"/>
              <a:ext cx="1324302" cy="1271327"/>
            </a:xfrm>
            <a:prstGeom prst="curvedRightArrow">
              <a:avLst>
                <a:gd name="adj1" fmla="val 25000"/>
                <a:gd name="adj2" fmla="val 50000"/>
                <a:gd name="adj3" fmla="val 5852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254469" y="3783727"/>
              <a:ext cx="5628290" cy="102475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призначити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подружжю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примирення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7015656" y="4493178"/>
              <a:ext cx="4335517" cy="116664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перевищувати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шести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місяців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011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72509" y="252248"/>
            <a:ext cx="10957034" cy="6161973"/>
            <a:chOff x="835571" y="236483"/>
            <a:chExt cx="10957034" cy="6161973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380592" y="2021133"/>
              <a:ext cx="5376042" cy="11958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Выгнутая влево стрелка 4"/>
            <p:cNvSpPr/>
            <p:nvPr/>
          </p:nvSpPr>
          <p:spPr>
            <a:xfrm rot="21260163">
              <a:off x="1229711" y="1647498"/>
              <a:ext cx="1245474" cy="1302230"/>
            </a:xfrm>
            <a:prstGeom prst="curvedRightArrow">
              <a:avLst>
                <a:gd name="adj1" fmla="val 25000"/>
                <a:gd name="adj2" fmla="val 50000"/>
                <a:gd name="adj3" fmla="val 4961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862550" y="3592965"/>
              <a:ext cx="5959366" cy="94804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4160676" y="4665021"/>
              <a:ext cx="6512578" cy="173343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вислухавши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вирішивши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переходить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дебатів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 rot="1027347">
              <a:off x="9986646" y="2890628"/>
              <a:ext cx="1071455" cy="1653308"/>
            </a:xfrm>
            <a:prstGeom prst="curvedLeftArrow">
              <a:avLst>
                <a:gd name="adj1" fmla="val 25000"/>
                <a:gd name="adj2" fmla="val 50000"/>
                <a:gd name="adj3" fmla="val 6491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21066413">
              <a:off x="10210759" y="2788811"/>
              <a:ext cx="1271828" cy="2643053"/>
            </a:xfrm>
            <a:prstGeom prst="curvedLeftArrow">
              <a:avLst>
                <a:gd name="adj1" fmla="val 25000"/>
                <a:gd name="adj2" fmla="val 50000"/>
                <a:gd name="adj3" fmla="val 5815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8907515" y="2260779"/>
              <a:ext cx="2885090" cy="96169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835571" y="3870446"/>
              <a:ext cx="3190798" cy="12171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3624037" y="3540159"/>
              <a:ext cx="788585" cy="889180"/>
            </a:xfrm>
            <a:prstGeom prst="downArrow">
              <a:avLst>
                <a:gd name="adj1" fmla="val 50000"/>
                <a:gd name="adj2" fmla="val 8876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835571" y="977462"/>
              <a:ext cx="2900856" cy="88286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137335" y="236483"/>
              <a:ext cx="4840015" cy="129277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0" name="Овал 19"/>
            <p:cNvSpPr/>
            <p:nvPr/>
          </p:nvSpPr>
          <p:spPr>
            <a:xfrm>
              <a:off x="8907515" y="2274182"/>
              <a:ext cx="2885090" cy="96169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835571" y="990865"/>
              <a:ext cx="2900856" cy="88286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трелка вправо 21"/>
            <p:cNvSpPr/>
            <p:nvPr/>
          </p:nvSpPr>
          <p:spPr>
            <a:xfrm>
              <a:off x="3365936" y="918458"/>
              <a:ext cx="993227" cy="839407"/>
            </a:xfrm>
            <a:prstGeom prst="rightArrow">
              <a:avLst>
                <a:gd name="adj1" fmla="val 50000"/>
                <a:gd name="adj2" fmla="val 9580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756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86232" y="357229"/>
            <a:ext cx="10837532" cy="5853557"/>
            <a:chOff x="570466" y="420291"/>
            <a:chExt cx="10837532" cy="5853557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6473391" y="1891737"/>
              <a:ext cx="4934607" cy="11824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промовах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посилатися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верх стрелка 11"/>
            <p:cNvSpPr/>
            <p:nvPr/>
          </p:nvSpPr>
          <p:spPr>
            <a:xfrm rot="1511841">
              <a:off x="10279943" y="894636"/>
              <a:ext cx="1116300" cy="1071064"/>
            </a:xfrm>
            <a:prstGeom prst="curvedDownArrow">
              <a:avLst>
                <a:gd name="adj1" fmla="val 25000"/>
                <a:gd name="adj2" fmla="val 50000"/>
                <a:gd name="adj3" fmla="val 5492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319646" y="3007147"/>
              <a:ext cx="4966137" cy="9616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кожному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однаковий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виступу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промовою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трелка вниз 4"/>
            <p:cNvSpPr/>
            <p:nvPr/>
          </p:nvSpPr>
          <p:spPr>
            <a:xfrm>
              <a:off x="4486734" y="1624451"/>
              <a:ext cx="496107" cy="1519037"/>
            </a:xfrm>
            <a:prstGeom prst="downArrow">
              <a:avLst>
                <a:gd name="adj1" fmla="val 50000"/>
                <a:gd name="adj2" fmla="val 16440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5675586" y="1088122"/>
              <a:ext cx="4745421" cy="87061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виступають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промовами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заключним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словом)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верх стрелка 16"/>
            <p:cNvSpPr/>
            <p:nvPr/>
          </p:nvSpPr>
          <p:spPr>
            <a:xfrm rot="20723033">
              <a:off x="4468002" y="420291"/>
              <a:ext cx="1547200" cy="1063412"/>
            </a:xfrm>
            <a:prstGeom prst="curvedDownArrow">
              <a:avLst>
                <a:gd name="adj1" fmla="val 25000"/>
                <a:gd name="adj2" fmla="val 50000"/>
                <a:gd name="adj3" fmla="val 5442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1636269" y="870918"/>
              <a:ext cx="3502574" cy="79615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570466" y="1530736"/>
              <a:ext cx="3819197" cy="88520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дебатах </a:t>
              </a:r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1099527" y="956775"/>
              <a:ext cx="888936" cy="885204"/>
            </a:xfrm>
            <a:prstGeom prst="downArrow">
              <a:avLst>
                <a:gd name="adj1" fmla="val 50000"/>
                <a:gd name="adj2" fmla="val 8052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Выгнутая вправо стрелка 21"/>
            <p:cNvSpPr/>
            <p:nvPr/>
          </p:nvSpPr>
          <p:spPr>
            <a:xfrm rot="3207241">
              <a:off x="7802256" y="5107538"/>
              <a:ext cx="1039972" cy="1292647"/>
            </a:xfrm>
            <a:prstGeom prst="curvedLeftArrow">
              <a:avLst>
                <a:gd name="adj1" fmla="val 25000"/>
                <a:gd name="adj2" fmla="val 50000"/>
                <a:gd name="adj3" fmla="val 5067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7141017" y="4126500"/>
              <a:ext cx="3704897" cy="118241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судових дебатах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286937" y="4705455"/>
              <a:ext cx="5391807" cy="99322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слово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позивачеві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235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516319" y="813909"/>
            <a:ext cx="11244759" cy="5164063"/>
            <a:chOff x="547850" y="656254"/>
            <a:chExt cx="11244759" cy="5164063"/>
          </a:xfrm>
        </p:grpSpPr>
        <p:sp>
          <p:nvSpPr>
            <p:cNvPr id="8" name="Выгнутая влево стрелка 7"/>
            <p:cNvSpPr/>
            <p:nvPr/>
          </p:nvSpPr>
          <p:spPr>
            <a:xfrm rot="13744751">
              <a:off x="8663736" y="1803819"/>
              <a:ext cx="1221828" cy="1472024"/>
            </a:xfrm>
            <a:prstGeom prst="curvedRightArrow">
              <a:avLst>
                <a:gd name="adj1" fmla="val 25000"/>
                <a:gd name="adj2" fmla="val 50000"/>
                <a:gd name="adj3" fmla="val 6674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3689025">
              <a:off x="5204166" y="3395132"/>
              <a:ext cx="1130289" cy="1335908"/>
            </a:xfrm>
            <a:prstGeom prst="curvedRightArrow">
              <a:avLst>
                <a:gd name="adj1" fmla="val 25000"/>
                <a:gd name="adj2" fmla="val 50000"/>
                <a:gd name="adj3" fmla="val 6944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14928560">
              <a:off x="9176197" y="4321328"/>
              <a:ext cx="1198841" cy="1389571"/>
            </a:xfrm>
            <a:prstGeom prst="curvedRightArrow">
              <a:avLst>
                <a:gd name="adj1" fmla="val 25000"/>
                <a:gd name="adj2" fmla="val 50000"/>
                <a:gd name="adj3" fmla="val 6578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87263" y="690125"/>
              <a:ext cx="2798379" cy="99464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6239204" y="3857510"/>
              <a:ext cx="3074276" cy="104052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8044356" y="3362620"/>
              <a:ext cx="3531476" cy="945931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47850" y="4740378"/>
              <a:ext cx="5596759" cy="107993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несе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ризики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відеоконференції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поза межами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приміщення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переривання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986453" y="1613811"/>
              <a:ext cx="6682839" cy="146046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беруть участь у судовому засіданні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режимі відеоконференції поза межами приміщення суду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використанням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власних технічних засобів та електронного цифрового підпису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7394028" y="656254"/>
              <a:ext cx="4398581" cy="112477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інформаційно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телекомунікаційну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систему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трелка вправо 21"/>
            <p:cNvSpPr/>
            <p:nvPr/>
          </p:nvSpPr>
          <p:spPr>
            <a:xfrm>
              <a:off x="1608083" y="1440472"/>
              <a:ext cx="1154820" cy="845528"/>
            </a:xfrm>
            <a:prstGeom prst="rightArrow">
              <a:avLst>
                <a:gd name="adj1" fmla="val 50000"/>
                <a:gd name="adj2" fmla="val 10856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620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643595" y="1139555"/>
            <a:ext cx="10898075" cy="4156673"/>
            <a:chOff x="722422" y="934603"/>
            <a:chExt cx="10898075" cy="4156673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889232" y="2929923"/>
              <a:ext cx="3894083" cy="143614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виступають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дебатах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беруть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</a:t>
              </a: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203072" y="3931526"/>
              <a:ext cx="3880946" cy="11597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виступають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дебатах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Выгнутая вправо стрелка 3"/>
            <p:cNvSpPr/>
            <p:nvPr/>
          </p:nvSpPr>
          <p:spPr>
            <a:xfrm>
              <a:off x="9955922" y="2406212"/>
              <a:ext cx="1664575" cy="2597368"/>
            </a:xfrm>
            <a:prstGeom prst="curvedLeftArrow">
              <a:avLst>
                <a:gd name="adj1" fmla="val 25000"/>
                <a:gd name="adj2" fmla="val 44037"/>
                <a:gd name="adj3" fmla="val 5833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>
              <a:off x="722422" y="1149405"/>
              <a:ext cx="1446484" cy="2367785"/>
            </a:xfrm>
            <a:prstGeom prst="curvedRightArrow">
              <a:avLst>
                <a:gd name="adj1" fmla="val 25000"/>
                <a:gd name="adj2" fmla="val 50000"/>
                <a:gd name="adj3" fmla="val 6399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445664" y="934603"/>
              <a:ext cx="2963917" cy="1198179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заявляють самостійні вимоги щодо предмета спору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4252744" y="1468409"/>
              <a:ext cx="3720662" cy="111935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Треті особи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3896055" y="1709577"/>
              <a:ext cx="806667" cy="821775"/>
            </a:xfrm>
            <a:prstGeom prst="leftArrow">
              <a:avLst>
                <a:gd name="adj1" fmla="val 50000"/>
                <a:gd name="adj2" fmla="val 6954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7595693" y="1865259"/>
              <a:ext cx="2963917" cy="1198179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заявляють </a:t>
              </a:r>
              <a:r>
                <a:rPr lang="uk-UA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самостійні вимоги щодо предмета спору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лево 13"/>
            <p:cNvSpPr/>
            <p:nvPr/>
          </p:nvSpPr>
          <p:spPr>
            <a:xfrm rot="10800000">
              <a:off x="7336878" y="1454371"/>
              <a:ext cx="806667" cy="821775"/>
            </a:xfrm>
            <a:prstGeom prst="leftArrow">
              <a:avLst>
                <a:gd name="adj1" fmla="val 50000"/>
                <a:gd name="adj2" fmla="val 6954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9536166" y="2929923"/>
              <a:ext cx="1933902" cy="76659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 представник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9288844" y="2932635"/>
              <a:ext cx="457200" cy="715358"/>
            </a:xfrm>
            <a:prstGeom prst="downArrow">
              <a:avLst>
                <a:gd name="adj1" fmla="val 50000"/>
                <a:gd name="adj2" fmla="val 11896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848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32906" y="1466639"/>
            <a:ext cx="9237571" cy="3783277"/>
            <a:chOff x="1375251" y="1230156"/>
            <a:chExt cx="9237571" cy="3783277"/>
          </a:xfrm>
        </p:grpSpPr>
        <p:sp>
          <p:nvSpPr>
            <p:cNvPr id="12" name="Выгнутая влево стрелка 11"/>
            <p:cNvSpPr/>
            <p:nvPr/>
          </p:nvSpPr>
          <p:spPr>
            <a:xfrm rot="14495196">
              <a:off x="8930544" y="2132367"/>
              <a:ext cx="923811" cy="1201089"/>
            </a:xfrm>
            <a:prstGeom prst="curvedRightArrow">
              <a:avLst>
                <a:gd name="adj1" fmla="val 25000"/>
                <a:gd name="adj2" fmla="val 50000"/>
                <a:gd name="adj3" fmla="val 5887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004443" y="1986455"/>
              <a:ext cx="4882056" cy="91965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виступати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435191" y="3594537"/>
              <a:ext cx="6763407" cy="141889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звертатися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інтересах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виступають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виступають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особи,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інтересах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7160173" y="1298028"/>
              <a:ext cx="3452649" cy="86566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2119881" y="1952296"/>
              <a:ext cx="630621" cy="1907627"/>
            </a:xfrm>
            <a:prstGeom prst="downArrow">
              <a:avLst>
                <a:gd name="adj1" fmla="val 50000"/>
                <a:gd name="adj2" fmla="val 155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1375251" y="1230156"/>
              <a:ext cx="3603736" cy="103526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судових дебатах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3373821" y="1911444"/>
              <a:ext cx="908265" cy="768694"/>
            </a:xfrm>
            <a:prstGeom prst="rightArrow">
              <a:avLst>
                <a:gd name="adj1" fmla="val 50000"/>
                <a:gd name="adj2" fmla="val 8968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636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764628" y="400298"/>
            <a:ext cx="10724491" cy="5750059"/>
            <a:chOff x="638504" y="321470"/>
            <a:chExt cx="10724491" cy="5750059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7681747" y="321470"/>
              <a:ext cx="3105275" cy="75674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2534306" y="1809996"/>
              <a:ext cx="7362496" cy="108782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тривалість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дебатів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думки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виходячи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розумного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часу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промов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000499" y="3097513"/>
              <a:ext cx="7362496" cy="140707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промовця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тоді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істотно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часу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промов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дебатах</a:t>
              </a:r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>
              <a:off x="9739146" y="1100548"/>
              <a:ext cx="0" cy="70944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>
              <a:off x="10306704" y="1116313"/>
              <a:ext cx="0" cy="19812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638504" y="4370331"/>
              <a:ext cx="3247695" cy="118504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останньої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репліки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405350" y="5240885"/>
              <a:ext cx="6605752" cy="83064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завжди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2924502" y="4993728"/>
              <a:ext cx="961697" cy="807982"/>
            </a:xfrm>
            <a:prstGeom prst="rightArrow">
              <a:avLst>
                <a:gd name="adj1" fmla="val 50000"/>
                <a:gd name="adj2" fmla="val 9817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094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607677" y="199394"/>
            <a:ext cx="11224633" cy="6316920"/>
            <a:chOff x="670739" y="167863"/>
            <a:chExt cx="11224633" cy="6316920"/>
          </a:xfrm>
        </p:grpSpPr>
        <p:sp>
          <p:nvSpPr>
            <p:cNvPr id="5" name="Выгнутая вправо стрелка 4"/>
            <p:cNvSpPr/>
            <p:nvPr/>
          </p:nvSpPr>
          <p:spPr>
            <a:xfrm rot="19468222">
              <a:off x="10262476" y="296203"/>
              <a:ext cx="1121102" cy="2120580"/>
            </a:xfrm>
            <a:prstGeom prst="curvedLeftArrow">
              <a:avLst>
                <a:gd name="adj1" fmla="val 25000"/>
                <a:gd name="adj2" fmla="val 50000"/>
                <a:gd name="adj3" fmla="val 5321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5793827" y="1934870"/>
              <a:ext cx="5029200" cy="84639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оголосивши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орієнтовний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6014545" y="267989"/>
              <a:ext cx="4587765" cy="76740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дебатів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виходить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нарадчої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кімнати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032719" y="1003951"/>
              <a:ext cx="4603531" cy="8183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спеціально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обладнане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приміщення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9360353" y="767837"/>
              <a:ext cx="551793" cy="812111"/>
            </a:xfrm>
            <a:prstGeom prst="downArrow">
              <a:avLst>
                <a:gd name="adj1" fmla="val 50000"/>
                <a:gd name="adj2" fmla="val 11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4036118" y="621681"/>
              <a:ext cx="197842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1730416" y="2890239"/>
              <a:ext cx="5580997" cy="8711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приймаючи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6865185" y="3325813"/>
              <a:ext cx="5030187" cy="146349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потреба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будь-яку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шляхом повторного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 flipH="1">
              <a:off x="2089086" y="651693"/>
              <a:ext cx="1" cy="222177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0" name="Стрелка вправо 19"/>
            <p:cNvSpPr/>
            <p:nvPr/>
          </p:nvSpPr>
          <p:spPr>
            <a:xfrm>
              <a:off x="6180084" y="3431074"/>
              <a:ext cx="914400" cy="763894"/>
            </a:xfrm>
            <a:prstGeom prst="rightArrow">
              <a:avLst>
                <a:gd name="adj1" fmla="val 50000"/>
                <a:gd name="adj2" fmla="val 9715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Овал 32"/>
            <p:cNvSpPr/>
            <p:nvPr/>
          </p:nvSpPr>
          <p:spPr>
            <a:xfrm>
              <a:off x="6014545" y="5585457"/>
              <a:ext cx="5060705" cy="89932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ісля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36" name="Прямая со стрелкой 35"/>
            <p:cNvCxnSpPr/>
            <p:nvPr/>
          </p:nvCxnSpPr>
          <p:spPr>
            <a:xfrm flipH="1">
              <a:off x="1524271" y="668468"/>
              <a:ext cx="2386" cy="358821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39" name="Выгнутая вверх стрелка 38"/>
            <p:cNvSpPr/>
            <p:nvPr/>
          </p:nvSpPr>
          <p:spPr>
            <a:xfrm rot="441047">
              <a:off x="6433583" y="4921583"/>
              <a:ext cx="1321803" cy="817121"/>
            </a:xfrm>
            <a:prstGeom prst="curvedDownArrow">
              <a:avLst>
                <a:gd name="adj1" fmla="val 25000"/>
                <a:gd name="adj2" fmla="val 50000"/>
                <a:gd name="adj3" fmla="val 6669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670739" y="4246041"/>
              <a:ext cx="5966545" cy="207560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залежно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відкриває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дебати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приводу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нарадчої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кімнати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виявилося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перерву</a:t>
              </a:r>
            </a:p>
          </p:txBody>
        </p:sp>
        <p:sp>
          <p:nvSpPr>
            <p:cNvPr id="21" name="Овал 20"/>
            <p:cNvSpPr/>
            <p:nvPr/>
          </p:nvSpPr>
          <p:spPr>
            <a:xfrm>
              <a:off x="961842" y="167863"/>
              <a:ext cx="3074276" cy="90763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670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77532" y="877471"/>
            <a:ext cx="10616471" cy="4977479"/>
            <a:chOff x="772580" y="861706"/>
            <a:chExt cx="10616471" cy="4977479"/>
          </a:xfrm>
        </p:grpSpPr>
        <p:sp>
          <p:nvSpPr>
            <p:cNvPr id="10" name="Выгнутая влево стрелка 9"/>
            <p:cNvSpPr/>
            <p:nvPr/>
          </p:nvSpPr>
          <p:spPr>
            <a:xfrm rot="20297925">
              <a:off x="7047264" y="1816378"/>
              <a:ext cx="1135117" cy="1196989"/>
            </a:xfrm>
            <a:prstGeom prst="curvedRightArrow">
              <a:avLst>
                <a:gd name="adj1" fmla="val 25000"/>
                <a:gd name="adj2" fmla="val 50000"/>
                <a:gd name="adj3" fmla="val 5634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502103" y="3748126"/>
              <a:ext cx="5092262" cy="10405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нарадчій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кімнаті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939845" y="4708011"/>
              <a:ext cx="5309040" cy="113117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розголошувати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обговорення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нарадчій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кімнаті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21339168">
              <a:off x="9109179" y="3992356"/>
              <a:ext cx="1123296" cy="1301758"/>
            </a:xfrm>
            <a:prstGeom prst="curvedLeftArrow">
              <a:avLst>
                <a:gd name="adj1" fmla="val 25000"/>
                <a:gd name="adj2" fmla="val 50000"/>
                <a:gd name="adj3" fmla="val 5075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6866186" y="3455679"/>
              <a:ext cx="3225363" cy="97746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лево 16"/>
            <p:cNvSpPr/>
            <p:nvPr/>
          </p:nvSpPr>
          <p:spPr>
            <a:xfrm>
              <a:off x="6121803" y="3226138"/>
              <a:ext cx="1111471" cy="959885"/>
            </a:xfrm>
            <a:prstGeom prst="leftArrow">
              <a:avLst>
                <a:gd name="adj1" fmla="val 50000"/>
                <a:gd name="adj2" fmla="val 9273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772580" y="861706"/>
              <a:ext cx="3736427" cy="108782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нарадчій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кімнаті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681040" y="920234"/>
              <a:ext cx="4989787" cy="105628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ніхто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8267478" y="1864867"/>
              <a:ext cx="3121573" cy="88815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складу суду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</a:p>
          </p:txBody>
        </p:sp>
        <p:sp>
          <p:nvSpPr>
            <p:cNvPr id="20" name="Стрелка вправо 19"/>
            <p:cNvSpPr/>
            <p:nvPr/>
          </p:nvSpPr>
          <p:spPr>
            <a:xfrm>
              <a:off x="3745494" y="1387311"/>
              <a:ext cx="1119352" cy="977462"/>
            </a:xfrm>
            <a:prstGeom prst="rightArrow">
              <a:avLst>
                <a:gd name="adj1" fmla="val 50000"/>
                <a:gd name="adj2" fmla="val 9032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581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92831" y="579382"/>
            <a:ext cx="10920950" cy="5559309"/>
            <a:chOff x="792831" y="595147"/>
            <a:chExt cx="10920950" cy="5559309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1876097" y="1308538"/>
              <a:ext cx="0" cy="2855528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876097" y="2640723"/>
              <a:ext cx="116664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876097" y="4164065"/>
              <a:ext cx="116664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5" name="Выгнутая вправо стрелка 14"/>
            <p:cNvSpPr/>
            <p:nvPr/>
          </p:nvSpPr>
          <p:spPr>
            <a:xfrm rot="1922550">
              <a:off x="4937980" y="5000154"/>
              <a:ext cx="1064266" cy="1154302"/>
            </a:xfrm>
            <a:prstGeom prst="curvedLeftArrow">
              <a:avLst>
                <a:gd name="adj1" fmla="val 25000"/>
                <a:gd name="adj2" fmla="val 50000"/>
                <a:gd name="adj3" fmla="val 6566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лево стрелка 16"/>
            <p:cNvSpPr/>
            <p:nvPr/>
          </p:nvSpPr>
          <p:spPr>
            <a:xfrm rot="14590937">
              <a:off x="10507262" y="1946510"/>
              <a:ext cx="879974" cy="1272972"/>
            </a:xfrm>
            <a:prstGeom prst="curvedRightArrow">
              <a:avLst>
                <a:gd name="adj1" fmla="val 25000"/>
                <a:gd name="adj2" fmla="val 50000"/>
                <a:gd name="adj3" fmla="val 6423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3042745" y="1876096"/>
              <a:ext cx="7520151" cy="152925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понесених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дебатів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7520152" y="779887"/>
              <a:ext cx="4193629" cy="120065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дебатів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3042745" y="3614244"/>
              <a:ext cx="6069724" cy="1414956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призначає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яке проводиться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двадцяти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792831" y="4778420"/>
              <a:ext cx="4064007" cy="134698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ст.270 ЦПК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867103" y="595147"/>
              <a:ext cx="3090040" cy="102475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079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40978" y="186980"/>
            <a:ext cx="10988566" cy="6247401"/>
            <a:chOff x="551792" y="171214"/>
            <a:chExt cx="10988566" cy="624740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226879" y="1428527"/>
              <a:ext cx="7078716" cy="14977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фіксування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та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звукозаписувального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інформаційно-телекомунікаційну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систему</a:t>
              </a: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20625200">
              <a:off x="816133" y="1059292"/>
              <a:ext cx="1332186" cy="1287097"/>
            </a:xfrm>
            <a:prstGeom prst="curvedRightArrow">
              <a:avLst>
                <a:gd name="adj1" fmla="val 25000"/>
                <a:gd name="adj2" fmla="val 50000"/>
                <a:gd name="adj3" fmla="val 6782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551792" y="409904"/>
              <a:ext cx="2664373" cy="97746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3034860" y="297661"/>
              <a:ext cx="3704896" cy="87861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2443655" y="171214"/>
              <a:ext cx="772510" cy="717331"/>
            </a:xfrm>
            <a:prstGeom prst="rightArrow">
              <a:avLst>
                <a:gd name="adj1" fmla="val 50000"/>
                <a:gd name="adj2" fmla="val 9098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7945817" y="3391344"/>
              <a:ext cx="3594541" cy="108373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Секретар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засідання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870431" y="3257331"/>
              <a:ext cx="4256690" cy="102388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фіксування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засідання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Стрелка влево 13"/>
            <p:cNvSpPr/>
            <p:nvPr/>
          </p:nvSpPr>
          <p:spPr>
            <a:xfrm>
              <a:off x="7689628" y="3840955"/>
              <a:ext cx="874987" cy="819807"/>
            </a:xfrm>
            <a:prstGeom prst="leftArrow">
              <a:avLst>
                <a:gd name="adj1" fmla="val 50000"/>
                <a:gd name="adj2" fmla="val 7692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Выгнутая влево стрелка 17"/>
            <p:cNvSpPr/>
            <p:nvPr/>
          </p:nvSpPr>
          <p:spPr>
            <a:xfrm rot="20459088">
              <a:off x="1860088" y="5110802"/>
              <a:ext cx="1295658" cy="1265272"/>
            </a:xfrm>
            <a:prstGeom prst="curvedRightArrow">
              <a:avLst>
                <a:gd name="adj1" fmla="val 25000"/>
                <a:gd name="adj2" fmla="val 50000"/>
                <a:gd name="adj3" fmla="val 6716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216165" y="4918846"/>
              <a:ext cx="7717223" cy="149976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звукозаписувального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неявки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551792" y="4414349"/>
              <a:ext cx="3082160" cy="93910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Фіксування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83991" y="289436"/>
            <a:ext cx="11040147" cy="6047680"/>
            <a:chOff x="752460" y="336733"/>
            <a:chExt cx="11040147" cy="604768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5612524" y="936876"/>
              <a:ext cx="4272455" cy="72718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5612524" y="1701342"/>
              <a:ext cx="4272455" cy="68776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930164" y="336733"/>
              <a:ext cx="4225159" cy="135173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відтворення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4840013" y="1236093"/>
              <a:ext cx="1139613" cy="898638"/>
            </a:xfrm>
            <a:prstGeom prst="rightArrow">
              <a:avLst>
                <a:gd name="adj1" fmla="val 50000"/>
                <a:gd name="adj2" fmla="val 994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794939" y="3883971"/>
              <a:ext cx="4445876" cy="97746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>
              <a:off x="10240815" y="3332913"/>
              <a:ext cx="1135117" cy="1198181"/>
            </a:xfrm>
            <a:prstGeom prst="curvedLeftArrow">
              <a:avLst>
                <a:gd name="adj1" fmla="val 25000"/>
                <a:gd name="adj2" fmla="val 50000"/>
                <a:gd name="adj3" fmla="val 5555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8017877" y="2638496"/>
              <a:ext cx="3774730" cy="96169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</a:t>
              </a: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042743" y="2938775"/>
              <a:ext cx="4997669" cy="78827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додаток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</a:t>
              </a:r>
            </a:p>
          </p:txBody>
        </p:sp>
        <p:sp>
          <p:nvSpPr>
            <p:cNvPr id="20" name="Стрелка влево 19"/>
            <p:cNvSpPr/>
            <p:nvPr/>
          </p:nvSpPr>
          <p:spPr>
            <a:xfrm>
              <a:off x="7343346" y="2511638"/>
              <a:ext cx="1065283" cy="778904"/>
            </a:xfrm>
            <a:prstGeom prst="leftArrow">
              <a:avLst>
                <a:gd name="adj1" fmla="val 50000"/>
                <a:gd name="adj2" fmla="val 10551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492063" y="5064991"/>
              <a:ext cx="4524705" cy="107205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Выгнутая влево стрелка 21"/>
            <p:cNvSpPr/>
            <p:nvPr/>
          </p:nvSpPr>
          <p:spPr>
            <a:xfrm rot="20486722">
              <a:off x="1394097" y="5023908"/>
              <a:ext cx="1117943" cy="1360505"/>
            </a:xfrm>
            <a:prstGeom prst="curvedRightArrow">
              <a:avLst>
                <a:gd name="adj1" fmla="val 25000"/>
                <a:gd name="adj2" fmla="val 50000"/>
                <a:gd name="adj3" fmla="val 5772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752460" y="4292480"/>
              <a:ext cx="3465928" cy="89593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 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300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45020" y="890260"/>
            <a:ext cx="9601197" cy="4706499"/>
            <a:chOff x="1371599" y="921791"/>
            <a:chExt cx="9601197" cy="470649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876096" y="4840014"/>
              <a:ext cx="4713887" cy="78827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233039" y="2372218"/>
              <a:ext cx="4918839" cy="78827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ведеться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секретарем судового засідання 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2396357" y="1860332"/>
              <a:ext cx="0" cy="297968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3460531" y="1860332"/>
              <a:ext cx="0" cy="165537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4591706" y="1666711"/>
              <a:ext cx="1" cy="68383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0" name="Выгнутая вправо стрелка 19"/>
            <p:cNvSpPr/>
            <p:nvPr/>
          </p:nvSpPr>
          <p:spPr>
            <a:xfrm rot="17949726">
              <a:off x="8771070" y="3247448"/>
              <a:ext cx="919273" cy="1052352"/>
            </a:xfrm>
            <a:prstGeom prst="curvedLeftArrow">
              <a:avLst>
                <a:gd name="adj1" fmla="val 25000"/>
                <a:gd name="adj2" fmla="val 50000"/>
                <a:gd name="adj3" fmla="val 5362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097922" y="3515711"/>
              <a:ext cx="5722883" cy="100899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секретарем судового засідання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невідкладно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7330960" y="4340745"/>
              <a:ext cx="3641836" cy="95381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1371599" y="921791"/>
              <a:ext cx="4177864" cy="113511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 судового засідання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936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Группа 22"/>
          <p:cNvGrpSpPr/>
          <p:nvPr/>
        </p:nvGrpSpPr>
        <p:grpSpPr>
          <a:xfrm>
            <a:off x="394138" y="220719"/>
            <a:ext cx="11351172" cy="6290432"/>
            <a:chOff x="441435" y="204954"/>
            <a:chExt cx="11351172" cy="629043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466192" y="1182413"/>
              <a:ext cx="10326414" cy="61485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місяць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число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засідання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466193" y="1855077"/>
              <a:ext cx="10326414" cy="6621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секретаря судового засідання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466192" y="2575036"/>
              <a:ext cx="10326414" cy="61485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66192" y="3247697"/>
              <a:ext cx="10326414" cy="56755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порядковий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466192" y="3873058"/>
              <a:ext cx="10326414" cy="60434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назва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466192" y="4535207"/>
              <a:ext cx="10326414" cy="61485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466192" y="5207868"/>
              <a:ext cx="10326414" cy="61485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виходячи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нарадчої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кімнати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466192" y="5880529"/>
              <a:ext cx="10326414" cy="61485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725214" y="646388"/>
              <a:ext cx="0" cy="556522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6" idx="1"/>
            </p:cNvCxnSpPr>
            <p:nvPr/>
          </p:nvCxnSpPr>
          <p:spPr>
            <a:xfrm>
              <a:off x="725214" y="3531475"/>
              <a:ext cx="74097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725214" y="2209792"/>
              <a:ext cx="74097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725214" y="4206763"/>
              <a:ext cx="74097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725214" y="2856187"/>
              <a:ext cx="74097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725214" y="1534505"/>
              <a:ext cx="74097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725214" y="5502153"/>
              <a:ext cx="74097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725214" y="6211614"/>
              <a:ext cx="74097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725214" y="4840003"/>
              <a:ext cx="74097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2" name="Скругленный прямоугольник 21"/>
            <p:cNvSpPr/>
            <p:nvPr/>
          </p:nvSpPr>
          <p:spPr>
            <a:xfrm>
              <a:off x="441435" y="204954"/>
              <a:ext cx="5108027" cy="88286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514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599089" y="283779"/>
            <a:ext cx="11209756" cy="6150967"/>
            <a:chOff x="457199" y="268013"/>
            <a:chExt cx="11209756" cy="6150967"/>
          </a:xfrm>
        </p:grpSpPr>
        <p:sp>
          <p:nvSpPr>
            <p:cNvPr id="4" name="Овал 3"/>
            <p:cNvSpPr/>
            <p:nvPr/>
          </p:nvSpPr>
          <p:spPr>
            <a:xfrm>
              <a:off x="646386" y="268013"/>
              <a:ext cx="3862552" cy="96169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863024" y="457330"/>
              <a:ext cx="7803931" cy="10719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участь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відеоконференції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приміщенні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6" name="Стрелка вправо 5"/>
            <p:cNvSpPr/>
            <p:nvPr/>
          </p:nvSpPr>
          <p:spPr>
            <a:xfrm>
              <a:off x="3121572" y="790325"/>
              <a:ext cx="978408" cy="878770"/>
            </a:xfrm>
            <a:prstGeom prst="rightArrow">
              <a:avLst>
                <a:gd name="adj1" fmla="val 50000"/>
                <a:gd name="adj2" fmla="val 8229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20074955">
              <a:off x="2443497" y="2531984"/>
              <a:ext cx="1238336" cy="1304495"/>
            </a:xfrm>
            <a:prstGeom prst="curvedRightArrow">
              <a:avLst>
                <a:gd name="adj1" fmla="val 25000"/>
                <a:gd name="adj2" fmla="val 50000"/>
                <a:gd name="adj3" fmla="val 6518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Выгнутая влево стрелка 15"/>
            <p:cNvSpPr/>
            <p:nvPr/>
          </p:nvSpPr>
          <p:spPr>
            <a:xfrm rot="21059365">
              <a:off x="1897706" y="5020650"/>
              <a:ext cx="1131983" cy="1262526"/>
            </a:xfrm>
            <a:prstGeom prst="curvedRightArrow">
              <a:avLst>
                <a:gd name="adj1" fmla="val 25000"/>
                <a:gd name="adj2" fmla="val 50000"/>
                <a:gd name="adj3" fmla="val 6177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>
              <a:off x="4311282" y="4920921"/>
              <a:ext cx="240541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7" name="Скругленный прямоугольник 16"/>
            <p:cNvSpPr/>
            <p:nvPr/>
          </p:nvSpPr>
          <p:spPr>
            <a:xfrm>
              <a:off x="457199" y="1777004"/>
              <a:ext cx="4666593" cy="98912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Свідок, перекладач, спеціаліст, експерт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768903" y="2515932"/>
              <a:ext cx="7330020" cy="9185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брати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відеоконференції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7502024" y="3224549"/>
              <a:ext cx="3988676" cy="101039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приміщенні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21" name="Стрелка вправо 20"/>
            <p:cNvSpPr/>
            <p:nvPr/>
          </p:nvSpPr>
          <p:spPr>
            <a:xfrm rot="5400000">
              <a:off x="7308621" y="3316234"/>
              <a:ext cx="775310" cy="808276"/>
            </a:xfrm>
            <a:prstGeom prst="rightArrow">
              <a:avLst>
                <a:gd name="adj1" fmla="val 50000"/>
                <a:gd name="adj2" fmla="val 6830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555251" y="4039099"/>
              <a:ext cx="5325287" cy="117928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участь у судовому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відеоконференції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приміщенні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3121571" y="5387456"/>
              <a:ext cx="5990897" cy="103152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повинно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16698" y="4569126"/>
              <a:ext cx="4587178" cy="96768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подано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як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49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229708" y="813892"/>
            <a:ext cx="9711560" cy="4974309"/>
            <a:chOff x="1229708" y="845423"/>
            <a:chExt cx="9711560" cy="4974309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5328745" y="845423"/>
              <a:ext cx="4800599" cy="89469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ознайомитися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7220606" y="1568669"/>
              <a:ext cx="3720662" cy="83557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технічним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7220606" y="2502775"/>
              <a:ext cx="3720662" cy="83557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</a:t>
              </a:r>
            </a:p>
          </p:txBody>
        </p:sp>
        <p:sp>
          <p:nvSpPr>
            <p:cNvPr id="10" name="Выгнутая вверх стрелка 9"/>
            <p:cNvSpPr/>
            <p:nvPr/>
          </p:nvSpPr>
          <p:spPr>
            <a:xfrm rot="17608395">
              <a:off x="4004947" y="926397"/>
              <a:ext cx="1273186" cy="1224252"/>
            </a:xfrm>
            <a:prstGeom prst="curvedDownArrow">
              <a:avLst>
                <a:gd name="adj1" fmla="val 25000"/>
                <a:gd name="adj2" fmla="val 50000"/>
                <a:gd name="adj3" fmla="val 5725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20214441">
              <a:off x="3771170" y="4384286"/>
              <a:ext cx="1566642" cy="1435446"/>
            </a:xfrm>
            <a:prstGeom prst="curvedRightArrow">
              <a:avLst>
                <a:gd name="adj1" fmla="val 25000"/>
                <a:gd name="adj2" fmla="val 50000"/>
                <a:gd name="adj3" fmla="val 6456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229708" y="3499941"/>
              <a:ext cx="5108029" cy="124755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зауваження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5328745" y="4372492"/>
              <a:ext cx="5369684" cy="1197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1975204" y="2228626"/>
              <a:ext cx="515746" cy="1408949"/>
            </a:xfrm>
            <a:prstGeom prst="downArrow">
              <a:avLst>
                <a:gd name="adj1" fmla="val 50000"/>
                <a:gd name="adj2" fmla="val 11868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1671145" y="1764751"/>
              <a:ext cx="3547241" cy="93016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6408682" y="1737610"/>
              <a:ext cx="0" cy="118142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>
              <a:endCxn id="5" idx="1"/>
            </p:cNvCxnSpPr>
            <p:nvPr/>
          </p:nvCxnSpPr>
          <p:spPr>
            <a:xfrm>
              <a:off x="6408682" y="1986455"/>
              <a:ext cx="81192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6408682" y="2919036"/>
              <a:ext cx="81192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420727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40829" y="472971"/>
            <a:ext cx="10746826" cy="5846372"/>
            <a:chOff x="888126" y="425675"/>
            <a:chExt cx="10746826" cy="584637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259726" y="2963919"/>
              <a:ext cx="5255172" cy="12717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пропуску строку подання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зауважень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150883" y="4527338"/>
              <a:ext cx="5328745" cy="121657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розглянути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зауваження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протоколу судового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6138041" y="5446999"/>
              <a:ext cx="4298731" cy="82504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подання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1592317" y="1087821"/>
              <a:ext cx="0" cy="34395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608083" y="2112583"/>
              <a:ext cx="1797269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>
              <a:endCxn id="4" idx="1"/>
            </p:cNvCxnSpPr>
            <p:nvPr/>
          </p:nvCxnSpPr>
          <p:spPr>
            <a:xfrm>
              <a:off x="1592317" y="3599796"/>
              <a:ext cx="66740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8" name="Стрелка вправо 17"/>
            <p:cNvSpPr/>
            <p:nvPr/>
          </p:nvSpPr>
          <p:spPr>
            <a:xfrm>
              <a:off x="5502167" y="5344526"/>
              <a:ext cx="977462" cy="927521"/>
            </a:xfrm>
            <a:prstGeom prst="rightArrow">
              <a:avLst>
                <a:gd name="adj1" fmla="val 50000"/>
                <a:gd name="adj2" fmla="val 7868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верх стрелка 18"/>
            <p:cNvSpPr/>
            <p:nvPr/>
          </p:nvSpPr>
          <p:spPr>
            <a:xfrm rot="18634528">
              <a:off x="6645614" y="667413"/>
              <a:ext cx="1182414" cy="951187"/>
            </a:xfrm>
            <a:prstGeom prst="curvedDownArrow">
              <a:avLst>
                <a:gd name="adj1" fmla="val 25000"/>
                <a:gd name="adj2" fmla="val 50000"/>
                <a:gd name="adj3" fmla="val 5412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405352" y="1568673"/>
              <a:ext cx="5076496" cy="108782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зауваження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запису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протоколу судового засідання</a:t>
              </a:r>
            </a:p>
          </p:txBody>
        </p:sp>
        <p:sp>
          <p:nvSpPr>
            <p:cNvPr id="21" name="Овал 20"/>
            <p:cNvSpPr/>
            <p:nvPr/>
          </p:nvSpPr>
          <p:spPr>
            <a:xfrm>
              <a:off x="7693573" y="815873"/>
              <a:ext cx="3941379" cy="100899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888126" y="425675"/>
              <a:ext cx="2743200" cy="78827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Головуючий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14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1531165" y="315312"/>
            <a:ext cx="9394336" cy="6085923"/>
            <a:chOff x="1310448" y="394139"/>
            <a:chExt cx="9394336" cy="6085923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351281" y="394139"/>
              <a:ext cx="6353503" cy="91045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073057" y="2707716"/>
              <a:ext cx="6221826" cy="102475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 бути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оформлений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171260" y="3865634"/>
              <a:ext cx="6666423" cy="104814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секретарем судового засідання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1310448" y="5155238"/>
              <a:ext cx="5134810" cy="132482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зберігається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матеріалами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872896" y="1546056"/>
              <a:ext cx="5831888" cy="98710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застосовуватися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>
              <a:off x="1890823" y="1024759"/>
              <a:ext cx="0" cy="436024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V="1">
              <a:off x="1890823" y="2077106"/>
              <a:ext cx="2982073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 flipV="1">
              <a:off x="1905552" y="4420224"/>
              <a:ext cx="126757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1905552" y="3275827"/>
              <a:ext cx="215277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0" name="Скругленный прямоугольник 19"/>
            <p:cNvSpPr/>
            <p:nvPr/>
          </p:nvSpPr>
          <p:spPr>
            <a:xfrm>
              <a:off x="1481957" y="394139"/>
              <a:ext cx="2632842" cy="77251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трелка вправо 21"/>
            <p:cNvSpPr/>
            <p:nvPr/>
          </p:nvSpPr>
          <p:spPr>
            <a:xfrm>
              <a:off x="3636109" y="871358"/>
              <a:ext cx="1065656" cy="901898"/>
            </a:xfrm>
            <a:prstGeom prst="rightArrow">
              <a:avLst>
                <a:gd name="adj1" fmla="val 50000"/>
                <a:gd name="adj2" fmla="val 9781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283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583324" y="181304"/>
            <a:ext cx="11146220" cy="6455979"/>
            <a:chOff x="583324" y="181304"/>
            <a:chExt cx="11146220" cy="6455979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072055" y="938049"/>
              <a:ext cx="10657489" cy="569923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місяць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число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 час початку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73038" indent="188913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секретаря судового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засідання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4) справа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5)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явку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експертів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спеціалістів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перекладачів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6)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обов’язків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розпорядження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головуючого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фіксування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8) заяви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третіх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відповідей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поставлені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консультацій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–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дата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опис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11) 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Стрелка вниз 3"/>
            <p:cNvSpPr/>
            <p:nvPr/>
          </p:nvSpPr>
          <p:spPr>
            <a:xfrm>
              <a:off x="772510" y="961697"/>
              <a:ext cx="599089" cy="2396360"/>
            </a:xfrm>
            <a:prstGeom prst="downArrow">
              <a:avLst>
                <a:gd name="adj1" fmla="val 50000"/>
                <a:gd name="adj2" fmla="val 25914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583324" y="181304"/>
              <a:ext cx="7047186" cy="81192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282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236484" y="236477"/>
            <a:ext cx="11666482" cy="6239075"/>
            <a:chOff x="299546" y="189180"/>
            <a:chExt cx="11666482" cy="623907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930166" y="817821"/>
              <a:ext cx="11035862" cy="77251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померлою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стороною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допускають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правонаступництво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930166" y="1619885"/>
              <a:ext cx="11035862" cy="108782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третьої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самостійні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предмета спору,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Збройних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Сил України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утворених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закону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військових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формувань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переведені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воєнний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антитерористичної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операції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930166" y="2741166"/>
              <a:ext cx="11035862" cy="6069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ст.63 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930166" y="3381611"/>
              <a:ext cx="11035862" cy="58333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розірвання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шлюбу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строку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примирення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930166" y="3998400"/>
              <a:ext cx="11035862" cy="59123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930166" y="4623089"/>
              <a:ext cx="11035862" cy="180516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об’єктивної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конституційного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адміністративного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господарського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кримінального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судочинства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-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 суд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об’єктивну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зібрані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дозволяють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оцінити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предметом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83323" y="528139"/>
              <a:ext cx="2" cy="5123704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583325" y="5651843"/>
              <a:ext cx="34684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583324" y="3044662"/>
              <a:ext cx="34684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583324" y="3673279"/>
              <a:ext cx="34684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>
              <a:off x="583324" y="4294018"/>
              <a:ext cx="34684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>
              <a:off x="583324" y="2163799"/>
              <a:ext cx="34684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>
              <a:off x="583324" y="1204076"/>
              <a:ext cx="34684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0" name="Скругленный прямоугольник 19"/>
            <p:cNvSpPr/>
            <p:nvPr/>
          </p:nvSpPr>
          <p:spPr>
            <a:xfrm>
              <a:off x="299546" y="189180"/>
              <a:ext cx="7803929" cy="67791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зупинити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634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954469" y="333044"/>
            <a:ext cx="10475530" cy="6051101"/>
            <a:chOff x="907173" y="269982"/>
            <a:chExt cx="10475530" cy="605110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226676" y="2374024"/>
              <a:ext cx="8156027" cy="10786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альтернативній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невійськовій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строковій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військовій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845677" y="3518339"/>
              <a:ext cx="8156027" cy="10851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захворювання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медичною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довідкою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явки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тривалого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304395" y="4663304"/>
              <a:ext cx="8156027" cy="78148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довгостроковому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службовому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відрядженні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786759" y="5509158"/>
              <a:ext cx="8156027" cy="81192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розшуку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5310353" y="444055"/>
              <a:ext cx="3786351" cy="70879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5310353" y="1275690"/>
              <a:ext cx="3786351" cy="73703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 flipV="1">
              <a:off x="1990399" y="5010803"/>
              <a:ext cx="329108" cy="263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5" name="Прямая со стрелкой 24"/>
            <p:cNvCxnSpPr>
              <a:endCxn id="5" idx="1"/>
            </p:cNvCxnSpPr>
            <p:nvPr/>
          </p:nvCxnSpPr>
          <p:spPr>
            <a:xfrm flipV="1">
              <a:off x="1990399" y="2913336"/>
              <a:ext cx="1236277" cy="1248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7" name="Прямая со стрелкой 26"/>
            <p:cNvCxnSpPr>
              <a:endCxn id="6" idx="1"/>
            </p:cNvCxnSpPr>
            <p:nvPr/>
          </p:nvCxnSpPr>
          <p:spPr>
            <a:xfrm flipV="1">
              <a:off x="1990399" y="4060935"/>
              <a:ext cx="855278" cy="919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1990399" y="1007673"/>
              <a:ext cx="0" cy="450148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9" name="Овал 18"/>
            <p:cNvSpPr/>
            <p:nvPr/>
          </p:nvSpPr>
          <p:spPr>
            <a:xfrm>
              <a:off x="907173" y="269982"/>
              <a:ext cx="4239612" cy="124547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зупинити</a:t>
              </a:r>
              <a:r>
                <a:rPr lang="ru-RU" sz="2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 у </a:t>
              </a:r>
              <a:r>
                <a:rPr lang="ru-RU" sz="22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право 19"/>
            <p:cNvSpPr/>
            <p:nvPr/>
          </p:nvSpPr>
          <p:spPr>
            <a:xfrm>
              <a:off x="4633420" y="803374"/>
              <a:ext cx="1026729" cy="821120"/>
            </a:xfrm>
            <a:prstGeom prst="rightArrow">
              <a:avLst>
                <a:gd name="adj1" fmla="val 50000"/>
                <a:gd name="adj2" fmla="val 9532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717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305911" y="457200"/>
            <a:ext cx="9871841" cy="5720256"/>
            <a:chOff x="1589690" y="472966"/>
            <a:chExt cx="9871841" cy="572025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4183118" y="949871"/>
              <a:ext cx="7278413" cy="69368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3668111" y="1713188"/>
              <a:ext cx="7330965" cy="8881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збирання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ст.87 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3000705" y="2670942"/>
              <a:ext cx="7330965" cy="133612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компетентного органу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іноземної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254468" y="4080643"/>
              <a:ext cx="7330965" cy="85396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вилучення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589690" y="5008180"/>
              <a:ext cx="7330965" cy="118504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перегляду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подібних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правовідносинах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палатою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об’єднаною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палатою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Великою Палатою Верховного Суду</a:t>
              </a: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1891862" y="472966"/>
              <a:ext cx="0" cy="453521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33" name="Прямая со стрелкой 32"/>
            <p:cNvCxnSpPr>
              <a:endCxn id="5" idx="1"/>
            </p:cNvCxnSpPr>
            <p:nvPr/>
          </p:nvCxnSpPr>
          <p:spPr>
            <a:xfrm flipV="1">
              <a:off x="1891862" y="4507625"/>
              <a:ext cx="362606" cy="13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36" name="Прямая со стрелкой 35"/>
            <p:cNvCxnSpPr>
              <a:endCxn id="2" idx="1"/>
            </p:cNvCxnSpPr>
            <p:nvPr/>
          </p:nvCxnSpPr>
          <p:spPr>
            <a:xfrm>
              <a:off x="1891862" y="1292772"/>
              <a:ext cx="2291256" cy="394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39" name="Прямая со стрелкой 38"/>
            <p:cNvCxnSpPr/>
            <p:nvPr/>
          </p:nvCxnSpPr>
          <p:spPr>
            <a:xfrm>
              <a:off x="1891862" y="2270235"/>
              <a:ext cx="177624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41" name="Прямая со стрелкой 40"/>
            <p:cNvCxnSpPr/>
            <p:nvPr/>
          </p:nvCxnSpPr>
          <p:spPr>
            <a:xfrm>
              <a:off x="1891862" y="3452649"/>
              <a:ext cx="110884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85730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35722" y="591256"/>
            <a:ext cx="10794125" cy="5501665"/>
            <a:chOff x="688426" y="465132"/>
            <a:chExt cx="10794125" cy="550166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838495" y="1876574"/>
              <a:ext cx="5644056" cy="9616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батьківство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(материнство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61185" y="2672732"/>
              <a:ext cx="5644056" cy="9616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683875" y="3488133"/>
              <a:ext cx="5644056" cy="9616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участь одного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родичів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вихованні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спілкуванні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688426" y="4618844"/>
              <a:ext cx="2690648" cy="96169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084784" y="5005101"/>
              <a:ext cx="6873765" cy="91834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 про </a:t>
              </a:r>
              <a:r>
                <a:rPr lang="uk-UA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 провадження в 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питань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ст.ст.251, 252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 rot="17891917">
              <a:off x="9939986" y="594065"/>
              <a:ext cx="1047535" cy="1261381"/>
            </a:xfrm>
            <a:prstGeom prst="curvedLeftArrow">
              <a:avLst>
                <a:gd name="adj1" fmla="val 25000"/>
                <a:gd name="adj2" fmla="val 50000"/>
                <a:gd name="adj3" fmla="val 5783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4251431" y="1244977"/>
              <a:ext cx="0" cy="222489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Стрелка вправо 15"/>
            <p:cNvSpPr/>
            <p:nvPr/>
          </p:nvSpPr>
          <p:spPr>
            <a:xfrm>
              <a:off x="2401612" y="5099692"/>
              <a:ext cx="977462" cy="867105"/>
            </a:xfrm>
            <a:prstGeom prst="rightArrow">
              <a:avLst>
                <a:gd name="adj1" fmla="val 50000"/>
                <a:gd name="adj2" fmla="val 8103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6" name="Прямая со стрелкой 25"/>
            <p:cNvCxnSpPr/>
            <p:nvPr/>
          </p:nvCxnSpPr>
          <p:spPr>
            <a:xfrm>
              <a:off x="4971390" y="765107"/>
              <a:ext cx="0" cy="190762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2" name="Скругленный прямоугольник 11"/>
            <p:cNvSpPr/>
            <p:nvPr/>
          </p:nvSpPr>
          <p:spPr>
            <a:xfrm>
              <a:off x="3084784" y="465132"/>
              <a:ext cx="7162800" cy="107688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допускається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аліментів 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021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42951" y="398079"/>
            <a:ext cx="11010242" cy="6014546"/>
            <a:chOff x="742951" y="335017"/>
            <a:chExt cx="11010242" cy="601454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512629" y="2140170"/>
              <a:ext cx="5860830" cy="111147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8505496" y="3653650"/>
              <a:ext cx="3247697" cy="111935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742951" y="4560177"/>
              <a:ext cx="3499944" cy="102081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Перебіг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010324" y="5403632"/>
              <a:ext cx="4420286" cy="94593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продовжується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3677305" y="5155324"/>
              <a:ext cx="630621" cy="756746"/>
            </a:xfrm>
            <a:prstGeom prst="downArrow">
              <a:avLst>
                <a:gd name="adj1" fmla="val 50000"/>
                <a:gd name="adj2" fmla="val 9154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4497114" y="3767950"/>
              <a:ext cx="4244865" cy="89074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лево 17"/>
            <p:cNvSpPr/>
            <p:nvPr/>
          </p:nvSpPr>
          <p:spPr>
            <a:xfrm>
              <a:off x="8373459" y="4148281"/>
              <a:ext cx="896665" cy="819814"/>
            </a:xfrm>
            <a:prstGeom prst="leftArrow">
              <a:avLst>
                <a:gd name="adj1" fmla="val 50000"/>
                <a:gd name="adj2" fmla="val 8653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право стрелка 18"/>
            <p:cNvSpPr/>
            <p:nvPr/>
          </p:nvSpPr>
          <p:spPr>
            <a:xfrm rot="1167261">
              <a:off x="8438886" y="1872102"/>
              <a:ext cx="1288043" cy="1199286"/>
            </a:xfrm>
            <a:prstGeom prst="curvedLeftArrow">
              <a:avLst>
                <a:gd name="adj1" fmla="val 25000"/>
                <a:gd name="adj2" fmla="val 50000"/>
                <a:gd name="adj3" fmla="val 6889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1426778" y="335017"/>
              <a:ext cx="4398580" cy="76856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1426778" y="1213946"/>
              <a:ext cx="4398580" cy="76856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22" name="Овал 21"/>
            <p:cNvSpPr/>
            <p:nvPr/>
          </p:nvSpPr>
          <p:spPr>
            <a:xfrm>
              <a:off x="6491451" y="847397"/>
              <a:ext cx="4028090" cy="121394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 у справі поновлюється </a:t>
              </a:r>
            </a:p>
          </p:txBody>
        </p:sp>
        <p:sp>
          <p:nvSpPr>
            <p:cNvPr id="23" name="Стрелка влево 22"/>
            <p:cNvSpPr/>
            <p:nvPr/>
          </p:nvSpPr>
          <p:spPr>
            <a:xfrm>
              <a:off x="5443044" y="697643"/>
              <a:ext cx="1257301" cy="874967"/>
            </a:xfrm>
            <a:prstGeom prst="leftArrow">
              <a:avLst>
                <a:gd name="adj1" fmla="val 50000"/>
                <a:gd name="adj2" fmla="val 11536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605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1008993" y="403334"/>
            <a:ext cx="10499836" cy="5786933"/>
            <a:chOff x="1008993" y="560989"/>
            <a:chExt cx="10499836" cy="578693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008993" y="1939159"/>
              <a:ext cx="8481848" cy="69368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порядку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судочинства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008993" y="3551185"/>
              <a:ext cx="8481848" cy="166458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набрали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приводу спору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самими сторонами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той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тих самих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наказ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самими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24759" y="5332035"/>
              <a:ext cx="8466082" cy="69368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відмовився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08993" y="2740572"/>
              <a:ext cx="8481848" cy="69368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 спору</a:t>
              </a: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10531366" y="1261571"/>
              <a:ext cx="0" cy="508635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>
              <a:endCxn id="5" idx="3"/>
            </p:cNvCxnSpPr>
            <p:nvPr/>
          </p:nvCxnSpPr>
          <p:spPr>
            <a:xfrm flipH="1">
              <a:off x="9490841" y="2286000"/>
              <a:ext cx="104052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>
              <a:endCxn id="8" idx="3"/>
            </p:cNvCxnSpPr>
            <p:nvPr/>
          </p:nvCxnSpPr>
          <p:spPr>
            <a:xfrm flipH="1">
              <a:off x="9490841" y="3087413"/>
              <a:ext cx="102476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>
              <a:endCxn id="6" idx="3"/>
            </p:cNvCxnSpPr>
            <p:nvPr/>
          </p:nvCxnSpPr>
          <p:spPr>
            <a:xfrm flipH="1">
              <a:off x="9490841" y="4382814"/>
              <a:ext cx="1024760" cy="66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4" name="Прямая со стрелкой 23"/>
            <p:cNvCxnSpPr>
              <a:endCxn id="7" idx="3"/>
            </p:cNvCxnSpPr>
            <p:nvPr/>
          </p:nvCxnSpPr>
          <p:spPr>
            <a:xfrm flipH="1">
              <a:off x="9490841" y="5678876"/>
              <a:ext cx="104052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4" name="Овал 13"/>
            <p:cNvSpPr/>
            <p:nvPr/>
          </p:nvSpPr>
          <p:spPr>
            <a:xfrm>
              <a:off x="5659821" y="560989"/>
              <a:ext cx="5849008" cy="11035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своєю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закриває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522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30518" y="411528"/>
            <a:ext cx="10986276" cy="5616648"/>
            <a:chOff x="662049" y="569184"/>
            <a:chExt cx="10986276" cy="561664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7113111" y="996148"/>
              <a:ext cx="4535214" cy="97746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організувати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7113111" y="2131269"/>
              <a:ext cx="4535214" cy="97746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братиме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відеоконференції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62049" y="569184"/>
              <a:ext cx="4835673" cy="162677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участь особи у судовому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відеоконференції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приміщенні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20016545">
              <a:off x="5817749" y="2403680"/>
              <a:ext cx="1199970" cy="1088667"/>
            </a:xfrm>
            <a:prstGeom prst="curvedRightArrow">
              <a:avLst>
                <a:gd name="adj1" fmla="val 25000"/>
                <a:gd name="adj2" fmla="val 50000"/>
                <a:gd name="adj3" fmla="val 5417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12755549">
              <a:off x="6017162" y="1101489"/>
              <a:ext cx="1095674" cy="1204864"/>
            </a:xfrm>
            <a:prstGeom prst="curvedLeftArrow">
              <a:avLst>
                <a:gd name="adj1" fmla="val 25000"/>
                <a:gd name="adj2" fmla="val 50000"/>
                <a:gd name="adj3" fmla="val 5025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2841247" y="1889985"/>
              <a:ext cx="4131261" cy="900369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Стрелка вправо 13"/>
            <p:cNvSpPr/>
            <p:nvPr/>
          </p:nvSpPr>
          <p:spPr>
            <a:xfrm>
              <a:off x="2515398" y="1904713"/>
              <a:ext cx="978408" cy="1027527"/>
            </a:xfrm>
            <a:prstGeom prst="rightArrow">
              <a:avLst>
                <a:gd name="adj1" fmla="val 50000"/>
                <a:gd name="adj2" fmla="val 7670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991642" y="5142650"/>
              <a:ext cx="8103475" cy="104318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явку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тих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хто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з’явився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право стрелка 18"/>
            <p:cNvSpPr/>
            <p:nvPr/>
          </p:nvSpPr>
          <p:spPr>
            <a:xfrm>
              <a:off x="9949472" y="4175425"/>
              <a:ext cx="1224524" cy="1662703"/>
            </a:xfrm>
            <a:prstGeom prst="curvedLeftArrow">
              <a:avLst>
                <a:gd name="adj1" fmla="val 25000"/>
                <a:gd name="adj2" fmla="val 50000"/>
                <a:gd name="adj3" fmla="val 6362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7566256" y="3417451"/>
              <a:ext cx="3402959" cy="111935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4099035" y="3944478"/>
              <a:ext cx="4067090" cy="91440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відеоконференції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трелка вправо 21"/>
            <p:cNvSpPr/>
            <p:nvPr/>
          </p:nvSpPr>
          <p:spPr>
            <a:xfrm rot="10800000">
              <a:off x="7771038" y="4175425"/>
              <a:ext cx="1041886" cy="825338"/>
            </a:xfrm>
            <a:prstGeom prst="rightArrow">
              <a:avLst>
                <a:gd name="adj1" fmla="val 50000"/>
                <a:gd name="adj2" fmla="val 9611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614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03582" y="693682"/>
            <a:ext cx="9979576" cy="5353383"/>
            <a:chOff x="1056286" y="709448"/>
            <a:chExt cx="9979576" cy="535338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56286" y="1080928"/>
              <a:ext cx="8939049" cy="72521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вона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затверджена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056286" y="1976934"/>
              <a:ext cx="8939049" cy="102738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п.п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4,5 ч.1 ст.186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056286" y="3185625"/>
              <a:ext cx="8939049" cy="12375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настала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померлою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припинено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однією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спірні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допускають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правонаступництва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56286" y="4604521"/>
              <a:ext cx="8939049" cy="145831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угоду про передачу спору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тільки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угода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втратила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чинність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1035861" y="709448"/>
              <a:ext cx="1" cy="472768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H="1">
              <a:off x="9995336" y="5437133"/>
              <a:ext cx="104052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9995335" y="3937439"/>
              <a:ext cx="104052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9995335" y="2633670"/>
              <a:ext cx="104052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9995335" y="1504626"/>
              <a:ext cx="104052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55032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653921" y="1384569"/>
            <a:ext cx="9192755" cy="3829354"/>
            <a:chOff x="1795810" y="1557989"/>
            <a:chExt cx="9192755" cy="3829354"/>
          </a:xfrm>
        </p:grpSpPr>
        <p:sp>
          <p:nvSpPr>
            <p:cNvPr id="9" name="Выгнутая вправо стрелка 8"/>
            <p:cNvSpPr/>
            <p:nvPr/>
          </p:nvSpPr>
          <p:spPr>
            <a:xfrm>
              <a:off x="9900745" y="2387884"/>
              <a:ext cx="1087820" cy="1585026"/>
            </a:xfrm>
            <a:prstGeom prst="curvedLeftArrow">
              <a:avLst>
                <a:gd name="adj1" fmla="val 25000"/>
                <a:gd name="adj2" fmla="val 50000"/>
                <a:gd name="adj3" fmla="val 6268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1615219">
              <a:off x="6479546" y="4394115"/>
              <a:ext cx="1119352" cy="993228"/>
            </a:xfrm>
            <a:prstGeom prst="curvedLeftArrow">
              <a:avLst>
                <a:gd name="adj1" fmla="val 25000"/>
                <a:gd name="adj2" fmla="val 50000"/>
                <a:gd name="adj3" fmla="val 6471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809178" y="1730726"/>
              <a:ext cx="2635477" cy="101824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852861" y="3406127"/>
              <a:ext cx="5047884" cy="111578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795810" y="1557989"/>
              <a:ext cx="5580993" cy="136371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розподіл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державного бюджету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382756" y="4267503"/>
              <a:ext cx="4031644" cy="73882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лево 14"/>
            <p:cNvSpPr/>
            <p:nvPr/>
          </p:nvSpPr>
          <p:spPr>
            <a:xfrm>
              <a:off x="7225713" y="2033751"/>
              <a:ext cx="1051183" cy="957428"/>
            </a:xfrm>
            <a:prstGeom prst="leftArrow">
              <a:avLst>
                <a:gd name="adj1" fmla="val 50000"/>
                <a:gd name="adj2" fmla="val 8148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436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43909" y="457200"/>
            <a:ext cx="11232932" cy="5484127"/>
            <a:chOff x="622737" y="472966"/>
            <a:chExt cx="11232932" cy="548412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822028" y="1692525"/>
              <a:ext cx="5533695" cy="132203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приводу спору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самими сторонами, про той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з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тих самих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допускається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969578" y="4743147"/>
              <a:ext cx="5108028" cy="121394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позбавляє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</a:p>
          </p:txBody>
        </p:sp>
        <p:sp>
          <p:nvSpPr>
            <p:cNvPr id="9" name="Выгнутая влево стрелка 8"/>
            <p:cNvSpPr/>
            <p:nvPr/>
          </p:nvSpPr>
          <p:spPr>
            <a:xfrm rot="20013132">
              <a:off x="1589490" y="1235783"/>
              <a:ext cx="1219426" cy="1725929"/>
            </a:xfrm>
            <a:prstGeom prst="curvedRightArrow">
              <a:avLst>
                <a:gd name="adj1" fmla="val 25000"/>
                <a:gd name="adj2" fmla="val 50000"/>
                <a:gd name="adj3" fmla="val 6609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14623107">
              <a:off x="9498988" y="3861976"/>
              <a:ext cx="990630" cy="1447245"/>
            </a:xfrm>
            <a:prstGeom prst="curvedRightArrow">
              <a:avLst>
                <a:gd name="adj1" fmla="val 25000"/>
                <a:gd name="adj2" fmla="val 50000"/>
                <a:gd name="adj3" fmla="val 5847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8781393" y="2843405"/>
              <a:ext cx="3074276" cy="105629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10" name="Овал 9"/>
            <p:cNvSpPr/>
            <p:nvPr/>
          </p:nvSpPr>
          <p:spPr>
            <a:xfrm>
              <a:off x="5990896" y="3592267"/>
              <a:ext cx="3862552" cy="126124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5675586" y="4128292"/>
              <a:ext cx="804040" cy="1229709"/>
            </a:xfrm>
            <a:prstGeom prst="downArrow">
              <a:avLst>
                <a:gd name="adj1" fmla="val 50000"/>
                <a:gd name="adj2" fmla="val 12445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622737" y="472966"/>
              <a:ext cx="4272455" cy="102249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80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49315" y="307429"/>
            <a:ext cx="11138338" cy="6124903"/>
            <a:chOff x="528142" y="291663"/>
            <a:chExt cx="11138338" cy="6124903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569777" y="1469803"/>
              <a:ext cx="9096703" cy="74097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569777" y="2268112"/>
              <a:ext cx="9096703" cy="76954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569777" y="3112517"/>
              <a:ext cx="9096703" cy="134678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повторно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з’явився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причини неявки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надійшла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нез’явлення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569777" y="4524564"/>
              <a:ext cx="9096703" cy="78007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є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самими сторонами, про той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тих самих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569776" y="5364272"/>
              <a:ext cx="9096703" cy="83820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початку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072053" y="930166"/>
              <a:ext cx="2" cy="548640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3" idx="1"/>
            </p:cNvCxnSpPr>
            <p:nvPr/>
          </p:nvCxnSpPr>
          <p:spPr>
            <a:xfrm>
              <a:off x="1072053" y="1840292"/>
              <a:ext cx="14977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072053" y="4895192"/>
              <a:ext cx="14977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072053" y="3818540"/>
              <a:ext cx="14977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072053" y="2704766"/>
              <a:ext cx="14977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1072053" y="5869367"/>
              <a:ext cx="14977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8" name="Скругленный прямоугольник 17"/>
            <p:cNvSpPr/>
            <p:nvPr/>
          </p:nvSpPr>
          <p:spPr>
            <a:xfrm>
              <a:off x="528142" y="291663"/>
              <a:ext cx="5809596" cy="944945"/>
            </a:xfrm>
            <a:prstGeom prst="roundRect">
              <a:avLst/>
            </a:prstGeom>
            <a:ln w="38100"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без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806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93220" y="268014"/>
            <a:ext cx="10594431" cy="6193222"/>
            <a:chOff x="819800" y="268014"/>
            <a:chExt cx="10594431" cy="619322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317524" y="4707318"/>
              <a:ext cx="9096703" cy="84871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не подав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317526" y="3497315"/>
              <a:ext cx="9096703" cy="115351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додержання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ст.ст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175, 177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сплачено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збір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усунув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недоліків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строк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317527" y="2374023"/>
              <a:ext cx="9096703" cy="1066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підтримує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надійшла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317528" y="528144"/>
              <a:ext cx="9096703" cy="178938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угоду про передачу спору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початку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але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подання ним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надійшли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тільки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угода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втратила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чинність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317524" y="5612523"/>
              <a:ext cx="9096703" cy="84871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строк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вніс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кошти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819800" y="268014"/>
              <a:ext cx="0" cy="5768864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819800" y="6036878"/>
              <a:ext cx="14977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819800" y="2907422"/>
              <a:ext cx="14977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819800" y="5131673"/>
              <a:ext cx="14977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819800" y="1403127"/>
              <a:ext cx="14977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819800" y="4087207"/>
              <a:ext cx="14977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64490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867096" y="756745"/>
            <a:ext cx="10594427" cy="4840014"/>
            <a:chOff x="819799" y="788276"/>
            <a:chExt cx="10594427" cy="484001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317523" y="1308538"/>
              <a:ext cx="9096703" cy="234906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подано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самого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(позови)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самого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самим предметом та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однакових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такого позову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на 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постановлена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317523" y="3778467"/>
              <a:ext cx="9096703" cy="184982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угоду про передачу спору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укласти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договором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винятком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суперечить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договору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втратила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чинність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819799" y="788276"/>
              <a:ext cx="0" cy="400444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819799" y="4792717"/>
              <a:ext cx="14977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>
              <a:off x="819799" y="2635469"/>
              <a:ext cx="149772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94620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5214" y="457200"/>
            <a:ext cx="10925504" cy="5837184"/>
            <a:chOff x="756745" y="425669"/>
            <a:chExt cx="10925504" cy="58371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364828" y="2238703"/>
              <a:ext cx="5328744" cy="86710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повторно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7252139" y="3377762"/>
              <a:ext cx="4430110" cy="107205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без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756745" y="4257336"/>
              <a:ext cx="3685188" cy="96169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розподіл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765740" y="5301157"/>
              <a:ext cx="3634600" cy="96169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державного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бюджету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>
              <a:off x="1244136" y="1371599"/>
              <a:ext cx="1233652" cy="1525315"/>
            </a:xfrm>
            <a:prstGeom prst="curvedRightArrow">
              <a:avLst>
                <a:gd name="adj1" fmla="val 25000"/>
                <a:gd name="adj2" fmla="val 50000"/>
                <a:gd name="adj3" fmla="val 5567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право стрелка 16"/>
            <p:cNvSpPr/>
            <p:nvPr/>
          </p:nvSpPr>
          <p:spPr>
            <a:xfrm rot="1473653">
              <a:off x="5405084" y="5064889"/>
              <a:ext cx="1236945" cy="1095706"/>
            </a:xfrm>
            <a:prstGeom prst="curvedLeftArrow">
              <a:avLst>
                <a:gd name="adj1" fmla="val 25000"/>
                <a:gd name="adj2" fmla="val 50000"/>
                <a:gd name="adj3" fmla="val 6403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4713889" y="4099680"/>
              <a:ext cx="3452648" cy="1119352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право 19"/>
            <p:cNvSpPr/>
            <p:nvPr/>
          </p:nvSpPr>
          <p:spPr>
            <a:xfrm rot="10800000">
              <a:off x="4164699" y="3827725"/>
              <a:ext cx="1024759" cy="890109"/>
            </a:xfrm>
            <a:prstGeom prst="rightArrow">
              <a:avLst>
                <a:gd name="adj1" fmla="val 50000"/>
                <a:gd name="adj2" fmla="val 9466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низ 20"/>
            <p:cNvSpPr/>
            <p:nvPr/>
          </p:nvSpPr>
          <p:spPr>
            <a:xfrm>
              <a:off x="7680411" y="4128592"/>
              <a:ext cx="771207" cy="768250"/>
            </a:xfrm>
            <a:prstGeom prst="downArrow">
              <a:avLst>
                <a:gd name="adj1" fmla="val 50000"/>
                <a:gd name="adj2" fmla="val 7052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1244136" y="839513"/>
              <a:ext cx="2869324" cy="103264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3815254" y="425669"/>
              <a:ext cx="6101256" cy="117453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умов,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3532774" y="1160413"/>
              <a:ext cx="1024759" cy="879574"/>
            </a:xfrm>
            <a:prstGeom prst="rightArrow">
              <a:avLst>
                <a:gd name="adj1" fmla="val 50000"/>
                <a:gd name="adj2" fmla="val 9561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85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Группа 25"/>
          <p:cNvGrpSpPr/>
          <p:nvPr/>
        </p:nvGrpSpPr>
        <p:grpSpPr>
          <a:xfrm>
            <a:off x="262100" y="225869"/>
            <a:ext cx="11558096" cy="6136932"/>
            <a:chOff x="199038" y="241634"/>
            <a:chExt cx="11558096" cy="6136932"/>
          </a:xfrm>
        </p:grpSpPr>
        <p:sp>
          <p:nvSpPr>
            <p:cNvPr id="7" name="Выгнутая вправо стрелка 6"/>
            <p:cNvSpPr/>
            <p:nvPr/>
          </p:nvSpPr>
          <p:spPr>
            <a:xfrm rot="16832590">
              <a:off x="4725156" y="97027"/>
              <a:ext cx="939162" cy="1228375"/>
            </a:xfrm>
            <a:prstGeom prst="curvedLeftArrow">
              <a:avLst>
                <a:gd name="adj1" fmla="val 25000"/>
                <a:gd name="adj2" fmla="val 50000"/>
                <a:gd name="adj3" fmla="val 6265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462521" y="3881151"/>
              <a:ext cx="5344510" cy="93198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чути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бачити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507829" y="4697748"/>
              <a:ext cx="5344510" cy="93198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ставити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отримувати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776953" y="5446576"/>
              <a:ext cx="5344510" cy="93199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>
              <a:off x="8537028" y="3571083"/>
              <a:ext cx="1" cy="111891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677916" y="721452"/>
              <a:ext cx="4099035" cy="9144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технології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504996" y="1222510"/>
              <a:ext cx="7252138" cy="102475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забезпечувати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зображення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звуку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безпеку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677916" y="1974811"/>
              <a:ext cx="3633951" cy="111935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використовувані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199038" y="1372545"/>
              <a:ext cx="957756" cy="1204531"/>
            </a:xfrm>
            <a:prstGeom prst="downArrow">
              <a:avLst>
                <a:gd name="adj1" fmla="val 50000"/>
                <a:gd name="adj2" fmla="val 10457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Выгнутая влево стрелка 21"/>
            <p:cNvSpPr/>
            <p:nvPr/>
          </p:nvSpPr>
          <p:spPr>
            <a:xfrm rot="3300475">
              <a:off x="6354698" y="2367217"/>
              <a:ext cx="1145684" cy="1510765"/>
            </a:xfrm>
            <a:prstGeom prst="curvedRightArrow">
              <a:avLst>
                <a:gd name="adj1" fmla="val 25000"/>
                <a:gd name="adj2" fmla="val 50000"/>
                <a:gd name="adj3" fmla="val 5814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9582336" y="3626125"/>
              <a:ext cx="529823" cy="1950452"/>
            </a:xfrm>
            <a:prstGeom prst="downArrow">
              <a:avLst>
                <a:gd name="adj1" fmla="val 50000"/>
                <a:gd name="adj2" fmla="val 20016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7189076" y="2553235"/>
              <a:ext cx="4067503" cy="119817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можливість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955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48419" y="245103"/>
            <a:ext cx="11317025" cy="6059178"/>
            <a:chOff x="448419" y="118978"/>
            <a:chExt cx="11317025" cy="6059178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1371600" y="2103215"/>
              <a:ext cx="4114799" cy="83495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звукозапис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зберігається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матеріалах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>
              <a:off x="5486398" y="1472037"/>
              <a:ext cx="1125658" cy="1264946"/>
            </a:xfrm>
            <a:prstGeom prst="curvedLeftArrow">
              <a:avLst>
                <a:gd name="adj1" fmla="val 25000"/>
                <a:gd name="adj2" fmla="val 50000"/>
                <a:gd name="adj3" fmla="val 5581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Выгнутая вправо стрелка 15"/>
            <p:cNvSpPr/>
            <p:nvPr/>
          </p:nvSpPr>
          <p:spPr>
            <a:xfrm rot="13753224">
              <a:off x="7290844" y="24524"/>
              <a:ext cx="971847" cy="1160756"/>
            </a:xfrm>
            <a:prstGeom prst="curvedLeftArrow">
              <a:avLst>
                <a:gd name="adj1" fmla="val 25000"/>
                <a:gd name="adj2" fmla="val 50000"/>
                <a:gd name="adj3" fmla="val 5368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877834" y="4698123"/>
              <a:ext cx="4308780" cy="148003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відеоконференції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приміщенні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установи</a:t>
              </a:r>
            </a:p>
          </p:txBody>
        </p:sp>
        <p:sp>
          <p:nvSpPr>
            <p:cNvPr id="23" name="Выгнутая влево стрелка 22"/>
            <p:cNvSpPr/>
            <p:nvPr/>
          </p:nvSpPr>
          <p:spPr>
            <a:xfrm rot="3541121">
              <a:off x="968284" y="3123195"/>
              <a:ext cx="1389967" cy="1597007"/>
            </a:xfrm>
            <a:prstGeom prst="curvedRightArrow">
              <a:avLst>
                <a:gd name="adj1" fmla="val 25000"/>
                <a:gd name="adj2" fmla="val 50000"/>
                <a:gd name="adj3" fmla="val 5514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6855140" y="4974036"/>
              <a:ext cx="4284080" cy="120412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передбачені 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ч.9 ст.212 ЦПК України</a:t>
              </a: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службовою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установи</a:t>
              </a: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238413" y="2832213"/>
              <a:ext cx="5202621" cy="67740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238413" y="3547053"/>
              <a:ext cx="5202621" cy="118605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тримається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попереднього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ув’язнення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покарань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1792253" y="3387554"/>
              <a:ext cx="3866583" cy="10682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Стрелка вправо 28"/>
            <p:cNvSpPr/>
            <p:nvPr/>
          </p:nvSpPr>
          <p:spPr>
            <a:xfrm>
              <a:off x="5312979" y="3070534"/>
              <a:ext cx="1106822" cy="911808"/>
            </a:xfrm>
            <a:prstGeom prst="rightArrow">
              <a:avLst>
                <a:gd name="adj1" fmla="val 50000"/>
                <a:gd name="adj2" fmla="val 8935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Стрелка вниз 29"/>
            <p:cNvSpPr/>
            <p:nvPr/>
          </p:nvSpPr>
          <p:spPr>
            <a:xfrm>
              <a:off x="6489789" y="4664871"/>
              <a:ext cx="730702" cy="888532"/>
            </a:xfrm>
            <a:prstGeom prst="downArrow">
              <a:avLst>
                <a:gd name="adj1" fmla="val 50000"/>
                <a:gd name="adj2" fmla="val 9860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4997428" y="1066010"/>
              <a:ext cx="3720661" cy="70365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Відеоконференція</a:t>
              </a: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448419" y="604902"/>
              <a:ext cx="4698124" cy="110553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фіксується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допомогою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звукозапису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Стрелка вниз 32"/>
            <p:cNvSpPr/>
            <p:nvPr/>
          </p:nvSpPr>
          <p:spPr>
            <a:xfrm rot="5400000">
              <a:off x="4661176" y="1266422"/>
              <a:ext cx="705596" cy="911351"/>
            </a:xfrm>
            <a:prstGeom prst="downArrow">
              <a:avLst>
                <a:gd name="adj1" fmla="val 50000"/>
                <a:gd name="adj2" fmla="val 10270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Овал 33"/>
            <p:cNvSpPr/>
            <p:nvPr/>
          </p:nvSpPr>
          <p:spPr>
            <a:xfrm>
              <a:off x="7776768" y="604903"/>
              <a:ext cx="3988676" cy="107205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беруть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4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2036</TotalTime>
  <Words>5298</Words>
  <Application>Microsoft Office PowerPoint</Application>
  <PresentationFormat>Широкоэкранный</PresentationFormat>
  <Paragraphs>525</Paragraphs>
  <Slides>76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76</vt:i4>
      </vt:variant>
    </vt:vector>
  </HeadingPairs>
  <TitlesOfParts>
    <vt:vector size="81" baseType="lpstr">
      <vt:lpstr>Arial</vt:lpstr>
      <vt:lpstr>Calibri</vt:lpstr>
      <vt:lpstr>Calibri Light</vt:lpstr>
      <vt:lpstr>Times New Roman</vt:lpstr>
      <vt:lpstr>Небеса</vt:lpstr>
      <vt:lpstr>Розгляд справи по суті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Розгляд справи по суті</dc:title>
  <dc:creator>Пользователь Windows</dc:creator>
  <cp:lastModifiedBy>Пользователь Windows</cp:lastModifiedBy>
  <cp:revision>149</cp:revision>
  <dcterms:created xsi:type="dcterms:W3CDTF">2020-03-16T13:06:07Z</dcterms:created>
  <dcterms:modified xsi:type="dcterms:W3CDTF">2020-05-13T05:51:43Z</dcterms:modified>
</cp:coreProperties>
</file>