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0" r:id="rId4"/>
    <p:sldId id="269" r:id="rId5"/>
    <p:sldId id="274" r:id="rId6"/>
    <p:sldId id="257" r:id="rId7"/>
    <p:sldId id="267" r:id="rId8"/>
    <p:sldId id="266" r:id="rId9"/>
    <p:sldId id="265" r:id="rId10"/>
    <p:sldId id="264" r:id="rId11"/>
    <p:sldId id="275" r:id="rId12"/>
    <p:sldId id="263" r:id="rId13"/>
    <p:sldId id="262" r:id="rId14"/>
    <p:sldId id="261" r:id="rId15"/>
    <p:sldId id="258" r:id="rId16"/>
    <p:sldId id="259" r:id="rId17"/>
    <p:sldId id="260" r:id="rId18"/>
    <p:sldId id="271" r:id="rId19"/>
    <p:sldId id="276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62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324100"/>
            <a:ext cx="8229600" cy="2209800"/>
          </a:xfrm>
        </p:spPr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XX-XXI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У 2008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П'єр</a:t>
            </a:r>
            <a:r>
              <a:rPr lang="ru-RU" dirty="0"/>
              <a:t> </a:t>
            </a:r>
            <a:r>
              <a:rPr lang="ru-RU" dirty="0" err="1"/>
              <a:t>Андюран</a:t>
            </a:r>
            <a:r>
              <a:rPr lang="ru-RU" dirty="0"/>
              <a:t>, </a:t>
            </a:r>
            <a:r>
              <a:rPr lang="ru-RU" dirty="0" err="1"/>
              <a:t>засновник</a:t>
            </a:r>
            <a:r>
              <a:rPr lang="ru-RU" dirty="0"/>
              <a:t> і глава </a:t>
            </a:r>
            <a:r>
              <a:rPr lang="ru-RU" dirty="0" err="1"/>
              <a:t>інвестиційного</a:t>
            </a:r>
            <a:r>
              <a:rPr lang="ru-RU" dirty="0"/>
              <a:t> фонду </a:t>
            </a:r>
            <a:r>
              <a:rPr lang="en" dirty="0" err="1"/>
              <a:t>Andurand</a:t>
            </a:r>
            <a:r>
              <a:rPr lang="en" dirty="0"/>
              <a:t> Capital, </a:t>
            </a:r>
            <a:r>
              <a:rPr lang="ru-RU" dirty="0" err="1"/>
              <a:t>передбачив</a:t>
            </a:r>
            <a:r>
              <a:rPr lang="ru-RU" dirty="0"/>
              <a:t> </a:t>
            </a:r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нафту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обвал. </a:t>
            </a:r>
            <a:r>
              <a:rPr lang="ru-RU" dirty="0" err="1"/>
              <a:t>Влітку</a:t>
            </a:r>
            <a:r>
              <a:rPr lang="ru-RU" dirty="0"/>
              <a:t> того ж року </a:t>
            </a:r>
            <a:r>
              <a:rPr lang="ru-RU" dirty="0" err="1"/>
              <a:t>ціна</a:t>
            </a:r>
            <a:r>
              <a:rPr lang="ru-RU" dirty="0"/>
              <a:t> на </a:t>
            </a:r>
            <a:r>
              <a:rPr lang="ru-RU" dirty="0" err="1"/>
              <a:t>нафту</a:t>
            </a:r>
            <a:r>
              <a:rPr lang="ru-RU" dirty="0"/>
              <a:t> марки </a:t>
            </a:r>
            <a:r>
              <a:rPr lang="en" dirty="0"/>
              <a:t>Brent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максимуму в $143,95. Але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світова</a:t>
            </a:r>
            <a:r>
              <a:rPr lang="ru-RU" dirty="0"/>
              <a:t> криза, і в </a:t>
            </a:r>
            <a:r>
              <a:rPr lang="ru-RU" dirty="0" err="1"/>
              <a:t>грудні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впала до $33,73. У 2014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Андуран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ставку на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на </a:t>
            </a:r>
            <a:r>
              <a:rPr lang="ru-RU" dirty="0" err="1"/>
              <a:t>нафту</a:t>
            </a:r>
            <a:r>
              <a:rPr lang="ru-RU" dirty="0"/>
              <a:t> і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вгадав</a:t>
            </a:r>
            <a:r>
              <a:rPr lang="ru-RU" dirty="0"/>
              <a:t>. У </a:t>
            </a:r>
            <a:r>
              <a:rPr lang="ru-RU" dirty="0" err="1"/>
              <a:t>вересні</a:t>
            </a:r>
            <a:r>
              <a:rPr lang="ru-RU" dirty="0"/>
              <a:t> 2015 року </a:t>
            </a:r>
            <a:r>
              <a:rPr lang="ru-RU" dirty="0" err="1"/>
              <a:t>Андуран</a:t>
            </a:r>
            <a:r>
              <a:rPr lang="ru-RU" dirty="0"/>
              <a:t>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найближчі</a:t>
            </a:r>
            <a:r>
              <a:rPr lang="ru-RU" dirty="0"/>
              <a:t> два роки </a:t>
            </a:r>
            <a:r>
              <a:rPr lang="ru-RU" dirty="0" err="1"/>
              <a:t>ціна</a:t>
            </a:r>
            <a:r>
              <a:rPr lang="ru-RU" dirty="0"/>
              <a:t> на </a:t>
            </a:r>
            <a:r>
              <a:rPr lang="ru-RU" dirty="0" err="1"/>
              <a:t>нафту</a:t>
            </a:r>
            <a:r>
              <a:rPr lang="ru-RU" dirty="0"/>
              <a:t> </a:t>
            </a:r>
            <a:r>
              <a:rPr lang="ru-RU" dirty="0" err="1"/>
              <a:t>коливатиметься</a:t>
            </a:r>
            <a:r>
              <a:rPr lang="ru-RU" dirty="0"/>
              <a:t> в </a:t>
            </a:r>
            <a:r>
              <a:rPr lang="ru-RU" dirty="0" err="1"/>
              <a:t>діапазоні</a:t>
            </a:r>
            <a:r>
              <a:rPr lang="ru-RU" dirty="0"/>
              <a:t> $25-50.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прогноз </a:t>
            </a:r>
            <a:r>
              <a:rPr lang="ru-RU" dirty="0" err="1"/>
              <a:t>збувся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Царь Бог Олег\Desktop\Лепская\неф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261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Маніпулятивні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Війна</a:t>
            </a:r>
            <a:r>
              <a:rPr lang="ru-RU" dirty="0"/>
              <a:t>
</a:t>
            </a:r>
            <a:r>
              <a:rPr lang="ru-RU" dirty="0" err="1"/>
              <a:t>Вибори</a:t>
            </a:r>
            <a:r>
              <a:rPr lang="ru-RU" dirty="0"/>
              <a:t>
Криза
</a:t>
            </a:r>
            <a:r>
              <a:rPr lang="en" dirty="0"/>
              <a:t>Brexit
</a:t>
            </a:r>
            <a:r>
              <a:rPr lang="ru-RU" dirty="0" err="1"/>
              <a:t>Нафта</a:t>
            </a:r>
            <a:r>
              <a:rPr lang="ru-RU" dirty="0"/>
              <a:t>
</a:t>
            </a: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
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політиків</a:t>
            </a:r>
            <a:endParaRPr lang="uk-UA" dirty="0"/>
          </a:p>
        </p:txBody>
      </p:sp>
    </p:spTree>
  </p:cSld>
  <p:clrMapOvr>
    <a:masterClrMapping/>
  </p:clrMapOvr>
  <p:transition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/>
              <a:t>9 </a:t>
            </a:r>
            <a:r>
              <a:rPr lang="ru-RU" dirty="0" err="1"/>
              <a:t>березня</a:t>
            </a:r>
            <a:r>
              <a:rPr lang="ru-RU" dirty="0"/>
              <a:t> 2011 року в </a:t>
            </a:r>
            <a:r>
              <a:rPr lang="ru-RU" dirty="0" err="1"/>
              <a:t>студії</a:t>
            </a:r>
            <a:r>
              <a:rPr lang="ru-RU" dirty="0"/>
              <a:t> </a:t>
            </a:r>
            <a:r>
              <a:rPr lang="en" dirty="0"/>
              <a:t>Fox Business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аналітик</a:t>
            </a:r>
            <a:r>
              <a:rPr lang="ru-RU" dirty="0"/>
              <a:t> </a:t>
            </a:r>
            <a:r>
              <a:rPr lang="en" dirty="0"/>
              <a:t>Goldman Sachs </a:t>
            </a:r>
            <a:r>
              <a:rPr lang="ru-RU" dirty="0"/>
              <a:t>Чарльз </a:t>
            </a:r>
            <a:r>
              <a:rPr lang="ru-RU" dirty="0" err="1"/>
              <a:t>Неннер</a:t>
            </a:r>
            <a:r>
              <a:rPr lang="ru-RU" dirty="0"/>
              <a:t> </a:t>
            </a:r>
            <a:r>
              <a:rPr lang="ru-RU" dirty="0" err="1"/>
              <a:t>передбачив</a:t>
            </a:r>
            <a:r>
              <a:rPr lang="ru-RU" dirty="0"/>
              <a:t>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2012 року. </a:t>
            </a:r>
            <a:r>
              <a:rPr lang="ru-RU" dirty="0" err="1"/>
              <a:t>Він</a:t>
            </a:r>
            <a:r>
              <a:rPr lang="ru-RU" dirty="0"/>
              <a:t> почав з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порадив</a:t>
            </a:r>
            <a:r>
              <a:rPr lang="ru-RU" dirty="0"/>
              <a:t> </a:t>
            </a:r>
            <a:r>
              <a:rPr lang="ru-RU" dirty="0" err="1"/>
              <a:t>інвесторам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 з </a:t>
            </a:r>
            <a:r>
              <a:rPr lang="ru-RU" dirty="0" err="1"/>
              <a:t>ринків</a:t>
            </a:r>
            <a:r>
              <a:rPr lang="ru-RU" dirty="0"/>
              <a:t> і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а </a:t>
            </a:r>
            <a:r>
              <a:rPr lang="ru-RU" dirty="0" err="1"/>
              <a:t>закінчив</a:t>
            </a:r>
            <a:r>
              <a:rPr lang="ru-RU" dirty="0"/>
              <a:t> словами: «Ну, я не хочу </a:t>
            </a:r>
            <a:r>
              <a:rPr lang="ru-RU" dirty="0" err="1"/>
              <a:t>вганяти</a:t>
            </a:r>
            <a:r>
              <a:rPr lang="ru-RU" dirty="0"/>
              <a:t> вас в </a:t>
            </a:r>
            <a:r>
              <a:rPr lang="ru-RU" dirty="0" err="1"/>
              <a:t>депресію</a:t>
            </a:r>
            <a:r>
              <a:rPr lang="ru-RU" dirty="0"/>
              <a:t>, але я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досліджую</a:t>
            </a:r>
            <a:r>
              <a:rPr lang="ru-RU" dirty="0"/>
              <a:t> цикли миру і </a:t>
            </a:r>
            <a:r>
              <a:rPr lang="ru-RU" dirty="0" err="1"/>
              <a:t>війни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2012 і на початку 2013 року буде велика </a:t>
            </a:r>
            <a:r>
              <a:rPr lang="ru-RU" dirty="0" err="1"/>
              <a:t>війна</a:t>
            </a:r>
            <a:r>
              <a:rPr lang="ru-RU" dirty="0"/>
              <a:t>». </a:t>
            </a:r>
            <a:r>
              <a:rPr lang="ru-RU" dirty="0" err="1"/>
              <a:t>Ведучий</a:t>
            </a:r>
            <a:r>
              <a:rPr lang="ru-RU" dirty="0"/>
              <a:t> ток-шоу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: "</a:t>
            </a:r>
            <a:r>
              <a:rPr lang="ru-RU" dirty="0" err="1"/>
              <a:t>Вау</a:t>
            </a:r>
            <a:r>
              <a:rPr lang="ru-RU" dirty="0"/>
              <a:t>!" -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пояснень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, як і сама </a:t>
            </a:r>
            <a:r>
              <a:rPr lang="ru-RU" dirty="0" err="1"/>
              <a:t>війна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Вибори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За пару </a:t>
            </a:r>
            <a:r>
              <a:rPr lang="ru-RU" dirty="0" err="1"/>
              <a:t>днів</a:t>
            </a:r>
            <a:r>
              <a:rPr lang="ru-RU" dirty="0"/>
              <a:t> до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в США 2008 року в </a:t>
            </a:r>
            <a:r>
              <a:rPr lang="ru-RU" dirty="0" err="1"/>
              <a:t>ефір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</a:t>
            </a:r>
            <a:r>
              <a:rPr lang="ru-RU" dirty="0" err="1"/>
              <a:t>політичне</a:t>
            </a:r>
            <a:r>
              <a:rPr lang="ru-RU" dirty="0"/>
              <a:t> телешоу </a:t>
            </a:r>
            <a:r>
              <a:rPr lang="en" dirty="0"/>
              <a:t>McLaughlin Group, </a:t>
            </a:r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ведучий</a:t>
            </a:r>
            <a:r>
              <a:rPr lang="ru-RU" dirty="0"/>
              <a:t> запитав, </a:t>
            </a:r>
            <a:r>
              <a:rPr lang="ru-RU" dirty="0" err="1"/>
              <a:t>хто</a:t>
            </a:r>
            <a:r>
              <a:rPr lang="ru-RU" dirty="0"/>
              <a:t> буде президентом, Джон Маккейн </a:t>
            </a:r>
            <a:r>
              <a:rPr lang="ru-RU" dirty="0" err="1"/>
              <a:t>або</a:t>
            </a:r>
            <a:r>
              <a:rPr lang="ru-RU" dirty="0"/>
              <a:t> Барак Обама. Обама </a:t>
            </a:r>
            <a:r>
              <a:rPr lang="ru-RU" dirty="0" err="1"/>
              <a:t>перемагав</a:t>
            </a:r>
            <a:r>
              <a:rPr lang="ru-RU" dirty="0"/>
              <a:t> Маккейна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опитуваннях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букмекери</a:t>
            </a:r>
            <a:r>
              <a:rPr lang="ru-RU" dirty="0"/>
              <a:t> </a:t>
            </a:r>
            <a:r>
              <a:rPr lang="ru-RU" dirty="0" err="1"/>
              <a:t>підтримували</a:t>
            </a:r>
            <a:r>
              <a:rPr lang="ru-RU" dirty="0"/>
              <a:t> Маккейна з </a:t>
            </a:r>
            <a:r>
              <a:rPr lang="ru-RU" dirty="0" err="1"/>
              <a:t>рахунком</a:t>
            </a:r>
            <a:r>
              <a:rPr lang="ru-RU" dirty="0"/>
              <a:t> 7:1. Один з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розпливчастим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сказав,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кандидати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один до одного,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ставки», а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передбачив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Маккейн </a:t>
            </a:r>
            <a:r>
              <a:rPr lang="ru-RU" dirty="0" err="1"/>
              <a:t>виграє</a:t>
            </a:r>
            <a:r>
              <a:rPr lang="ru-RU" dirty="0"/>
              <a:t> з </a:t>
            </a:r>
            <a:r>
              <a:rPr lang="ru-RU" dirty="0" err="1"/>
              <a:t>різницею</a:t>
            </a:r>
            <a:r>
              <a:rPr lang="ru-RU" dirty="0"/>
              <a:t> в </a:t>
            </a:r>
            <a:r>
              <a:rPr lang="ru-RU" dirty="0" err="1"/>
              <a:t>пів</a:t>
            </a:r>
            <a:r>
              <a:rPr lang="ru-RU" dirty="0"/>
              <a:t> очка. Перемога </a:t>
            </a:r>
            <a:r>
              <a:rPr lang="ru-RU" dirty="0" err="1"/>
              <a:t>Обами</a:t>
            </a:r>
            <a:r>
              <a:rPr lang="ru-RU" dirty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Криза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5266928" cy="52117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Михайло </a:t>
            </a:r>
            <a:r>
              <a:rPr lang="ru-RU" dirty="0" err="1"/>
              <a:t>Хазін</a:t>
            </a:r>
            <a:r>
              <a:rPr lang="ru-RU" dirty="0"/>
              <a:t>, добре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теоріями</a:t>
            </a:r>
            <a:r>
              <a:rPr lang="ru-RU" dirty="0"/>
              <a:t> </a:t>
            </a:r>
            <a:r>
              <a:rPr lang="ru-RU" dirty="0" err="1"/>
              <a:t>змови</a:t>
            </a:r>
            <a:r>
              <a:rPr lang="ru-RU" dirty="0"/>
              <a:t>, заявив у </a:t>
            </a:r>
            <a:r>
              <a:rPr lang="ru-RU" dirty="0" err="1"/>
              <a:t>листопаді</a:t>
            </a:r>
            <a:r>
              <a:rPr lang="ru-RU" dirty="0"/>
              <a:t> 2007 року, </a:t>
            </a:r>
            <a:r>
              <a:rPr lang="ru-RU" dirty="0" err="1"/>
              <a:t>що</a:t>
            </a:r>
            <a:r>
              <a:rPr lang="ru-RU" dirty="0"/>
              <a:t> до краху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. Прогноз </a:t>
            </a:r>
            <a:r>
              <a:rPr lang="ru-RU" dirty="0" err="1"/>
              <a:t>Хазіна</a:t>
            </a:r>
            <a:r>
              <a:rPr lang="ru-RU" dirty="0"/>
              <a:t> </a:t>
            </a:r>
            <a:r>
              <a:rPr lang="ru-RU" dirty="0" err="1"/>
              <a:t>вирізнявся</a:t>
            </a:r>
            <a:r>
              <a:rPr lang="ru-RU" dirty="0"/>
              <a:t> не </a:t>
            </a:r>
            <a:r>
              <a:rPr lang="ru-RU" dirty="0" err="1"/>
              <a:t>несподіваністю</a:t>
            </a:r>
            <a:r>
              <a:rPr lang="ru-RU" dirty="0"/>
              <a:t> – крах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, на </a:t>
            </a:r>
            <a:r>
              <a:rPr lang="ru-RU" dirty="0" err="1"/>
              <a:t>його</a:t>
            </a:r>
            <a:r>
              <a:rPr lang="ru-RU" dirty="0"/>
              <a:t> думку,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1997 </a:t>
            </a:r>
            <a:r>
              <a:rPr lang="ru-RU" dirty="0" err="1"/>
              <a:t>році</a:t>
            </a:r>
            <a:r>
              <a:rPr lang="ru-RU" dirty="0"/>
              <a:t>, – а </a:t>
            </a:r>
            <a:r>
              <a:rPr lang="ru-RU" dirty="0" err="1"/>
              <a:t>ступенем</a:t>
            </a:r>
            <a:r>
              <a:rPr lang="ru-RU" dirty="0"/>
              <a:t> конкретики: «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» звучали як </a:t>
            </a:r>
            <a:r>
              <a:rPr lang="ru-RU" dirty="0" err="1"/>
              <a:t>новинні</a:t>
            </a:r>
            <a:r>
              <a:rPr lang="ru-RU" dirty="0"/>
              <a:t> «</a:t>
            </a:r>
            <a:r>
              <a:rPr lang="ru-RU" dirty="0" err="1"/>
              <a:t>блискавки</a:t>
            </a:r>
            <a:r>
              <a:rPr lang="ru-RU" dirty="0"/>
              <a:t>». </a:t>
            </a:r>
            <a:r>
              <a:rPr lang="ru-RU" dirty="0" err="1"/>
              <a:t>Літературний</a:t>
            </a:r>
            <a:r>
              <a:rPr lang="ru-RU" dirty="0"/>
              <a:t> характер </a:t>
            </a:r>
            <a:r>
              <a:rPr lang="ru-RU" dirty="0" err="1"/>
              <a:t>конспірологічних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не </a:t>
            </a:r>
            <a:r>
              <a:rPr lang="ru-RU" dirty="0" err="1"/>
              <a:t>бентежив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самого </a:t>
            </a:r>
            <a:r>
              <a:rPr lang="ru-RU" dirty="0" err="1"/>
              <a:t>Хазіна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218" name="Picture 2" descr="C:\Users\Царь Бог Олег\Desktop\Лепская\криз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810" y="2636912"/>
            <a:ext cx="3195621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Brexit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2403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Думка про те, </a:t>
            </a:r>
            <a:r>
              <a:rPr lang="ru-RU" dirty="0" err="1"/>
              <a:t>що</a:t>
            </a:r>
            <a:r>
              <a:rPr lang="ru-RU" dirty="0"/>
              <a:t> Велика </a:t>
            </a:r>
            <a:r>
              <a:rPr lang="ru-RU" dirty="0" err="1"/>
              <a:t>Британія</a:t>
            </a:r>
            <a:r>
              <a:rPr lang="ru-RU" dirty="0"/>
              <a:t> не </a:t>
            </a:r>
            <a:r>
              <a:rPr lang="ru-RU" dirty="0" err="1"/>
              <a:t>вийде</a:t>
            </a:r>
            <a:r>
              <a:rPr lang="ru-RU" dirty="0"/>
              <a:t> з ЄС за </a:t>
            </a:r>
            <a:r>
              <a:rPr lang="ru-RU" dirty="0" err="1"/>
              <a:t>підсумками</a:t>
            </a:r>
            <a:r>
              <a:rPr lang="ru-RU" dirty="0"/>
              <a:t> референдуму 2016 року,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стабільною</a:t>
            </a:r>
            <a:r>
              <a:rPr lang="ru-RU" dirty="0"/>
              <a:t> та </a:t>
            </a:r>
            <a:r>
              <a:rPr lang="ru-RU" dirty="0" err="1"/>
              <a:t>обґрунтованою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претендувала</a:t>
            </a:r>
            <a:r>
              <a:rPr lang="ru-RU" dirty="0"/>
              <a:t> на консенсус-прогноз. </a:t>
            </a:r>
            <a:r>
              <a:rPr lang="ru-RU" dirty="0" err="1"/>
              <a:t>Інвестори</a:t>
            </a:r>
            <a:r>
              <a:rPr lang="ru-RU" dirty="0"/>
              <a:t> на ринку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облігацій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впевнені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en" dirty="0"/>
              <a:t>Brexit </a:t>
            </a:r>
            <a:r>
              <a:rPr lang="ru-RU" dirty="0"/>
              <a:t>не </a:t>
            </a:r>
            <a:r>
              <a:rPr lang="ru-RU" dirty="0" err="1"/>
              <a:t>відбудеться</a:t>
            </a:r>
            <a:r>
              <a:rPr lang="ru-RU" dirty="0"/>
              <a:t>. Так само думали і </a:t>
            </a:r>
            <a:r>
              <a:rPr lang="ru-RU" dirty="0" err="1"/>
              <a:t>букмекери</a:t>
            </a:r>
            <a:r>
              <a:rPr lang="ru-RU" dirty="0"/>
              <a:t>: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букмекерські</a:t>
            </a:r>
            <a:r>
              <a:rPr lang="ru-RU" dirty="0"/>
              <a:t> </a:t>
            </a:r>
            <a:r>
              <a:rPr lang="ru-RU" dirty="0" err="1"/>
              <a:t>контори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думали,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80% </a:t>
            </a:r>
            <a:r>
              <a:rPr lang="ru-RU" dirty="0" err="1"/>
              <a:t>британців</a:t>
            </a:r>
            <a:r>
              <a:rPr lang="ru-RU" dirty="0"/>
              <a:t> </a:t>
            </a:r>
            <a:r>
              <a:rPr lang="ru-RU" dirty="0" err="1"/>
              <a:t>проголосують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. </a:t>
            </a:r>
            <a:r>
              <a:rPr lang="ru-RU" dirty="0" err="1"/>
              <a:t>Тімоті</a:t>
            </a:r>
            <a:r>
              <a:rPr lang="ru-RU" dirty="0"/>
              <a:t> Шнайдер,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Єльського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та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експерт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націоналізму</a:t>
            </a:r>
            <a:r>
              <a:rPr lang="ru-RU" dirty="0"/>
              <a:t>, сепаратизму 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в </a:t>
            </a:r>
            <a:r>
              <a:rPr lang="ru-RU" dirty="0" err="1"/>
              <a:t>інтерв'ю</a:t>
            </a:r>
            <a:r>
              <a:rPr lang="ru-RU" dirty="0"/>
              <a:t> не </a:t>
            </a:r>
            <a:r>
              <a:rPr lang="ru-RU" dirty="0" err="1"/>
              <a:t>повірив</a:t>
            </a:r>
            <a:r>
              <a:rPr lang="ru-RU" dirty="0"/>
              <a:t> у </a:t>
            </a:r>
            <a:r>
              <a:rPr lang="en" dirty="0"/>
              <a:t>Brexit. </a:t>
            </a:r>
            <a:r>
              <a:rPr lang="ru-RU" dirty="0"/>
              <a:t>Але я </a:t>
            </a:r>
            <a:r>
              <a:rPr lang="ru-RU" dirty="0" err="1"/>
              <a:t>мусив</a:t>
            </a:r>
            <a:r>
              <a:rPr lang="ru-RU" dirty="0"/>
              <a:t> 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повірити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42" name="Picture 2" descr="C:\Users\Царь Бог Олег\Desktop\Лепская\brex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1290">
            <a:off x="3091865" y="4671401"/>
            <a:ext cx="3150563" cy="1769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2008 року,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призвела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$144 до $33,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аналітик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засновник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Elliott Wave Inc.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Прехтер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припустив,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триватиме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коштуватиме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$10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$4.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2009 року. Точка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Прехтера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ґрунтувалася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хвильовій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Елліотта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циклічний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сформульована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Ральфом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Елліоттом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1930-х роках,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Прехтер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помилявся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2009 року.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І </a:t>
            </a:r>
            <a:r>
              <a:rPr lang="ru-RU" dirty="0" err="1"/>
              <a:t>ще</a:t>
            </a:r>
            <a:r>
              <a:rPr lang="ru-RU" dirty="0"/>
              <a:t> один прогноз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2000 року </a:t>
            </a:r>
            <a:r>
              <a:rPr lang="ru-RU" dirty="0" err="1"/>
              <a:t>американець</a:t>
            </a:r>
            <a:r>
              <a:rPr lang="ru-RU" dirty="0"/>
              <a:t> на </a:t>
            </a:r>
            <a:r>
              <a:rPr lang="ru-RU" dirty="0" err="1"/>
              <a:t>ім'я</a:t>
            </a:r>
            <a:r>
              <a:rPr lang="ru-RU" dirty="0"/>
              <a:t> Джон </a:t>
            </a:r>
            <a:r>
              <a:rPr lang="ru-RU" dirty="0" err="1"/>
              <a:t>Титор</a:t>
            </a:r>
            <a:r>
              <a:rPr lang="ru-RU" dirty="0"/>
              <a:t> почав </a:t>
            </a:r>
            <a:r>
              <a:rPr lang="ru-RU" dirty="0" err="1"/>
              <a:t>публікувати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прогнози</a:t>
            </a:r>
            <a:r>
              <a:rPr lang="ru-RU" dirty="0"/>
              <a:t> на </a:t>
            </a:r>
            <a:r>
              <a:rPr lang="ru-RU" dirty="0" err="1"/>
              <a:t>найближче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стверджував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сам </a:t>
            </a:r>
            <a:r>
              <a:rPr lang="ru-RU" dirty="0" err="1"/>
              <a:t>приїхав</a:t>
            </a:r>
            <a:r>
              <a:rPr lang="ru-RU" dirty="0"/>
              <a:t>... з 2036 року. </a:t>
            </a:r>
            <a:r>
              <a:rPr lang="ru-RU" dirty="0" err="1"/>
              <a:t>Пророцтва</a:t>
            </a:r>
            <a:r>
              <a:rPr lang="ru-RU" dirty="0"/>
              <a:t>,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загадковою</a:t>
            </a:r>
            <a:r>
              <a:rPr lang="ru-RU" dirty="0"/>
              <a:t> </a:t>
            </a:r>
            <a:r>
              <a:rPr lang="ru-RU" dirty="0" err="1"/>
              <a:t>фігурою</a:t>
            </a:r>
            <a:r>
              <a:rPr lang="ru-RU" dirty="0"/>
              <a:t>, </a:t>
            </a:r>
            <a:r>
              <a:rPr lang="ru-RU" dirty="0" err="1"/>
              <a:t>виглядають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похмуро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прогноз </a:t>
            </a:r>
            <a:r>
              <a:rPr lang="ru-RU" dirty="0" err="1"/>
              <a:t>Титора</a:t>
            </a:r>
            <a:r>
              <a:rPr lang="ru-RU" dirty="0"/>
              <a:t> -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в США. </a:t>
            </a:r>
            <a:r>
              <a:rPr lang="ru-RU" dirty="0" err="1"/>
              <a:t>Він</a:t>
            </a:r>
            <a:r>
              <a:rPr lang="ru-RU" dirty="0"/>
              <a:t> написав, </a:t>
            </a:r>
            <a:r>
              <a:rPr lang="ru-RU" dirty="0" err="1"/>
              <a:t>що</a:t>
            </a:r>
            <a:r>
              <a:rPr lang="ru-RU" dirty="0"/>
              <a:t> 13-річним хлопчиком у 2011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воював</a:t>
            </a:r>
            <a:r>
              <a:rPr lang="ru-RU" dirty="0"/>
              <a:t> у </a:t>
            </a:r>
            <a:r>
              <a:rPr lang="ru-RU" dirty="0" err="1"/>
              <a:t>піхотному</a:t>
            </a:r>
            <a:r>
              <a:rPr lang="ru-RU" dirty="0"/>
              <a:t> </a:t>
            </a:r>
            <a:r>
              <a:rPr lang="ru-RU" dirty="0" err="1"/>
              <a:t>підрозділі</a:t>
            </a:r>
            <a:r>
              <a:rPr lang="ru-RU" dirty="0"/>
              <a:t> в </a:t>
            </a:r>
            <a:r>
              <a:rPr lang="ru-RU" dirty="0" err="1"/>
              <a:t>штаті</a:t>
            </a:r>
            <a:r>
              <a:rPr lang="ru-RU" dirty="0"/>
              <a:t> Флорида. Мир, за </a:t>
            </a:r>
            <a:r>
              <a:rPr lang="ru-RU" dirty="0" err="1"/>
              <a:t>його</a:t>
            </a:r>
            <a:r>
              <a:rPr lang="ru-RU" dirty="0"/>
              <a:t> словами, </a:t>
            </a:r>
            <a:r>
              <a:rPr lang="ru-RU" dirty="0" err="1"/>
              <a:t>настане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2015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короткої</a:t>
            </a:r>
            <a:r>
              <a:rPr lang="ru-RU" dirty="0"/>
              <a:t>, але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загинуло</a:t>
            </a:r>
            <a:r>
              <a:rPr lang="ru-RU" dirty="0"/>
              <a:t> три </a:t>
            </a:r>
            <a:r>
              <a:rPr lang="ru-RU" dirty="0" err="1"/>
              <a:t>мільярди</a:t>
            </a:r>
            <a:r>
              <a:rPr lang="ru-RU" dirty="0"/>
              <a:t> людей.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en" dirty="0" err="1"/>
              <a:t>Titor</a:t>
            </a:r>
            <a:r>
              <a:rPr lang="en" dirty="0"/>
              <a:t>, </a:t>
            </a:r>
            <a:r>
              <a:rPr lang="ru-RU" dirty="0"/>
              <a:t>у 2015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завдасть</a:t>
            </a:r>
            <a:r>
              <a:rPr lang="ru-RU" dirty="0"/>
              <a:t> ядерного удару по великих </a:t>
            </a:r>
            <a:r>
              <a:rPr lang="ru-RU" dirty="0" err="1"/>
              <a:t>містах</a:t>
            </a:r>
            <a:r>
              <a:rPr lang="ru-RU" dirty="0"/>
              <a:t> США, Китаю та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та </a:t>
            </a:r>
            <a:r>
              <a:rPr lang="ru-RU" dirty="0" err="1"/>
              <a:t>частина</a:t>
            </a:r>
            <a:r>
              <a:rPr lang="ru-RU" dirty="0"/>
              <a:t> США, за яку </a:t>
            </a:r>
            <a:r>
              <a:rPr lang="ru-RU" dirty="0" err="1"/>
              <a:t>воював</a:t>
            </a:r>
            <a:r>
              <a:rPr lang="ru-RU" dirty="0"/>
              <a:t> </a:t>
            </a:r>
            <a:r>
              <a:rPr lang="ru-RU" dirty="0" err="1"/>
              <a:t>Титор</a:t>
            </a:r>
            <a:r>
              <a:rPr lang="ru-RU" dirty="0"/>
              <a:t>, перемогла б у </a:t>
            </a:r>
            <a:r>
              <a:rPr lang="ru-RU" dirty="0" err="1"/>
              <a:t>союзі</a:t>
            </a:r>
            <a:r>
              <a:rPr lang="ru-RU" dirty="0"/>
              <a:t> з </a:t>
            </a:r>
            <a:r>
              <a:rPr lang="ru-RU" dirty="0" err="1"/>
              <a:t>Росією</a:t>
            </a:r>
            <a:r>
              <a:rPr lang="ru-RU" dirty="0"/>
              <a:t>. </a:t>
            </a:r>
            <a:r>
              <a:rPr lang="ru-RU" dirty="0" err="1"/>
              <a:t>Європейський</a:t>
            </a:r>
            <a:r>
              <a:rPr lang="ru-RU" dirty="0"/>
              <a:t> Союз і Китай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знищені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 Омаха, штат Небраска, стане новою столицею США.</a:t>
            </a: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Царь Бог Олег\Desktop\Лепская\третья мир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9451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зреалізувалися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СРСР 
Друга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
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Атомна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зброя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
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
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
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Тероризм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
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Нафта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політиків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900" dirty="0" err="1"/>
              <a:t>Прогнози</a:t>
            </a:r>
            <a:r>
              <a:rPr lang="ru-RU" sz="1900" dirty="0"/>
              <a:t> </a:t>
            </a:r>
            <a:r>
              <a:rPr lang="ru-RU" sz="1900" dirty="0" err="1"/>
              <a:t>політиків</a:t>
            </a:r>
            <a:r>
              <a:rPr lang="ru-RU" sz="1900" dirty="0"/>
              <a:t> </a:t>
            </a:r>
            <a:r>
              <a:rPr lang="ru-RU" sz="1900" dirty="0" err="1"/>
              <a:t>є</a:t>
            </a:r>
            <a:r>
              <a:rPr lang="ru-RU" sz="1900" dirty="0"/>
              <a:t> </a:t>
            </a:r>
            <a:r>
              <a:rPr lang="ru-RU" sz="1900" dirty="0" err="1"/>
              <a:t>найбільш</a:t>
            </a:r>
            <a:r>
              <a:rPr lang="ru-RU" sz="1900" dirty="0"/>
              <a:t> </a:t>
            </a:r>
            <a:r>
              <a:rPr lang="ru-RU" sz="1900" dirty="0" err="1"/>
              <a:t>нереалістичними</a:t>
            </a:r>
            <a:r>
              <a:rPr lang="ru-RU" sz="1900" dirty="0"/>
              <a:t>. «Ми вас </a:t>
            </a:r>
            <a:r>
              <a:rPr lang="ru-RU" sz="1900" dirty="0" err="1"/>
              <a:t>поховаємо</a:t>
            </a:r>
            <a:r>
              <a:rPr lang="ru-RU" sz="1900" dirty="0"/>
              <a:t>!» — </a:t>
            </a:r>
            <a:r>
              <a:rPr lang="ru-RU" sz="1900" dirty="0" err="1"/>
              <a:t>обіцяв</a:t>
            </a:r>
            <a:r>
              <a:rPr lang="ru-RU" sz="1900" dirty="0"/>
              <a:t> </a:t>
            </a:r>
            <a:r>
              <a:rPr lang="ru-RU" sz="1900" dirty="0" err="1"/>
              <a:t>Микита</a:t>
            </a:r>
            <a:r>
              <a:rPr lang="ru-RU" sz="1900" dirty="0"/>
              <a:t> </a:t>
            </a:r>
            <a:r>
              <a:rPr lang="ru-RU" sz="1900" dirty="0" err="1"/>
              <a:t>Хрущов</a:t>
            </a:r>
            <a:r>
              <a:rPr lang="ru-RU" sz="1900" dirty="0"/>
              <a:t> </a:t>
            </a:r>
            <a:r>
              <a:rPr lang="ru-RU" sz="1900" dirty="0" err="1"/>
              <a:t>західним</a:t>
            </a:r>
            <a:r>
              <a:rPr lang="ru-RU" sz="1900" dirty="0"/>
              <a:t> </a:t>
            </a:r>
            <a:r>
              <a:rPr lang="ru-RU" sz="1900" dirty="0" err="1"/>
              <a:t>лідерам</a:t>
            </a:r>
            <a:r>
              <a:rPr lang="ru-RU" sz="1900" dirty="0"/>
              <a:t> на </a:t>
            </a:r>
            <a:r>
              <a:rPr lang="ru-RU" sz="1900" dirty="0" err="1"/>
              <a:t>засіданні</a:t>
            </a:r>
            <a:r>
              <a:rPr lang="ru-RU" sz="1900" dirty="0"/>
              <a:t> </a:t>
            </a:r>
            <a:r>
              <a:rPr lang="ru-RU" sz="1900" dirty="0" err="1"/>
              <a:t>Генеральної</a:t>
            </a:r>
            <a:r>
              <a:rPr lang="ru-RU" sz="1900" dirty="0"/>
              <a:t> </a:t>
            </a:r>
            <a:r>
              <a:rPr lang="ru-RU" sz="1900" dirty="0" err="1"/>
              <a:t>Асамблеї</a:t>
            </a:r>
            <a:r>
              <a:rPr lang="ru-RU" sz="1900" dirty="0"/>
              <a:t> ООН у 1958 </a:t>
            </a:r>
            <a:r>
              <a:rPr lang="ru-RU" sz="1900" dirty="0" err="1"/>
              <a:t>році</a:t>
            </a:r>
            <a:r>
              <a:rPr lang="ru-RU" sz="1900" dirty="0"/>
              <a:t>, </a:t>
            </a:r>
            <a:r>
              <a:rPr lang="ru-RU" sz="1900" dirty="0" err="1"/>
              <a:t>маючи</a:t>
            </a:r>
            <a:r>
              <a:rPr lang="ru-RU" sz="1900" dirty="0"/>
              <a:t> на </a:t>
            </a:r>
            <a:r>
              <a:rPr lang="ru-RU" sz="1900" dirty="0" err="1"/>
              <a:t>увазі</a:t>
            </a:r>
            <a:r>
              <a:rPr lang="ru-RU" sz="1900" dirty="0"/>
              <a:t> перемогу </a:t>
            </a:r>
            <a:r>
              <a:rPr lang="ru-RU" sz="1900" dirty="0" err="1"/>
              <a:t>соціалізму</a:t>
            </a:r>
            <a:r>
              <a:rPr lang="ru-RU" sz="1900" dirty="0"/>
              <a:t> над </a:t>
            </a:r>
            <a:r>
              <a:rPr lang="ru-RU" sz="1900" dirty="0" err="1"/>
              <a:t>капіталізмом</a:t>
            </a:r>
            <a:r>
              <a:rPr lang="ru-RU" sz="1900" dirty="0"/>
              <a:t>. У 1961 </a:t>
            </a:r>
            <a:r>
              <a:rPr lang="ru-RU" sz="1900" dirty="0" err="1"/>
              <a:t>році</a:t>
            </a:r>
            <a:r>
              <a:rPr lang="ru-RU" sz="1900" dirty="0"/>
              <a:t> той </a:t>
            </a:r>
            <a:r>
              <a:rPr lang="ru-RU" sz="1900" dirty="0" err="1"/>
              <a:t>самий</a:t>
            </a:r>
            <a:r>
              <a:rPr lang="ru-RU" sz="1900" dirty="0"/>
              <a:t> </a:t>
            </a:r>
            <a:r>
              <a:rPr lang="ru-RU" sz="1900" dirty="0" err="1"/>
              <a:t>яскравий</a:t>
            </a:r>
            <a:r>
              <a:rPr lang="ru-RU" sz="1900" dirty="0"/>
              <a:t> </a:t>
            </a:r>
            <a:r>
              <a:rPr lang="ru-RU" sz="1900" dirty="0" err="1"/>
              <a:t>генеральний</a:t>
            </a:r>
            <a:r>
              <a:rPr lang="ru-RU" sz="1900" dirty="0"/>
              <a:t> </a:t>
            </a:r>
            <a:r>
              <a:rPr lang="ru-RU" sz="1900" dirty="0" err="1"/>
              <a:t>секретар</a:t>
            </a:r>
            <a:r>
              <a:rPr lang="ru-RU" sz="1900" dirty="0"/>
              <a:t> </a:t>
            </a:r>
            <a:r>
              <a:rPr lang="ru-RU" sz="1900" dirty="0" err="1"/>
              <a:t>зробив</a:t>
            </a:r>
            <a:r>
              <a:rPr lang="ru-RU" sz="1900" dirty="0"/>
              <a:t> </a:t>
            </a:r>
            <a:r>
              <a:rPr lang="ru-RU" sz="1900" dirty="0" err="1"/>
              <a:t>ще</a:t>
            </a:r>
            <a:r>
              <a:rPr lang="ru-RU" sz="1900" dirty="0"/>
              <a:t> </a:t>
            </a:r>
            <a:r>
              <a:rPr lang="ru-RU" sz="1900" dirty="0" err="1"/>
              <a:t>одне</a:t>
            </a:r>
            <a:r>
              <a:rPr lang="ru-RU" sz="1900" dirty="0"/>
              <a:t> </a:t>
            </a:r>
            <a:r>
              <a:rPr lang="ru-RU" sz="1900" dirty="0" err="1"/>
              <a:t>гучне</a:t>
            </a:r>
            <a:r>
              <a:rPr lang="ru-RU" sz="1900" dirty="0"/>
              <a:t> </a:t>
            </a:r>
            <a:r>
              <a:rPr lang="ru-RU" sz="1900" dirty="0" err="1"/>
              <a:t>пророцтво</a:t>
            </a:r>
            <a:r>
              <a:rPr lang="ru-RU" sz="1900" dirty="0"/>
              <a:t>: </a:t>
            </a:r>
            <a:r>
              <a:rPr lang="ru-RU" sz="1900" dirty="0" err="1"/>
              <a:t>комунізм</a:t>
            </a:r>
            <a:r>
              <a:rPr lang="ru-RU" sz="1900" dirty="0"/>
              <a:t> буде </a:t>
            </a:r>
            <a:r>
              <a:rPr lang="ru-RU" sz="1900" dirty="0" err="1"/>
              <a:t>побудований</a:t>
            </a:r>
            <a:r>
              <a:rPr lang="ru-RU" sz="1900" dirty="0"/>
              <a:t> до 1980 року. Так само і з прогнозами </a:t>
            </a:r>
            <a:r>
              <a:rPr lang="ru-RU" sz="1900" dirty="0" err="1"/>
              <a:t>сучасних</a:t>
            </a:r>
            <a:r>
              <a:rPr lang="ru-RU" sz="1900" dirty="0"/>
              <a:t> </a:t>
            </a:r>
            <a:r>
              <a:rPr lang="ru-RU" sz="1900" dirty="0" err="1"/>
              <a:t>українських</a:t>
            </a:r>
            <a:r>
              <a:rPr lang="ru-RU" sz="1900" dirty="0"/>
              <a:t> </a:t>
            </a:r>
            <a:r>
              <a:rPr lang="ru-RU" sz="1900" dirty="0" err="1"/>
              <a:t>політиків</a:t>
            </a:r>
            <a:r>
              <a:rPr lang="ru-RU" sz="1900" dirty="0"/>
              <a:t>. «</a:t>
            </a:r>
            <a:r>
              <a:rPr lang="ru-RU" sz="1900" dirty="0" err="1"/>
              <a:t>Віктор</a:t>
            </a:r>
            <a:r>
              <a:rPr lang="ru-RU" sz="1900" dirty="0"/>
              <a:t> Ющенко </a:t>
            </a:r>
            <a:r>
              <a:rPr lang="ru-RU" sz="1900" dirty="0" err="1"/>
              <a:t>прогнозував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у 2009 </a:t>
            </a:r>
            <a:r>
              <a:rPr lang="ru-RU" sz="1900" dirty="0" err="1"/>
              <a:t>році</a:t>
            </a:r>
            <a:r>
              <a:rPr lang="ru-RU" sz="1900" dirty="0"/>
              <a:t> в </a:t>
            </a:r>
            <a:r>
              <a:rPr lang="ru-RU" sz="1900" dirty="0" err="1"/>
              <a:t>нашій</a:t>
            </a:r>
            <a:r>
              <a:rPr lang="ru-RU" sz="1900" dirty="0"/>
              <a:t> </a:t>
            </a:r>
            <a:r>
              <a:rPr lang="ru-RU" sz="1900" dirty="0" err="1"/>
              <a:t>країні</a:t>
            </a:r>
            <a:r>
              <a:rPr lang="ru-RU" sz="1900" dirty="0"/>
              <a:t> буде 5 </a:t>
            </a:r>
            <a:r>
              <a:rPr lang="ru-RU" sz="1900" dirty="0" err="1"/>
              <a:t>мільйонів</a:t>
            </a:r>
            <a:r>
              <a:rPr lang="ru-RU" sz="1900" dirty="0"/>
              <a:t> </a:t>
            </a:r>
            <a:r>
              <a:rPr lang="ru-RU" sz="1900" dirty="0" err="1"/>
              <a:t>робочих</a:t>
            </a:r>
            <a:r>
              <a:rPr lang="ru-RU" sz="1900" dirty="0"/>
              <a:t> </a:t>
            </a:r>
            <a:r>
              <a:rPr lang="ru-RU" sz="1900" dirty="0" err="1"/>
              <a:t>місць</a:t>
            </a:r>
            <a:r>
              <a:rPr lang="ru-RU" sz="1900" dirty="0"/>
              <a:t>; </a:t>
            </a:r>
            <a:r>
              <a:rPr lang="ru-RU" sz="1900" dirty="0" err="1"/>
              <a:t>Юлія</a:t>
            </a:r>
            <a:r>
              <a:rPr lang="ru-RU" sz="1900" dirty="0"/>
              <a:t> Тимошенко говорила про </a:t>
            </a:r>
            <a:r>
              <a:rPr lang="ru-RU" sz="1900" dirty="0" err="1"/>
              <a:t>скасування</a:t>
            </a:r>
            <a:r>
              <a:rPr lang="ru-RU" sz="1900" dirty="0"/>
              <a:t> призову. </a:t>
            </a:r>
          </a:p>
          <a:p>
            <a:pPr algn="ctr">
              <a:buNone/>
            </a:pPr>
            <a:r>
              <a:rPr lang="ru-RU" sz="1900" dirty="0"/>
              <a:t>Але з Маргарет </a:t>
            </a:r>
            <a:r>
              <a:rPr lang="ru-RU" sz="1900" dirty="0" err="1"/>
              <a:t>Тетчер</a:t>
            </a:r>
            <a:r>
              <a:rPr lang="ru-RU" sz="1900" dirty="0"/>
              <a:t> </a:t>
            </a:r>
            <a:r>
              <a:rPr lang="ru-RU" sz="1900" dirty="0" err="1"/>
              <a:t>виявилося</a:t>
            </a:r>
            <a:r>
              <a:rPr lang="ru-RU" sz="1900" dirty="0"/>
              <a:t> </a:t>
            </a:r>
            <a:r>
              <a:rPr lang="ru-RU" sz="1900" dirty="0" err="1"/>
              <a:t>таке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спеціально</a:t>
            </a:r>
            <a:r>
              <a:rPr lang="ru-RU" sz="1900" dirty="0"/>
              <a:t> не </a:t>
            </a:r>
            <a:r>
              <a:rPr lang="ru-RU" sz="1900" dirty="0" err="1"/>
              <a:t>вигадаєш</a:t>
            </a:r>
            <a:r>
              <a:rPr lang="ru-RU" sz="1900" dirty="0"/>
              <a:t> – вона сказала: «Я не доживу до того </a:t>
            </a:r>
            <a:r>
              <a:rPr lang="ru-RU" sz="1900" dirty="0" err="1"/>
              <a:t>віку</a:t>
            </a:r>
            <a:r>
              <a:rPr lang="ru-RU" sz="1900" dirty="0"/>
              <a:t>, коли </a:t>
            </a:r>
            <a:r>
              <a:rPr lang="ru-RU" sz="1900" dirty="0" err="1"/>
              <a:t>жінка</a:t>
            </a:r>
            <a:r>
              <a:rPr lang="ru-RU" sz="1900" dirty="0"/>
              <a:t> </a:t>
            </a:r>
            <a:r>
              <a:rPr lang="ru-RU" sz="1900" dirty="0" err="1"/>
              <a:t>може</a:t>
            </a:r>
            <a:r>
              <a:rPr lang="ru-RU" sz="1900" dirty="0"/>
              <a:t> стати </a:t>
            </a:r>
            <a:r>
              <a:rPr lang="ru-RU" sz="1900" dirty="0" err="1"/>
              <a:t>прем'єр-міністром</a:t>
            </a:r>
            <a:r>
              <a:rPr lang="ru-RU" sz="1900" dirty="0"/>
              <a:t>», а через 10 </a:t>
            </a:r>
            <a:r>
              <a:rPr lang="ru-RU" sz="1900" dirty="0" err="1"/>
              <a:t>років</a:t>
            </a:r>
            <a:r>
              <a:rPr lang="ru-RU" sz="1900" dirty="0"/>
              <a:t>... </a:t>
            </a:r>
            <a:r>
              <a:rPr lang="ru-RU" sz="1900" dirty="0" err="1"/>
              <a:t>зайняла</a:t>
            </a:r>
            <a:r>
              <a:rPr lang="ru-RU" sz="1900" dirty="0"/>
              <a:t> </a:t>
            </a:r>
            <a:r>
              <a:rPr lang="ru-RU" sz="1900" dirty="0" err="1"/>
              <a:t>цю</a:t>
            </a:r>
            <a:r>
              <a:rPr lang="ru-RU" sz="1900" dirty="0"/>
              <a:t> посаду! </a:t>
            </a:r>
            <a:r>
              <a:rPr lang="ru-RU" sz="1900" dirty="0" err="1"/>
              <a:t>Політичні</a:t>
            </a:r>
            <a:r>
              <a:rPr lang="ru-RU" sz="1900" dirty="0"/>
              <a:t> </a:t>
            </a:r>
            <a:r>
              <a:rPr lang="ru-RU" sz="1900" dirty="0" err="1"/>
              <a:t>прогнози</a:t>
            </a:r>
            <a:r>
              <a:rPr lang="ru-RU" sz="1900" dirty="0"/>
              <a:t> </a:t>
            </a:r>
            <a:r>
              <a:rPr lang="ru-RU" sz="1900" dirty="0" err="1"/>
              <a:t>робили</a:t>
            </a:r>
            <a:r>
              <a:rPr lang="ru-RU" sz="1900" dirty="0"/>
              <a:t> не </a:t>
            </a:r>
            <a:r>
              <a:rPr lang="ru-RU" sz="1900" dirty="0" err="1"/>
              <a:t>лише</a:t>
            </a:r>
            <a:r>
              <a:rPr lang="ru-RU" sz="1900" dirty="0"/>
              <a:t> </a:t>
            </a:r>
            <a:r>
              <a:rPr lang="ru-RU" sz="1900" dirty="0" err="1"/>
              <a:t>лідери</a:t>
            </a:r>
            <a:r>
              <a:rPr lang="ru-RU" sz="1900" dirty="0"/>
              <a:t> держав та </a:t>
            </a:r>
            <a:r>
              <a:rPr lang="ru-RU" sz="1900" dirty="0" err="1"/>
              <a:t>партій</a:t>
            </a:r>
            <a:r>
              <a:rPr lang="ru-RU" sz="1900" dirty="0"/>
              <a:t>. Роман Джорджа </a:t>
            </a:r>
            <a:r>
              <a:rPr lang="ru-RU" sz="1900" dirty="0" err="1"/>
              <a:t>Орвелла</a:t>
            </a:r>
            <a:r>
              <a:rPr lang="ru-RU" sz="1900" dirty="0"/>
              <a:t> «1984» </a:t>
            </a:r>
            <a:r>
              <a:rPr lang="ru-RU" sz="1900" dirty="0" err="1"/>
              <a:t>описує</a:t>
            </a:r>
            <a:r>
              <a:rPr lang="ru-RU" sz="1900" dirty="0"/>
              <a:t> </a:t>
            </a:r>
            <a:r>
              <a:rPr lang="ru-RU" sz="1900" dirty="0" err="1"/>
              <a:t>тоталітарне</a:t>
            </a:r>
            <a:r>
              <a:rPr lang="ru-RU" sz="1900" dirty="0"/>
              <a:t> </a:t>
            </a:r>
            <a:r>
              <a:rPr lang="ru-RU" sz="1900" dirty="0" err="1"/>
              <a:t>суспільство</a:t>
            </a:r>
            <a:r>
              <a:rPr lang="ru-RU" sz="1900" dirty="0"/>
              <a:t> з культом </a:t>
            </a:r>
            <a:r>
              <a:rPr lang="ru-RU" sz="1900" dirty="0" err="1"/>
              <a:t>особистості</a:t>
            </a:r>
            <a:r>
              <a:rPr lang="ru-RU" sz="1900" dirty="0"/>
              <a:t> Старшого Брата. </a:t>
            </a:r>
            <a:r>
              <a:rPr lang="ru-RU" sz="1900" dirty="0" err="1"/>
              <a:t>Ще</a:t>
            </a:r>
            <a:r>
              <a:rPr lang="ru-RU" sz="1900" dirty="0"/>
              <a:t> в 1956 </a:t>
            </a:r>
            <a:r>
              <a:rPr lang="ru-RU" sz="1900" dirty="0" err="1"/>
              <a:t>році</a:t>
            </a:r>
            <a:r>
              <a:rPr lang="ru-RU" sz="1900" dirty="0"/>
              <a:t> </a:t>
            </a:r>
            <a:r>
              <a:rPr lang="ru-RU" sz="1900" dirty="0" err="1"/>
              <a:t>письменник</a:t>
            </a:r>
            <a:r>
              <a:rPr lang="ru-RU" sz="1900" dirty="0"/>
              <a:t> Роберт А. </a:t>
            </a:r>
            <a:r>
              <a:rPr lang="ru-RU" sz="1900" dirty="0" err="1"/>
              <a:t>Гайнлайн</a:t>
            </a:r>
            <a:r>
              <a:rPr lang="ru-RU" sz="1900" dirty="0"/>
              <a:t> </a:t>
            </a:r>
            <a:r>
              <a:rPr lang="ru-RU" sz="1900" dirty="0" err="1"/>
              <a:t>пообіцяв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в 2000 </a:t>
            </a:r>
            <a:r>
              <a:rPr lang="ru-RU" sz="1900" dirty="0" err="1"/>
              <a:t>році</a:t>
            </a:r>
            <a:r>
              <a:rPr lang="ru-RU" sz="1900" dirty="0"/>
              <a:t> ми </a:t>
            </a:r>
            <a:r>
              <a:rPr lang="ru-RU" sz="1900" dirty="0" err="1"/>
              <a:t>будемо</a:t>
            </a:r>
            <a:r>
              <a:rPr lang="ru-RU" sz="1900" dirty="0"/>
              <a:t> </a:t>
            </a:r>
            <a:r>
              <a:rPr lang="ru-RU" sz="1900" dirty="0" err="1"/>
              <a:t>дізнаватися</a:t>
            </a:r>
            <a:r>
              <a:rPr lang="ru-RU" sz="1900" dirty="0"/>
              <a:t> </a:t>
            </a:r>
            <a:r>
              <a:rPr lang="ru-RU" sz="1900" dirty="0" err="1"/>
              <a:t>політичні</a:t>
            </a:r>
            <a:r>
              <a:rPr lang="ru-RU" sz="1900" dirty="0"/>
              <a:t> </a:t>
            </a:r>
            <a:r>
              <a:rPr lang="ru-RU" sz="1900" dirty="0" err="1"/>
              <a:t>новини</a:t>
            </a:r>
            <a:r>
              <a:rPr lang="ru-RU" sz="1900" dirty="0"/>
              <a:t> і не </a:t>
            </a:r>
            <a:r>
              <a:rPr lang="ru-RU" sz="1900" dirty="0" err="1"/>
              <a:t>тільки</a:t>
            </a:r>
            <a:r>
              <a:rPr lang="ru-RU" sz="1900" dirty="0"/>
              <a:t> </a:t>
            </a:r>
            <a:r>
              <a:rPr lang="ru-RU" sz="1900" dirty="0" err="1"/>
              <a:t>зі</a:t>
            </a:r>
            <a:r>
              <a:rPr lang="ru-RU" sz="1900" dirty="0"/>
              <a:t> </a:t>
            </a:r>
            <a:r>
              <a:rPr lang="ru-RU" sz="1900" dirty="0" err="1"/>
              <a:t>стереогазет</a:t>
            </a:r>
            <a:r>
              <a:rPr lang="ru-RU" sz="1900" dirty="0"/>
              <a:t>.</a:t>
            </a:r>
          </a:p>
        </p:txBody>
      </p:sp>
      <p:pic>
        <p:nvPicPr>
          <p:cNvPr id="13314" name="Picture 2" descr="C:\Users\Царь Бог Олег\Desktop\Лепская\прогнозы полит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747382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СРСР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uk-UA" sz="2000" noProof="1">
                <a:latin typeface="Times New Roman" pitchFamily="18" charset="0"/>
                <a:cs typeface="Times New Roman" pitchFamily="18" charset="0"/>
              </a:rPr>
              <a:t>Зникнення Радянського Союзу з політичної карти пророкували найрізноманітніші люди – ясновидці, святі старці, політики і вчені. Наприклад, в 1989 році академік Андрій Сахаров попереджав, що якщо ситуацію в країні не виправити, це загрожує сепаратизмом і розпадом Радянського Союзу. Трохи раніше, в 1985 році, академік Віктор Геловані за допомогою методу комп'ютерного моделювання спрогнозував ситуацію розвитку країни на найближчі роки. Аналіз визначив два основні шляхи: технологічний, який обіцяв потужний промисловий та економічний прорив, і програшну модель, яка могла призвести до розпаду СРСР до 1991 року. Вийшло як завжди. Едгар Кейсі передбачив розпад СРСР у 1944 році дещо завуальовано. «Як тільки закінчиться 20-те століття, настане крах комунізму», — сказав віщун. «Комуністи там втратять свою владу». І обіцяв важку кризу в Росії, яка звільнилася від комунізму.</a:t>
            </a:r>
          </a:p>
        </p:txBody>
      </p:sp>
      <p:pic>
        <p:nvPicPr>
          <p:cNvPr id="1026" name="Picture 2" descr="C:\Users\Царь Бог Олег\Desktop\Лепская\ссс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55277"/>
            <a:ext cx="2016224" cy="1329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Друга світова війна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Найглобальнішу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торкнулася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пророкував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 перших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пророцтв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страшної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зустрічається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чотиривіршах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Мішеля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Нострадамуса, де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алегорично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зліт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Гітлера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Другого фронту і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Нострадамус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міфічною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фігурою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Едгар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Кейсі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(1877-1945)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передбачення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Кейсі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робив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уві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але,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прокинувшись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про них не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пам'ятав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: все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врятувала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стенографістка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Так само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дивовижною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передбачив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початку і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(а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Курському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виступі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остаточної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перемоги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Союзу.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Царь Бог Олег\Desktop\Лепская\война мирова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50" y="908720"/>
            <a:ext cx="818010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Атомна зброя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6347048" cy="50231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/>
              <a:t> Гідним продовжувачем дивовижних прозрінь </a:t>
            </a:r>
            <a:r>
              <a:rPr lang="uk-UA" dirty="0" err="1"/>
              <a:t>Жюля</a:t>
            </a:r>
            <a:r>
              <a:rPr lang="uk-UA" dirty="0"/>
              <a:t> Верна був </a:t>
            </a:r>
            <a:r>
              <a:rPr lang="uk-UA" dirty="0" err="1"/>
              <a:t>Герберт</a:t>
            </a:r>
            <a:r>
              <a:rPr lang="uk-UA" dirty="0"/>
              <a:t> </a:t>
            </a:r>
            <a:r>
              <a:rPr lang="uk-UA" dirty="0" err="1"/>
              <a:t>Уеллс</a:t>
            </a:r>
            <a:r>
              <a:rPr lang="uk-UA" dirty="0"/>
              <a:t> (1866-1946). Так, незважаючи на глузування «замовних фізиків», він передбачив появу лазера і ракетного двигуна. Його опис літаків, здатних вмістити до 2000 чоловік і здійснювати безпосадочний навколосвітній переліт, швидше за все, стане реальністю в найближчому майбутньому. Але найцікавіше відкриття </a:t>
            </a:r>
            <a:r>
              <a:rPr lang="uk-UA" dirty="0" err="1"/>
              <a:t>Герберта</a:t>
            </a:r>
            <a:r>
              <a:rPr lang="uk-UA" dirty="0"/>
              <a:t> </a:t>
            </a:r>
            <a:r>
              <a:rPr lang="uk-UA" dirty="0" err="1"/>
              <a:t>Уеллса</a:t>
            </a:r>
            <a:r>
              <a:rPr lang="uk-UA" dirty="0"/>
              <a:t> прийшло в його романі «Визволений світ» (1914), в якому він пророкує появу «атомної бомби». Більш того, письменник застерігає людство від застосування цієї смертоносної зброї: «До цього дня поля битв тієї божевільної епохи містять радіоактивні речовини і є осередками найшкідливіших </a:t>
            </a:r>
            <a:r>
              <a:rPr lang="uk-UA" dirty="0" err="1"/>
              <a:t>випромінювань</a:t>
            </a:r>
            <a:r>
              <a:rPr lang="uk-UA" dirty="0"/>
              <a:t>».</a:t>
            </a:r>
            <a:endParaRPr lang="ru-RU" dirty="0"/>
          </a:p>
        </p:txBody>
      </p:sp>
      <p:pic>
        <p:nvPicPr>
          <p:cNvPr id="3074" name="Picture 2" descr="C:\Users\Царь Бог Олег\Desktop\Лепская\атомное оруж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3766">
            <a:off x="6402993" y="2976132"/>
            <a:ext cx="2380830" cy="20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Вибори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62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У 2012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" dirty="0"/>
              <a:t>Spirit Halloween </a:t>
            </a:r>
            <a:r>
              <a:rPr lang="ru-RU" dirty="0" err="1"/>
              <a:t>передбачила</a:t>
            </a:r>
            <a:r>
              <a:rPr lang="ru-RU" dirty="0"/>
              <a:t> перемогу Барака </a:t>
            </a:r>
            <a:r>
              <a:rPr lang="ru-RU" dirty="0" err="1"/>
              <a:t>Обами</a:t>
            </a:r>
            <a:r>
              <a:rPr lang="ru-RU" dirty="0"/>
              <a:t> на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у США на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підставі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продажі</a:t>
            </a:r>
            <a:r>
              <a:rPr lang="ru-RU" dirty="0"/>
              <a:t> масок </a:t>
            </a:r>
            <a:r>
              <a:rPr lang="ru-RU" dirty="0" err="1"/>
              <a:t>Обами</a:t>
            </a:r>
            <a:r>
              <a:rPr lang="ru-RU" dirty="0"/>
              <a:t> </a:t>
            </a:r>
            <a:r>
              <a:rPr lang="ru-RU" dirty="0" err="1"/>
              <a:t>перевершили</a:t>
            </a:r>
            <a:r>
              <a:rPr lang="ru-RU" dirty="0"/>
              <a:t> </a:t>
            </a:r>
            <a:r>
              <a:rPr lang="ru-RU" dirty="0" err="1"/>
              <a:t>продажі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суперника</a:t>
            </a:r>
            <a:r>
              <a:rPr lang="ru-RU" dirty="0"/>
              <a:t>, </a:t>
            </a:r>
            <a:r>
              <a:rPr lang="ru-RU" dirty="0" err="1"/>
              <a:t>республіканця</a:t>
            </a:r>
            <a:r>
              <a:rPr lang="ru-RU" dirty="0"/>
              <a:t> </a:t>
            </a:r>
            <a:r>
              <a:rPr lang="ru-RU" dirty="0" err="1"/>
              <a:t>Мітта</a:t>
            </a:r>
            <a:r>
              <a:rPr lang="ru-RU" dirty="0"/>
              <a:t> </a:t>
            </a:r>
            <a:r>
              <a:rPr lang="ru-RU" dirty="0" err="1"/>
              <a:t>Ромні</a:t>
            </a:r>
            <a:r>
              <a:rPr lang="ru-RU" dirty="0"/>
              <a:t>, з 20-відсотковим </a:t>
            </a:r>
            <a:r>
              <a:rPr lang="ru-RU" dirty="0" err="1"/>
              <a:t>відривом</a:t>
            </a:r>
            <a:r>
              <a:rPr lang="ru-RU" dirty="0"/>
              <a:t>. З 1996 року </a:t>
            </a:r>
            <a:r>
              <a:rPr lang="en" dirty="0"/>
              <a:t>Spirit Halloween </a:t>
            </a:r>
            <a:r>
              <a:rPr lang="ru-RU" dirty="0"/>
              <a:t>не </a:t>
            </a:r>
            <a:r>
              <a:rPr lang="ru-RU" dirty="0" err="1"/>
              <a:t>помиляється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прогнозах, </a:t>
            </a:r>
            <a:r>
              <a:rPr lang="ru-RU" dirty="0" err="1"/>
              <a:t>зроблених</a:t>
            </a:r>
            <a:r>
              <a:rPr lang="ru-RU" dirty="0"/>
              <a:t> таким чином. </a:t>
            </a:r>
            <a:r>
              <a:rPr lang="en" dirty="0"/>
              <a:t>Spirit Halloween </a:t>
            </a:r>
            <a:r>
              <a:rPr lang="ru-RU" dirty="0" err="1"/>
              <a:t>налічує</a:t>
            </a:r>
            <a:r>
              <a:rPr lang="ru-RU" dirty="0"/>
              <a:t> 1000 </a:t>
            </a:r>
            <a:r>
              <a:rPr lang="ru-RU" dirty="0" err="1"/>
              <a:t>магазинів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тому </a:t>
            </a:r>
            <a:r>
              <a:rPr lang="ru-RU" dirty="0" err="1"/>
              <a:t>вибірку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репрезентативною. У 2016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продажі</a:t>
            </a:r>
            <a:r>
              <a:rPr lang="ru-RU" dirty="0"/>
              <a:t> масок Трампа </a:t>
            </a:r>
            <a:r>
              <a:rPr lang="ru-RU" dirty="0" err="1"/>
              <a:t>перевищили</a:t>
            </a:r>
            <a:r>
              <a:rPr lang="ru-RU" dirty="0"/>
              <a:t> </a:t>
            </a:r>
            <a:r>
              <a:rPr lang="ru-RU" dirty="0" err="1"/>
              <a:t>продажі</a:t>
            </a:r>
            <a:r>
              <a:rPr lang="ru-RU" dirty="0"/>
              <a:t> масок </a:t>
            </a:r>
            <a:r>
              <a:rPr lang="ru-RU" dirty="0" err="1"/>
              <a:t>Клінтон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098" name="Picture 2" descr="C:\Users\Царь Бог Олег\Desktop\Лепская\выб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157192"/>
            <a:ext cx="2466975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5832648" cy="53732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У 2011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з </a:t>
            </a:r>
            <a:r>
              <a:rPr lang="en" dirty="0"/>
              <a:t>Bloomberg New Energy Finance </a:t>
            </a:r>
            <a:r>
              <a:rPr lang="ru-RU" dirty="0" err="1"/>
              <a:t>прогнозували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сонячна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стане </a:t>
            </a:r>
            <a:r>
              <a:rPr lang="ru-RU" dirty="0" err="1"/>
              <a:t>дешевшою</a:t>
            </a:r>
            <a:r>
              <a:rPr lang="ru-RU" dirty="0"/>
              <a:t>: за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через два роки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зрівняється</a:t>
            </a:r>
            <a:r>
              <a:rPr lang="ru-RU" dirty="0"/>
              <a:t> з </a:t>
            </a:r>
            <a:r>
              <a:rPr lang="ru-RU" dirty="0" err="1"/>
              <a:t>вартістю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. У 2014 </a:t>
            </a:r>
            <a:r>
              <a:rPr lang="ru-RU" dirty="0" err="1"/>
              <a:t>році</a:t>
            </a:r>
            <a:r>
              <a:rPr lang="ru-RU" dirty="0"/>
              <a:t> стало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на </a:t>
            </a:r>
            <a:r>
              <a:rPr lang="ru-RU" dirty="0" err="1"/>
              <a:t>електроенергію</a:t>
            </a:r>
            <a:r>
              <a:rPr lang="ru-RU" dirty="0"/>
              <a:t> з </a:t>
            </a:r>
            <a:r>
              <a:rPr lang="ru-RU" dirty="0" err="1"/>
              <a:t>сонця</a:t>
            </a:r>
            <a:r>
              <a:rPr lang="ru-RU" dirty="0"/>
              <a:t> та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ціні</a:t>
            </a:r>
            <a:r>
              <a:rPr lang="ru-RU" dirty="0"/>
              <a:t> на </a:t>
            </a:r>
            <a:r>
              <a:rPr lang="ru-RU" dirty="0" err="1"/>
              <a:t>вугілля</a:t>
            </a:r>
            <a:r>
              <a:rPr lang="ru-RU" dirty="0"/>
              <a:t> та газ, а у 2016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виконавчий</a:t>
            </a:r>
            <a:r>
              <a:rPr lang="ru-RU" dirty="0"/>
              <a:t> директор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агентства </a:t>
            </a:r>
            <a:r>
              <a:rPr lang="ru-RU" dirty="0" err="1"/>
              <a:t>Фатіх</a:t>
            </a:r>
            <a:r>
              <a:rPr lang="ru-RU" dirty="0"/>
              <a:t> </a:t>
            </a:r>
            <a:r>
              <a:rPr lang="ru-RU" dirty="0" err="1"/>
              <a:t>Бірол</a:t>
            </a:r>
            <a:r>
              <a:rPr lang="ru-RU" dirty="0"/>
              <a:t> заявив: «Ми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свідками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».</a:t>
            </a:r>
            <a:endParaRPr lang="uk-UA" dirty="0"/>
          </a:p>
        </p:txBody>
      </p:sp>
      <p:pic>
        <p:nvPicPr>
          <p:cNvPr id="5122" name="Picture 2" descr="C:\Users\Царь Бог Олег\Desktop\Лепская\энергет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92896"/>
            <a:ext cx="2714625" cy="264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Тероризм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5436096" cy="537321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/>
              <a:t>Прем'єр-міністр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 </a:t>
            </a:r>
            <a:r>
              <a:rPr lang="ru-RU" dirty="0" err="1"/>
              <a:t>Ердоган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в </a:t>
            </a:r>
            <a:r>
              <a:rPr lang="ru-RU" dirty="0" err="1"/>
              <a:t>Анкарі</a:t>
            </a:r>
            <a:r>
              <a:rPr lang="ru-RU" dirty="0"/>
              <a:t> 13 </a:t>
            </a:r>
            <a:r>
              <a:rPr lang="ru-RU" dirty="0" err="1"/>
              <a:t>березня</a:t>
            </a:r>
            <a:r>
              <a:rPr lang="ru-RU" dirty="0"/>
              <a:t> 2016 року заявив: «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причини, </a:t>
            </a:r>
            <a:r>
              <a:rPr lang="ru-RU" dirty="0" err="1"/>
              <a:t>чому</a:t>
            </a:r>
            <a:r>
              <a:rPr lang="ru-RU" dirty="0"/>
              <a:t> бомба, яка </a:t>
            </a:r>
            <a:r>
              <a:rPr lang="ru-RU" dirty="0" err="1"/>
              <a:t>вибухнула</a:t>
            </a:r>
            <a:r>
              <a:rPr lang="ru-RU" dirty="0"/>
              <a:t> в </a:t>
            </a:r>
            <a:r>
              <a:rPr lang="ru-RU" dirty="0" err="1"/>
              <a:t>Анкарі</a:t>
            </a:r>
            <a:r>
              <a:rPr lang="ru-RU" dirty="0"/>
              <a:t>, не могла </a:t>
            </a:r>
            <a:r>
              <a:rPr lang="ru-RU" dirty="0" err="1"/>
              <a:t>вибухнути</a:t>
            </a:r>
            <a:r>
              <a:rPr lang="ru-RU" dirty="0"/>
              <a:t> в </a:t>
            </a:r>
            <a:r>
              <a:rPr lang="ru-RU" dirty="0" err="1"/>
              <a:t>Брюсселі</a:t>
            </a:r>
            <a:r>
              <a:rPr lang="ru-RU" dirty="0"/>
              <a:t>». Теракт у </a:t>
            </a:r>
            <a:r>
              <a:rPr lang="ru-RU" dirty="0" err="1"/>
              <a:t>Брюсселі</a:t>
            </a:r>
            <a:r>
              <a:rPr lang="ru-RU" dirty="0"/>
              <a:t> </a:t>
            </a:r>
            <a:r>
              <a:rPr lang="ru-RU" dirty="0" err="1"/>
              <a:t>стався</a:t>
            </a:r>
            <a:r>
              <a:rPr lang="ru-RU" dirty="0"/>
              <a:t> 22 </a:t>
            </a:r>
            <a:r>
              <a:rPr lang="ru-RU" dirty="0" err="1"/>
              <a:t>березня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теракти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за </a:t>
            </a:r>
            <a:r>
              <a:rPr lang="ru-RU" dirty="0" err="1"/>
              <a:t>походженням</a:t>
            </a:r>
            <a:r>
              <a:rPr lang="ru-RU" dirty="0"/>
              <a:t>: в </a:t>
            </a:r>
            <a:r>
              <a:rPr lang="ru-RU" dirty="0" err="1"/>
              <a:t>Анкарі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</a:t>
            </a:r>
            <a:r>
              <a:rPr lang="ru-RU" dirty="0" err="1"/>
              <a:t>курдські</a:t>
            </a:r>
            <a:r>
              <a:rPr lang="ru-RU" dirty="0"/>
              <a:t> </a:t>
            </a:r>
            <a:r>
              <a:rPr lang="ru-RU" dirty="0" err="1"/>
              <a:t>націоналісти</a:t>
            </a:r>
            <a:r>
              <a:rPr lang="ru-RU" dirty="0"/>
              <a:t>, а в </a:t>
            </a:r>
            <a:r>
              <a:rPr lang="ru-RU" dirty="0" err="1"/>
              <a:t>Брюсселі</a:t>
            </a:r>
            <a:r>
              <a:rPr lang="ru-RU" dirty="0"/>
              <a:t> – </a:t>
            </a:r>
            <a:r>
              <a:rPr lang="ru-RU" dirty="0" err="1"/>
              <a:t>бойовики</a:t>
            </a:r>
            <a:r>
              <a:rPr lang="ru-RU" dirty="0"/>
              <a:t> ІДІЛ (</a:t>
            </a:r>
            <a:r>
              <a:rPr lang="ru-RU" dirty="0" err="1"/>
              <a:t>заборонені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). Але </a:t>
            </a:r>
            <a:r>
              <a:rPr lang="ru-RU" dirty="0" err="1"/>
              <a:t>Ердоган</a:t>
            </a:r>
            <a:r>
              <a:rPr lang="ru-RU" dirty="0"/>
              <a:t>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наполягав</a:t>
            </a:r>
            <a:r>
              <a:rPr lang="ru-RU" dirty="0"/>
              <a:t> на </a:t>
            </a:r>
            <a:r>
              <a:rPr lang="ru-RU" dirty="0" err="1"/>
              <a:t>зв'язках</a:t>
            </a:r>
            <a:r>
              <a:rPr lang="ru-RU" dirty="0"/>
              <a:t> </a:t>
            </a:r>
            <a:r>
              <a:rPr lang="ru-RU" dirty="0" err="1"/>
              <a:t>курдів</a:t>
            </a:r>
            <a:r>
              <a:rPr lang="ru-RU" dirty="0"/>
              <a:t> з ІДІЛ. </a:t>
            </a:r>
            <a:r>
              <a:rPr lang="ru-RU" dirty="0" err="1"/>
              <a:t>Чи</a:t>
            </a:r>
            <a:r>
              <a:rPr lang="ru-RU" dirty="0"/>
              <a:t> то прогноз,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заява</a:t>
            </a:r>
            <a:r>
              <a:rPr lang="ru-RU" dirty="0"/>
              <a:t> </a:t>
            </a:r>
            <a:r>
              <a:rPr lang="ru-RU" dirty="0" err="1"/>
              <a:t>Ердогана</a:t>
            </a:r>
            <a:r>
              <a:rPr lang="ru-RU" dirty="0"/>
              <a:t> </a:t>
            </a:r>
            <a:r>
              <a:rPr lang="ru-RU" dirty="0" err="1"/>
              <a:t>ілюструє</a:t>
            </a:r>
            <a:r>
              <a:rPr lang="ru-RU" dirty="0"/>
              <a:t>, як доля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слугувати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боротьбі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6" name="Picture 2" descr="C:\Users\Царь Бог Олег\Desktop\Лепская\террор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4918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127</TotalTime>
  <Words>1603</Words>
  <Application>Microsoft Macintosh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Cambria</vt:lpstr>
      <vt:lpstr>Rockwell</vt:lpstr>
      <vt:lpstr>Times New Roman</vt:lpstr>
      <vt:lpstr>Wingdings 2</vt:lpstr>
      <vt:lpstr>Литейная</vt:lpstr>
      <vt:lpstr>Політичні прогнози  XX-XXI ст.</vt:lpstr>
      <vt:lpstr> Політичні прогнози, які зреалізувалися</vt:lpstr>
      <vt:lpstr>Розпад СРСР</vt:lpstr>
      <vt:lpstr>Друга світова війна</vt:lpstr>
      <vt:lpstr>Презентация PowerPoint</vt:lpstr>
      <vt:lpstr>Атомна зброя</vt:lpstr>
      <vt:lpstr>Вибори</vt:lpstr>
      <vt:lpstr>Енергетика</vt:lpstr>
      <vt:lpstr>Тероризм</vt:lpstr>
      <vt:lpstr>Нафта</vt:lpstr>
      <vt:lpstr>Презентация PowerPoint</vt:lpstr>
      <vt:lpstr>Маніпулятивні політичні прогнози</vt:lpstr>
      <vt:lpstr>Війна</vt:lpstr>
      <vt:lpstr>Вибори</vt:lpstr>
      <vt:lpstr>Криза</vt:lpstr>
      <vt:lpstr>Brexit</vt:lpstr>
      <vt:lpstr>Нафта</vt:lpstr>
      <vt:lpstr>Третя світова війна</vt:lpstr>
      <vt:lpstr>Презентация PowerPoint</vt:lpstr>
      <vt:lpstr>Прогнози політиків</vt:lpstr>
      <vt:lpstr>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Политические прогнозы XX-XXI века</dc:title>
  <dc:creator>Царь Бог Олег</dc:creator>
  <cp:lastModifiedBy>Microsoft Office User</cp:lastModifiedBy>
  <cp:revision>14</cp:revision>
  <dcterms:created xsi:type="dcterms:W3CDTF">2017-05-01T11:36:15Z</dcterms:created>
  <dcterms:modified xsi:type="dcterms:W3CDTF">2024-03-03T22:50:38Z</dcterms:modified>
</cp:coreProperties>
</file>