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3" r:id="rId3"/>
    <p:sldId id="295" r:id="rId4"/>
    <p:sldId id="296" r:id="rId5"/>
    <p:sldId id="304" r:id="rId6"/>
    <p:sldId id="297" r:id="rId7"/>
    <p:sldId id="298" r:id="rId8"/>
    <p:sldId id="299" r:id="rId9"/>
    <p:sldId id="302" r:id="rId10"/>
    <p:sldId id="300" r:id="rId11"/>
    <p:sldId id="30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26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0409" autoAdjust="0"/>
  </p:normalViewPr>
  <p:slideViewPr>
    <p:cSldViewPr snapToGrid="0">
      <p:cViewPr varScale="1">
        <p:scale>
          <a:sx n="45" d="100"/>
          <a:sy n="45" d="100"/>
        </p:scale>
        <p:origin x="92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AB7CB-7040-4A0F-ABEA-A51CC60D758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B684B25-86D8-49E2-9A6D-5E9117456E3E}">
      <dgm:prSet custT="1"/>
      <dgm:spPr/>
      <dgm:t>
        <a:bodyPr/>
        <a:lstStyle/>
        <a:p>
          <a:pPr rtl="0"/>
          <a:r>
            <a:rPr lang="uk-UA" sz="2000" b="1" dirty="0">
              <a:solidFill>
                <a:schemeClr val="tx1"/>
              </a:solidFill>
            </a:rPr>
            <a:t>1. Створення високотехнологічного навчального середовища</a:t>
          </a:r>
        </a:p>
      </dgm:t>
    </dgm:pt>
    <dgm:pt modelId="{33328CBD-358E-4612-A377-22702C8AD0D0}" type="parTrans" cxnId="{38F2A62A-42D1-4296-8EEC-4C3163D6EFD1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F3A7F54D-4503-4C0C-AB74-A886C9651CE5}" type="sibTrans" cxnId="{38F2A62A-42D1-4296-8EEC-4C3163D6EFD1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ABD199F8-7318-4C29-8C78-83B78A858C69}">
      <dgm:prSet custT="1"/>
      <dgm:spPr/>
      <dgm:t>
        <a:bodyPr/>
        <a:lstStyle/>
        <a:p>
          <a:pPr rtl="0"/>
          <a:r>
            <a:rPr lang="uk-UA" sz="2000" b="1" dirty="0">
              <a:solidFill>
                <a:schemeClr val="tx1"/>
              </a:solidFill>
            </a:rPr>
            <a:t>2. Створення динамічного навчального контенту</a:t>
          </a:r>
        </a:p>
      </dgm:t>
    </dgm:pt>
    <dgm:pt modelId="{C7661CAB-E88C-4299-9A56-CE3358488196}" type="parTrans" cxnId="{4FE52E91-AF1F-4355-BF64-BBA4896029D5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FC3A1DC3-86D3-432D-800A-DF78A8D1A8A7}" type="sibTrans" cxnId="{4FE52E91-AF1F-4355-BF64-BBA4896029D5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C09DC9F5-42DC-4502-82F4-790FC9ABDA1D}">
      <dgm:prSet custT="1"/>
      <dgm:spPr/>
      <dgm:t>
        <a:bodyPr/>
        <a:lstStyle/>
        <a:p>
          <a:pPr rtl="0"/>
          <a:r>
            <a:rPr lang="uk-UA" sz="2000" b="1" dirty="0">
              <a:solidFill>
                <a:schemeClr val="tx1"/>
              </a:solidFill>
            </a:rPr>
            <a:t>3. Підготовка вчителів до викладання з використанням змішаного навчання</a:t>
          </a:r>
        </a:p>
      </dgm:t>
    </dgm:pt>
    <dgm:pt modelId="{FA68A311-94D2-4DE0-819C-5665204E315A}" type="parTrans" cxnId="{5C66048D-464A-47C5-89E5-FD2B505E2A5E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5D5D8775-8A27-450B-930D-7F6B475431CA}" type="sibTrans" cxnId="{5C66048D-464A-47C5-89E5-FD2B505E2A5E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54511140-205F-4206-A289-18F7BB812B91}">
      <dgm:prSet custT="1"/>
      <dgm:spPr/>
      <dgm:t>
        <a:bodyPr/>
        <a:lstStyle/>
        <a:p>
          <a:pPr rtl="0"/>
          <a:r>
            <a:rPr lang="uk-UA" sz="2000" b="1" dirty="0">
              <a:solidFill>
                <a:schemeClr val="tx1"/>
              </a:solidFill>
            </a:rPr>
            <a:t>4. З боку школи – внесення змін в організацію навчального процесу</a:t>
          </a:r>
        </a:p>
      </dgm:t>
    </dgm:pt>
    <dgm:pt modelId="{471828FC-DB49-422D-B033-AF4EA051A0B4}" type="parTrans" cxnId="{19D5304D-D966-43BA-895A-F73D59D672DA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11BAD323-47A1-46C8-AD2C-8CFC89E8A816}" type="sibTrans" cxnId="{19D5304D-D966-43BA-895A-F73D59D672DA}">
      <dgm:prSet/>
      <dgm:spPr/>
      <dgm:t>
        <a:bodyPr/>
        <a:lstStyle/>
        <a:p>
          <a:endParaRPr lang="uk-UA" sz="2000" b="1">
            <a:solidFill>
              <a:schemeClr val="tx1"/>
            </a:solidFill>
          </a:endParaRPr>
        </a:p>
      </dgm:t>
    </dgm:pt>
    <dgm:pt modelId="{65674284-B18A-4C5B-A914-4A221F0823C3}" type="pres">
      <dgm:prSet presAssocID="{F71AB7CB-7040-4A0F-ABEA-A51CC60D758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A3FAD-2ED9-4632-BD59-B49A9DEA5AD8}" type="pres">
      <dgm:prSet presAssocID="{F71AB7CB-7040-4A0F-ABEA-A51CC60D7588}" presName="diamond" presStyleLbl="bgShp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A79E2EDE-9DDD-4399-828C-29718BD50DDD}" type="pres">
      <dgm:prSet presAssocID="{F71AB7CB-7040-4A0F-ABEA-A51CC60D7588}" presName="quad1" presStyleLbl="node1" presStyleIdx="0" presStyleCnt="4" custScaleX="112510" custLinFactNeighborX="-7969" custLinFactNeighborY="-1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3AC95-29E2-4B04-BF25-068865721000}" type="pres">
      <dgm:prSet presAssocID="{F71AB7CB-7040-4A0F-ABEA-A51CC60D7588}" presName="quad2" presStyleLbl="node1" presStyleIdx="1" presStyleCnt="4" custScaleX="118335" custLinFactNeighborX="14798" custLinFactNeighborY="-2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D75CC-7CA7-4B3D-9C40-035D9E3B51CD}" type="pres">
      <dgm:prSet presAssocID="{F71AB7CB-7040-4A0F-ABEA-A51CC60D7588}" presName="quad3" presStyleLbl="node1" presStyleIdx="2" presStyleCnt="4" custScaleX="113648" custLinFactNeighborX="-6830" custLinFactNeighborY="-1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B7F6E-0BDE-4FFD-B595-66DCB71D5749}" type="pres">
      <dgm:prSet presAssocID="{F71AB7CB-7040-4A0F-ABEA-A51CC60D7588}" presName="quad4" presStyleLbl="node1" presStyleIdx="3" presStyleCnt="4" custScaleX="117196" custLinFactNeighborX="13660" custLinFactNeighborY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5FA0A8-8612-488A-A8AF-C9D9902D197F}" type="presOf" srcId="{ABD199F8-7318-4C29-8C78-83B78A858C69}" destId="{9DD3AC95-29E2-4B04-BF25-068865721000}" srcOrd="0" destOrd="0" presId="urn:microsoft.com/office/officeart/2005/8/layout/matrix3"/>
    <dgm:cxn modelId="{5CF79251-B872-4713-BE4B-9C493EE0DB2E}" type="presOf" srcId="{1B684B25-86D8-49E2-9A6D-5E9117456E3E}" destId="{A79E2EDE-9DDD-4399-828C-29718BD50DDD}" srcOrd="0" destOrd="0" presId="urn:microsoft.com/office/officeart/2005/8/layout/matrix3"/>
    <dgm:cxn modelId="{1E66843F-2462-4207-8FDE-F4641CDD15F2}" type="presOf" srcId="{F71AB7CB-7040-4A0F-ABEA-A51CC60D7588}" destId="{65674284-B18A-4C5B-A914-4A221F0823C3}" srcOrd="0" destOrd="0" presId="urn:microsoft.com/office/officeart/2005/8/layout/matrix3"/>
    <dgm:cxn modelId="{38F2A62A-42D1-4296-8EEC-4C3163D6EFD1}" srcId="{F71AB7CB-7040-4A0F-ABEA-A51CC60D7588}" destId="{1B684B25-86D8-49E2-9A6D-5E9117456E3E}" srcOrd="0" destOrd="0" parTransId="{33328CBD-358E-4612-A377-22702C8AD0D0}" sibTransId="{F3A7F54D-4503-4C0C-AB74-A886C9651CE5}"/>
    <dgm:cxn modelId="{19D5304D-D966-43BA-895A-F73D59D672DA}" srcId="{F71AB7CB-7040-4A0F-ABEA-A51CC60D7588}" destId="{54511140-205F-4206-A289-18F7BB812B91}" srcOrd="3" destOrd="0" parTransId="{471828FC-DB49-422D-B033-AF4EA051A0B4}" sibTransId="{11BAD323-47A1-46C8-AD2C-8CFC89E8A816}"/>
    <dgm:cxn modelId="{DDBEAB4B-408C-4C44-A428-6442EA89B517}" type="presOf" srcId="{C09DC9F5-42DC-4502-82F4-790FC9ABDA1D}" destId="{AF6D75CC-7CA7-4B3D-9C40-035D9E3B51CD}" srcOrd="0" destOrd="0" presId="urn:microsoft.com/office/officeart/2005/8/layout/matrix3"/>
    <dgm:cxn modelId="{5C66048D-464A-47C5-89E5-FD2B505E2A5E}" srcId="{F71AB7CB-7040-4A0F-ABEA-A51CC60D7588}" destId="{C09DC9F5-42DC-4502-82F4-790FC9ABDA1D}" srcOrd="2" destOrd="0" parTransId="{FA68A311-94D2-4DE0-819C-5665204E315A}" sibTransId="{5D5D8775-8A27-450B-930D-7F6B475431CA}"/>
    <dgm:cxn modelId="{BB7C6597-27A0-4DB6-8B4E-724633B7C3BD}" type="presOf" srcId="{54511140-205F-4206-A289-18F7BB812B91}" destId="{8F6B7F6E-0BDE-4FFD-B595-66DCB71D5749}" srcOrd="0" destOrd="0" presId="urn:microsoft.com/office/officeart/2005/8/layout/matrix3"/>
    <dgm:cxn modelId="{4FE52E91-AF1F-4355-BF64-BBA4896029D5}" srcId="{F71AB7CB-7040-4A0F-ABEA-A51CC60D7588}" destId="{ABD199F8-7318-4C29-8C78-83B78A858C69}" srcOrd="1" destOrd="0" parTransId="{C7661CAB-E88C-4299-9A56-CE3358488196}" sibTransId="{FC3A1DC3-86D3-432D-800A-DF78A8D1A8A7}"/>
    <dgm:cxn modelId="{B087DEBA-5E8D-4951-8413-0ECFBCBD061C}" type="presParOf" srcId="{65674284-B18A-4C5B-A914-4A221F0823C3}" destId="{4B4A3FAD-2ED9-4632-BD59-B49A9DEA5AD8}" srcOrd="0" destOrd="0" presId="urn:microsoft.com/office/officeart/2005/8/layout/matrix3"/>
    <dgm:cxn modelId="{BC8D78D0-0799-453B-86C2-A63E447F8FB7}" type="presParOf" srcId="{65674284-B18A-4C5B-A914-4A221F0823C3}" destId="{A79E2EDE-9DDD-4399-828C-29718BD50DDD}" srcOrd="1" destOrd="0" presId="urn:microsoft.com/office/officeart/2005/8/layout/matrix3"/>
    <dgm:cxn modelId="{3575913D-C53B-4A6C-ADF5-F704869CDE49}" type="presParOf" srcId="{65674284-B18A-4C5B-A914-4A221F0823C3}" destId="{9DD3AC95-29E2-4B04-BF25-068865721000}" srcOrd="2" destOrd="0" presId="urn:microsoft.com/office/officeart/2005/8/layout/matrix3"/>
    <dgm:cxn modelId="{8E216BCD-0184-49FB-96E4-33E53E91CC23}" type="presParOf" srcId="{65674284-B18A-4C5B-A914-4A221F0823C3}" destId="{AF6D75CC-7CA7-4B3D-9C40-035D9E3B51CD}" srcOrd="3" destOrd="0" presId="urn:microsoft.com/office/officeart/2005/8/layout/matrix3"/>
    <dgm:cxn modelId="{F4A72D92-0D23-4A85-B50C-E0A47448DFD5}" type="presParOf" srcId="{65674284-B18A-4C5B-A914-4A221F0823C3}" destId="{8F6B7F6E-0BDE-4FFD-B595-66DCB71D574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3CCA0-995F-47ED-8192-26312D6CFD14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E4A911B9-78E2-4F7D-85C8-D38B9B1C1082}">
      <dgm:prSet/>
      <dgm:spPr/>
      <dgm:t>
        <a:bodyPr/>
        <a:lstStyle/>
        <a:p>
          <a:pPr rtl="0"/>
          <a:r>
            <a:rPr lang="uk-UA"/>
            <a:t>Технологія навчання за допомогою змішаного формату будується за схемою:</a:t>
          </a:r>
        </a:p>
      </dgm:t>
    </dgm:pt>
    <dgm:pt modelId="{3E5D330A-79DA-4364-991E-4B79C79491A6}" type="parTrans" cxnId="{50BE44C3-8682-49BC-AE9C-3542344E54AD}">
      <dgm:prSet/>
      <dgm:spPr/>
      <dgm:t>
        <a:bodyPr/>
        <a:lstStyle/>
        <a:p>
          <a:endParaRPr lang="uk-UA"/>
        </a:p>
      </dgm:t>
    </dgm:pt>
    <dgm:pt modelId="{B0A33EDD-9B83-4C72-9434-211F0148F407}" type="sibTrans" cxnId="{50BE44C3-8682-49BC-AE9C-3542344E54AD}">
      <dgm:prSet/>
      <dgm:spPr/>
      <dgm:t>
        <a:bodyPr/>
        <a:lstStyle/>
        <a:p>
          <a:endParaRPr lang="uk-UA"/>
        </a:p>
      </dgm:t>
    </dgm:pt>
    <dgm:pt modelId="{E4A2C9B1-1605-48EA-9244-0BBBEBECF75F}">
      <dgm:prSet/>
      <dgm:spPr/>
      <dgm:t>
        <a:bodyPr/>
        <a:lstStyle/>
        <a:p>
          <a:pPr algn="ctr" rtl="0"/>
          <a:r>
            <a:rPr lang="uk-UA" b="1" dirty="0"/>
            <a:t>ОНЛАЙН</a:t>
          </a:r>
          <a:r>
            <a:rPr lang="uk-UA" dirty="0"/>
            <a:t> </a:t>
          </a:r>
        </a:p>
        <a:p>
          <a:pPr algn="l" rtl="0"/>
          <a:r>
            <a:rPr lang="uk-UA" dirty="0"/>
            <a:t>– під час першого етапу учні опрацьовують теоретичний матеріал самостійно, фіксують незрозумілі нюанси, які потребують пояснення педагога;</a:t>
          </a:r>
        </a:p>
        <a:p>
          <a:pPr algn="l" rtl="0"/>
          <a:r>
            <a:rPr lang="uk-UA" dirty="0"/>
            <a:t>- закріплення інформації відбувається у будь-який зручний для студента час та місце;</a:t>
          </a:r>
        </a:p>
      </dgm:t>
    </dgm:pt>
    <dgm:pt modelId="{578C06FA-A49B-4ADE-821B-5083EED8455C}" type="parTrans" cxnId="{629120A1-8883-4FA7-87DE-55D2D61BAC2C}">
      <dgm:prSet/>
      <dgm:spPr/>
      <dgm:t>
        <a:bodyPr/>
        <a:lstStyle/>
        <a:p>
          <a:endParaRPr lang="uk-UA"/>
        </a:p>
      </dgm:t>
    </dgm:pt>
    <dgm:pt modelId="{0914E762-F69F-4083-AF9E-CA309D1B49C6}" type="sibTrans" cxnId="{629120A1-8883-4FA7-87DE-55D2D61BAC2C}">
      <dgm:prSet/>
      <dgm:spPr/>
      <dgm:t>
        <a:bodyPr/>
        <a:lstStyle/>
        <a:p>
          <a:endParaRPr lang="uk-UA"/>
        </a:p>
      </dgm:t>
    </dgm:pt>
    <dgm:pt modelId="{1E57EFC9-136E-415B-A680-BE25566BAA2D}">
      <dgm:prSet/>
      <dgm:spPr/>
      <dgm:t>
        <a:bodyPr/>
        <a:lstStyle/>
        <a:p>
          <a:pPr algn="ctr" rtl="0"/>
          <a:r>
            <a:rPr lang="uk-UA" b="1" dirty="0"/>
            <a:t>ОФЛАЙН </a:t>
          </a:r>
        </a:p>
        <a:p>
          <a:pPr algn="l" rtl="0"/>
          <a:r>
            <a:rPr lang="uk-UA" dirty="0"/>
            <a:t>– учні обговорюють пройдений матеріал в аудиторії, з'ясовують незрозуміле раніше; </a:t>
          </a:r>
        </a:p>
        <a:p>
          <a:pPr algn="l" rtl="0"/>
          <a:r>
            <a:rPr lang="uk-UA" dirty="0" err="1"/>
            <a:t>-учитель</a:t>
          </a:r>
          <a:r>
            <a:rPr lang="uk-UA" dirty="0"/>
            <a:t> застосовує різні методи для можливості відтворення інформації аудиторією.</a:t>
          </a:r>
        </a:p>
      </dgm:t>
    </dgm:pt>
    <dgm:pt modelId="{F92FFEBE-7A0D-4543-92EC-57069443A065}" type="parTrans" cxnId="{715A2173-B7A1-4784-A000-8F51892E0BAD}">
      <dgm:prSet/>
      <dgm:spPr/>
      <dgm:t>
        <a:bodyPr/>
        <a:lstStyle/>
        <a:p>
          <a:endParaRPr lang="uk-UA"/>
        </a:p>
      </dgm:t>
    </dgm:pt>
    <dgm:pt modelId="{1E0E88FC-6467-4DDA-839E-73F07511BD24}" type="sibTrans" cxnId="{715A2173-B7A1-4784-A000-8F51892E0BAD}">
      <dgm:prSet/>
      <dgm:spPr/>
      <dgm:t>
        <a:bodyPr/>
        <a:lstStyle/>
        <a:p>
          <a:endParaRPr lang="uk-UA"/>
        </a:p>
      </dgm:t>
    </dgm:pt>
    <dgm:pt modelId="{3BEBE353-C4D1-43EF-A78A-C84CEE91FBE4}" type="pres">
      <dgm:prSet presAssocID="{2D63CCA0-995F-47ED-8192-26312D6CFD1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FCBA7-4EE7-46E0-B3F8-918B295D0B56}" type="pres">
      <dgm:prSet presAssocID="{E4A911B9-78E2-4F7D-85C8-D38B9B1C1082}" presName="roof" presStyleLbl="dkBgShp" presStyleIdx="0" presStyleCnt="2"/>
      <dgm:spPr/>
      <dgm:t>
        <a:bodyPr/>
        <a:lstStyle/>
        <a:p>
          <a:endParaRPr lang="ru-RU"/>
        </a:p>
      </dgm:t>
    </dgm:pt>
    <dgm:pt modelId="{06965A79-762F-4B98-BB92-ED736E8BE796}" type="pres">
      <dgm:prSet presAssocID="{E4A911B9-78E2-4F7D-85C8-D38B9B1C1082}" presName="pillars" presStyleCnt="0"/>
      <dgm:spPr/>
    </dgm:pt>
    <dgm:pt modelId="{B5BF123A-24EA-497E-B622-6585D9C609EF}" type="pres">
      <dgm:prSet presAssocID="{E4A911B9-78E2-4F7D-85C8-D38B9B1C108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5E6A1-A2E7-468E-A6D0-868C395B1647}" type="pres">
      <dgm:prSet presAssocID="{1E57EFC9-136E-415B-A680-BE25566BAA2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4483E-CDC5-42CA-8733-8384374436C4}" type="pres">
      <dgm:prSet presAssocID="{E4A911B9-78E2-4F7D-85C8-D38B9B1C1082}" presName="base" presStyleLbl="dkBgShp" presStyleIdx="1" presStyleCnt="2"/>
      <dgm:spPr/>
    </dgm:pt>
  </dgm:ptLst>
  <dgm:cxnLst>
    <dgm:cxn modelId="{12AF82D8-4F43-471A-AB77-37C3677DC96A}" type="presOf" srcId="{E4A911B9-78E2-4F7D-85C8-D38B9B1C1082}" destId="{11EFCBA7-4EE7-46E0-B3F8-918B295D0B56}" srcOrd="0" destOrd="0" presId="urn:microsoft.com/office/officeart/2005/8/layout/hList3"/>
    <dgm:cxn modelId="{B94937D5-2AD2-488B-806C-0BC7152E27C0}" type="presOf" srcId="{2D63CCA0-995F-47ED-8192-26312D6CFD14}" destId="{3BEBE353-C4D1-43EF-A78A-C84CEE91FBE4}" srcOrd="0" destOrd="0" presId="urn:microsoft.com/office/officeart/2005/8/layout/hList3"/>
    <dgm:cxn modelId="{A68EABEE-3181-487E-92B0-E58CA63E3E9E}" type="presOf" srcId="{E4A2C9B1-1605-48EA-9244-0BBBEBECF75F}" destId="{B5BF123A-24EA-497E-B622-6585D9C609EF}" srcOrd="0" destOrd="0" presId="urn:microsoft.com/office/officeart/2005/8/layout/hList3"/>
    <dgm:cxn modelId="{629120A1-8883-4FA7-87DE-55D2D61BAC2C}" srcId="{E4A911B9-78E2-4F7D-85C8-D38B9B1C1082}" destId="{E4A2C9B1-1605-48EA-9244-0BBBEBECF75F}" srcOrd="0" destOrd="0" parTransId="{578C06FA-A49B-4ADE-821B-5083EED8455C}" sibTransId="{0914E762-F69F-4083-AF9E-CA309D1B49C6}"/>
    <dgm:cxn modelId="{715A2173-B7A1-4784-A000-8F51892E0BAD}" srcId="{E4A911B9-78E2-4F7D-85C8-D38B9B1C1082}" destId="{1E57EFC9-136E-415B-A680-BE25566BAA2D}" srcOrd="1" destOrd="0" parTransId="{F92FFEBE-7A0D-4543-92EC-57069443A065}" sibTransId="{1E0E88FC-6467-4DDA-839E-73F07511BD24}"/>
    <dgm:cxn modelId="{76D820C6-BEF4-47D9-BEDB-B23C94208240}" type="presOf" srcId="{1E57EFC9-136E-415B-A680-BE25566BAA2D}" destId="{1745E6A1-A2E7-468E-A6D0-868C395B1647}" srcOrd="0" destOrd="0" presId="urn:microsoft.com/office/officeart/2005/8/layout/hList3"/>
    <dgm:cxn modelId="{50BE44C3-8682-49BC-AE9C-3542344E54AD}" srcId="{2D63CCA0-995F-47ED-8192-26312D6CFD14}" destId="{E4A911B9-78E2-4F7D-85C8-D38B9B1C1082}" srcOrd="0" destOrd="0" parTransId="{3E5D330A-79DA-4364-991E-4B79C79491A6}" sibTransId="{B0A33EDD-9B83-4C72-9434-211F0148F407}"/>
    <dgm:cxn modelId="{D188CED6-1A52-4657-9DB3-3D3299B16A06}" type="presParOf" srcId="{3BEBE353-C4D1-43EF-A78A-C84CEE91FBE4}" destId="{11EFCBA7-4EE7-46E0-B3F8-918B295D0B56}" srcOrd="0" destOrd="0" presId="urn:microsoft.com/office/officeart/2005/8/layout/hList3"/>
    <dgm:cxn modelId="{F3970915-026A-48CB-81CE-E8DBEAE54087}" type="presParOf" srcId="{3BEBE353-C4D1-43EF-A78A-C84CEE91FBE4}" destId="{06965A79-762F-4B98-BB92-ED736E8BE796}" srcOrd="1" destOrd="0" presId="urn:microsoft.com/office/officeart/2005/8/layout/hList3"/>
    <dgm:cxn modelId="{9F9E3D6D-FB34-4BF8-B9AF-691EF61AFAA5}" type="presParOf" srcId="{06965A79-762F-4B98-BB92-ED736E8BE796}" destId="{B5BF123A-24EA-497E-B622-6585D9C609EF}" srcOrd="0" destOrd="0" presId="urn:microsoft.com/office/officeart/2005/8/layout/hList3"/>
    <dgm:cxn modelId="{B5C4F231-66E2-4FB1-9756-8DF47106E673}" type="presParOf" srcId="{06965A79-762F-4B98-BB92-ED736E8BE796}" destId="{1745E6A1-A2E7-468E-A6D0-868C395B1647}" srcOrd="1" destOrd="0" presId="urn:microsoft.com/office/officeart/2005/8/layout/hList3"/>
    <dgm:cxn modelId="{DF96FF97-0D82-4A43-9697-7F79375AAF56}" type="presParOf" srcId="{3BEBE353-C4D1-43EF-A78A-C84CEE91FBE4}" destId="{B944483E-CDC5-42CA-8733-8384374436C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7BDA6-26F7-4DE9-9F5B-7E571FF98C60}" type="doc">
      <dgm:prSet loTypeId="urn:microsoft.com/office/officeart/2005/8/layout/radial3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19E604FC-114E-468F-997B-511D87A11551}">
      <dgm:prSet/>
      <dgm:spPr/>
      <dgm:t>
        <a:bodyPr/>
        <a:lstStyle/>
        <a:p>
          <a:pPr rtl="0"/>
          <a:r>
            <a:rPr lang="uk-UA" b="1" dirty="0"/>
            <a:t>Переваги такого навчання</a:t>
          </a:r>
          <a:endParaRPr lang="uk-UA" dirty="0"/>
        </a:p>
      </dgm:t>
    </dgm:pt>
    <dgm:pt modelId="{B7A5527B-75CB-46E0-BF7E-6D234D02EDBC}" type="parTrans" cxnId="{68F79AFB-F438-45DF-BABF-B8810CEF68D6}">
      <dgm:prSet/>
      <dgm:spPr/>
      <dgm:t>
        <a:bodyPr/>
        <a:lstStyle/>
        <a:p>
          <a:endParaRPr lang="uk-UA"/>
        </a:p>
      </dgm:t>
    </dgm:pt>
    <dgm:pt modelId="{B7FB9840-2932-45AC-8B1C-F8ED5F50A571}" type="sibTrans" cxnId="{68F79AFB-F438-45DF-BABF-B8810CEF68D6}">
      <dgm:prSet/>
      <dgm:spPr/>
      <dgm:t>
        <a:bodyPr/>
        <a:lstStyle/>
        <a:p>
          <a:endParaRPr lang="uk-UA"/>
        </a:p>
      </dgm:t>
    </dgm:pt>
    <dgm:pt modelId="{6C53B747-89BB-4466-A5DA-003033833500}">
      <dgm:prSet/>
      <dgm:spPr/>
      <dgm:t>
        <a:bodyPr/>
        <a:lstStyle/>
        <a:p>
          <a:pPr rtl="0"/>
          <a:r>
            <a:rPr lang="uk-UA" b="1" dirty="0"/>
            <a:t>Регулярність</a:t>
          </a:r>
          <a:endParaRPr lang="uk-UA" dirty="0"/>
        </a:p>
      </dgm:t>
    </dgm:pt>
    <dgm:pt modelId="{CC4D378A-0B73-4903-8FFA-2369D6F6E4CA}" type="parTrans" cxnId="{0444D7F8-B97E-432F-9A6F-8854494EF2BB}">
      <dgm:prSet/>
      <dgm:spPr/>
      <dgm:t>
        <a:bodyPr/>
        <a:lstStyle/>
        <a:p>
          <a:endParaRPr lang="uk-UA"/>
        </a:p>
      </dgm:t>
    </dgm:pt>
    <dgm:pt modelId="{293A218A-C588-4CDA-84F8-40D300EBF674}" type="sibTrans" cxnId="{0444D7F8-B97E-432F-9A6F-8854494EF2BB}">
      <dgm:prSet/>
      <dgm:spPr/>
      <dgm:t>
        <a:bodyPr/>
        <a:lstStyle/>
        <a:p>
          <a:endParaRPr lang="uk-UA"/>
        </a:p>
      </dgm:t>
    </dgm:pt>
    <dgm:pt modelId="{FB7A3E3F-55B0-4382-9AA1-BFDF67CE2CF7}">
      <dgm:prSet/>
      <dgm:spPr/>
      <dgm:t>
        <a:bodyPr/>
        <a:lstStyle/>
        <a:p>
          <a:pPr rtl="0"/>
          <a:r>
            <a:rPr lang="uk-UA" b="1" dirty="0"/>
            <a:t>Швидкий зворотній зв'язок</a:t>
          </a:r>
          <a:endParaRPr lang="uk-UA" dirty="0"/>
        </a:p>
      </dgm:t>
    </dgm:pt>
    <dgm:pt modelId="{871B5CC1-AA87-49CF-9E91-93F3B6609BB9}" type="parTrans" cxnId="{E34AC2B2-35BF-445C-BF16-629769DDA748}">
      <dgm:prSet/>
      <dgm:spPr/>
      <dgm:t>
        <a:bodyPr/>
        <a:lstStyle/>
        <a:p>
          <a:endParaRPr lang="uk-UA"/>
        </a:p>
      </dgm:t>
    </dgm:pt>
    <dgm:pt modelId="{92F3C5B7-2032-48B2-8DCF-196E2683D825}" type="sibTrans" cxnId="{E34AC2B2-35BF-445C-BF16-629769DDA748}">
      <dgm:prSet/>
      <dgm:spPr/>
      <dgm:t>
        <a:bodyPr/>
        <a:lstStyle/>
        <a:p>
          <a:endParaRPr lang="uk-UA"/>
        </a:p>
      </dgm:t>
    </dgm:pt>
    <dgm:pt modelId="{F05A9623-D026-4062-8431-24A387AE7E95}">
      <dgm:prSet/>
      <dgm:spPr/>
      <dgm:t>
        <a:bodyPr/>
        <a:lstStyle/>
        <a:p>
          <a:pPr rtl="0"/>
          <a:r>
            <a:rPr lang="uk-UA" b="1" dirty="0"/>
            <a:t>Вища об'єктивність оцінювання</a:t>
          </a:r>
          <a:endParaRPr lang="uk-UA" dirty="0"/>
        </a:p>
      </dgm:t>
    </dgm:pt>
    <dgm:pt modelId="{4D94E6BA-F6C3-4B21-9660-FE26DF9C98E1}" type="parTrans" cxnId="{31ECC5C5-813F-4A91-B504-2ED4534C43BF}">
      <dgm:prSet/>
      <dgm:spPr/>
      <dgm:t>
        <a:bodyPr/>
        <a:lstStyle/>
        <a:p>
          <a:endParaRPr lang="uk-UA"/>
        </a:p>
      </dgm:t>
    </dgm:pt>
    <dgm:pt modelId="{981C30B5-EB4A-4F95-84B4-4219DB9BC748}" type="sibTrans" cxnId="{31ECC5C5-813F-4A91-B504-2ED4534C43BF}">
      <dgm:prSet/>
      <dgm:spPr/>
      <dgm:t>
        <a:bodyPr/>
        <a:lstStyle/>
        <a:p>
          <a:endParaRPr lang="uk-UA"/>
        </a:p>
      </dgm:t>
    </dgm:pt>
    <dgm:pt modelId="{6CA97072-8437-48B6-A504-FAA530241C7A}">
      <dgm:prSet/>
      <dgm:spPr/>
      <dgm:t>
        <a:bodyPr/>
        <a:lstStyle/>
        <a:p>
          <a:pPr rtl="0"/>
          <a:r>
            <a:rPr lang="uk-UA" b="1" dirty="0"/>
            <a:t>Результативність</a:t>
          </a:r>
          <a:endParaRPr lang="uk-UA" dirty="0"/>
        </a:p>
      </dgm:t>
    </dgm:pt>
    <dgm:pt modelId="{90D1E4DD-402A-4C01-B73C-758CFA5336AE}" type="parTrans" cxnId="{583E612D-3AE0-4891-94C7-99680DDE2EB4}">
      <dgm:prSet/>
      <dgm:spPr/>
      <dgm:t>
        <a:bodyPr/>
        <a:lstStyle/>
        <a:p>
          <a:endParaRPr lang="uk-UA"/>
        </a:p>
      </dgm:t>
    </dgm:pt>
    <dgm:pt modelId="{51450AD2-2EA5-4FC1-9D29-95582CD0F66F}" type="sibTrans" cxnId="{583E612D-3AE0-4891-94C7-99680DDE2EB4}">
      <dgm:prSet/>
      <dgm:spPr/>
      <dgm:t>
        <a:bodyPr/>
        <a:lstStyle/>
        <a:p>
          <a:endParaRPr lang="uk-UA"/>
        </a:p>
      </dgm:t>
    </dgm:pt>
    <dgm:pt modelId="{245447BE-0EF1-436D-B582-BB41CCAE6413}">
      <dgm:prSet/>
      <dgm:spPr/>
      <dgm:t>
        <a:bodyPr/>
        <a:lstStyle/>
        <a:p>
          <a:pPr rtl="0"/>
          <a:r>
            <a:rPr lang="uk-UA" b="1" dirty="0"/>
            <a:t>Економія часу</a:t>
          </a:r>
          <a:endParaRPr lang="uk-UA" dirty="0"/>
        </a:p>
      </dgm:t>
    </dgm:pt>
    <dgm:pt modelId="{9F589BAB-4645-465F-8E55-113A93300CD2}" type="sibTrans" cxnId="{A97E8797-0273-417E-9C9C-3FC67A91A01E}">
      <dgm:prSet/>
      <dgm:spPr/>
      <dgm:t>
        <a:bodyPr/>
        <a:lstStyle/>
        <a:p>
          <a:endParaRPr lang="uk-UA"/>
        </a:p>
      </dgm:t>
    </dgm:pt>
    <dgm:pt modelId="{0F6CB76C-1EB7-4988-BF8D-AAE9E16F6D46}" type="parTrans" cxnId="{A97E8797-0273-417E-9C9C-3FC67A91A01E}">
      <dgm:prSet/>
      <dgm:spPr/>
      <dgm:t>
        <a:bodyPr/>
        <a:lstStyle/>
        <a:p>
          <a:endParaRPr lang="uk-UA"/>
        </a:p>
      </dgm:t>
    </dgm:pt>
    <dgm:pt modelId="{791A2119-6F31-47DB-8A37-F176D20AE2E7}">
      <dgm:prSet/>
      <dgm:spPr/>
      <dgm:t>
        <a:bodyPr/>
        <a:lstStyle/>
        <a:p>
          <a:pPr rtl="0"/>
          <a:r>
            <a:rPr lang="uk-UA" b="1" dirty="0"/>
            <a:t>Самостійність учня</a:t>
          </a:r>
          <a:endParaRPr lang="uk-UA" dirty="0"/>
        </a:p>
      </dgm:t>
    </dgm:pt>
    <dgm:pt modelId="{CE029694-F4F0-4DD8-A054-44C9C98FD664}" type="sibTrans" cxnId="{C341ECF8-5697-4004-899A-12E0E50D169E}">
      <dgm:prSet/>
      <dgm:spPr/>
      <dgm:t>
        <a:bodyPr/>
        <a:lstStyle/>
        <a:p>
          <a:endParaRPr lang="uk-UA"/>
        </a:p>
      </dgm:t>
    </dgm:pt>
    <dgm:pt modelId="{4B28AE72-BF32-468E-A0A4-A6DC47BDC6AF}" type="parTrans" cxnId="{C341ECF8-5697-4004-899A-12E0E50D169E}">
      <dgm:prSet/>
      <dgm:spPr/>
      <dgm:t>
        <a:bodyPr/>
        <a:lstStyle/>
        <a:p>
          <a:endParaRPr lang="uk-UA"/>
        </a:p>
      </dgm:t>
    </dgm:pt>
    <dgm:pt modelId="{1F03C7F1-37D3-411F-94C3-532947B1AE7E}">
      <dgm:prSet/>
      <dgm:spPr/>
      <dgm:t>
        <a:bodyPr/>
        <a:lstStyle/>
        <a:p>
          <a:pPr rtl="0"/>
          <a:r>
            <a:rPr lang="uk-UA" b="1" dirty="0"/>
            <a:t>Залучення </a:t>
          </a:r>
          <a:r>
            <a:rPr lang="uk-UA" b="1" dirty="0" err="1"/>
            <a:t>інтернет-технологій</a:t>
          </a:r>
          <a:endParaRPr lang="uk-UA" dirty="0"/>
        </a:p>
      </dgm:t>
    </dgm:pt>
    <dgm:pt modelId="{93187233-A7E9-4A3D-92ED-40527851CE70}" type="sibTrans" cxnId="{3555CFA6-4880-491A-86B0-DBE9C6CD0A0D}">
      <dgm:prSet/>
      <dgm:spPr/>
      <dgm:t>
        <a:bodyPr/>
        <a:lstStyle/>
        <a:p>
          <a:endParaRPr lang="uk-UA"/>
        </a:p>
      </dgm:t>
    </dgm:pt>
    <dgm:pt modelId="{BF5A1A69-F89A-4CA1-A042-16CB3952A968}" type="parTrans" cxnId="{3555CFA6-4880-491A-86B0-DBE9C6CD0A0D}">
      <dgm:prSet/>
      <dgm:spPr/>
      <dgm:t>
        <a:bodyPr/>
        <a:lstStyle/>
        <a:p>
          <a:endParaRPr lang="uk-UA"/>
        </a:p>
      </dgm:t>
    </dgm:pt>
    <dgm:pt modelId="{4013F200-272E-421F-A6ED-7FE199103408}" type="pres">
      <dgm:prSet presAssocID="{3257BDA6-26F7-4DE9-9F5B-7E571FF98C6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6F3CD6-B942-4FAB-BBA7-ADCA4E79E839}" type="pres">
      <dgm:prSet presAssocID="{3257BDA6-26F7-4DE9-9F5B-7E571FF98C60}" presName="radial" presStyleCnt="0">
        <dgm:presLayoutVars>
          <dgm:animLvl val="ctr"/>
        </dgm:presLayoutVars>
      </dgm:prSet>
      <dgm:spPr/>
    </dgm:pt>
    <dgm:pt modelId="{2739D224-A7B5-49DF-B922-9C80C2953E80}" type="pres">
      <dgm:prSet presAssocID="{19E604FC-114E-468F-997B-511D87A11551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9E487A1D-18E6-422D-8035-42910143A229}" type="pres">
      <dgm:prSet presAssocID="{1F03C7F1-37D3-411F-94C3-532947B1AE7E}" presName="node" presStyleLbl="vennNode1" presStyleIdx="1" presStyleCnt="8" custScaleX="123353" custRadScaleRad="98655" custRadScaleInc="7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C8343-CCE6-4FEA-BE66-1283546BB853}" type="pres">
      <dgm:prSet presAssocID="{791A2119-6F31-47DB-8A37-F176D20AE2E7}" presName="node" presStyleLbl="vennNode1" presStyleIdx="2" presStyleCnt="8" custScaleX="159719" custRadScaleRad="114046" custRadScaleInc="17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F41DA-8933-4A70-A232-B3A623903080}" type="pres">
      <dgm:prSet presAssocID="{245447BE-0EF1-436D-B582-BB41CCAE6413}" presName="node" presStyleLbl="vennNode1" presStyleIdx="3" presStyleCnt="8" custScaleX="131142" custRadScaleRad="103772" custRadScaleInc="-2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68FF-58E1-4890-88BF-E2DF9B3C7A93}" type="pres">
      <dgm:prSet presAssocID="{6C53B747-89BB-4466-A5DA-003033833500}" presName="node" presStyleLbl="vennNode1" presStyleIdx="4" presStyleCnt="8" custScaleX="140110" custScaleY="90695" custRadScaleRad="102578" custRadScaleInc="-10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72740-6523-4785-B0A3-073FE5B3D3EC}" type="pres">
      <dgm:prSet presAssocID="{FB7A3E3F-55B0-4382-9AA1-BFDF67CE2CF7}" presName="node" presStyleLbl="vennNode1" presStyleIdx="5" presStyleCnt="8" custScaleX="133423" custRadScaleRad="103335" custRadScaleInc="1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34A8-18FE-427D-BF8E-6EF10CB1715A}" type="pres">
      <dgm:prSet presAssocID="{F05A9623-D026-4062-8431-24A387AE7E95}" presName="node" presStyleLbl="vennNode1" presStyleIdx="6" presStyleCnt="8" custScaleX="115647" custRadScaleRad="96840" custRadScaleInc="3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32226-9D44-46A6-ABC6-328CA50C963F}" type="pres">
      <dgm:prSet presAssocID="{6CA97072-8437-48B6-A504-FAA530241C7A}" presName="node" presStyleLbl="vennNode1" presStyleIdx="7" presStyleCnt="8" custScaleX="147402" custRadScaleRad="100531" custRadScaleInc="-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7910E-8D53-42D0-8DCC-1923367556AB}" type="presOf" srcId="{245447BE-0EF1-436D-B582-BB41CCAE6413}" destId="{8DCF41DA-8933-4A70-A232-B3A623903080}" srcOrd="0" destOrd="0" presId="urn:microsoft.com/office/officeart/2005/8/layout/radial3"/>
    <dgm:cxn modelId="{F7BEB5CD-A8CE-4A17-8D1A-C3D676931DAF}" type="presOf" srcId="{F05A9623-D026-4062-8431-24A387AE7E95}" destId="{B87034A8-18FE-427D-BF8E-6EF10CB1715A}" srcOrd="0" destOrd="0" presId="urn:microsoft.com/office/officeart/2005/8/layout/radial3"/>
    <dgm:cxn modelId="{51D39BCC-43F5-4C15-BCF7-48DB4A75B098}" type="presOf" srcId="{791A2119-6F31-47DB-8A37-F176D20AE2E7}" destId="{9FCC8343-CCE6-4FEA-BE66-1283546BB853}" srcOrd="0" destOrd="0" presId="urn:microsoft.com/office/officeart/2005/8/layout/radial3"/>
    <dgm:cxn modelId="{588EEADE-A03D-4CEF-99FF-CF5F499FF836}" type="presOf" srcId="{6CA97072-8437-48B6-A504-FAA530241C7A}" destId="{C8232226-9D44-46A6-ABC6-328CA50C963F}" srcOrd="0" destOrd="0" presId="urn:microsoft.com/office/officeart/2005/8/layout/radial3"/>
    <dgm:cxn modelId="{43555E33-003C-4DF6-AEC0-4B6590635C73}" type="presOf" srcId="{19E604FC-114E-468F-997B-511D87A11551}" destId="{2739D224-A7B5-49DF-B922-9C80C2953E80}" srcOrd="0" destOrd="0" presId="urn:microsoft.com/office/officeart/2005/8/layout/radial3"/>
    <dgm:cxn modelId="{31ECC5C5-813F-4A91-B504-2ED4534C43BF}" srcId="{19E604FC-114E-468F-997B-511D87A11551}" destId="{F05A9623-D026-4062-8431-24A387AE7E95}" srcOrd="5" destOrd="0" parTransId="{4D94E6BA-F6C3-4B21-9660-FE26DF9C98E1}" sibTransId="{981C30B5-EB4A-4F95-84B4-4219DB9BC748}"/>
    <dgm:cxn modelId="{3555CFA6-4880-491A-86B0-DBE9C6CD0A0D}" srcId="{19E604FC-114E-468F-997B-511D87A11551}" destId="{1F03C7F1-37D3-411F-94C3-532947B1AE7E}" srcOrd="0" destOrd="0" parTransId="{BF5A1A69-F89A-4CA1-A042-16CB3952A968}" sibTransId="{93187233-A7E9-4A3D-92ED-40527851CE70}"/>
    <dgm:cxn modelId="{229BA653-FA7A-4B76-ACAB-131E414878C0}" type="presOf" srcId="{6C53B747-89BB-4466-A5DA-003033833500}" destId="{1FF868FF-58E1-4890-88BF-E2DF9B3C7A93}" srcOrd="0" destOrd="0" presId="urn:microsoft.com/office/officeart/2005/8/layout/radial3"/>
    <dgm:cxn modelId="{68F79AFB-F438-45DF-BABF-B8810CEF68D6}" srcId="{3257BDA6-26F7-4DE9-9F5B-7E571FF98C60}" destId="{19E604FC-114E-468F-997B-511D87A11551}" srcOrd="0" destOrd="0" parTransId="{B7A5527B-75CB-46E0-BF7E-6D234D02EDBC}" sibTransId="{B7FB9840-2932-45AC-8B1C-F8ED5F50A571}"/>
    <dgm:cxn modelId="{0444D7F8-B97E-432F-9A6F-8854494EF2BB}" srcId="{19E604FC-114E-468F-997B-511D87A11551}" destId="{6C53B747-89BB-4466-A5DA-003033833500}" srcOrd="3" destOrd="0" parTransId="{CC4D378A-0B73-4903-8FFA-2369D6F6E4CA}" sibTransId="{293A218A-C588-4CDA-84F8-40D300EBF674}"/>
    <dgm:cxn modelId="{99E2386C-3A76-484D-9604-9AB699FAD4C3}" type="presOf" srcId="{3257BDA6-26F7-4DE9-9F5B-7E571FF98C60}" destId="{4013F200-272E-421F-A6ED-7FE199103408}" srcOrd="0" destOrd="0" presId="urn:microsoft.com/office/officeart/2005/8/layout/radial3"/>
    <dgm:cxn modelId="{A97E8797-0273-417E-9C9C-3FC67A91A01E}" srcId="{19E604FC-114E-468F-997B-511D87A11551}" destId="{245447BE-0EF1-436D-B582-BB41CCAE6413}" srcOrd="2" destOrd="0" parTransId="{0F6CB76C-1EB7-4988-BF8D-AAE9E16F6D46}" sibTransId="{9F589BAB-4645-465F-8E55-113A93300CD2}"/>
    <dgm:cxn modelId="{753CA20B-EBE7-4587-9CD5-3412C44F1AAF}" type="presOf" srcId="{FB7A3E3F-55B0-4382-9AA1-BFDF67CE2CF7}" destId="{F7772740-6523-4785-B0A3-073FE5B3D3EC}" srcOrd="0" destOrd="0" presId="urn:microsoft.com/office/officeart/2005/8/layout/radial3"/>
    <dgm:cxn modelId="{C341ECF8-5697-4004-899A-12E0E50D169E}" srcId="{19E604FC-114E-468F-997B-511D87A11551}" destId="{791A2119-6F31-47DB-8A37-F176D20AE2E7}" srcOrd="1" destOrd="0" parTransId="{4B28AE72-BF32-468E-A0A4-A6DC47BDC6AF}" sibTransId="{CE029694-F4F0-4DD8-A054-44C9C98FD664}"/>
    <dgm:cxn modelId="{E34AC2B2-35BF-445C-BF16-629769DDA748}" srcId="{19E604FC-114E-468F-997B-511D87A11551}" destId="{FB7A3E3F-55B0-4382-9AA1-BFDF67CE2CF7}" srcOrd="4" destOrd="0" parTransId="{871B5CC1-AA87-49CF-9E91-93F3B6609BB9}" sibTransId="{92F3C5B7-2032-48B2-8DCF-196E2683D825}"/>
    <dgm:cxn modelId="{6B4EAAE7-88EF-444A-8D67-6FFE8487CB4D}" type="presOf" srcId="{1F03C7F1-37D3-411F-94C3-532947B1AE7E}" destId="{9E487A1D-18E6-422D-8035-42910143A229}" srcOrd="0" destOrd="0" presId="urn:microsoft.com/office/officeart/2005/8/layout/radial3"/>
    <dgm:cxn modelId="{583E612D-3AE0-4891-94C7-99680DDE2EB4}" srcId="{19E604FC-114E-468F-997B-511D87A11551}" destId="{6CA97072-8437-48B6-A504-FAA530241C7A}" srcOrd="6" destOrd="0" parTransId="{90D1E4DD-402A-4C01-B73C-758CFA5336AE}" sibTransId="{51450AD2-2EA5-4FC1-9D29-95582CD0F66F}"/>
    <dgm:cxn modelId="{75E2A069-59D5-4E57-8DC9-44A8F4E6F6CD}" type="presParOf" srcId="{4013F200-272E-421F-A6ED-7FE199103408}" destId="{716F3CD6-B942-4FAB-BBA7-ADCA4E79E839}" srcOrd="0" destOrd="0" presId="urn:microsoft.com/office/officeart/2005/8/layout/radial3"/>
    <dgm:cxn modelId="{70531188-C182-4BEE-A387-B3C0EF96C5F9}" type="presParOf" srcId="{716F3CD6-B942-4FAB-BBA7-ADCA4E79E839}" destId="{2739D224-A7B5-49DF-B922-9C80C2953E80}" srcOrd="0" destOrd="0" presId="urn:microsoft.com/office/officeart/2005/8/layout/radial3"/>
    <dgm:cxn modelId="{B45F46A2-4144-4841-9AB1-A04A6877D1FF}" type="presParOf" srcId="{716F3CD6-B942-4FAB-BBA7-ADCA4E79E839}" destId="{9E487A1D-18E6-422D-8035-42910143A229}" srcOrd="1" destOrd="0" presId="urn:microsoft.com/office/officeart/2005/8/layout/radial3"/>
    <dgm:cxn modelId="{5904351E-BC8F-4149-9EE2-E73D53DF613B}" type="presParOf" srcId="{716F3CD6-B942-4FAB-BBA7-ADCA4E79E839}" destId="{9FCC8343-CCE6-4FEA-BE66-1283546BB853}" srcOrd="2" destOrd="0" presId="urn:microsoft.com/office/officeart/2005/8/layout/radial3"/>
    <dgm:cxn modelId="{9A8459F3-3498-4870-B883-D7DF4DE6A725}" type="presParOf" srcId="{716F3CD6-B942-4FAB-BBA7-ADCA4E79E839}" destId="{8DCF41DA-8933-4A70-A232-B3A623903080}" srcOrd="3" destOrd="0" presId="urn:microsoft.com/office/officeart/2005/8/layout/radial3"/>
    <dgm:cxn modelId="{F1C25EB7-1A31-4708-BE23-8090A5C1930D}" type="presParOf" srcId="{716F3CD6-B942-4FAB-BBA7-ADCA4E79E839}" destId="{1FF868FF-58E1-4890-88BF-E2DF9B3C7A93}" srcOrd="4" destOrd="0" presId="urn:microsoft.com/office/officeart/2005/8/layout/radial3"/>
    <dgm:cxn modelId="{EE940FA7-8980-4A02-AE71-C257637220CB}" type="presParOf" srcId="{716F3CD6-B942-4FAB-BBA7-ADCA4E79E839}" destId="{F7772740-6523-4785-B0A3-073FE5B3D3EC}" srcOrd="5" destOrd="0" presId="urn:microsoft.com/office/officeart/2005/8/layout/radial3"/>
    <dgm:cxn modelId="{0D54CA07-789B-408B-A993-1974877182D3}" type="presParOf" srcId="{716F3CD6-B942-4FAB-BBA7-ADCA4E79E839}" destId="{B87034A8-18FE-427D-BF8E-6EF10CB1715A}" srcOrd="6" destOrd="0" presId="urn:microsoft.com/office/officeart/2005/8/layout/radial3"/>
    <dgm:cxn modelId="{B943F3B9-1236-465C-BB06-512F6708978E}" type="presParOf" srcId="{716F3CD6-B942-4FAB-BBA7-ADCA4E79E839}" destId="{C8232226-9D44-46A6-ABC6-328CA50C963F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C31C53-7B1A-4731-BDC5-5589DAAB9B5F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29716E8-E1CD-405C-AB63-B2C61B2C8EB6}">
      <dgm:prSet/>
      <dgm:spPr/>
      <dgm:t>
        <a:bodyPr/>
        <a:lstStyle/>
        <a:p>
          <a:pPr rtl="0"/>
          <a:r>
            <a:rPr lang="uk-UA"/>
            <a:t>1. Невмотивований вчитель</a:t>
          </a:r>
        </a:p>
      </dgm:t>
    </dgm:pt>
    <dgm:pt modelId="{75BC5CAA-89BF-450F-B6DD-1DDCC1A04FAB}" type="parTrans" cxnId="{7BE490C6-FAE7-48E4-B390-FAA899D5B985}">
      <dgm:prSet/>
      <dgm:spPr/>
      <dgm:t>
        <a:bodyPr/>
        <a:lstStyle/>
        <a:p>
          <a:endParaRPr lang="uk-UA"/>
        </a:p>
      </dgm:t>
    </dgm:pt>
    <dgm:pt modelId="{0662B59B-9AFB-4E84-816E-D75CB8826489}" type="sibTrans" cxnId="{7BE490C6-FAE7-48E4-B390-FAA899D5B985}">
      <dgm:prSet/>
      <dgm:spPr/>
      <dgm:t>
        <a:bodyPr/>
        <a:lstStyle/>
        <a:p>
          <a:endParaRPr lang="uk-UA"/>
        </a:p>
      </dgm:t>
    </dgm:pt>
    <dgm:pt modelId="{F8FC9B62-DA5B-4372-832C-5A6C35C151C1}">
      <dgm:prSet/>
      <dgm:spPr/>
      <dgm:t>
        <a:bodyPr/>
        <a:lstStyle/>
        <a:p>
          <a:pPr rtl="0"/>
          <a:r>
            <a:rPr lang="uk-UA"/>
            <a:t>2. Учитель повинен володіти технікою дистанційного навчання</a:t>
          </a:r>
        </a:p>
      </dgm:t>
    </dgm:pt>
    <dgm:pt modelId="{16F90637-B718-4825-9BF4-8141A5F90F25}" type="parTrans" cxnId="{FFE5D8D2-7F00-4941-AE4C-376775CBF028}">
      <dgm:prSet/>
      <dgm:spPr/>
      <dgm:t>
        <a:bodyPr/>
        <a:lstStyle/>
        <a:p>
          <a:endParaRPr lang="uk-UA"/>
        </a:p>
      </dgm:t>
    </dgm:pt>
    <dgm:pt modelId="{F26615AB-5358-4BB5-BD8A-9DF70AD1176B}" type="sibTrans" cxnId="{FFE5D8D2-7F00-4941-AE4C-376775CBF028}">
      <dgm:prSet/>
      <dgm:spPr/>
      <dgm:t>
        <a:bodyPr/>
        <a:lstStyle/>
        <a:p>
          <a:endParaRPr lang="uk-UA"/>
        </a:p>
      </dgm:t>
    </dgm:pt>
    <dgm:pt modelId="{860BBAAD-0F13-49A6-899D-45CEB87ED01C}">
      <dgm:prSet/>
      <dgm:spPr/>
      <dgm:t>
        <a:bodyPr/>
        <a:lstStyle/>
        <a:p>
          <a:pPr rtl="0"/>
          <a:r>
            <a:rPr lang="uk-UA"/>
            <a:t>3. Якщо в учня є можливість вибирати вчителя, то чи вибере він саме вас?</a:t>
          </a:r>
        </a:p>
      </dgm:t>
    </dgm:pt>
    <dgm:pt modelId="{076ED773-A038-4EB3-883E-744E15AF7BF8}" type="parTrans" cxnId="{60D942F1-EC19-4640-8CD2-BEC4D0F47926}">
      <dgm:prSet/>
      <dgm:spPr/>
      <dgm:t>
        <a:bodyPr/>
        <a:lstStyle/>
        <a:p>
          <a:endParaRPr lang="uk-UA"/>
        </a:p>
      </dgm:t>
    </dgm:pt>
    <dgm:pt modelId="{1994B72B-FFCC-4D58-AFEE-691797ABD97A}" type="sibTrans" cxnId="{60D942F1-EC19-4640-8CD2-BEC4D0F47926}">
      <dgm:prSet/>
      <dgm:spPr/>
      <dgm:t>
        <a:bodyPr/>
        <a:lstStyle/>
        <a:p>
          <a:endParaRPr lang="uk-UA"/>
        </a:p>
      </dgm:t>
    </dgm:pt>
    <dgm:pt modelId="{4F6C5DDF-117E-48BD-A4C8-DD891B8F6D63}">
      <dgm:prSet/>
      <dgm:spPr/>
      <dgm:t>
        <a:bodyPr/>
        <a:lstStyle/>
        <a:p>
          <a:pPr rtl="0"/>
          <a:r>
            <a:rPr lang="uk-UA" dirty="0"/>
            <a:t>4. Не перенавантажувати</a:t>
          </a:r>
        </a:p>
      </dgm:t>
    </dgm:pt>
    <dgm:pt modelId="{25F8B103-A4DA-40C5-9FF5-33AB41E2450D}" type="parTrans" cxnId="{06D68187-0F69-4EF0-92A4-AC3007DCA36A}">
      <dgm:prSet/>
      <dgm:spPr/>
      <dgm:t>
        <a:bodyPr/>
        <a:lstStyle/>
        <a:p>
          <a:endParaRPr lang="uk-UA"/>
        </a:p>
      </dgm:t>
    </dgm:pt>
    <dgm:pt modelId="{024E36E9-5735-4398-A8F6-C55594E31C43}" type="sibTrans" cxnId="{06D68187-0F69-4EF0-92A4-AC3007DCA36A}">
      <dgm:prSet/>
      <dgm:spPr/>
      <dgm:t>
        <a:bodyPr/>
        <a:lstStyle/>
        <a:p>
          <a:endParaRPr lang="uk-UA"/>
        </a:p>
      </dgm:t>
    </dgm:pt>
    <dgm:pt modelId="{CCEB0379-F9B1-46F7-902A-4457AF2836B8}" type="pres">
      <dgm:prSet presAssocID="{E1C31C53-7B1A-4731-BDC5-5589DAAB9B5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042CC71-7B8C-47CE-A72D-5629312F08DB}" type="pres">
      <dgm:prSet presAssocID="{E1C31C53-7B1A-4731-BDC5-5589DAAB9B5F}" presName="pyramid" presStyleLbl="node1" presStyleIdx="0" presStyleCnt="1"/>
      <dgm:spPr/>
    </dgm:pt>
    <dgm:pt modelId="{0B7BA899-5873-4E48-9425-13DF6D9D5972}" type="pres">
      <dgm:prSet presAssocID="{E1C31C53-7B1A-4731-BDC5-5589DAAB9B5F}" presName="theList" presStyleCnt="0"/>
      <dgm:spPr/>
    </dgm:pt>
    <dgm:pt modelId="{2DDD7AC8-2731-46AF-8B2A-96782957C043}" type="pres">
      <dgm:prSet presAssocID="{E29716E8-E1CD-405C-AB63-B2C61B2C8EB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D1C40-BC77-4CE4-99F5-C04804830B5E}" type="pres">
      <dgm:prSet presAssocID="{E29716E8-E1CD-405C-AB63-B2C61B2C8EB6}" presName="aSpace" presStyleCnt="0"/>
      <dgm:spPr/>
    </dgm:pt>
    <dgm:pt modelId="{B62958FA-2173-4D4D-87B5-0A1C9F5DFB4F}" type="pres">
      <dgm:prSet presAssocID="{F8FC9B62-DA5B-4372-832C-5A6C35C151C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4D0DD-6A8B-47DB-8FF4-8851E84D79AF}" type="pres">
      <dgm:prSet presAssocID="{F8FC9B62-DA5B-4372-832C-5A6C35C151C1}" presName="aSpace" presStyleCnt="0"/>
      <dgm:spPr/>
    </dgm:pt>
    <dgm:pt modelId="{EBDB64F1-AE99-416D-90D5-CAC971E1A0EC}" type="pres">
      <dgm:prSet presAssocID="{860BBAAD-0F13-49A6-899D-45CEB87ED01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6CC14-F721-41E9-A8BC-3E47235EBA0B}" type="pres">
      <dgm:prSet presAssocID="{860BBAAD-0F13-49A6-899D-45CEB87ED01C}" presName="aSpace" presStyleCnt="0"/>
      <dgm:spPr/>
    </dgm:pt>
    <dgm:pt modelId="{F27E6C95-F6A7-4FF8-810E-DC48F94BFD6A}" type="pres">
      <dgm:prSet presAssocID="{4F6C5DDF-117E-48BD-A4C8-DD891B8F6D6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7A8E5-5C32-406C-BA21-C06155E5E5E9}" type="pres">
      <dgm:prSet presAssocID="{4F6C5DDF-117E-48BD-A4C8-DD891B8F6D63}" presName="aSpace" presStyleCnt="0"/>
      <dgm:spPr/>
    </dgm:pt>
  </dgm:ptLst>
  <dgm:cxnLst>
    <dgm:cxn modelId="{A5ACED6E-7F37-4354-8ACF-ED67E6AB3319}" type="presOf" srcId="{E1C31C53-7B1A-4731-BDC5-5589DAAB9B5F}" destId="{CCEB0379-F9B1-46F7-902A-4457AF2836B8}" srcOrd="0" destOrd="0" presId="urn:microsoft.com/office/officeart/2005/8/layout/pyramid2"/>
    <dgm:cxn modelId="{06D68187-0F69-4EF0-92A4-AC3007DCA36A}" srcId="{E1C31C53-7B1A-4731-BDC5-5589DAAB9B5F}" destId="{4F6C5DDF-117E-48BD-A4C8-DD891B8F6D63}" srcOrd="3" destOrd="0" parTransId="{25F8B103-A4DA-40C5-9FF5-33AB41E2450D}" sibTransId="{024E36E9-5735-4398-A8F6-C55594E31C43}"/>
    <dgm:cxn modelId="{60D942F1-EC19-4640-8CD2-BEC4D0F47926}" srcId="{E1C31C53-7B1A-4731-BDC5-5589DAAB9B5F}" destId="{860BBAAD-0F13-49A6-899D-45CEB87ED01C}" srcOrd="2" destOrd="0" parTransId="{076ED773-A038-4EB3-883E-744E15AF7BF8}" sibTransId="{1994B72B-FFCC-4D58-AFEE-691797ABD97A}"/>
    <dgm:cxn modelId="{03B4FC0D-75CA-452D-A220-CC8EF39BDE0B}" type="presOf" srcId="{4F6C5DDF-117E-48BD-A4C8-DD891B8F6D63}" destId="{F27E6C95-F6A7-4FF8-810E-DC48F94BFD6A}" srcOrd="0" destOrd="0" presId="urn:microsoft.com/office/officeart/2005/8/layout/pyramid2"/>
    <dgm:cxn modelId="{FFE5D8D2-7F00-4941-AE4C-376775CBF028}" srcId="{E1C31C53-7B1A-4731-BDC5-5589DAAB9B5F}" destId="{F8FC9B62-DA5B-4372-832C-5A6C35C151C1}" srcOrd="1" destOrd="0" parTransId="{16F90637-B718-4825-9BF4-8141A5F90F25}" sibTransId="{F26615AB-5358-4BB5-BD8A-9DF70AD1176B}"/>
    <dgm:cxn modelId="{7BE490C6-FAE7-48E4-B390-FAA899D5B985}" srcId="{E1C31C53-7B1A-4731-BDC5-5589DAAB9B5F}" destId="{E29716E8-E1CD-405C-AB63-B2C61B2C8EB6}" srcOrd="0" destOrd="0" parTransId="{75BC5CAA-89BF-450F-B6DD-1DDCC1A04FAB}" sibTransId="{0662B59B-9AFB-4E84-816E-D75CB8826489}"/>
    <dgm:cxn modelId="{DC013CB7-9D40-4BAE-86AA-B4FACDDE1410}" type="presOf" srcId="{E29716E8-E1CD-405C-AB63-B2C61B2C8EB6}" destId="{2DDD7AC8-2731-46AF-8B2A-96782957C043}" srcOrd="0" destOrd="0" presId="urn:microsoft.com/office/officeart/2005/8/layout/pyramid2"/>
    <dgm:cxn modelId="{00149521-859F-48CE-A599-148A217055C8}" type="presOf" srcId="{F8FC9B62-DA5B-4372-832C-5A6C35C151C1}" destId="{B62958FA-2173-4D4D-87B5-0A1C9F5DFB4F}" srcOrd="0" destOrd="0" presId="urn:microsoft.com/office/officeart/2005/8/layout/pyramid2"/>
    <dgm:cxn modelId="{ACEA03CE-DD6C-45DE-B0D5-321CE8AFDA4D}" type="presOf" srcId="{860BBAAD-0F13-49A6-899D-45CEB87ED01C}" destId="{EBDB64F1-AE99-416D-90D5-CAC971E1A0EC}" srcOrd="0" destOrd="0" presId="urn:microsoft.com/office/officeart/2005/8/layout/pyramid2"/>
    <dgm:cxn modelId="{86B7B57A-3FFA-40CD-9B55-487CC6F6A7B6}" type="presParOf" srcId="{CCEB0379-F9B1-46F7-902A-4457AF2836B8}" destId="{8042CC71-7B8C-47CE-A72D-5629312F08DB}" srcOrd="0" destOrd="0" presId="urn:microsoft.com/office/officeart/2005/8/layout/pyramid2"/>
    <dgm:cxn modelId="{E19FA4D8-B683-4686-BE27-AA8526DACFA0}" type="presParOf" srcId="{CCEB0379-F9B1-46F7-902A-4457AF2836B8}" destId="{0B7BA899-5873-4E48-9425-13DF6D9D5972}" srcOrd="1" destOrd="0" presId="urn:microsoft.com/office/officeart/2005/8/layout/pyramid2"/>
    <dgm:cxn modelId="{70046FD5-93BD-4C3D-97EE-A4521F03C117}" type="presParOf" srcId="{0B7BA899-5873-4E48-9425-13DF6D9D5972}" destId="{2DDD7AC8-2731-46AF-8B2A-96782957C043}" srcOrd="0" destOrd="0" presId="urn:microsoft.com/office/officeart/2005/8/layout/pyramid2"/>
    <dgm:cxn modelId="{E0ECF295-8126-4456-90F9-CCC0E701E1C3}" type="presParOf" srcId="{0B7BA899-5873-4E48-9425-13DF6D9D5972}" destId="{C84D1C40-BC77-4CE4-99F5-C04804830B5E}" srcOrd="1" destOrd="0" presId="urn:microsoft.com/office/officeart/2005/8/layout/pyramid2"/>
    <dgm:cxn modelId="{49B86DB6-40AD-48DC-93E4-A4E817F644C8}" type="presParOf" srcId="{0B7BA899-5873-4E48-9425-13DF6D9D5972}" destId="{B62958FA-2173-4D4D-87B5-0A1C9F5DFB4F}" srcOrd="2" destOrd="0" presId="urn:microsoft.com/office/officeart/2005/8/layout/pyramid2"/>
    <dgm:cxn modelId="{1E59EFC1-26BE-4E53-A32F-4F4CDF1A00CF}" type="presParOf" srcId="{0B7BA899-5873-4E48-9425-13DF6D9D5972}" destId="{DD74D0DD-6A8B-47DB-8FF4-8851E84D79AF}" srcOrd="3" destOrd="0" presId="urn:microsoft.com/office/officeart/2005/8/layout/pyramid2"/>
    <dgm:cxn modelId="{C7D5D908-44B4-43EC-9835-C8D7226B8D44}" type="presParOf" srcId="{0B7BA899-5873-4E48-9425-13DF6D9D5972}" destId="{EBDB64F1-AE99-416D-90D5-CAC971E1A0EC}" srcOrd="4" destOrd="0" presId="urn:microsoft.com/office/officeart/2005/8/layout/pyramid2"/>
    <dgm:cxn modelId="{75C473EC-E397-4A98-9780-28CCAEF4B167}" type="presParOf" srcId="{0B7BA899-5873-4E48-9425-13DF6D9D5972}" destId="{44A6CC14-F721-41E9-A8BC-3E47235EBA0B}" srcOrd="5" destOrd="0" presId="urn:microsoft.com/office/officeart/2005/8/layout/pyramid2"/>
    <dgm:cxn modelId="{C7F73307-0E4B-493F-A22E-075D796AE943}" type="presParOf" srcId="{0B7BA899-5873-4E48-9425-13DF6D9D5972}" destId="{F27E6C95-F6A7-4FF8-810E-DC48F94BFD6A}" srcOrd="6" destOrd="0" presId="urn:microsoft.com/office/officeart/2005/8/layout/pyramid2"/>
    <dgm:cxn modelId="{DA982201-81BB-48D3-BDE8-A1417548C5F9}" type="presParOf" srcId="{0B7BA899-5873-4E48-9425-13DF6D9D5972}" destId="{DCB7A8E5-5C32-406C-BA21-C06155E5E5E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D7E54A-9DAC-4DB7-BCD8-7CB2A913BD9B}" type="doc">
      <dgm:prSet loTypeId="urn:microsoft.com/office/officeart/2005/8/layout/matrix1" loCatId="matrix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0DF21A7-ABC4-4702-849A-E06B71F4038C}">
      <dgm:prSet/>
      <dgm:spPr/>
      <dgm:t>
        <a:bodyPr/>
        <a:lstStyle/>
        <a:p>
          <a:pPr rtl="0"/>
          <a:r>
            <a:rPr lang="uk-UA" b="1" dirty="0"/>
            <a:t>Загалом виділяють кілька моделей змішаного навчання:</a:t>
          </a:r>
        </a:p>
      </dgm:t>
    </dgm:pt>
    <dgm:pt modelId="{7FA51E17-732E-4134-B64C-D518CD63D1E0}" type="parTrans" cxnId="{FF9C1E26-5EB9-4A09-A391-2BCCEB014040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67E497F9-DF23-491A-B2BD-1FCA33DA41F8}" type="sibTrans" cxnId="{FF9C1E26-5EB9-4A09-A391-2BCCEB014040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4394411-0ABB-4FE7-97B5-A59A27B3A84A}">
      <dgm:prSet/>
      <dgm:spPr/>
      <dgm:t>
        <a:bodyPr/>
        <a:lstStyle/>
        <a:p>
          <a:pPr rtl="0"/>
          <a:r>
            <a:rPr lang="uk-UA" b="1"/>
            <a:t>ротаційна</a:t>
          </a:r>
          <a:endParaRPr lang="uk-UA" b="1" dirty="0"/>
        </a:p>
      </dgm:t>
    </dgm:pt>
    <dgm:pt modelId="{5BD52C77-DFEE-436A-A3F1-8FA7B50287C3}" type="parTrans" cxnId="{5444648B-47DB-4895-9381-5FFAB4803ED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389D2E7E-DED4-47A3-A613-B7C1B4D633E8}" type="sibTrans" cxnId="{5444648B-47DB-4895-9381-5FFAB4803EDB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56EF430D-A7FE-4345-B6E2-8A9E2EF18150}">
      <dgm:prSet/>
      <dgm:spPr/>
      <dgm:t>
        <a:bodyPr/>
        <a:lstStyle/>
        <a:p>
          <a:pPr rtl="0"/>
          <a:r>
            <a:rPr lang="en-US" b="1"/>
            <a:t>flex-</a:t>
          </a:r>
          <a:r>
            <a:rPr lang="uk-UA" b="1"/>
            <a:t>модель</a:t>
          </a:r>
          <a:endParaRPr lang="uk-UA" b="1" dirty="0"/>
        </a:p>
      </dgm:t>
    </dgm:pt>
    <dgm:pt modelId="{0C2A591C-A69A-4BE0-8CA1-7A5D5D9990FB}" type="parTrans" cxnId="{C5BDEF23-A5AF-449C-BFA6-BE72AAEEBD27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9201CCD3-ED44-49A0-86E1-F9180035D5B1}" type="sibTrans" cxnId="{C5BDEF23-A5AF-449C-BFA6-BE72AAEEBD27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3FD09F1-9AC9-4069-83AD-4B363E4BBC89}">
      <dgm:prSet/>
      <dgm:spPr/>
      <dgm:t>
        <a:bodyPr/>
        <a:lstStyle/>
        <a:p>
          <a:pPr rtl="0"/>
          <a:r>
            <a:rPr lang="en-US" b="1"/>
            <a:t>self-blend</a:t>
          </a:r>
          <a:endParaRPr lang="uk-UA" b="1" dirty="0"/>
        </a:p>
      </dgm:t>
    </dgm:pt>
    <dgm:pt modelId="{AEB3D2DC-14E7-4F75-81BA-E7CC850C06D4}" type="parTrans" cxnId="{02C80B8C-A1EC-4674-9028-03F21BDCB9F1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F9549AB8-C0AD-4A12-B416-6796EF41F4AA}" type="sibTrans" cxnId="{02C80B8C-A1EC-4674-9028-03F21BDCB9F1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979CF48E-7EE6-4079-BBFD-F3F36BA59895}">
      <dgm:prSet/>
      <dgm:spPr/>
      <dgm:t>
        <a:bodyPr/>
        <a:lstStyle/>
        <a:p>
          <a:pPr rtl="0"/>
          <a:r>
            <a:rPr lang="uk-UA" b="1" dirty="0"/>
            <a:t>модель збагаченого віртуального навчання</a:t>
          </a:r>
        </a:p>
      </dgm:t>
    </dgm:pt>
    <dgm:pt modelId="{30D14568-5214-4385-B9CD-CE5050F195C4}" type="sibTrans" cxnId="{C8638ABB-E573-454C-9D84-08ECF456FAFA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AC4246A7-4FA0-4203-BF7E-773BD4D7A5EC}" type="parTrans" cxnId="{C8638ABB-E573-454C-9D84-08ECF456FAFA}">
      <dgm:prSet/>
      <dgm:spPr/>
      <dgm:t>
        <a:bodyPr/>
        <a:lstStyle/>
        <a:p>
          <a:endParaRPr lang="uk-UA" b="1">
            <a:solidFill>
              <a:schemeClr val="tx1"/>
            </a:solidFill>
          </a:endParaRPr>
        </a:p>
      </dgm:t>
    </dgm:pt>
    <dgm:pt modelId="{E94D3407-2C9D-42A4-B38E-E8C5BB525E9F}" type="pres">
      <dgm:prSet presAssocID="{36D7E54A-9DAC-4DB7-BCD8-7CB2A913BD9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4E528-C2FC-41A8-8950-C81130A8BC58}" type="pres">
      <dgm:prSet presAssocID="{36D7E54A-9DAC-4DB7-BCD8-7CB2A913BD9B}" presName="matrix" presStyleCnt="0"/>
      <dgm:spPr/>
    </dgm:pt>
    <dgm:pt modelId="{7BB33B5E-B77B-457B-9FD8-EDF05C988828}" type="pres">
      <dgm:prSet presAssocID="{36D7E54A-9DAC-4DB7-BCD8-7CB2A913BD9B}" presName="tile1" presStyleLbl="node1" presStyleIdx="0" presStyleCnt="4" custLinFactNeighborY="4250"/>
      <dgm:spPr/>
      <dgm:t>
        <a:bodyPr/>
        <a:lstStyle/>
        <a:p>
          <a:endParaRPr lang="ru-RU"/>
        </a:p>
      </dgm:t>
    </dgm:pt>
    <dgm:pt modelId="{56AC790F-993F-4916-A6F3-8385AB56AF96}" type="pres">
      <dgm:prSet presAssocID="{36D7E54A-9DAC-4DB7-BCD8-7CB2A913BD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F5A87-843B-42CD-808C-5A802E5332C2}" type="pres">
      <dgm:prSet presAssocID="{36D7E54A-9DAC-4DB7-BCD8-7CB2A913BD9B}" presName="tile2" presStyleLbl="node1" presStyleIdx="1" presStyleCnt="4" custLinFactNeighborX="31207" custLinFactNeighborY="3188"/>
      <dgm:spPr/>
      <dgm:t>
        <a:bodyPr/>
        <a:lstStyle/>
        <a:p>
          <a:endParaRPr lang="ru-RU"/>
        </a:p>
      </dgm:t>
    </dgm:pt>
    <dgm:pt modelId="{E62613FC-FC69-4D12-B19C-C18B31B3DC75}" type="pres">
      <dgm:prSet presAssocID="{36D7E54A-9DAC-4DB7-BCD8-7CB2A913BD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C9821-1AB6-4090-91E7-1B5EEAC68806}" type="pres">
      <dgm:prSet presAssocID="{36D7E54A-9DAC-4DB7-BCD8-7CB2A913BD9B}" presName="tile3" presStyleLbl="node1" presStyleIdx="2" presStyleCnt="4" custLinFactNeighborY="1063"/>
      <dgm:spPr/>
      <dgm:t>
        <a:bodyPr/>
        <a:lstStyle/>
        <a:p>
          <a:endParaRPr lang="ru-RU"/>
        </a:p>
      </dgm:t>
    </dgm:pt>
    <dgm:pt modelId="{0ED0C357-1BE3-4169-ACB7-EB473E227AE3}" type="pres">
      <dgm:prSet presAssocID="{36D7E54A-9DAC-4DB7-BCD8-7CB2A913BD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4F770-BCA7-4DD0-8FC6-8899168BBB9A}" type="pres">
      <dgm:prSet presAssocID="{36D7E54A-9DAC-4DB7-BCD8-7CB2A913BD9B}" presName="tile4" presStyleLbl="node1" presStyleIdx="3" presStyleCnt="4" custLinFactNeighborX="17461"/>
      <dgm:spPr/>
      <dgm:t>
        <a:bodyPr/>
        <a:lstStyle/>
        <a:p>
          <a:endParaRPr lang="ru-RU"/>
        </a:p>
      </dgm:t>
    </dgm:pt>
    <dgm:pt modelId="{407715EE-66CB-4D8C-BD26-9E6002C61BAA}" type="pres">
      <dgm:prSet presAssocID="{36D7E54A-9DAC-4DB7-BCD8-7CB2A913BD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8D124-835F-4E20-BCF5-4774B6C89039}" type="pres">
      <dgm:prSet presAssocID="{36D7E54A-9DAC-4DB7-BCD8-7CB2A913BD9B}" presName="centerTile" presStyleLbl="fgShp" presStyleIdx="0" presStyleCnt="1" custScaleX="3143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49275-455B-463D-B6E3-911053D4FFF1}" type="presOf" srcId="{36D7E54A-9DAC-4DB7-BCD8-7CB2A913BD9B}" destId="{E94D3407-2C9D-42A4-B38E-E8C5BB525E9F}" srcOrd="0" destOrd="0" presId="urn:microsoft.com/office/officeart/2005/8/layout/matrix1"/>
    <dgm:cxn modelId="{796D8C59-B147-4C74-B415-CAEF7346769E}" type="presOf" srcId="{54394411-0ABB-4FE7-97B5-A59A27B3A84A}" destId="{56AC790F-993F-4916-A6F3-8385AB56AF96}" srcOrd="1" destOrd="0" presId="urn:microsoft.com/office/officeart/2005/8/layout/matrix1"/>
    <dgm:cxn modelId="{89B9EC6B-EAB1-4472-AE28-3C1ED80D5414}" type="presOf" srcId="{979CF48E-7EE6-4079-BBFD-F3F36BA59895}" destId="{407715EE-66CB-4D8C-BD26-9E6002C61BAA}" srcOrd="1" destOrd="0" presId="urn:microsoft.com/office/officeart/2005/8/layout/matrix1"/>
    <dgm:cxn modelId="{CC24090C-4588-4F77-BFD7-9E7EDD425FC0}" type="presOf" srcId="{A3FD09F1-9AC9-4069-83AD-4B363E4BBC89}" destId="{0ED0C357-1BE3-4169-ACB7-EB473E227AE3}" srcOrd="1" destOrd="0" presId="urn:microsoft.com/office/officeart/2005/8/layout/matrix1"/>
    <dgm:cxn modelId="{5444648B-47DB-4895-9381-5FFAB4803EDB}" srcId="{D0DF21A7-ABC4-4702-849A-E06B71F4038C}" destId="{54394411-0ABB-4FE7-97B5-A59A27B3A84A}" srcOrd="0" destOrd="0" parTransId="{5BD52C77-DFEE-436A-A3F1-8FA7B50287C3}" sibTransId="{389D2E7E-DED4-47A3-A613-B7C1B4D633E8}"/>
    <dgm:cxn modelId="{2CF3F2B3-F929-4ADD-957E-FAD77CD98EE1}" type="presOf" srcId="{56EF430D-A7FE-4345-B6E2-8A9E2EF18150}" destId="{E62613FC-FC69-4D12-B19C-C18B31B3DC75}" srcOrd="1" destOrd="0" presId="urn:microsoft.com/office/officeart/2005/8/layout/matrix1"/>
    <dgm:cxn modelId="{C4EAE26E-BB71-4D50-9847-3632243FC5AF}" type="presOf" srcId="{54394411-0ABB-4FE7-97B5-A59A27B3A84A}" destId="{7BB33B5E-B77B-457B-9FD8-EDF05C988828}" srcOrd="0" destOrd="0" presId="urn:microsoft.com/office/officeart/2005/8/layout/matrix1"/>
    <dgm:cxn modelId="{09EDEE8A-5868-4CDB-A34C-3A854A053FFB}" type="presOf" srcId="{A3FD09F1-9AC9-4069-83AD-4B363E4BBC89}" destId="{73DC9821-1AB6-4090-91E7-1B5EEAC68806}" srcOrd="0" destOrd="0" presId="urn:microsoft.com/office/officeart/2005/8/layout/matrix1"/>
    <dgm:cxn modelId="{FF9C1E26-5EB9-4A09-A391-2BCCEB014040}" srcId="{36D7E54A-9DAC-4DB7-BCD8-7CB2A913BD9B}" destId="{D0DF21A7-ABC4-4702-849A-E06B71F4038C}" srcOrd="0" destOrd="0" parTransId="{7FA51E17-732E-4134-B64C-D518CD63D1E0}" sibTransId="{67E497F9-DF23-491A-B2BD-1FCA33DA41F8}"/>
    <dgm:cxn modelId="{C5BDEF23-A5AF-449C-BFA6-BE72AAEEBD27}" srcId="{D0DF21A7-ABC4-4702-849A-E06B71F4038C}" destId="{56EF430D-A7FE-4345-B6E2-8A9E2EF18150}" srcOrd="1" destOrd="0" parTransId="{0C2A591C-A69A-4BE0-8CA1-7A5D5D9990FB}" sibTransId="{9201CCD3-ED44-49A0-86E1-F9180035D5B1}"/>
    <dgm:cxn modelId="{08F01B05-126C-4973-A338-927057AB6561}" type="presOf" srcId="{56EF430D-A7FE-4345-B6E2-8A9E2EF18150}" destId="{DD7F5A87-843B-42CD-808C-5A802E5332C2}" srcOrd="0" destOrd="0" presId="urn:microsoft.com/office/officeart/2005/8/layout/matrix1"/>
    <dgm:cxn modelId="{51E6BFBE-74C3-43E3-AE86-EA49A967808F}" type="presOf" srcId="{979CF48E-7EE6-4079-BBFD-F3F36BA59895}" destId="{33F4F770-BCA7-4DD0-8FC6-8899168BBB9A}" srcOrd="0" destOrd="0" presId="urn:microsoft.com/office/officeart/2005/8/layout/matrix1"/>
    <dgm:cxn modelId="{C8638ABB-E573-454C-9D84-08ECF456FAFA}" srcId="{D0DF21A7-ABC4-4702-849A-E06B71F4038C}" destId="{979CF48E-7EE6-4079-BBFD-F3F36BA59895}" srcOrd="3" destOrd="0" parTransId="{AC4246A7-4FA0-4203-BF7E-773BD4D7A5EC}" sibTransId="{30D14568-5214-4385-B9CD-CE5050F195C4}"/>
    <dgm:cxn modelId="{F2CBBDFD-3797-4CB8-A8B6-99BEEF426902}" type="presOf" srcId="{D0DF21A7-ABC4-4702-849A-E06B71F4038C}" destId="{1E88D124-835F-4E20-BCF5-4774B6C89039}" srcOrd="0" destOrd="0" presId="urn:microsoft.com/office/officeart/2005/8/layout/matrix1"/>
    <dgm:cxn modelId="{02C80B8C-A1EC-4674-9028-03F21BDCB9F1}" srcId="{D0DF21A7-ABC4-4702-849A-E06B71F4038C}" destId="{A3FD09F1-9AC9-4069-83AD-4B363E4BBC89}" srcOrd="2" destOrd="0" parTransId="{AEB3D2DC-14E7-4F75-81BA-E7CC850C06D4}" sibTransId="{F9549AB8-C0AD-4A12-B416-6796EF41F4AA}"/>
    <dgm:cxn modelId="{5EDDE2C0-8CB4-44F0-B64C-49FBC6DD35C3}" type="presParOf" srcId="{E94D3407-2C9D-42A4-B38E-E8C5BB525E9F}" destId="{6F54E528-C2FC-41A8-8950-C81130A8BC58}" srcOrd="0" destOrd="0" presId="urn:microsoft.com/office/officeart/2005/8/layout/matrix1"/>
    <dgm:cxn modelId="{98017E55-BABA-4089-882F-9520DD8B5C64}" type="presParOf" srcId="{6F54E528-C2FC-41A8-8950-C81130A8BC58}" destId="{7BB33B5E-B77B-457B-9FD8-EDF05C988828}" srcOrd="0" destOrd="0" presId="urn:microsoft.com/office/officeart/2005/8/layout/matrix1"/>
    <dgm:cxn modelId="{5281ABFB-17D5-4909-A7D0-5CD5C2C2987A}" type="presParOf" srcId="{6F54E528-C2FC-41A8-8950-C81130A8BC58}" destId="{56AC790F-993F-4916-A6F3-8385AB56AF96}" srcOrd="1" destOrd="0" presId="urn:microsoft.com/office/officeart/2005/8/layout/matrix1"/>
    <dgm:cxn modelId="{F30AEFDC-A8CE-476E-AFF7-040636A1A696}" type="presParOf" srcId="{6F54E528-C2FC-41A8-8950-C81130A8BC58}" destId="{DD7F5A87-843B-42CD-808C-5A802E5332C2}" srcOrd="2" destOrd="0" presId="urn:microsoft.com/office/officeart/2005/8/layout/matrix1"/>
    <dgm:cxn modelId="{CD4DF379-33A7-4C84-88DE-BA6BE8FB28CC}" type="presParOf" srcId="{6F54E528-C2FC-41A8-8950-C81130A8BC58}" destId="{E62613FC-FC69-4D12-B19C-C18B31B3DC75}" srcOrd="3" destOrd="0" presId="urn:microsoft.com/office/officeart/2005/8/layout/matrix1"/>
    <dgm:cxn modelId="{050B8E13-2FEB-486A-BD13-BE390A5908A1}" type="presParOf" srcId="{6F54E528-C2FC-41A8-8950-C81130A8BC58}" destId="{73DC9821-1AB6-4090-91E7-1B5EEAC68806}" srcOrd="4" destOrd="0" presId="urn:microsoft.com/office/officeart/2005/8/layout/matrix1"/>
    <dgm:cxn modelId="{6FA821F7-66CA-40C4-8587-B77541B60C1E}" type="presParOf" srcId="{6F54E528-C2FC-41A8-8950-C81130A8BC58}" destId="{0ED0C357-1BE3-4169-ACB7-EB473E227AE3}" srcOrd="5" destOrd="0" presId="urn:microsoft.com/office/officeart/2005/8/layout/matrix1"/>
    <dgm:cxn modelId="{B7584353-B74F-4E42-860C-3A9FCE092AB5}" type="presParOf" srcId="{6F54E528-C2FC-41A8-8950-C81130A8BC58}" destId="{33F4F770-BCA7-4DD0-8FC6-8899168BBB9A}" srcOrd="6" destOrd="0" presId="urn:microsoft.com/office/officeart/2005/8/layout/matrix1"/>
    <dgm:cxn modelId="{B11FE57F-0315-4134-9375-E3E97A4A0D45}" type="presParOf" srcId="{6F54E528-C2FC-41A8-8950-C81130A8BC58}" destId="{407715EE-66CB-4D8C-BD26-9E6002C61BAA}" srcOrd="7" destOrd="0" presId="urn:microsoft.com/office/officeart/2005/8/layout/matrix1"/>
    <dgm:cxn modelId="{F1D6CDF5-8C7F-42FB-AEE4-759302E40EA9}" type="presParOf" srcId="{E94D3407-2C9D-42A4-B38E-E8C5BB525E9F}" destId="{1E88D124-835F-4E20-BCF5-4774B6C890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D6CF3B-300E-4C8A-8EBE-28A37E465109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5093454-F3F8-4310-8FE5-5D5EBAF88BC7}">
      <dgm:prSet/>
      <dgm:spPr/>
      <dgm:t>
        <a:bodyPr/>
        <a:lstStyle/>
        <a:p>
          <a:pPr rtl="0"/>
          <a:r>
            <a:rPr lang="uk-UA" dirty="0" err="1"/>
            <a:t>До </a:t>
          </a:r>
          <a:r>
            <a:rPr lang="uk-UA" b="1" dirty="0" err="1"/>
            <a:t>онлайн-інструмен</a:t>
          </a:r>
          <a:r>
            <a:rPr lang="uk-UA" b="1" dirty="0"/>
            <a:t>тів</a:t>
          </a:r>
          <a:r>
            <a:rPr lang="uk-UA" dirty="0"/>
            <a:t>, які можуть стати в пригоді у процесі змішаного навчання, можна зарахувати наступні</a:t>
          </a:r>
          <a:r>
            <a:rPr lang="uk-UA" b="1" dirty="0"/>
            <a:t>:</a:t>
          </a:r>
          <a:endParaRPr lang="uk-UA" dirty="0"/>
        </a:p>
      </dgm:t>
    </dgm:pt>
    <dgm:pt modelId="{61E62AFC-DB39-4554-BBFE-32B2A62FD8FE}" type="parTrans" cxnId="{04591343-E305-49FD-B1B3-751F892DA2DF}">
      <dgm:prSet/>
      <dgm:spPr/>
      <dgm:t>
        <a:bodyPr/>
        <a:lstStyle/>
        <a:p>
          <a:endParaRPr lang="uk-UA"/>
        </a:p>
      </dgm:t>
    </dgm:pt>
    <dgm:pt modelId="{195E2617-4E9A-4054-A390-6E20D596A2BA}" type="sibTrans" cxnId="{04591343-E305-49FD-B1B3-751F892DA2DF}">
      <dgm:prSet/>
      <dgm:spPr/>
      <dgm:t>
        <a:bodyPr/>
        <a:lstStyle/>
        <a:p>
          <a:endParaRPr lang="uk-UA"/>
        </a:p>
      </dgm:t>
    </dgm:pt>
    <dgm:pt modelId="{3168D236-FD48-45A5-AC93-321A0603665B}">
      <dgm:prSet/>
      <dgm:spPr/>
      <dgm:t>
        <a:bodyPr/>
        <a:lstStyle/>
        <a:p>
          <a:pPr rtl="0"/>
          <a:r>
            <a:rPr lang="uk-UA" b="1" u="none" dirty="0"/>
            <a:t>Курси</a:t>
          </a:r>
        </a:p>
      </dgm:t>
    </dgm:pt>
    <dgm:pt modelId="{3CABFC86-BCFD-4EAF-ABDA-B28C58DB34FF}" type="parTrans" cxnId="{1444D0EB-C2CA-4CB0-BC0B-B43A95C2E0BD}">
      <dgm:prSet/>
      <dgm:spPr/>
      <dgm:t>
        <a:bodyPr/>
        <a:lstStyle/>
        <a:p>
          <a:endParaRPr lang="uk-UA"/>
        </a:p>
      </dgm:t>
    </dgm:pt>
    <dgm:pt modelId="{DD53B264-2C11-4998-A72F-6CAF2FD81483}" type="sibTrans" cxnId="{1444D0EB-C2CA-4CB0-BC0B-B43A95C2E0BD}">
      <dgm:prSet/>
      <dgm:spPr/>
      <dgm:t>
        <a:bodyPr/>
        <a:lstStyle/>
        <a:p>
          <a:endParaRPr lang="uk-UA"/>
        </a:p>
      </dgm:t>
    </dgm:pt>
    <dgm:pt modelId="{4642E79E-47AE-499F-B8A7-DBDB507A849A}">
      <dgm:prSet/>
      <dgm:spPr/>
      <dgm:t>
        <a:bodyPr/>
        <a:lstStyle/>
        <a:p>
          <a:pPr rtl="0"/>
          <a:r>
            <a:rPr lang="uk-UA" b="1" u="none" dirty="0"/>
            <a:t>Відеоуроки</a:t>
          </a:r>
        </a:p>
      </dgm:t>
    </dgm:pt>
    <dgm:pt modelId="{A76A2C58-5326-4E37-8B91-D5B72E615C7C}" type="parTrans" cxnId="{5DF9F3A0-1B27-474E-BD25-3A1B938B1C0B}">
      <dgm:prSet/>
      <dgm:spPr/>
      <dgm:t>
        <a:bodyPr/>
        <a:lstStyle/>
        <a:p>
          <a:endParaRPr lang="uk-UA"/>
        </a:p>
      </dgm:t>
    </dgm:pt>
    <dgm:pt modelId="{9544020F-8D04-42FD-9445-263815E74E8D}" type="sibTrans" cxnId="{5DF9F3A0-1B27-474E-BD25-3A1B938B1C0B}">
      <dgm:prSet/>
      <dgm:spPr/>
      <dgm:t>
        <a:bodyPr/>
        <a:lstStyle/>
        <a:p>
          <a:endParaRPr lang="uk-UA"/>
        </a:p>
      </dgm:t>
    </dgm:pt>
    <dgm:pt modelId="{C50E731A-2CAF-40A4-AE08-23EEF4333383}">
      <dgm:prSet/>
      <dgm:spPr/>
      <dgm:t>
        <a:bodyPr/>
        <a:lstStyle/>
        <a:p>
          <a:pPr rtl="0"/>
          <a:r>
            <a:rPr lang="uk-UA" b="1" u="none" dirty="0"/>
            <a:t>Вебінари  </a:t>
          </a:r>
        </a:p>
      </dgm:t>
    </dgm:pt>
    <dgm:pt modelId="{B9E63ED2-0B22-4509-B53C-7C21718C78C9}" type="parTrans" cxnId="{3FBC4FB0-1442-4100-B3BF-2E9CF05FF18C}">
      <dgm:prSet/>
      <dgm:spPr/>
      <dgm:t>
        <a:bodyPr/>
        <a:lstStyle/>
        <a:p>
          <a:endParaRPr lang="uk-UA"/>
        </a:p>
      </dgm:t>
    </dgm:pt>
    <dgm:pt modelId="{DCFD3560-27F7-4D3C-9765-0276F6F57F2C}" type="sibTrans" cxnId="{3FBC4FB0-1442-4100-B3BF-2E9CF05FF18C}">
      <dgm:prSet/>
      <dgm:spPr/>
      <dgm:t>
        <a:bodyPr/>
        <a:lstStyle/>
        <a:p>
          <a:endParaRPr lang="uk-UA"/>
        </a:p>
      </dgm:t>
    </dgm:pt>
    <dgm:pt modelId="{84532D2E-C602-415B-985F-0D4672026605}">
      <dgm:prSet/>
      <dgm:spPr/>
      <dgm:t>
        <a:bodyPr/>
        <a:lstStyle/>
        <a:p>
          <a:pPr rtl="0"/>
          <a:r>
            <a:rPr lang="uk-UA" b="1" u="none" dirty="0" err="1"/>
            <a:t>Онлайн-класи</a:t>
          </a:r>
          <a:endParaRPr lang="uk-UA" b="1" u="none" dirty="0"/>
        </a:p>
      </dgm:t>
    </dgm:pt>
    <dgm:pt modelId="{AE6665B8-1349-490F-92A5-5FD585169615}" type="parTrans" cxnId="{EDCCF3C6-E845-4601-BF37-F3C06D2963B1}">
      <dgm:prSet/>
      <dgm:spPr/>
      <dgm:t>
        <a:bodyPr/>
        <a:lstStyle/>
        <a:p>
          <a:endParaRPr lang="uk-UA"/>
        </a:p>
      </dgm:t>
    </dgm:pt>
    <dgm:pt modelId="{C3B4D61A-9106-43A5-BD38-9E8F840807E2}" type="sibTrans" cxnId="{EDCCF3C6-E845-4601-BF37-F3C06D2963B1}">
      <dgm:prSet/>
      <dgm:spPr/>
      <dgm:t>
        <a:bodyPr/>
        <a:lstStyle/>
        <a:p>
          <a:endParaRPr lang="uk-UA"/>
        </a:p>
      </dgm:t>
    </dgm:pt>
    <dgm:pt modelId="{71E7AF3D-36B4-46A9-AEC2-6EC95126E2CA}">
      <dgm:prSet/>
      <dgm:spPr/>
      <dgm:t>
        <a:bodyPr/>
        <a:lstStyle/>
        <a:p>
          <a:pPr rtl="0"/>
          <a:r>
            <a:rPr lang="uk-UA" b="1" u="none" dirty="0"/>
            <a:t>Мобільні додатки</a:t>
          </a:r>
        </a:p>
      </dgm:t>
    </dgm:pt>
    <dgm:pt modelId="{ECDECBEF-3931-4F6B-B593-61A1691C157C}" type="parTrans" cxnId="{ABB284F2-DADB-439E-8FB0-0CAFD0BF96FE}">
      <dgm:prSet/>
      <dgm:spPr/>
      <dgm:t>
        <a:bodyPr/>
        <a:lstStyle/>
        <a:p>
          <a:endParaRPr lang="uk-UA"/>
        </a:p>
      </dgm:t>
    </dgm:pt>
    <dgm:pt modelId="{AB0B98C4-1EC8-4796-882E-52712D18624A}" type="sibTrans" cxnId="{ABB284F2-DADB-439E-8FB0-0CAFD0BF96FE}">
      <dgm:prSet/>
      <dgm:spPr/>
      <dgm:t>
        <a:bodyPr/>
        <a:lstStyle/>
        <a:p>
          <a:endParaRPr lang="uk-UA"/>
        </a:p>
      </dgm:t>
    </dgm:pt>
    <dgm:pt modelId="{5E4AAF88-88B2-440C-8E9E-CC3C26830D07}">
      <dgm:prSet/>
      <dgm:spPr/>
      <dgm:t>
        <a:bodyPr/>
        <a:lstStyle/>
        <a:p>
          <a:pPr rtl="0"/>
          <a:r>
            <a:rPr lang="uk-UA" b="1" u="none" dirty="0"/>
            <a:t>Спеціалізовані  портали</a:t>
          </a:r>
        </a:p>
      </dgm:t>
    </dgm:pt>
    <dgm:pt modelId="{D9419BAF-B24B-412C-AC50-4E8A73A4E682}" type="parTrans" cxnId="{BB61110C-58EB-4A92-9F41-1D5AD2EC0172}">
      <dgm:prSet/>
      <dgm:spPr/>
      <dgm:t>
        <a:bodyPr/>
        <a:lstStyle/>
        <a:p>
          <a:endParaRPr lang="uk-UA"/>
        </a:p>
      </dgm:t>
    </dgm:pt>
    <dgm:pt modelId="{A93082FB-9E6D-4298-A658-B2B06852B7FE}" type="sibTrans" cxnId="{BB61110C-58EB-4A92-9F41-1D5AD2EC0172}">
      <dgm:prSet/>
      <dgm:spPr/>
      <dgm:t>
        <a:bodyPr/>
        <a:lstStyle/>
        <a:p>
          <a:endParaRPr lang="uk-UA"/>
        </a:p>
      </dgm:t>
    </dgm:pt>
    <dgm:pt modelId="{22C0F831-C7C4-41A6-A236-F7516CD6C97D}" type="pres">
      <dgm:prSet presAssocID="{8DD6CF3B-300E-4C8A-8EBE-28A37E4651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A89C9-FC32-495D-8203-4DA9CC48FEF1}" type="pres">
      <dgm:prSet presAssocID="{75093454-F3F8-4310-8FE5-5D5EBAF88BC7}" presName="centerShape" presStyleLbl="node0" presStyleIdx="0" presStyleCnt="1" custScaleX="170093" custLinFactNeighborX="2047" custLinFactNeighborY="-1428"/>
      <dgm:spPr/>
      <dgm:t>
        <a:bodyPr/>
        <a:lstStyle/>
        <a:p>
          <a:endParaRPr lang="ru-RU"/>
        </a:p>
      </dgm:t>
    </dgm:pt>
    <dgm:pt modelId="{AE8A3A3A-9531-4A2B-B5B2-E4BC1C2D0AF4}" type="pres">
      <dgm:prSet presAssocID="{3168D236-FD48-45A5-AC93-321A0603665B}" presName="node" presStyleLbl="node1" presStyleIdx="0" presStyleCnt="6" custScaleX="147089" custRadScaleRad="100270" custRadScaleInc="18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262DE-0A90-480A-BB48-CFAFD5963B10}" type="pres">
      <dgm:prSet presAssocID="{3168D236-FD48-45A5-AC93-321A0603665B}" presName="dummy" presStyleCnt="0"/>
      <dgm:spPr/>
    </dgm:pt>
    <dgm:pt modelId="{DB4BDD9E-E06E-405F-AA2E-CB97A58CF1CF}" type="pres">
      <dgm:prSet presAssocID="{DD53B264-2C11-4998-A72F-6CAF2FD81483}" presName="sibTrans" presStyleLbl="sibTrans2D1" presStyleIdx="0" presStyleCnt="6"/>
      <dgm:spPr/>
      <dgm:t>
        <a:bodyPr/>
        <a:lstStyle/>
        <a:p>
          <a:endParaRPr lang="ru-RU"/>
        </a:p>
      </dgm:t>
    </dgm:pt>
    <dgm:pt modelId="{0A43BB98-E24D-4083-87EC-37C1A71BB8F4}" type="pres">
      <dgm:prSet presAssocID="{4642E79E-47AE-499F-B8A7-DBDB507A849A}" presName="node" presStyleLbl="node1" presStyleIdx="1" presStyleCnt="6" custScaleX="164617" custRadScaleRad="121354" custRadScaleInc="28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9A374-703E-41CB-880A-F72391A8A1C4}" type="pres">
      <dgm:prSet presAssocID="{4642E79E-47AE-499F-B8A7-DBDB507A849A}" presName="dummy" presStyleCnt="0"/>
      <dgm:spPr/>
    </dgm:pt>
    <dgm:pt modelId="{10B20EFB-050C-479D-8F1E-F0C208EDD9F8}" type="pres">
      <dgm:prSet presAssocID="{9544020F-8D04-42FD-9445-263815E74E8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6D988A9F-9DC1-4097-AE9E-CD9EBF6B2E2C}" type="pres">
      <dgm:prSet presAssocID="{C50E731A-2CAF-40A4-AE08-23EEF4333383}" presName="node" presStyleLbl="node1" presStyleIdx="2" presStyleCnt="6" custScaleX="169033" custRadScaleRad="129928" custRadScaleInc="-4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F094B-6F96-4A8A-89E5-A665F12517EA}" type="pres">
      <dgm:prSet presAssocID="{C50E731A-2CAF-40A4-AE08-23EEF4333383}" presName="dummy" presStyleCnt="0"/>
      <dgm:spPr/>
    </dgm:pt>
    <dgm:pt modelId="{B8B25097-C51C-4614-89F6-F8FBA14D38C5}" type="pres">
      <dgm:prSet presAssocID="{DCFD3560-27F7-4D3C-9765-0276F6F57F2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06BF8B7-C697-4040-AA54-9A94EB4280EC}" type="pres">
      <dgm:prSet presAssocID="{84532D2E-C602-415B-985F-0D4672026605}" presName="node" presStyleLbl="node1" presStyleIdx="3" presStyleCnt="6" custScaleX="185982" custRadScaleRad="98973" custRadScaleInc="-35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1B7AB-FE50-417A-B1DA-072C24A05DE1}" type="pres">
      <dgm:prSet presAssocID="{84532D2E-C602-415B-985F-0D4672026605}" presName="dummy" presStyleCnt="0"/>
      <dgm:spPr/>
    </dgm:pt>
    <dgm:pt modelId="{38DCB0C1-FFC3-4720-BD94-BF9F7B811E93}" type="pres">
      <dgm:prSet presAssocID="{C3B4D61A-9106-43A5-BD38-9E8F840807E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55E2E7E-A417-4D0A-A2FB-9232A2A3123F}" type="pres">
      <dgm:prSet presAssocID="{71E7AF3D-36B4-46A9-AEC2-6EC95126E2CA}" presName="node" presStyleLbl="node1" presStyleIdx="4" presStyleCnt="6" custScaleX="169722" custRadScaleRad="107984" custRadScaleInc="15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260C7-492B-48E5-BF1D-810275C49DF7}" type="pres">
      <dgm:prSet presAssocID="{71E7AF3D-36B4-46A9-AEC2-6EC95126E2CA}" presName="dummy" presStyleCnt="0"/>
      <dgm:spPr/>
    </dgm:pt>
    <dgm:pt modelId="{D2D4BB4C-E52A-4178-B8FB-5B302F0A8DCC}" type="pres">
      <dgm:prSet presAssocID="{AB0B98C4-1EC8-4796-882E-52712D18624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4F3842F-76E4-411E-9FF2-E08FE5390342}" type="pres">
      <dgm:prSet presAssocID="{5E4AAF88-88B2-440C-8E9E-CC3C26830D07}" presName="node" presStyleLbl="node1" presStyleIdx="5" presStyleCnt="6" custScaleX="167515" custRadScaleRad="112536" custRadScaleInc="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B77BF-F22A-4AA8-B11B-386DEED2FDC1}" type="pres">
      <dgm:prSet presAssocID="{5E4AAF88-88B2-440C-8E9E-CC3C26830D07}" presName="dummy" presStyleCnt="0"/>
      <dgm:spPr/>
    </dgm:pt>
    <dgm:pt modelId="{BF0AE329-62A8-451C-891C-DF7E40D0B1C0}" type="pres">
      <dgm:prSet presAssocID="{A93082FB-9E6D-4298-A658-B2B06852B7FE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8B90A73-69F2-4D81-9092-2A83410C1F88}" type="presOf" srcId="{4642E79E-47AE-499F-B8A7-DBDB507A849A}" destId="{0A43BB98-E24D-4083-87EC-37C1A71BB8F4}" srcOrd="0" destOrd="0" presId="urn:microsoft.com/office/officeart/2005/8/layout/radial6"/>
    <dgm:cxn modelId="{BF253ECC-BF6B-4797-8D71-50743569313C}" type="presOf" srcId="{AB0B98C4-1EC8-4796-882E-52712D18624A}" destId="{D2D4BB4C-E52A-4178-B8FB-5B302F0A8DCC}" srcOrd="0" destOrd="0" presId="urn:microsoft.com/office/officeart/2005/8/layout/radial6"/>
    <dgm:cxn modelId="{F6EB9F3D-26FC-47AF-A4BE-0E99A297AEC4}" type="presOf" srcId="{DD53B264-2C11-4998-A72F-6CAF2FD81483}" destId="{DB4BDD9E-E06E-405F-AA2E-CB97A58CF1CF}" srcOrd="0" destOrd="0" presId="urn:microsoft.com/office/officeart/2005/8/layout/radial6"/>
    <dgm:cxn modelId="{8610C106-522B-4A25-87F3-E45EC383C05E}" type="presOf" srcId="{8DD6CF3B-300E-4C8A-8EBE-28A37E465109}" destId="{22C0F831-C7C4-41A6-A236-F7516CD6C97D}" srcOrd="0" destOrd="0" presId="urn:microsoft.com/office/officeart/2005/8/layout/radial6"/>
    <dgm:cxn modelId="{EDCCF3C6-E845-4601-BF37-F3C06D2963B1}" srcId="{75093454-F3F8-4310-8FE5-5D5EBAF88BC7}" destId="{84532D2E-C602-415B-985F-0D4672026605}" srcOrd="3" destOrd="0" parTransId="{AE6665B8-1349-490F-92A5-5FD585169615}" sibTransId="{C3B4D61A-9106-43A5-BD38-9E8F840807E2}"/>
    <dgm:cxn modelId="{AFE807E4-E3F8-42D4-9620-0058A6C6417D}" type="presOf" srcId="{5E4AAF88-88B2-440C-8E9E-CC3C26830D07}" destId="{04F3842F-76E4-411E-9FF2-E08FE5390342}" srcOrd="0" destOrd="0" presId="urn:microsoft.com/office/officeart/2005/8/layout/radial6"/>
    <dgm:cxn modelId="{0D423B93-7B0A-4613-B4E6-B740DF4E08E4}" type="presOf" srcId="{DCFD3560-27F7-4D3C-9765-0276F6F57F2C}" destId="{B8B25097-C51C-4614-89F6-F8FBA14D38C5}" srcOrd="0" destOrd="0" presId="urn:microsoft.com/office/officeart/2005/8/layout/radial6"/>
    <dgm:cxn modelId="{38B69E06-FE7A-42B7-94C6-E75F9390A799}" type="presOf" srcId="{A93082FB-9E6D-4298-A658-B2B06852B7FE}" destId="{BF0AE329-62A8-451C-891C-DF7E40D0B1C0}" srcOrd="0" destOrd="0" presId="urn:microsoft.com/office/officeart/2005/8/layout/radial6"/>
    <dgm:cxn modelId="{62C851BF-6630-4A48-8A89-BDF7CFDE8883}" type="presOf" srcId="{C50E731A-2CAF-40A4-AE08-23EEF4333383}" destId="{6D988A9F-9DC1-4097-AE9E-CD9EBF6B2E2C}" srcOrd="0" destOrd="0" presId="urn:microsoft.com/office/officeart/2005/8/layout/radial6"/>
    <dgm:cxn modelId="{BB61110C-58EB-4A92-9F41-1D5AD2EC0172}" srcId="{75093454-F3F8-4310-8FE5-5D5EBAF88BC7}" destId="{5E4AAF88-88B2-440C-8E9E-CC3C26830D07}" srcOrd="5" destOrd="0" parTransId="{D9419BAF-B24B-412C-AC50-4E8A73A4E682}" sibTransId="{A93082FB-9E6D-4298-A658-B2B06852B7FE}"/>
    <dgm:cxn modelId="{E88CAAD3-CD29-4AD0-98BF-6E8C8F579580}" type="presOf" srcId="{C3B4D61A-9106-43A5-BD38-9E8F840807E2}" destId="{38DCB0C1-FFC3-4720-BD94-BF9F7B811E93}" srcOrd="0" destOrd="0" presId="urn:microsoft.com/office/officeart/2005/8/layout/radial6"/>
    <dgm:cxn modelId="{04591343-E305-49FD-B1B3-751F892DA2DF}" srcId="{8DD6CF3B-300E-4C8A-8EBE-28A37E465109}" destId="{75093454-F3F8-4310-8FE5-5D5EBAF88BC7}" srcOrd="0" destOrd="0" parTransId="{61E62AFC-DB39-4554-BBFE-32B2A62FD8FE}" sibTransId="{195E2617-4E9A-4054-A390-6E20D596A2BA}"/>
    <dgm:cxn modelId="{1444D0EB-C2CA-4CB0-BC0B-B43A95C2E0BD}" srcId="{75093454-F3F8-4310-8FE5-5D5EBAF88BC7}" destId="{3168D236-FD48-45A5-AC93-321A0603665B}" srcOrd="0" destOrd="0" parTransId="{3CABFC86-BCFD-4EAF-ABDA-B28C58DB34FF}" sibTransId="{DD53B264-2C11-4998-A72F-6CAF2FD81483}"/>
    <dgm:cxn modelId="{ABB284F2-DADB-439E-8FB0-0CAFD0BF96FE}" srcId="{75093454-F3F8-4310-8FE5-5D5EBAF88BC7}" destId="{71E7AF3D-36B4-46A9-AEC2-6EC95126E2CA}" srcOrd="4" destOrd="0" parTransId="{ECDECBEF-3931-4F6B-B593-61A1691C157C}" sibTransId="{AB0B98C4-1EC8-4796-882E-52712D18624A}"/>
    <dgm:cxn modelId="{0C0858DF-E9A7-4E99-8432-24F1D054E12F}" type="presOf" srcId="{3168D236-FD48-45A5-AC93-321A0603665B}" destId="{AE8A3A3A-9531-4A2B-B5B2-E4BC1C2D0AF4}" srcOrd="0" destOrd="0" presId="urn:microsoft.com/office/officeart/2005/8/layout/radial6"/>
    <dgm:cxn modelId="{3FBC4FB0-1442-4100-B3BF-2E9CF05FF18C}" srcId="{75093454-F3F8-4310-8FE5-5D5EBAF88BC7}" destId="{C50E731A-2CAF-40A4-AE08-23EEF4333383}" srcOrd="2" destOrd="0" parTransId="{B9E63ED2-0B22-4509-B53C-7C21718C78C9}" sibTransId="{DCFD3560-27F7-4D3C-9765-0276F6F57F2C}"/>
    <dgm:cxn modelId="{556D6C65-B556-4B99-A80D-681C76581D1A}" type="presOf" srcId="{75093454-F3F8-4310-8FE5-5D5EBAF88BC7}" destId="{E03A89C9-FC32-495D-8203-4DA9CC48FEF1}" srcOrd="0" destOrd="0" presId="urn:microsoft.com/office/officeart/2005/8/layout/radial6"/>
    <dgm:cxn modelId="{5DF9F3A0-1B27-474E-BD25-3A1B938B1C0B}" srcId="{75093454-F3F8-4310-8FE5-5D5EBAF88BC7}" destId="{4642E79E-47AE-499F-B8A7-DBDB507A849A}" srcOrd="1" destOrd="0" parTransId="{A76A2C58-5326-4E37-8B91-D5B72E615C7C}" sibTransId="{9544020F-8D04-42FD-9445-263815E74E8D}"/>
    <dgm:cxn modelId="{D259D33A-8516-46FA-BBCE-69C5591CEEB9}" type="presOf" srcId="{9544020F-8D04-42FD-9445-263815E74E8D}" destId="{10B20EFB-050C-479D-8F1E-F0C208EDD9F8}" srcOrd="0" destOrd="0" presId="urn:microsoft.com/office/officeart/2005/8/layout/radial6"/>
    <dgm:cxn modelId="{F25D3368-137E-4094-B5AC-267EF77C84F8}" type="presOf" srcId="{84532D2E-C602-415B-985F-0D4672026605}" destId="{A06BF8B7-C697-4040-AA54-9A94EB4280EC}" srcOrd="0" destOrd="0" presId="urn:microsoft.com/office/officeart/2005/8/layout/radial6"/>
    <dgm:cxn modelId="{F2C51C8F-8045-45B6-9FDF-78B84E92D01B}" type="presOf" srcId="{71E7AF3D-36B4-46A9-AEC2-6EC95126E2CA}" destId="{E55E2E7E-A417-4D0A-A2FB-9232A2A3123F}" srcOrd="0" destOrd="0" presId="urn:microsoft.com/office/officeart/2005/8/layout/radial6"/>
    <dgm:cxn modelId="{7D15FBB4-C2EF-4CB9-90C0-67070AA04060}" type="presParOf" srcId="{22C0F831-C7C4-41A6-A236-F7516CD6C97D}" destId="{E03A89C9-FC32-495D-8203-4DA9CC48FEF1}" srcOrd="0" destOrd="0" presId="urn:microsoft.com/office/officeart/2005/8/layout/radial6"/>
    <dgm:cxn modelId="{0BD48157-262A-4BC8-89C4-0003EF90C459}" type="presParOf" srcId="{22C0F831-C7C4-41A6-A236-F7516CD6C97D}" destId="{AE8A3A3A-9531-4A2B-B5B2-E4BC1C2D0AF4}" srcOrd="1" destOrd="0" presId="urn:microsoft.com/office/officeart/2005/8/layout/radial6"/>
    <dgm:cxn modelId="{354753B0-0214-4B57-AAD2-66AD2A1E59A6}" type="presParOf" srcId="{22C0F831-C7C4-41A6-A236-F7516CD6C97D}" destId="{0AD262DE-0A90-480A-BB48-CFAFD5963B10}" srcOrd="2" destOrd="0" presId="urn:microsoft.com/office/officeart/2005/8/layout/radial6"/>
    <dgm:cxn modelId="{C01A2A51-E237-4768-980D-A4C35BDD9E55}" type="presParOf" srcId="{22C0F831-C7C4-41A6-A236-F7516CD6C97D}" destId="{DB4BDD9E-E06E-405F-AA2E-CB97A58CF1CF}" srcOrd="3" destOrd="0" presId="urn:microsoft.com/office/officeart/2005/8/layout/radial6"/>
    <dgm:cxn modelId="{471C2805-62A8-4A02-909D-509F3835E02A}" type="presParOf" srcId="{22C0F831-C7C4-41A6-A236-F7516CD6C97D}" destId="{0A43BB98-E24D-4083-87EC-37C1A71BB8F4}" srcOrd="4" destOrd="0" presId="urn:microsoft.com/office/officeart/2005/8/layout/radial6"/>
    <dgm:cxn modelId="{D4AF353C-C8B7-4353-8A55-6FC22F575B08}" type="presParOf" srcId="{22C0F831-C7C4-41A6-A236-F7516CD6C97D}" destId="{CEC9A374-703E-41CB-880A-F72391A8A1C4}" srcOrd="5" destOrd="0" presId="urn:microsoft.com/office/officeart/2005/8/layout/radial6"/>
    <dgm:cxn modelId="{E16BC28F-CBA3-4ADF-ABF2-2A71B8E2CE05}" type="presParOf" srcId="{22C0F831-C7C4-41A6-A236-F7516CD6C97D}" destId="{10B20EFB-050C-479D-8F1E-F0C208EDD9F8}" srcOrd="6" destOrd="0" presId="urn:microsoft.com/office/officeart/2005/8/layout/radial6"/>
    <dgm:cxn modelId="{557D4F05-C6AA-4796-8AC9-05F8F614604F}" type="presParOf" srcId="{22C0F831-C7C4-41A6-A236-F7516CD6C97D}" destId="{6D988A9F-9DC1-4097-AE9E-CD9EBF6B2E2C}" srcOrd="7" destOrd="0" presId="urn:microsoft.com/office/officeart/2005/8/layout/radial6"/>
    <dgm:cxn modelId="{3447589E-11B9-4C48-839F-564386530A80}" type="presParOf" srcId="{22C0F831-C7C4-41A6-A236-F7516CD6C97D}" destId="{76FF094B-6F96-4A8A-89E5-A665F12517EA}" srcOrd="8" destOrd="0" presId="urn:microsoft.com/office/officeart/2005/8/layout/radial6"/>
    <dgm:cxn modelId="{E1FD1A0B-263D-4943-8490-D0FB500A7F35}" type="presParOf" srcId="{22C0F831-C7C4-41A6-A236-F7516CD6C97D}" destId="{B8B25097-C51C-4614-89F6-F8FBA14D38C5}" srcOrd="9" destOrd="0" presId="urn:microsoft.com/office/officeart/2005/8/layout/radial6"/>
    <dgm:cxn modelId="{3D62638B-36B0-4159-8BD5-56DC720CC44C}" type="presParOf" srcId="{22C0F831-C7C4-41A6-A236-F7516CD6C97D}" destId="{A06BF8B7-C697-4040-AA54-9A94EB4280EC}" srcOrd="10" destOrd="0" presId="urn:microsoft.com/office/officeart/2005/8/layout/radial6"/>
    <dgm:cxn modelId="{0D48CEAE-B8B5-44B4-9A3A-99BA9F4D3DB4}" type="presParOf" srcId="{22C0F831-C7C4-41A6-A236-F7516CD6C97D}" destId="{EA51B7AB-FE50-417A-B1DA-072C24A05DE1}" srcOrd="11" destOrd="0" presId="urn:microsoft.com/office/officeart/2005/8/layout/radial6"/>
    <dgm:cxn modelId="{478B60D9-AE7E-4E3F-A69A-648DF21E69E9}" type="presParOf" srcId="{22C0F831-C7C4-41A6-A236-F7516CD6C97D}" destId="{38DCB0C1-FFC3-4720-BD94-BF9F7B811E93}" srcOrd="12" destOrd="0" presId="urn:microsoft.com/office/officeart/2005/8/layout/radial6"/>
    <dgm:cxn modelId="{C3618BD8-A9CA-479D-82FC-08680E470B36}" type="presParOf" srcId="{22C0F831-C7C4-41A6-A236-F7516CD6C97D}" destId="{E55E2E7E-A417-4D0A-A2FB-9232A2A3123F}" srcOrd="13" destOrd="0" presId="urn:microsoft.com/office/officeart/2005/8/layout/radial6"/>
    <dgm:cxn modelId="{687D78D3-3B62-436F-B9DF-D35C0A4D027C}" type="presParOf" srcId="{22C0F831-C7C4-41A6-A236-F7516CD6C97D}" destId="{6B4260C7-492B-48E5-BF1D-810275C49DF7}" srcOrd="14" destOrd="0" presId="urn:microsoft.com/office/officeart/2005/8/layout/radial6"/>
    <dgm:cxn modelId="{808E6B34-8277-45D3-8D37-C5B3DCA2E4AC}" type="presParOf" srcId="{22C0F831-C7C4-41A6-A236-F7516CD6C97D}" destId="{D2D4BB4C-E52A-4178-B8FB-5B302F0A8DCC}" srcOrd="15" destOrd="0" presId="urn:microsoft.com/office/officeart/2005/8/layout/radial6"/>
    <dgm:cxn modelId="{236CD8CA-E05A-452E-A338-3CE358BD484C}" type="presParOf" srcId="{22C0F831-C7C4-41A6-A236-F7516CD6C97D}" destId="{04F3842F-76E4-411E-9FF2-E08FE5390342}" srcOrd="16" destOrd="0" presId="urn:microsoft.com/office/officeart/2005/8/layout/radial6"/>
    <dgm:cxn modelId="{6D7E4077-2BA8-4D82-AAD7-2685A5C050A2}" type="presParOf" srcId="{22C0F831-C7C4-41A6-A236-F7516CD6C97D}" destId="{BBEB77BF-F22A-4AA8-B11B-386DEED2FDC1}" srcOrd="17" destOrd="0" presId="urn:microsoft.com/office/officeart/2005/8/layout/radial6"/>
    <dgm:cxn modelId="{F9D87A9D-64FB-4F69-B42B-7599C6BCB52C}" type="presParOf" srcId="{22C0F831-C7C4-41A6-A236-F7516CD6C97D}" destId="{BF0AE329-62A8-451C-891C-DF7E40D0B1C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236E0E-F7BE-4968-8675-BFBDD193D48B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6287F6A-A78D-4323-9891-9FC997787125}">
      <dgm:prSet/>
      <dgm:spPr/>
      <dgm:t>
        <a:bodyPr/>
        <a:lstStyle/>
        <a:p>
          <a:pPr rtl="0"/>
          <a:r>
            <a:rPr lang="uk-UA" b="1"/>
            <a:t>Види діяльності в змішаному навчанні</a:t>
          </a:r>
          <a:endParaRPr lang="uk-UA"/>
        </a:p>
      </dgm:t>
    </dgm:pt>
    <dgm:pt modelId="{C61E7B33-5AA1-4DD3-B53C-7C0056877376}" type="parTrans" cxnId="{EC6224D1-9B64-4E38-8097-6CB4B12BAB3A}">
      <dgm:prSet/>
      <dgm:spPr/>
      <dgm:t>
        <a:bodyPr/>
        <a:lstStyle/>
        <a:p>
          <a:endParaRPr lang="uk-UA"/>
        </a:p>
      </dgm:t>
    </dgm:pt>
    <dgm:pt modelId="{4E265E4E-D11E-4378-94C5-BC90142033EC}" type="sibTrans" cxnId="{EC6224D1-9B64-4E38-8097-6CB4B12BAB3A}">
      <dgm:prSet/>
      <dgm:spPr/>
      <dgm:t>
        <a:bodyPr/>
        <a:lstStyle/>
        <a:p>
          <a:endParaRPr lang="uk-UA"/>
        </a:p>
      </dgm:t>
    </dgm:pt>
    <dgm:pt modelId="{E3B7D40A-8448-4521-A2B7-5A2C31E7B79C}">
      <dgm:prSet/>
      <dgm:spPr/>
      <dgm:t>
        <a:bodyPr/>
        <a:lstStyle/>
        <a:p>
          <a:pPr rtl="0"/>
          <a:r>
            <a:rPr lang="uk-UA" dirty="0"/>
            <a:t>Прозорість участі кожного</a:t>
          </a:r>
        </a:p>
      </dgm:t>
    </dgm:pt>
    <dgm:pt modelId="{6BE59935-1D33-4658-A26E-24E1B5812604}" type="parTrans" cxnId="{FECB825F-C980-41AF-87A1-70B375508781}">
      <dgm:prSet/>
      <dgm:spPr/>
      <dgm:t>
        <a:bodyPr/>
        <a:lstStyle/>
        <a:p>
          <a:endParaRPr lang="uk-UA"/>
        </a:p>
      </dgm:t>
    </dgm:pt>
    <dgm:pt modelId="{D512BDA7-D26D-4F02-A381-DE0CA18DBB41}" type="sibTrans" cxnId="{FECB825F-C980-41AF-87A1-70B375508781}">
      <dgm:prSet/>
      <dgm:spPr/>
      <dgm:t>
        <a:bodyPr/>
        <a:lstStyle/>
        <a:p>
          <a:endParaRPr lang="uk-UA"/>
        </a:p>
      </dgm:t>
    </dgm:pt>
    <dgm:pt modelId="{16A50788-D058-4102-886A-2D882582D215}">
      <dgm:prSet/>
      <dgm:spPr/>
      <dgm:t>
        <a:bodyPr/>
        <a:lstStyle/>
        <a:p>
          <a:pPr rtl="0"/>
          <a:r>
            <a:rPr lang="uk-UA" dirty="0"/>
            <a:t>Наочний результат проробленої роботи на кожному етапі навчання</a:t>
          </a:r>
        </a:p>
      </dgm:t>
    </dgm:pt>
    <dgm:pt modelId="{7A673533-4D9B-4079-A2BF-767D3E62238E}" type="parTrans" cxnId="{90C42936-75C0-4EEC-9B4C-4B6AFE3BA1C9}">
      <dgm:prSet/>
      <dgm:spPr/>
      <dgm:t>
        <a:bodyPr/>
        <a:lstStyle/>
        <a:p>
          <a:endParaRPr lang="uk-UA"/>
        </a:p>
      </dgm:t>
    </dgm:pt>
    <dgm:pt modelId="{A710B13F-46B3-4752-A39F-9FE42DC4F049}" type="sibTrans" cxnId="{90C42936-75C0-4EEC-9B4C-4B6AFE3BA1C9}">
      <dgm:prSet/>
      <dgm:spPr/>
      <dgm:t>
        <a:bodyPr/>
        <a:lstStyle/>
        <a:p>
          <a:endParaRPr lang="uk-UA"/>
        </a:p>
      </dgm:t>
    </dgm:pt>
    <dgm:pt modelId="{04AD4287-7761-4979-9665-8EF52F185F73}">
      <dgm:prSet/>
      <dgm:spPr/>
      <dgm:t>
        <a:bodyPr/>
        <a:lstStyle/>
        <a:p>
          <a:pPr rtl="0"/>
          <a:r>
            <a:rPr lang="uk-UA" dirty="0"/>
            <a:t>Забезпечення мобільності учнів</a:t>
          </a:r>
        </a:p>
      </dgm:t>
    </dgm:pt>
    <dgm:pt modelId="{4FC003B7-56D7-4768-AF60-16879AFD2325}" type="parTrans" cxnId="{27D3466E-9A6C-413E-A343-AA7A6C11AF0B}">
      <dgm:prSet/>
      <dgm:spPr/>
      <dgm:t>
        <a:bodyPr/>
        <a:lstStyle/>
        <a:p>
          <a:endParaRPr lang="uk-UA"/>
        </a:p>
      </dgm:t>
    </dgm:pt>
    <dgm:pt modelId="{11335DA8-5FD5-4D4F-BFFE-78A86B0DAC80}" type="sibTrans" cxnId="{27D3466E-9A6C-413E-A343-AA7A6C11AF0B}">
      <dgm:prSet/>
      <dgm:spPr/>
      <dgm:t>
        <a:bodyPr/>
        <a:lstStyle/>
        <a:p>
          <a:endParaRPr lang="uk-UA"/>
        </a:p>
      </dgm:t>
    </dgm:pt>
    <dgm:pt modelId="{6794FFD3-FCDE-4711-BF78-5AA91F9473D2}">
      <dgm:prSet/>
      <dgm:spPr/>
      <dgm:t>
        <a:bodyPr/>
        <a:lstStyle/>
        <a:p>
          <a:pPr rtl="0"/>
          <a:r>
            <a:rPr lang="uk-UA" dirty="0"/>
            <a:t>Можливість раціональніше розподілити час для виконання завдань.</a:t>
          </a:r>
        </a:p>
      </dgm:t>
    </dgm:pt>
    <dgm:pt modelId="{680A5169-07E5-4130-BD2F-5297713EF353}" type="parTrans" cxnId="{9E8C6096-35F2-4A3D-BF7A-62084C091117}">
      <dgm:prSet/>
      <dgm:spPr/>
      <dgm:t>
        <a:bodyPr/>
        <a:lstStyle/>
        <a:p>
          <a:endParaRPr lang="uk-UA"/>
        </a:p>
      </dgm:t>
    </dgm:pt>
    <dgm:pt modelId="{E8F492DD-C73E-49E2-922E-C2F6DE4CD62D}" type="sibTrans" cxnId="{9E8C6096-35F2-4A3D-BF7A-62084C091117}">
      <dgm:prSet/>
      <dgm:spPr/>
      <dgm:t>
        <a:bodyPr/>
        <a:lstStyle/>
        <a:p>
          <a:endParaRPr lang="uk-UA"/>
        </a:p>
      </dgm:t>
    </dgm:pt>
    <dgm:pt modelId="{1A0137E1-2163-4C9F-8982-3088AFE86062}" type="pres">
      <dgm:prSet presAssocID="{6E236E0E-F7BE-4968-8675-BFBDD193D4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47D9C1-164F-45BE-9D60-311E22C9D73A}" type="pres">
      <dgm:prSet presAssocID="{66287F6A-A78D-4323-9891-9FC997787125}" presName="roof" presStyleLbl="dkBgShp" presStyleIdx="0" presStyleCnt="2"/>
      <dgm:spPr/>
      <dgm:t>
        <a:bodyPr/>
        <a:lstStyle/>
        <a:p>
          <a:endParaRPr lang="ru-RU"/>
        </a:p>
      </dgm:t>
    </dgm:pt>
    <dgm:pt modelId="{8A051A7A-300D-4835-A7F1-2E3753D05EA7}" type="pres">
      <dgm:prSet presAssocID="{66287F6A-A78D-4323-9891-9FC997787125}" presName="pillars" presStyleCnt="0"/>
      <dgm:spPr/>
    </dgm:pt>
    <dgm:pt modelId="{52BD6EB4-65E0-40AC-85AC-19CC0493C855}" type="pres">
      <dgm:prSet presAssocID="{66287F6A-A78D-4323-9891-9FC99778712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CB8CF-05FE-46A0-9B3B-BB49BD9686A7}" type="pres">
      <dgm:prSet presAssocID="{16A50788-D058-4102-886A-2D882582D21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61F06-8686-42F1-8BE1-3F082BE9D7FD}" type="pres">
      <dgm:prSet presAssocID="{04AD4287-7761-4979-9665-8EF52F185F7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90118-4EEB-4D3A-BEA8-B9442361AFB6}" type="pres">
      <dgm:prSet presAssocID="{6794FFD3-FCDE-4711-BF78-5AA91F9473D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E86B7-7999-4090-8B8E-DE58366CA48A}" type="pres">
      <dgm:prSet presAssocID="{66287F6A-A78D-4323-9891-9FC997787125}" presName="base" presStyleLbl="dkBgShp" presStyleIdx="1" presStyleCnt="2"/>
      <dgm:spPr/>
    </dgm:pt>
  </dgm:ptLst>
  <dgm:cxnLst>
    <dgm:cxn modelId="{496FB022-A564-4B3F-9B81-0931B3A7A167}" type="presOf" srcId="{6794FFD3-FCDE-4711-BF78-5AA91F9473D2}" destId="{8B490118-4EEB-4D3A-BEA8-B9442361AFB6}" srcOrd="0" destOrd="0" presId="urn:microsoft.com/office/officeart/2005/8/layout/hList3"/>
    <dgm:cxn modelId="{5DDFA214-F57D-455E-A0C5-04D010D4B220}" type="presOf" srcId="{6E236E0E-F7BE-4968-8675-BFBDD193D48B}" destId="{1A0137E1-2163-4C9F-8982-3088AFE86062}" srcOrd="0" destOrd="0" presId="urn:microsoft.com/office/officeart/2005/8/layout/hList3"/>
    <dgm:cxn modelId="{B5CC5659-D038-47EA-9B23-3CC5387160BD}" type="presOf" srcId="{E3B7D40A-8448-4521-A2B7-5A2C31E7B79C}" destId="{52BD6EB4-65E0-40AC-85AC-19CC0493C855}" srcOrd="0" destOrd="0" presId="urn:microsoft.com/office/officeart/2005/8/layout/hList3"/>
    <dgm:cxn modelId="{EC6224D1-9B64-4E38-8097-6CB4B12BAB3A}" srcId="{6E236E0E-F7BE-4968-8675-BFBDD193D48B}" destId="{66287F6A-A78D-4323-9891-9FC997787125}" srcOrd="0" destOrd="0" parTransId="{C61E7B33-5AA1-4DD3-B53C-7C0056877376}" sibTransId="{4E265E4E-D11E-4378-94C5-BC90142033EC}"/>
    <dgm:cxn modelId="{3CE7B5EC-7E4C-4FF8-8572-B73A5B9F64A9}" type="presOf" srcId="{04AD4287-7761-4979-9665-8EF52F185F73}" destId="{E3F61F06-8686-42F1-8BE1-3F082BE9D7FD}" srcOrd="0" destOrd="0" presId="urn:microsoft.com/office/officeart/2005/8/layout/hList3"/>
    <dgm:cxn modelId="{DC7DAD4E-CF68-4BA5-9B0F-8F7DF0BC538D}" type="presOf" srcId="{66287F6A-A78D-4323-9891-9FC997787125}" destId="{EC47D9C1-164F-45BE-9D60-311E22C9D73A}" srcOrd="0" destOrd="0" presId="urn:microsoft.com/office/officeart/2005/8/layout/hList3"/>
    <dgm:cxn modelId="{463DD755-AD0E-4C64-A4D0-A1906B898371}" type="presOf" srcId="{16A50788-D058-4102-886A-2D882582D215}" destId="{992CB8CF-05FE-46A0-9B3B-BB49BD9686A7}" srcOrd="0" destOrd="0" presId="urn:microsoft.com/office/officeart/2005/8/layout/hList3"/>
    <dgm:cxn modelId="{9E8C6096-35F2-4A3D-BF7A-62084C091117}" srcId="{66287F6A-A78D-4323-9891-9FC997787125}" destId="{6794FFD3-FCDE-4711-BF78-5AA91F9473D2}" srcOrd="3" destOrd="0" parTransId="{680A5169-07E5-4130-BD2F-5297713EF353}" sibTransId="{E8F492DD-C73E-49E2-922E-C2F6DE4CD62D}"/>
    <dgm:cxn modelId="{27D3466E-9A6C-413E-A343-AA7A6C11AF0B}" srcId="{66287F6A-A78D-4323-9891-9FC997787125}" destId="{04AD4287-7761-4979-9665-8EF52F185F73}" srcOrd="2" destOrd="0" parTransId="{4FC003B7-56D7-4768-AF60-16879AFD2325}" sibTransId="{11335DA8-5FD5-4D4F-BFFE-78A86B0DAC80}"/>
    <dgm:cxn modelId="{FECB825F-C980-41AF-87A1-70B375508781}" srcId="{66287F6A-A78D-4323-9891-9FC997787125}" destId="{E3B7D40A-8448-4521-A2B7-5A2C31E7B79C}" srcOrd="0" destOrd="0" parTransId="{6BE59935-1D33-4658-A26E-24E1B5812604}" sibTransId="{D512BDA7-D26D-4F02-A381-DE0CA18DBB41}"/>
    <dgm:cxn modelId="{90C42936-75C0-4EEC-9B4C-4B6AFE3BA1C9}" srcId="{66287F6A-A78D-4323-9891-9FC997787125}" destId="{16A50788-D058-4102-886A-2D882582D215}" srcOrd="1" destOrd="0" parTransId="{7A673533-4D9B-4079-A2BF-767D3E62238E}" sibTransId="{A710B13F-46B3-4752-A39F-9FE42DC4F049}"/>
    <dgm:cxn modelId="{68E2959F-2FE0-403D-9020-FBC3F2CCB290}" type="presParOf" srcId="{1A0137E1-2163-4C9F-8982-3088AFE86062}" destId="{EC47D9C1-164F-45BE-9D60-311E22C9D73A}" srcOrd="0" destOrd="0" presId="urn:microsoft.com/office/officeart/2005/8/layout/hList3"/>
    <dgm:cxn modelId="{9FD51925-F1EE-4B69-AB43-D95F8C2467A1}" type="presParOf" srcId="{1A0137E1-2163-4C9F-8982-3088AFE86062}" destId="{8A051A7A-300D-4835-A7F1-2E3753D05EA7}" srcOrd="1" destOrd="0" presId="urn:microsoft.com/office/officeart/2005/8/layout/hList3"/>
    <dgm:cxn modelId="{6E07F014-AD6F-4332-BA46-49384BE0BB30}" type="presParOf" srcId="{8A051A7A-300D-4835-A7F1-2E3753D05EA7}" destId="{52BD6EB4-65E0-40AC-85AC-19CC0493C855}" srcOrd="0" destOrd="0" presId="urn:microsoft.com/office/officeart/2005/8/layout/hList3"/>
    <dgm:cxn modelId="{6580BEA2-3DCC-47C2-8A11-EF80F77B6651}" type="presParOf" srcId="{8A051A7A-300D-4835-A7F1-2E3753D05EA7}" destId="{992CB8CF-05FE-46A0-9B3B-BB49BD9686A7}" srcOrd="1" destOrd="0" presId="urn:microsoft.com/office/officeart/2005/8/layout/hList3"/>
    <dgm:cxn modelId="{F996A20B-5FCF-4AA6-8AF6-47D840A72C6D}" type="presParOf" srcId="{8A051A7A-300D-4835-A7F1-2E3753D05EA7}" destId="{E3F61F06-8686-42F1-8BE1-3F082BE9D7FD}" srcOrd="2" destOrd="0" presId="urn:microsoft.com/office/officeart/2005/8/layout/hList3"/>
    <dgm:cxn modelId="{BE271CDF-D36A-4DBC-A4A2-0DB3CC71E8CD}" type="presParOf" srcId="{8A051A7A-300D-4835-A7F1-2E3753D05EA7}" destId="{8B490118-4EEB-4D3A-BEA8-B9442361AFB6}" srcOrd="3" destOrd="0" presId="urn:microsoft.com/office/officeart/2005/8/layout/hList3"/>
    <dgm:cxn modelId="{9807CC45-18BB-4572-A234-3EA7521217F7}" type="presParOf" srcId="{1A0137E1-2163-4C9F-8982-3088AFE86062}" destId="{BA9E86B7-7999-4090-8B8E-DE58366CA4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B7B584-BC21-4D97-B61F-BBA0D74E5ACD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6B005BF-F773-4CA8-8081-A7C39013EDB1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/>
            <a:t>У класно – урочній системі</a:t>
          </a:r>
        </a:p>
      </dgm:t>
    </dgm:pt>
    <dgm:pt modelId="{2E647D53-DABA-4A0B-B319-716F5E2E5D98}" type="parTrans" cxnId="{5AE35233-FA75-46A5-A1CE-8BAD6D1E5941}">
      <dgm:prSet/>
      <dgm:spPr/>
      <dgm:t>
        <a:bodyPr/>
        <a:lstStyle/>
        <a:p>
          <a:endParaRPr lang="uk-UA"/>
        </a:p>
      </dgm:t>
    </dgm:pt>
    <dgm:pt modelId="{65AD6100-39F3-4112-B831-076CB6A30D5E}" type="sibTrans" cxnId="{5AE35233-FA75-46A5-A1CE-8BAD6D1E5941}">
      <dgm:prSet/>
      <dgm:spPr/>
      <dgm:t>
        <a:bodyPr/>
        <a:lstStyle/>
        <a:p>
          <a:endParaRPr lang="uk-UA"/>
        </a:p>
      </dgm:t>
    </dgm:pt>
    <dgm:pt modelId="{9D010C6A-C477-4049-96C8-0559D12D153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Вчитель: викладач</a:t>
          </a:r>
        </a:p>
      </dgm:t>
    </dgm:pt>
    <dgm:pt modelId="{2A2BBF42-A2D2-4783-B015-A85DF0772F4B}" type="parTrans" cxnId="{17328963-CA89-4CFE-B1BB-90A8B244BA5D}">
      <dgm:prSet/>
      <dgm:spPr/>
      <dgm:t>
        <a:bodyPr/>
        <a:lstStyle/>
        <a:p>
          <a:endParaRPr lang="uk-UA"/>
        </a:p>
      </dgm:t>
    </dgm:pt>
    <dgm:pt modelId="{E4C342E2-95DA-4200-A91C-0A4DB9C1BA4B}" type="sibTrans" cxnId="{17328963-CA89-4CFE-B1BB-90A8B244BA5D}">
      <dgm:prSet/>
      <dgm:spPr/>
      <dgm:t>
        <a:bodyPr/>
        <a:lstStyle/>
        <a:p>
          <a:endParaRPr lang="uk-UA"/>
        </a:p>
      </dgm:t>
    </dgm:pt>
    <dgm:pt modelId="{31F89EB6-AD97-4396-A10D-4BB1CC625A1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Учень : споживач готових знань</a:t>
          </a:r>
        </a:p>
      </dgm:t>
    </dgm:pt>
    <dgm:pt modelId="{E0318611-2409-4BBC-8EED-973DFBF3CE7B}" type="parTrans" cxnId="{89770BC4-0AFB-44C1-BEF4-DC78A5FEB2AD}">
      <dgm:prSet/>
      <dgm:spPr/>
      <dgm:t>
        <a:bodyPr/>
        <a:lstStyle/>
        <a:p>
          <a:endParaRPr lang="uk-UA"/>
        </a:p>
      </dgm:t>
    </dgm:pt>
    <dgm:pt modelId="{863A5BC5-3BA5-42ED-B695-2FA23CB5CBB5}" type="sibTrans" cxnId="{89770BC4-0AFB-44C1-BEF4-DC78A5FEB2AD}">
      <dgm:prSet/>
      <dgm:spPr/>
      <dgm:t>
        <a:bodyPr/>
        <a:lstStyle/>
        <a:p>
          <a:endParaRPr lang="uk-UA"/>
        </a:p>
      </dgm:t>
    </dgm:pt>
    <dgm:pt modelId="{E332C06A-A050-4ABC-ABB0-85E58C668FB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Батьки: контролери та спонсори</a:t>
          </a:r>
        </a:p>
      </dgm:t>
    </dgm:pt>
    <dgm:pt modelId="{3B3285E5-4C6D-4967-AEFA-9B1C0795B4EC}" type="parTrans" cxnId="{C19DEA85-319A-4237-9E20-7CA28972E029}">
      <dgm:prSet/>
      <dgm:spPr/>
      <dgm:t>
        <a:bodyPr/>
        <a:lstStyle/>
        <a:p>
          <a:endParaRPr lang="uk-UA"/>
        </a:p>
      </dgm:t>
    </dgm:pt>
    <dgm:pt modelId="{085CB6A5-C5E2-4A66-9A7A-150B1E493915}" type="sibTrans" cxnId="{C19DEA85-319A-4237-9E20-7CA28972E029}">
      <dgm:prSet/>
      <dgm:spPr/>
      <dgm:t>
        <a:bodyPr/>
        <a:lstStyle/>
        <a:p>
          <a:endParaRPr lang="uk-UA"/>
        </a:p>
      </dgm:t>
    </dgm:pt>
    <dgm:pt modelId="{55AED0F0-8DEB-4A7B-BDF5-F654192A8A1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У змішаному навчанні</a:t>
          </a:r>
        </a:p>
      </dgm:t>
    </dgm:pt>
    <dgm:pt modelId="{77CFEC34-7E05-49AB-9920-443E1AA9A999}" type="parTrans" cxnId="{03911E19-D95B-420F-857C-40BD5ACB1592}">
      <dgm:prSet/>
      <dgm:spPr/>
      <dgm:t>
        <a:bodyPr/>
        <a:lstStyle/>
        <a:p>
          <a:endParaRPr lang="uk-UA"/>
        </a:p>
      </dgm:t>
    </dgm:pt>
    <dgm:pt modelId="{2FD499AA-CF69-43BC-96CD-2C69771FBEFC}" type="sibTrans" cxnId="{03911E19-D95B-420F-857C-40BD5ACB1592}">
      <dgm:prSet/>
      <dgm:spPr/>
      <dgm:t>
        <a:bodyPr/>
        <a:lstStyle/>
        <a:p>
          <a:endParaRPr lang="uk-UA"/>
        </a:p>
      </dgm:t>
    </dgm:pt>
    <dgm:pt modelId="{1DA449C4-8A07-4457-97CD-01FDEE80D87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Вчитель: </a:t>
          </a:r>
          <a:r>
            <a:rPr lang="uk-UA" dirty="0" err="1"/>
            <a:t>коуч</a:t>
          </a:r>
          <a:r>
            <a:rPr lang="uk-UA" dirty="0"/>
            <a:t> (фахівець, тренер), ментор (порадник, наставник, консультант), </a:t>
          </a:r>
          <a:r>
            <a:rPr lang="uk-UA" dirty="0" err="1"/>
            <a:t>фасилітатор</a:t>
          </a:r>
          <a:r>
            <a:rPr lang="uk-UA" dirty="0"/>
            <a:t> (людина, що забезпечує успішну групову комунікацію), медіатор (посередник)</a:t>
          </a:r>
        </a:p>
      </dgm:t>
    </dgm:pt>
    <dgm:pt modelId="{BDF3C2C9-B864-40E0-A79C-DF92CA6F0ABC}" type="parTrans" cxnId="{4547D32A-1D61-49CB-8A6B-4CE24FBDA027}">
      <dgm:prSet/>
      <dgm:spPr/>
      <dgm:t>
        <a:bodyPr/>
        <a:lstStyle/>
        <a:p>
          <a:endParaRPr lang="uk-UA"/>
        </a:p>
      </dgm:t>
    </dgm:pt>
    <dgm:pt modelId="{7ACA4806-E1E0-462E-B1EA-D5795A4E6E1D}" type="sibTrans" cxnId="{4547D32A-1D61-49CB-8A6B-4CE24FBDA027}">
      <dgm:prSet/>
      <dgm:spPr/>
      <dgm:t>
        <a:bodyPr/>
        <a:lstStyle/>
        <a:p>
          <a:endParaRPr lang="uk-UA"/>
        </a:p>
      </dgm:t>
    </dgm:pt>
    <dgm:pt modelId="{CBA59208-5124-4A9F-AE8D-0DE86D3C4D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Учень: рівнозначний та рівноправний учасник навчального процесу</a:t>
          </a:r>
        </a:p>
      </dgm:t>
    </dgm:pt>
    <dgm:pt modelId="{DFCDB6D7-AD09-4A6D-BC93-F8D6F708E1CE}" type="parTrans" cxnId="{45ADC4C9-C44D-4D83-BD03-B46B6B2A66FB}">
      <dgm:prSet/>
      <dgm:spPr/>
      <dgm:t>
        <a:bodyPr/>
        <a:lstStyle/>
        <a:p>
          <a:endParaRPr lang="uk-UA"/>
        </a:p>
      </dgm:t>
    </dgm:pt>
    <dgm:pt modelId="{EAD4C3A5-12C4-46EF-BDA0-3533E0F290C9}" type="sibTrans" cxnId="{45ADC4C9-C44D-4D83-BD03-B46B6B2A66FB}">
      <dgm:prSet/>
      <dgm:spPr/>
      <dgm:t>
        <a:bodyPr/>
        <a:lstStyle/>
        <a:p>
          <a:endParaRPr lang="uk-UA"/>
        </a:p>
      </dgm:t>
    </dgm:pt>
    <dgm:pt modelId="{D9953F17-877C-4B2C-A4E8-A4543019925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/>
            <a:t>Батьки: активні учасники навчальних проектів дитини </a:t>
          </a:r>
        </a:p>
      </dgm:t>
    </dgm:pt>
    <dgm:pt modelId="{278AC5F5-416F-4479-A118-649DA31F012F}" type="parTrans" cxnId="{9670C472-E475-4E9A-95DB-69A53433CF1C}">
      <dgm:prSet/>
      <dgm:spPr/>
      <dgm:t>
        <a:bodyPr/>
        <a:lstStyle/>
        <a:p>
          <a:endParaRPr lang="uk-UA"/>
        </a:p>
      </dgm:t>
    </dgm:pt>
    <dgm:pt modelId="{115DB6DC-0DDA-4889-9213-BC809846D147}" type="sibTrans" cxnId="{9670C472-E475-4E9A-95DB-69A53433CF1C}">
      <dgm:prSet/>
      <dgm:spPr/>
      <dgm:t>
        <a:bodyPr/>
        <a:lstStyle/>
        <a:p>
          <a:endParaRPr lang="uk-UA"/>
        </a:p>
      </dgm:t>
    </dgm:pt>
    <dgm:pt modelId="{2991F148-0118-47F4-A079-3F33FCB72A2A}" type="pres">
      <dgm:prSet presAssocID="{7EB7B584-BC21-4D97-B61F-BBA0D74E5A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8DB62B-56DF-441C-A318-8EBE258A1D07}" type="pres">
      <dgm:prSet presAssocID="{7EB7B584-BC21-4D97-B61F-BBA0D74E5ACD}" presName="divider" presStyleLbl="fgShp" presStyleIdx="0" presStyleCnt="1" custLinFactNeighborX="0" custLinFactNeighborY="-27152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3AD9DF6-99F4-4E50-B10E-2B050DAF76FE}" type="pres">
      <dgm:prSet presAssocID="{16B005BF-F773-4CA8-8081-A7C39013EDB1}" presName="downArrow" presStyleLbl="node1" presStyleIdx="0" presStyleCnt="2" custLinFactNeighborX="-29539" custLinFactNeighborY="-7599"/>
      <dgm:spPr/>
    </dgm:pt>
    <dgm:pt modelId="{3210B046-E0F7-459B-A706-0FC7C873D392}" type="pres">
      <dgm:prSet presAssocID="{16B005BF-F773-4CA8-8081-A7C39013EDB1}" presName="downArrowText" presStyleLbl="revTx" presStyleIdx="0" presStyleCnt="2" custScaleX="169713" custScaleY="75175" custLinFactNeighborX="-17404" custLinFactNeighborY="-12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7A4DB-2218-47B7-A8F0-C3FD0A94295F}" type="pres">
      <dgm:prSet presAssocID="{55AED0F0-8DEB-4A7B-BDF5-F654192A8A12}" presName="upArrow" presStyleLbl="node1" presStyleIdx="1" presStyleCnt="2" custScaleY="126248" custLinFactNeighborX="33189" custLinFactNeighborY="-14796"/>
      <dgm:spPr/>
    </dgm:pt>
    <dgm:pt modelId="{E9C0D37D-6519-4646-92D8-2B1CE72823F2}" type="pres">
      <dgm:prSet presAssocID="{55AED0F0-8DEB-4A7B-BDF5-F654192A8A12}" presName="upArrowText" presStyleLbl="revTx" presStyleIdx="1" presStyleCnt="2" custScaleX="202841" custScaleY="109402" custLinFactNeighborX="8764" custLinFactNeighborY="-8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0C472-E475-4E9A-95DB-69A53433CF1C}" srcId="{55AED0F0-8DEB-4A7B-BDF5-F654192A8A12}" destId="{D9953F17-877C-4B2C-A4E8-A4543019925A}" srcOrd="2" destOrd="0" parTransId="{278AC5F5-416F-4479-A118-649DA31F012F}" sibTransId="{115DB6DC-0DDA-4889-9213-BC809846D147}"/>
    <dgm:cxn modelId="{03911E19-D95B-420F-857C-40BD5ACB1592}" srcId="{7EB7B584-BC21-4D97-B61F-BBA0D74E5ACD}" destId="{55AED0F0-8DEB-4A7B-BDF5-F654192A8A12}" srcOrd="1" destOrd="0" parTransId="{77CFEC34-7E05-49AB-9920-443E1AA9A999}" sibTransId="{2FD499AA-CF69-43BC-96CD-2C69771FBEFC}"/>
    <dgm:cxn modelId="{B1B23E6B-9D17-4162-9272-84D7F4D11DF5}" type="presOf" srcId="{55AED0F0-8DEB-4A7B-BDF5-F654192A8A12}" destId="{E9C0D37D-6519-4646-92D8-2B1CE72823F2}" srcOrd="0" destOrd="0" presId="urn:microsoft.com/office/officeart/2005/8/layout/arrow3"/>
    <dgm:cxn modelId="{17328963-CA89-4CFE-B1BB-90A8B244BA5D}" srcId="{16B005BF-F773-4CA8-8081-A7C39013EDB1}" destId="{9D010C6A-C477-4049-96C8-0559D12D153A}" srcOrd="0" destOrd="0" parTransId="{2A2BBF42-A2D2-4783-B015-A85DF0772F4B}" sibTransId="{E4C342E2-95DA-4200-A91C-0A4DB9C1BA4B}"/>
    <dgm:cxn modelId="{8CE5D682-C6AF-4770-AC36-4195D46CA292}" type="presOf" srcId="{CBA59208-5124-4A9F-AE8D-0DE86D3C4D81}" destId="{E9C0D37D-6519-4646-92D8-2B1CE72823F2}" srcOrd="0" destOrd="2" presId="urn:microsoft.com/office/officeart/2005/8/layout/arrow3"/>
    <dgm:cxn modelId="{B0753DD8-BD60-48AB-8436-03AA62BC0B96}" type="presOf" srcId="{31F89EB6-AD97-4396-A10D-4BB1CC625A17}" destId="{3210B046-E0F7-459B-A706-0FC7C873D392}" srcOrd="0" destOrd="2" presId="urn:microsoft.com/office/officeart/2005/8/layout/arrow3"/>
    <dgm:cxn modelId="{AB320C06-89A9-4D97-B6A1-70D65B839EE0}" type="presOf" srcId="{16B005BF-F773-4CA8-8081-A7C39013EDB1}" destId="{3210B046-E0F7-459B-A706-0FC7C873D392}" srcOrd="0" destOrd="0" presId="urn:microsoft.com/office/officeart/2005/8/layout/arrow3"/>
    <dgm:cxn modelId="{EB9506C5-D46C-44C4-A625-0ED8DB089F49}" type="presOf" srcId="{D9953F17-877C-4B2C-A4E8-A4543019925A}" destId="{E9C0D37D-6519-4646-92D8-2B1CE72823F2}" srcOrd="0" destOrd="3" presId="urn:microsoft.com/office/officeart/2005/8/layout/arrow3"/>
    <dgm:cxn modelId="{EF96E51F-7466-4D8A-978C-B775A6055EAF}" type="presOf" srcId="{1DA449C4-8A07-4457-97CD-01FDEE80D87F}" destId="{E9C0D37D-6519-4646-92D8-2B1CE72823F2}" srcOrd="0" destOrd="1" presId="urn:microsoft.com/office/officeart/2005/8/layout/arrow3"/>
    <dgm:cxn modelId="{481D3475-9F75-4DF8-B91A-0895BA7E7DE8}" type="presOf" srcId="{9D010C6A-C477-4049-96C8-0559D12D153A}" destId="{3210B046-E0F7-459B-A706-0FC7C873D392}" srcOrd="0" destOrd="1" presId="urn:microsoft.com/office/officeart/2005/8/layout/arrow3"/>
    <dgm:cxn modelId="{89770BC4-0AFB-44C1-BEF4-DC78A5FEB2AD}" srcId="{16B005BF-F773-4CA8-8081-A7C39013EDB1}" destId="{31F89EB6-AD97-4396-A10D-4BB1CC625A17}" srcOrd="1" destOrd="0" parTransId="{E0318611-2409-4BBC-8EED-973DFBF3CE7B}" sibTransId="{863A5BC5-3BA5-42ED-B695-2FA23CB5CBB5}"/>
    <dgm:cxn modelId="{5AE35233-FA75-46A5-A1CE-8BAD6D1E5941}" srcId="{7EB7B584-BC21-4D97-B61F-BBA0D74E5ACD}" destId="{16B005BF-F773-4CA8-8081-A7C39013EDB1}" srcOrd="0" destOrd="0" parTransId="{2E647D53-DABA-4A0B-B319-716F5E2E5D98}" sibTransId="{65AD6100-39F3-4112-B831-076CB6A30D5E}"/>
    <dgm:cxn modelId="{45ADC4C9-C44D-4D83-BD03-B46B6B2A66FB}" srcId="{55AED0F0-8DEB-4A7B-BDF5-F654192A8A12}" destId="{CBA59208-5124-4A9F-AE8D-0DE86D3C4D81}" srcOrd="1" destOrd="0" parTransId="{DFCDB6D7-AD09-4A6D-BC93-F8D6F708E1CE}" sibTransId="{EAD4C3A5-12C4-46EF-BDA0-3533E0F290C9}"/>
    <dgm:cxn modelId="{3D2F69F4-D6A9-45DC-9FB1-A5DE1B4E4583}" type="presOf" srcId="{7EB7B584-BC21-4D97-B61F-BBA0D74E5ACD}" destId="{2991F148-0118-47F4-A079-3F33FCB72A2A}" srcOrd="0" destOrd="0" presId="urn:microsoft.com/office/officeart/2005/8/layout/arrow3"/>
    <dgm:cxn modelId="{0478DF22-63D3-44CD-9339-4364FF4B06E1}" type="presOf" srcId="{E332C06A-A050-4ABC-ABB0-85E58C668FB8}" destId="{3210B046-E0F7-459B-A706-0FC7C873D392}" srcOrd="0" destOrd="3" presId="urn:microsoft.com/office/officeart/2005/8/layout/arrow3"/>
    <dgm:cxn modelId="{C19DEA85-319A-4237-9E20-7CA28972E029}" srcId="{16B005BF-F773-4CA8-8081-A7C39013EDB1}" destId="{E332C06A-A050-4ABC-ABB0-85E58C668FB8}" srcOrd="2" destOrd="0" parTransId="{3B3285E5-4C6D-4967-AEFA-9B1C0795B4EC}" sibTransId="{085CB6A5-C5E2-4A66-9A7A-150B1E493915}"/>
    <dgm:cxn modelId="{4547D32A-1D61-49CB-8A6B-4CE24FBDA027}" srcId="{55AED0F0-8DEB-4A7B-BDF5-F654192A8A12}" destId="{1DA449C4-8A07-4457-97CD-01FDEE80D87F}" srcOrd="0" destOrd="0" parTransId="{BDF3C2C9-B864-40E0-A79C-DF92CA6F0ABC}" sibTransId="{7ACA4806-E1E0-462E-B1EA-D5795A4E6E1D}"/>
    <dgm:cxn modelId="{113CD972-084D-4A47-B88C-F43BC7AC1CB4}" type="presParOf" srcId="{2991F148-0118-47F4-A079-3F33FCB72A2A}" destId="{D58DB62B-56DF-441C-A318-8EBE258A1D07}" srcOrd="0" destOrd="0" presId="urn:microsoft.com/office/officeart/2005/8/layout/arrow3"/>
    <dgm:cxn modelId="{47D29DD6-F159-461A-826B-17DAEB82C58A}" type="presParOf" srcId="{2991F148-0118-47F4-A079-3F33FCB72A2A}" destId="{23AD9DF6-99F4-4E50-B10E-2B050DAF76FE}" srcOrd="1" destOrd="0" presId="urn:microsoft.com/office/officeart/2005/8/layout/arrow3"/>
    <dgm:cxn modelId="{9A6F5F6B-D5DE-4E6B-9DC2-5349C2A76F08}" type="presParOf" srcId="{2991F148-0118-47F4-A079-3F33FCB72A2A}" destId="{3210B046-E0F7-459B-A706-0FC7C873D392}" srcOrd="2" destOrd="0" presId="urn:microsoft.com/office/officeart/2005/8/layout/arrow3"/>
    <dgm:cxn modelId="{7FBAAC80-1172-4FBB-9873-61D7232D6AF8}" type="presParOf" srcId="{2991F148-0118-47F4-A079-3F33FCB72A2A}" destId="{3697A4DB-2218-47B7-A8F0-C3FD0A94295F}" srcOrd="3" destOrd="0" presId="urn:microsoft.com/office/officeart/2005/8/layout/arrow3"/>
    <dgm:cxn modelId="{89B8CFC5-2867-467E-A27F-DF1F789EA96A}" type="presParOf" srcId="{2991F148-0118-47F4-A079-3F33FCB72A2A}" destId="{E9C0D37D-6519-4646-92D8-2B1CE72823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3FAD-2ED9-4632-BD59-B49A9DEA5AD8}">
      <dsp:nvSpPr>
        <dsp:cNvPr id="0" name=""/>
        <dsp:cNvSpPr/>
      </dsp:nvSpPr>
      <dsp:spPr>
        <a:xfrm>
          <a:off x="3128749" y="0"/>
          <a:ext cx="6148316" cy="6148316"/>
        </a:xfrm>
        <a:prstGeom prst="diamond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A79E2EDE-9DDD-4399-828C-29718BD50DDD}">
      <dsp:nvSpPr>
        <dsp:cNvPr id="0" name=""/>
        <dsp:cNvSpPr/>
      </dsp:nvSpPr>
      <dsp:spPr>
        <a:xfrm>
          <a:off x="3371770" y="543134"/>
          <a:ext cx="2697813" cy="23978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</a:rPr>
            <a:t>1. Створення високотехнологічного навчального середовища</a:t>
          </a:r>
        </a:p>
      </dsp:txBody>
      <dsp:txXfrm>
        <a:off x="3488823" y="660187"/>
        <a:ext cx="2463707" cy="2163737"/>
      </dsp:txXfrm>
    </dsp:sp>
    <dsp:sp modelId="{9DD3AC95-29E2-4B04-BF25-068865721000}">
      <dsp:nvSpPr>
        <dsp:cNvPr id="0" name=""/>
        <dsp:cNvSpPr/>
      </dsp:nvSpPr>
      <dsp:spPr>
        <a:xfrm>
          <a:off x="6430142" y="529515"/>
          <a:ext cx="2837487" cy="2397843"/>
        </a:xfrm>
        <a:prstGeom prst="round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</a:rPr>
            <a:t>2. Створення динамічного навчального контенту</a:t>
          </a:r>
        </a:p>
      </dsp:txBody>
      <dsp:txXfrm>
        <a:off x="6547195" y="646568"/>
        <a:ext cx="2603381" cy="2163737"/>
      </dsp:txXfrm>
    </dsp:sp>
    <dsp:sp modelId="{AF6D75CC-7CA7-4B3D-9C40-035D9E3B51CD}">
      <dsp:nvSpPr>
        <dsp:cNvPr id="0" name=""/>
        <dsp:cNvSpPr/>
      </dsp:nvSpPr>
      <dsp:spPr>
        <a:xfrm>
          <a:off x="3385438" y="3139239"/>
          <a:ext cx="2725100" cy="2397843"/>
        </a:xfrm>
        <a:prstGeom prst="round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</a:rPr>
            <a:t>3. Підготовка вчителів до викладання з використанням змішаного навчання</a:t>
          </a:r>
        </a:p>
      </dsp:txBody>
      <dsp:txXfrm>
        <a:off x="3502491" y="3256292"/>
        <a:ext cx="2490994" cy="2163737"/>
      </dsp:txXfrm>
    </dsp:sp>
    <dsp:sp modelId="{8F6B7F6E-0BDE-4FFD-B595-66DCB71D5749}">
      <dsp:nvSpPr>
        <dsp:cNvPr id="0" name=""/>
        <dsp:cNvSpPr/>
      </dsp:nvSpPr>
      <dsp:spPr>
        <a:xfrm>
          <a:off x="6416511" y="3166550"/>
          <a:ext cx="2810176" cy="2397843"/>
        </a:xfrm>
        <a:prstGeom prst="round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1"/>
              </a:solidFill>
            </a:rPr>
            <a:t>4. З боку школи – внесення змін в організацію навчального процесу</a:t>
          </a:r>
        </a:p>
      </dsp:txBody>
      <dsp:txXfrm>
        <a:off x="6533564" y="3283603"/>
        <a:ext cx="2576070" cy="216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CBA7-4EE7-46E0-B3F8-918B295D0B56}">
      <dsp:nvSpPr>
        <dsp:cNvPr id="0" name=""/>
        <dsp:cNvSpPr/>
      </dsp:nvSpPr>
      <dsp:spPr>
        <a:xfrm>
          <a:off x="0" y="0"/>
          <a:ext cx="8086987" cy="172988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/>
            <a:t>Технологія навчання за допомогою змішаного формату будується за схемою:</a:t>
          </a:r>
        </a:p>
      </dsp:txBody>
      <dsp:txXfrm>
        <a:off x="0" y="0"/>
        <a:ext cx="8086987" cy="1729884"/>
      </dsp:txXfrm>
    </dsp:sp>
    <dsp:sp modelId="{B5BF123A-24EA-497E-B622-6585D9C609EF}">
      <dsp:nvSpPr>
        <dsp:cNvPr id="0" name=""/>
        <dsp:cNvSpPr/>
      </dsp:nvSpPr>
      <dsp:spPr>
        <a:xfrm>
          <a:off x="0" y="1729884"/>
          <a:ext cx="4043493" cy="36327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/>
            <a:t>ОНЛАЙН</a:t>
          </a:r>
          <a:r>
            <a:rPr lang="uk-UA" sz="2100" kern="1200" dirty="0"/>
            <a:t>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– під час першого етапу учні опрацьовують теоретичний матеріал самостійно, фіксують незрозумілі нюанси, які потребують пояснення педагога;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- закріплення інформації відбувається у будь-який зручний для студента час та місце;</a:t>
          </a:r>
        </a:p>
      </dsp:txBody>
      <dsp:txXfrm>
        <a:off x="0" y="1729884"/>
        <a:ext cx="4043493" cy="3632756"/>
      </dsp:txXfrm>
    </dsp:sp>
    <dsp:sp modelId="{1745E6A1-A2E7-468E-A6D0-868C395B1647}">
      <dsp:nvSpPr>
        <dsp:cNvPr id="0" name=""/>
        <dsp:cNvSpPr/>
      </dsp:nvSpPr>
      <dsp:spPr>
        <a:xfrm>
          <a:off x="4043493" y="1729884"/>
          <a:ext cx="4043493" cy="3632756"/>
        </a:xfrm>
        <a:prstGeom prst="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50000"/>
                <a:satMod val="300000"/>
              </a:schemeClr>
            </a:gs>
            <a:gs pos="35000">
              <a:schemeClr val="accent2">
                <a:hueOff val="-4710551"/>
                <a:satOff val="-6290"/>
                <a:lumOff val="3726"/>
                <a:alphaOff val="0"/>
                <a:tint val="37000"/>
                <a:satMod val="30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/>
            <a:t>ОФЛАЙН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– учні обговорюють пройдений матеріал в аудиторії, з'ясовують незрозуміле раніше;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/>
            <a:t>-учитель</a:t>
          </a:r>
          <a:r>
            <a:rPr lang="uk-UA" sz="2100" kern="1200" dirty="0"/>
            <a:t> застосовує різні методи для можливості відтворення інформації аудиторією.</a:t>
          </a:r>
        </a:p>
      </dsp:txBody>
      <dsp:txXfrm>
        <a:off x="4043493" y="1729884"/>
        <a:ext cx="4043493" cy="3632756"/>
      </dsp:txXfrm>
    </dsp:sp>
    <dsp:sp modelId="{B944483E-CDC5-42CA-8733-8384374436C4}">
      <dsp:nvSpPr>
        <dsp:cNvPr id="0" name=""/>
        <dsp:cNvSpPr/>
      </dsp:nvSpPr>
      <dsp:spPr>
        <a:xfrm>
          <a:off x="0" y="5362640"/>
          <a:ext cx="8086987" cy="40363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9D224-A7B5-49DF-B922-9C80C2953E80}">
      <dsp:nvSpPr>
        <dsp:cNvPr id="0" name=""/>
        <dsp:cNvSpPr/>
      </dsp:nvSpPr>
      <dsp:spPr>
        <a:xfrm>
          <a:off x="4325676" y="1813235"/>
          <a:ext cx="4337082" cy="43370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kern="1200" dirty="0"/>
            <a:t>Переваги такого навчання</a:t>
          </a:r>
          <a:endParaRPr lang="uk-UA" sz="4600" kern="1200" dirty="0"/>
        </a:p>
      </dsp:txBody>
      <dsp:txXfrm>
        <a:off x="4960827" y="2448386"/>
        <a:ext cx="3066780" cy="3066780"/>
      </dsp:txXfrm>
    </dsp:sp>
    <dsp:sp modelId="{9E487A1D-18E6-422D-8035-42910143A229}">
      <dsp:nvSpPr>
        <dsp:cNvPr id="0" name=""/>
        <dsp:cNvSpPr/>
      </dsp:nvSpPr>
      <dsp:spPr>
        <a:xfrm>
          <a:off x="5334146" y="115135"/>
          <a:ext cx="2674960" cy="2168541"/>
        </a:xfrm>
        <a:prstGeom prst="ellipse">
          <a:avLst/>
        </a:prstGeom>
        <a:solidFill>
          <a:schemeClr val="accent5">
            <a:alpha val="50000"/>
            <a:hueOff val="1167422"/>
            <a:satOff val="797"/>
            <a:lumOff val="-22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Залучення </a:t>
          </a:r>
          <a:r>
            <a:rPr lang="uk-UA" sz="1900" b="1" kern="1200" dirty="0" err="1"/>
            <a:t>інтернет-технологій</a:t>
          </a:r>
          <a:endParaRPr lang="uk-UA" sz="1900" kern="1200" dirty="0"/>
        </a:p>
      </dsp:txBody>
      <dsp:txXfrm>
        <a:off x="5725885" y="432710"/>
        <a:ext cx="1891482" cy="1533391"/>
      </dsp:txXfrm>
    </dsp:sp>
    <dsp:sp modelId="{9FCC8343-CCE6-4FEA-BE66-1283546BB853}">
      <dsp:nvSpPr>
        <dsp:cNvPr id="0" name=""/>
        <dsp:cNvSpPr/>
      </dsp:nvSpPr>
      <dsp:spPr>
        <a:xfrm>
          <a:off x="7558750" y="1294954"/>
          <a:ext cx="3463572" cy="2168541"/>
        </a:xfrm>
        <a:prstGeom prst="ellipse">
          <a:avLst/>
        </a:prstGeom>
        <a:solidFill>
          <a:schemeClr val="accent5">
            <a:alpha val="50000"/>
            <a:hueOff val="2334845"/>
            <a:satOff val="1593"/>
            <a:lumOff val="-44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Самостійність учня</a:t>
          </a:r>
          <a:endParaRPr lang="uk-UA" sz="1900" kern="1200" dirty="0"/>
        </a:p>
      </dsp:txBody>
      <dsp:txXfrm>
        <a:off x="8065978" y="1612529"/>
        <a:ext cx="2449116" cy="1533391"/>
      </dsp:txXfrm>
    </dsp:sp>
    <dsp:sp modelId="{8DCF41DA-8933-4A70-A232-B3A623903080}">
      <dsp:nvSpPr>
        <dsp:cNvPr id="0" name=""/>
        <dsp:cNvSpPr/>
      </dsp:nvSpPr>
      <dsp:spPr>
        <a:xfrm>
          <a:off x="7945377" y="3485425"/>
          <a:ext cx="2843868" cy="2168541"/>
        </a:xfrm>
        <a:prstGeom prst="ellipse">
          <a:avLst/>
        </a:prstGeom>
        <a:solidFill>
          <a:schemeClr val="accent5">
            <a:alpha val="50000"/>
            <a:hueOff val="3502267"/>
            <a:satOff val="2390"/>
            <a:lumOff val="-6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Економія часу</a:t>
          </a:r>
          <a:endParaRPr lang="uk-UA" sz="1900" kern="1200" dirty="0"/>
        </a:p>
      </dsp:txBody>
      <dsp:txXfrm>
        <a:off x="8361852" y="3803000"/>
        <a:ext cx="2010918" cy="1533391"/>
      </dsp:txXfrm>
    </dsp:sp>
    <dsp:sp modelId="{1FF868FF-58E1-4890-88BF-E2DF9B3C7A93}">
      <dsp:nvSpPr>
        <dsp:cNvPr id="0" name=""/>
        <dsp:cNvSpPr/>
      </dsp:nvSpPr>
      <dsp:spPr>
        <a:xfrm>
          <a:off x="6474150" y="5479573"/>
          <a:ext cx="3038342" cy="1966758"/>
        </a:xfrm>
        <a:prstGeom prst="ellipse">
          <a:avLst/>
        </a:prstGeom>
        <a:solidFill>
          <a:schemeClr val="accent5">
            <a:alpha val="50000"/>
            <a:hueOff val="4669689"/>
            <a:satOff val="3187"/>
            <a:lumOff val="-89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Регулярність</a:t>
          </a:r>
          <a:endParaRPr lang="uk-UA" sz="1900" kern="1200" dirty="0"/>
        </a:p>
      </dsp:txBody>
      <dsp:txXfrm>
        <a:off x="6919105" y="5767598"/>
        <a:ext cx="2148432" cy="1390708"/>
      </dsp:txXfrm>
    </dsp:sp>
    <dsp:sp modelId="{F7772740-6523-4785-B0A3-073FE5B3D3EC}">
      <dsp:nvSpPr>
        <dsp:cNvPr id="0" name=""/>
        <dsp:cNvSpPr/>
      </dsp:nvSpPr>
      <dsp:spPr>
        <a:xfrm>
          <a:off x="3507475" y="5378675"/>
          <a:ext cx="2893332" cy="2168541"/>
        </a:xfrm>
        <a:prstGeom prst="ellipse">
          <a:avLst/>
        </a:prstGeom>
        <a:solidFill>
          <a:schemeClr val="accent5">
            <a:alpha val="50000"/>
            <a:hueOff val="5837112"/>
            <a:satOff val="3984"/>
            <a:lumOff val="-112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Швидкий зворотній зв'язок</a:t>
          </a:r>
          <a:endParaRPr lang="uk-UA" sz="1900" kern="1200" dirty="0"/>
        </a:p>
      </dsp:txBody>
      <dsp:txXfrm>
        <a:off x="3931194" y="5696250"/>
        <a:ext cx="2045894" cy="1533391"/>
      </dsp:txXfrm>
    </dsp:sp>
    <dsp:sp modelId="{B87034A8-18FE-427D-BF8E-6EF10CB1715A}">
      <dsp:nvSpPr>
        <dsp:cNvPr id="0" name=""/>
        <dsp:cNvSpPr/>
      </dsp:nvSpPr>
      <dsp:spPr>
        <a:xfrm>
          <a:off x="2553353" y="3417169"/>
          <a:ext cx="2507852" cy="2168541"/>
        </a:xfrm>
        <a:prstGeom prst="ellipse">
          <a:avLst/>
        </a:prstGeom>
        <a:solidFill>
          <a:schemeClr val="accent5">
            <a:alpha val="50000"/>
            <a:hueOff val="7004534"/>
            <a:satOff val="4780"/>
            <a:lumOff val="-134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Вища об'єктивність оцінювання</a:t>
          </a:r>
          <a:endParaRPr lang="uk-UA" sz="1900" kern="1200" dirty="0"/>
        </a:p>
      </dsp:txBody>
      <dsp:txXfrm>
        <a:off x="2920619" y="3734744"/>
        <a:ext cx="1773320" cy="1533391"/>
      </dsp:txXfrm>
    </dsp:sp>
    <dsp:sp modelId="{C8232226-9D44-46A6-ABC6-328CA50C963F}">
      <dsp:nvSpPr>
        <dsp:cNvPr id="0" name=""/>
        <dsp:cNvSpPr/>
      </dsp:nvSpPr>
      <dsp:spPr>
        <a:xfrm>
          <a:off x="2618256" y="1199428"/>
          <a:ext cx="3196473" cy="2168541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/>
            <a:t>Результативність</a:t>
          </a:r>
          <a:endParaRPr lang="uk-UA" sz="1900" kern="1200" dirty="0"/>
        </a:p>
      </dsp:txBody>
      <dsp:txXfrm>
        <a:off x="3086369" y="1517003"/>
        <a:ext cx="2260247" cy="1533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2CC71-7B8C-47CE-A72D-5629312F08DB}">
      <dsp:nvSpPr>
        <dsp:cNvPr id="0" name=""/>
        <dsp:cNvSpPr/>
      </dsp:nvSpPr>
      <dsp:spPr>
        <a:xfrm>
          <a:off x="1913415" y="0"/>
          <a:ext cx="5513696" cy="551369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D7AC8-2731-46AF-8B2A-96782957C043}">
      <dsp:nvSpPr>
        <dsp:cNvPr id="0" name=""/>
        <dsp:cNvSpPr/>
      </dsp:nvSpPr>
      <dsp:spPr>
        <a:xfrm>
          <a:off x="4670263" y="551908"/>
          <a:ext cx="3583902" cy="979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1. Невмотивований вчитель</a:t>
          </a:r>
        </a:p>
      </dsp:txBody>
      <dsp:txXfrm>
        <a:off x="4718101" y="599746"/>
        <a:ext cx="3488226" cy="884297"/>
      </dsp:txXfrm>
    </dsp:sp>
    <dsp:sp modelId="{B62958FA-2173-4D4D-87B5-0A1C9F5DFB4F}">
      <dsp:nvSpPr>
        <dsp:cNvPr id="0" name=""/>
        <dsp:cNvSpPr/>
      </dsp:nvSpPr>
      <dsp:spPr>
        <a:xfrm>
          <a:off x="4670263" y="1654378"/>
          <a:ext cx="3583902" cy="979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723985"/>
              <a:satOff val="1859"/>
              <a:lumOff val="-52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2. Учитель повинен володіти технікою дистанційного навчання</a:t>
          </a:r>
        </a:p>
      </dsp:txBody>
      <dsp:txXfrm>
        <a:off x="4718101" y="1702216"/>
        <a:ext cx="3488226" cy="884297"/>
      </dsp:txXfrm>
    </dsp:sp>
    <dsp:sp modelId="{EBDB64F1-AE99-416D-90D5-CAC971E1A0EC}">
      <dsp:nvSpPr>
        <dsp:cNvPr id="0" name=""/>
        <dsp:cNvSpPr/>
      </dsp:nvSpPr>
      <dsp:spPr>
        <a:xfrm>
          <a:off x="4670263" y="2756848"/>
          <a:ext cx="3583902" cy="979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447971"/>
              <a:satOff val="3718"/>
              <a:lumOff val="-10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3. Якщо в учня є можливість вибирати вчителя, то чи вибере він саме вас?</a:t>
          </a:r>
        </a:p>
      </dsp:txBody>
      <dsp:txXfrm>
        <a:off x="4718101" y="2804686"/>
        <a:ext cx="3488226" cy="884297"/>
      </dsp:txXfrm>
    </dsp:sp>
    <dsp:sp modelId="{F27E6C95-F6A7-4FF8-810E-DC48F94BFD6A}">
      <dsp:nvSpPr>
        <dsp:cNvPr id="0" name=""/>
        <dsp:cNvSpPr/>
      </dsp:nvSpPr>
      <dsp:spPr>
        <a:xfrm>
          <a:off x="4670263" y="3859317"/>
          <a:ext cx="3583902" cy="979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4. Не перенавантажувати</a:t>
          </a:r>
        </a:p>
      </dsp:txBody>
      <dsp:txXfrm>
        <a:off x="4718101" y="3907155"/>
        <a:ext cx="3488226" cy="884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33B5E-B77B-457B-9FD8-EDF05C988828}">
      <dsp:nvSpPr>
        <dsp:cNvPr id="0" name=""/>
        <dsp:cNvSpPr/>
      </dsp:nvSpPr>
      <dsp:spPr>
        <a:xfrm rot="16200000">
          <a:off x="701438" y="-592271"/>
          <a:ext cx="2568622" cy="397149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/>
            <a:t>ротаційна</a:t>
          </a:r>
          <a:endParaRPr lang="uk-UA" sz="2600" b="1" kern="1200" dirty="0"/>
        </a:p>
      </dsp:txBody>
      <dsp:txXfrm rot="5400000">
        <a:off x="-1" y="109167"/>
        <a:ext cx="3971498" cy="1926466"/>
      </dsp:txXfrm>
    </dsp:sp>
    <dsp:sp modelId="{DD7F5A87-843B-42CD-808C-5A802E5332C2}">
      <dsp:nvSpPr>
        <dsp:cNvPr id="0" name=""/>
        <dsp:cNvSpPr/>
      </dsp:nvSpPr>
      <dsp:spPr>
        <a:xfrm>
          <a:off x="3971498" y="81887"/>
          <a:ext cx="3971498" cy="2568622"/>
        </a:xfrm>
        <a:prstGeom prst="round1Rect">
          <a:avLst/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flex-</a:t>
          </a:r>
          <a:r>
            <a:rPr lang="uk-UA" sz="2600" b="1" kern="1200"/>
            <a:t>модель</a:t>
          </a:r>
          <a:endParaRPr lang="uk-UA" sz="2600" b="1" kern="1200" dirty="0"/>
        </a:p>
      </dsp:txBody>
      <dsp:txXfrm>
        <a:off x="3971498" y="81887"/>
        <a:ext cx="3971498" cy="1926466"/>
      </dsp:txXfrm>
    </dsp:sp>
    <dsp:sp modelId="{73DC9821-1AB6-4090-91E7-1B5EEAC68806}">
      <dsp:nvSpPr>
        <dsp:cNvPr id="0" name=""/>
        <dsp:cNvSpPr/>
      </dsp:nvSpPr>
      <dsp:spPr>
        <a:xfrm rot="10800000">
          <a:off x="0" y="2568622"/>
          <a:ext cx="3971498" cy="2568622"/>
        </a:xfrm>
        <a:prstGeom prst="round1Rect">
          <a:avLst/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self-blend</a:t>
          </a:r>
          <a:endParaRPr lang="uk-UA" sz="2600" b="1" kern="1200" dirty="0"/>
        </a:p>
      </dsp:txBody>
      <dsp:txXfrm rot="10800000">
        <a:off x="0" y="3210778"/>
        <a:ext cx="3971498" cy="1926466"/>
      </dsp:txXfrm>
    </dsp:sp>
    <dsp:sp modelId="{33F4F770-BCA7-4DD0-8FC6-8899168BBB9A}">
      <dsp:nvSpPr>
        <dsp:cNvPr id="0" name=""/>
        <dsp:cNvSpPr/>
      </dsp:nvSpPr>
      <dsp:spPr>
        <a:xfrm rot="5400000">
          <a:off x="4672936" y="1867184"/>
          <a:ext cx="2568622" cy="3971498"/>
        </a:xfrm>
        <a:prstGeom prst="round1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модель збагаченого віртуального навчання</a:t>
          </a:r>
        </a:p>
      </dsp:txBody>
      <dsp:txXfrm rot="-5400000">
        <a:off x="3971498" y="3210778"/>
        <a:ext cx="3971498" cy="1926466"/>
      </dsp:txXfrm>
    </dsp:sp>
    <dsp:sp modelId="{1E88D124-835F-4E20-BCF5-4774B6C89039}">
      <dsp:nvSpPr>
        <dsp:cNvPr id="0" name=""/>
        <dsp:cNvSpPr/>
      </dsp:nvSpPr>
      <dsp:spPr>
        <a:xfrm>
          <a:off x="226236" y="1926466"/>
          <a:ext cx="7490524" cy="1284311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/>
            <a:t>Загалом виділяють кілька моделей змішаного навчання:</a:t>
          </a:r>
        </a:p>
      </dsp:txBody>
      <dsp:txXfrm>
        <a:off x="288931" y="1989161"/>
        <a:ext cx="7365134" cy="1158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AE329-62A8-451C-891C-DF7E40D0B1C0}">
      <dsp:nvSpPr>
        <dsp:cNvPr id="0" name=""/>
        <dsp:cNvSpPr/>
      </dsp:nvSpPr>
      <dsp:spPr>
        <a:xfrm>
          <a:off x="2431304" y="650738"/>
          <a:ext cx="4776619" cy="4776619"/>
        </a:xfrm>
        <a:prstGeom prst="blockArc">
          <a:avLst>
            <a:gd name="adj1" fmla="val 12800030"/>
            <a:gd name="adj2" fmla="val 16888937"/>
            <a:gd name="adj3" fmla="val 4531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50000"/>
                <a:satMod val="300000"/>
              </a:schemeClr>
            </a:gs>
            <a:gs pos="35000">
              <a:schemeClr val="accent5">
                <a:hueOff val="8171956"/>
                <a:satOff val="5577"/>
                <a:lumOff val="-15685"/>
                <a:alphaOff val="0"/>
                <a:tint val="37000"/>
                <a:satMod val="30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D4BB4C-E52A-4178-B8FB-5B302F0A8DCC}">
      <dsp:nvSpPr>
        <dsp:cNvPr id="0" name=""/>
        <dsp:cNvSpPr/>
      </dsp:nvSpPr>
      <dsp:spPr>
        <a:xfrm>
          <a:off x="2469865" y="590097"/>
          <a:ext cx="4776619" cy="4776619"/>
        </a:xfrm>
        <a:prstGeom prst="blockArc">
          <a:avLst>
            <a:gd name="adj1" fmla="val 8859653"/>
            <a:gd name="adj2" fmla="val 12694188"/>
            <a:gd name="adj3" fmla="val 4531"/>
          </a:avLst>
        </a:prstGeom>
        <a:gradFill rotWithShape="0">
          <a:gsLst>
            <a:gs pos="0">
              <a:schemeClr val="accent5">
                <a:hueOff val="6537565"/>
                <a:satOff val="4462"/>
                <a:lumOff val="-12548"/>
                <a:alphaOff val="0"/>
                <a:tint val="50000"/>
                <a:satMod val="300000"/>
              </a:schemeClr>
            </a:gs>
            <a:gs pos="35000">
              <a:schemeClr val="accent5">
                <a:hueOff val="6537565"/>
                <a:satOff val="4462"/>
                <a:lumOff val="-12548"/>
                <a:alphaOff val="0"/>
                <a:tint val="37000"/>
                <a:satMod val="300000"/>
              </a:schemeClr>
            </a:gs>
            <a:gs pos="100000">
              <a:schemeClr val="accent5">
                <a:hueOff val="6537565"/>
                <a:satOff val="4462"/>
                <a:lumOff val="-125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DCB0C1-FFC3-4720-BD94-BF9F7B811E93}">
      <dsp:nvSpPr>
        <dsp:cNvPr id="0" name=""/>
        <dsp:cNvSpPr/>
      </dsp:nvSpPr>
      <dsp:spPr>
        <a:xfrm>
          <a:off x="2540589" y="709517"/>
          <a:ext cx="4776619" cy="4776619"/>
        </a:xfrm>
        <a:prstGeom prst="blockArc">
          <a:avLst>
            <a:gd name="adj1" fmla="val 4670145"/>
            <a:gd name="adj2" fmla="val 9064092"/>
            <a:gd name="adj3" fmla="val 4531"/>
          </a:avLst>
        </a:prstGeom>
        <a:gradFill rotWithShape="0">
          <a:gsLst>
            <a:gs pos="0">
              <a:schemeClr val="accent5">
                <a:hueOff val="4903174"/>
                <a:satOff val="3346"/>
                <a:lumOff val="-9411"/>
                <a:alphaOff val="0"/>
                <a:tint val="50000"/>
                <a:satMod val="300000"/>
              </a:schemeClr>
            </a:gs>
            <a:gs pos="35000">
              <a:schemeClr val="accent5">
                <a:hueOff val="4903174"/>
                <a:satOff val="3346"/>
                <a:lumOff val="-9411"/>
                <a:alphaOff val="0"/>
                <a:tint val="37000"/>
                <a:satMod val="300000"/>
              </a:schemeClr>
            </a:gs>
            <a:gs pos="100000">
              <a:schemeClr val="accent5">
                <a:hueOff val="4903174"/>
                <a:satOff val="3346"/>
                <a:lumOff val="-9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25097-C51C-4614-89F6-F8FBA14D38C5}">
      <dsp:nvSpPr>
        <dsp:cNvPr id="0" name=""/>
        <dsp:cNvSpPr/>
      </dsp:nvSpPr>
      <dsp:spPr>
        <a:xfrm>
          <a:off x="3509241" y="706325"/>
          <a:ext cx="4776619" cy="4776619"/>
        </a:xfrm>
        <a:prstGeom prst="blockArc">
          <a:avLst>
            <a:gd name="adj1" fmla="val 1672700"/>
            <a:gd name="adj2" fmla="val 6107199"/>
            <a:gd name="adj3" fmla="val 4531"/>
          </a:avLst>
        </a:prstGeom>
        <a:gradFill rotWithShape="0">
          <a:gsLst>
            <a:gs pos="0">
              <a:schemeClr val="accent5">
                <a:hueOff val="3268782"/>
                <a:satOff val="2231"/>
                <a:lumOff val="-6274"/>
                <a:alphaOff val="0"/>
                <a:tint val="50000"/>
                <a:satMod val="300000"/>
              </a:schemeClr>
            </a:gs>
            <a:gs pos="35000">
              <a:schemeClr val="accent5">
                <a:hueOff val="3268782"/>
                <a:satOff val="2231"/>
                <a:lumOff val="-6274"/>
                <a:alphaOff val="0"/>
                <a:tint val="37000"/>
                <a:satMod val="300000"/>
              </a:schemeClr>
            </a:gs>
            <a:gs pos="100000">
              <a:schemeClr val="accent5">
                <a:hueOff val="3268782"/>
                <a:satOff val="2231"/>
                <a:lumOff val="-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B20EFB-050C-479D-8F1E-F0C208EDD9F8}">
      <dsp:nvSpPr>
        <dsp:cNvPr id="0" name=""/>
        <dsp:cNvSpPr/>
      </dsp:nvSpPr>
      <dsp:spPr>
        <a:xfrm>
          <a:off x="3424478" y="884375"/>
          <a:ext cx="4776619" cy="4776619"/>
        </a:xfrm>
        <a:prstGeom prst="blockArc">
          <a:avLst>
            <a:gd name="adj1" fmla="val 19475300"/>
            <a:gd name="adj2" fmla="val 1382187"/>
            <a:gd name="adj3" fmla="val 4531"/>
          </a:avLst>
        </a:prstGeom>
        <a:gradFill rotWithShape="0">
          <a:gsLst>
            <a:gs pos="0">
              <a:schemeClr val="accent5">
                <a:hueOff val="1634391"/>
                <a:satOff val="1115"/>
                <a:lumOff val="-3137"/>
                <a:alphaOff val="0"/>
                <a:tint val="50000"/>
                <a:satMod val="300000"/>
              </a:schemeClr>
            </a:gs>
            <a:gs pos="35000">
              <a:schemeClr val="accent5">
                <a:hueOff val="1634391"/>
                <a:satOff val="1115"/>
                <a:lumOff val="-3137"/>
                <a:alphaOff val="0"/>
                <a:tint val="37000"/>
                <a:satMod val="300000"/>
              </a:schemeClr>
            </a:gs>
            <a:gs pos="100000">
              <a:schemeClr val="accent5">
                <a:hueOff val="1634391"/>
                <a:satOff val="1115"/>
                <a:lumOff val="-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4BDD9E-E06E-405F-AA2E-CB97A58CF1CF}">
      <dsp:nvSpPr>
        <dsp:cNvPr id="0" name=""/>
        <dsp:cNvSpPr/>
      </dsp:nvSpPr>
      <dsp:spPr>
        <a:xfrm>
          <a:off x="3285984" y="664639"/>
          <a:ext cx="4776619" cy="4776619"/>
        </a:xfrm>
        <a:prstGeom prst="blockArc">
          <a:avLst>
            <a:gd name="adj1" fmla="val 15622877"/>
            <a:gd name="adj2" fmla="val 19858035"/>
            <a:gd name="adj3" fmla="val 453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3A89C9-FC32-495D-8203-4DA9CC48FEF1}">
      <dsp:nvSpPr>
        <dsp:cNvPr id="0" name=""/>
        <dsp:cNvSpPr/>
      </dsp:nvSpPr>
      <dsp:spPr>
        <a:xfrm>
          <a:off x="3403474" y="1946905"/>
          <a:ext cx="3652468" cy="21473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err="1"/>
            <a:t>До </a:t>
          </a:r>
          <a:r>
            <a:rPr lang="uk-UA" sz="1700" b="1" kern="1200" dirty="0" err="1"/>
            <a:t>онлайн-інструмен</a:t>
          </a:r>
          <a:r>
            <a:rPr lang="uk-UA" sz="1700" b="1" kern="1200" dirty="0"/>
            <a:t>тів</a:t>
          </a:r>
          <a:r>
            <a:rPr lang="uk-UA" sz="1700" kern="1200" dirty="0"/>
            <a:t>, які можуть стати в пригоді у процесі змішаного навчання, можна зарахувати наступні</a:t>
          </a:r>
          <a:r>
            <a:rPr lang="uk-UA" sz="1700" b="1" kern="1200" dirty="0"/>
            <a:t>:</a:t>
          </a:r>
          <a:endParaRPr lang="uk-UA" sz="1700" kern="1200" dirty="0"/>
        </a:p>
      </dsp:txBody>
      <dsp:txXfrm>
        <a:off x="3938366" y="2261375"/>
        <a:ext cx="2582684" cy="1518396"/>
      </dsp:txXfrm>
    </dsp:sp>
    <dsp:sp modelId="{AE8A3A3A-9531-4A2B-B5B2-E4BC1C2D0AF4}">
      <dsp:nvSpPr>
        <dsp:cNvPr id="0" name=""/>
        <dsp:cNvSpPr/>
      </dsp:nvSpPr>
      <dsp:spPr>
        <a:xfrm>
          <a:off x="4178797" y="0"/>
          <a:ext cx="2210946" cy="15031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/>
            <a:t>Курси</a:t>
          </a:r>
        </a:p>
      </dsp:txBody>
      <dsp:txXfrm>
        <a:off x="4502583" y="220129"/>
        <a:ext cx="1563374" cy="1062877"/>
      </dsp:txXfrm>
    </dsp:sp>
    <dsp:sp modelId="{0A43BB98-E24D-4083-87EC-37C1A71BB8F4}">
      <dsp:nvSpPr>
        <dsp:cNvPr id="0" name=""/>
        <dsp:cNvSpPr/>
      </dsp:nvSpPr>
      <dsp:spPr>
        <a:xfrm>
          <a:off x="6477973" y="1168573"/>
          <a:ext cx="2474416" cy="1503135"/>
        </a:xfrm>
        <a:prstGeom prst="ellipse">
          <a:avLst/>
        </a:prstGeom>
        <a:gradFill rotWithShape="0">
          <a:gsLst>
            <a:gs pos="0">
              <a:schemeClr val="accent5">
                <a:hueOff val="1634391"/>
                <a:satOff val="1115"/>
                <a:lumOff val="-3137"/>
                <a:alphaOff val="0"/>
                <a:tint val="50000"/>
                <a:satMod val="300000"/>
              </a:schemeClr>
            </a:gs>
            <a:gs pos="35000">
              <a:schemeClr val="accent5">
                <a:hueOff val="1634391"/>
                <a:satOff val="1115"/>
                <a:lumOff val="-3137"/>
                <a:alphaOff val="0"/>
                <a:tint val="37000"/>
                <a:satMod val="300000"/>
              </a:schemeClr>
            </a:gs>
            <a:gs pos="100000">
              <a:schemeClr val="accent5">
                <a:hueOff val="1634391"/>
                <a:satOff val="1115"/>
                <a:lumOff val="-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/>
            <a:t>Відеоуроки</a:t>
          </a:r>
        </a:p>
      </dsp:txBody>
      <dsp:txXfrm>
        <a:off x="6840343" y="1388702"/>
        <a:ext cx="1749676" cy="1062877"/>
      </dsp:txXfrm>
    </dsp:sp>
    <dsp:sp modelId="{6D988A9F-9DC1-4097-AE9E-CD9EBF6B2E2C}">
      <dsp:nvSpPr>
        <dsp:cNvPr id="0" name=""/>
        <dsp:cNvSpPr/>
      </dsp:nvSpPr>
      <dsp:spPr>
        <a:xfrm>
          <a:off x="6690450" y="3434528"/>
          <a:ext cx="2540794" cy="1503135"/>
        </a:xfrm>
        <a:prstGeom prst="ellipse">
          <a:avLst/>
        </a:prstGeom>
        <a:gradFill rotWithShape="0">
          <a:gsLst>
            <a:gs pos="0">
              <a:schemeClr val="accent5">
                <a:hueOff val="3268782"/>
                <a:satOff val="2231"/>
                <a:lumOff val="-6274"/>
                <a:alphaOff val="0"/>
                <a:tint val="50000"/>
                <a:satMod val="300000"/>
              </a:schemeClr>
            </a:gs>
            <a:gs pos="35000">
              <a:schemeClr val="accent5">
                <a:hueOff val="3268782"/>
                <a:satOff val="2231"/>
                <a:lumOff val="-6274"/>
                <a:alphaOff val="0"/>
                <a:tint val="37000"/>
                <a:satMod val="300000"/>
              </a:schemeClr>
            </a:gs>
            <a:gs pos="100000">
              <a:schemeClr val="accent5">
                <a:hueOff val="3268782"/>
                <a:satOff val="2231"/>
                <a:lumOff val="-62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/>
            <a:t>Вебінари  </a:t>
          </a:r>
        </a:p>
      </dsp:txBody>
      <dsp:txXfrm>
        <a:off x="7062541" y="3654657"/>
        <a:ext cx="1796612" cy="1062877"/>
      </dsp:txXfrm>
    </dsp:sp>
    <dsp:sp modelId="{A06BF8B7-C697-4040-AA54-9A94EB4280EC}">
      <dsp:nvSpPr>
        <dsp:cNvPr id="0" name=""/>
        <dsp:cNvSpPr/>
      </dsp:nvSpPr>
      <dsp:spPr>
        <a:xfrm>
          <a:off x="4022969" y="4628048"/>
          <a:ext cx="2795561" cy="1503135"/>
        </a:xfrm>
        <a:prstGeom prst="ellipse">
          <a:avLst/>
        </a:prstGeom>
        <a:gradFill rotWithShape="0">
          <a:gsLst>
            <a:gs pos="0">
              <a:schemeClr val="accent5">
                <a:hueOff val="4903174"/>
                <a:satOff val="3346"/>
                <a:lumOff val="-9411"/>
                <a:alphaOff val="0"/>
                <a:tint val="50000"/>
                <a:satMod val="300000"/>
              </a:schemeClr>
            </a:gs>
            <a:gs pos="35000">
              <a:schemeClr val="accent5">
                <a:hueOff val="4903174"/>
                <a:satOff val="3346"/>
                <a:lumOff val="-9411"/>
                <a:alphaOff val="0"/>
                <a:tint val="37000"/>
                <a:satMod val="300000"/>
              </a:schemeClr>
            </a:gs>
            <a:gs pos="100000">
              <a:schemeClr val="accent5">
                <a:hueOff val="4903174"/>
                <a:satOff val="3346"/>
                <a:lumOff val="-94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 err="1"/>
            <a:t>Онлайн-класи</a:t>
          </a:r>
          <a:endParaRPr lang="uk-UA" sz="1600" b="1" u="none" kern="1200" dirty="0"/>
        </a:p>
      </dsp:txBody>
      <dsp:txXfrm>
        <a:off x="4432369" y="4848177"/>
        <a:ext cx="1976761" cy="1062877"/>
      </dsp:txXfrm>
    </dsp:sp>
    <dsp:sp modelId="{E55E2E7E-A417-4D0A-A2FB-9232A2A3123F}">
      <dsp:nvSpPr>
        <dsp:cNvPr id="0" name=""/>
        <dsp:cNvSpPr/>
      </dsp:nvSpPr>
      <dsp:spPr>
        <a:xfrm>
          <a:off x="1610443" y="3475470"/>
          <a:ext cx="2551151" cy="1503135"/>
        </a:xfrm>
        <a:prstGeom prst="ellipse">
          <a:avLst/>
        </a:prstGeom>
        <a:gradFill rotWithShape="0">
          <a:gsLst>
            <a:gs pos="0">
              <a:schemeClr val="accent5">
                <a:hueOff val="6537565"/>
                <a:satOff val="4462"/>
                <a:lumOff val="-12548"/>
                <a:alphaOff val="0"/>
                <a:tint val="50000"/>
                <a:satMod val="300000"/>
              </a:schemeClr>
            </a:gs>
            <a:gs pos="35000">
              <a:schemeClr val="accent5">
                <a:hueOff val="6537565"/>
                <a:satOff val="4462"/>
                <a:lumOff val="-12548"/>
                <a:alphaOff val="0"/>
                <a:tint val="37000"/>
                <a:satMod val="300000"/>
              </a:schemeClr>
            </a:gs>
            <a:gs pos="100000">
              <a:schemeClr val="accent5">
                <a:hueOff val="6537565"/>
                <a:satOff val="4462"/>
                <a:lumOff val="-125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/>
            <a:t>Мобільні додатки</a:t>
          </a:r>
        </a:p>
      </dsp:txBody>
      <dsp:txXfrm>
        <a:off x="1984050" y="3695599"/>
        <a:ext cx="1803937" cy="1062877"/>
      </dsp:txXfrm>
    </dsp:sp>
    <dsp:sp modelId="{04F3842F-76E4-411E-9FF2-E08FE5390342}">
      <dsp:nvSpPr>
        <dsp:cNvPr id="0" name=""/>
        <dsp:cNvSpPr/>
      </dsp:nvSpPr>
      <dsp:spPr>
        <a:xfrm>
          <a:off x="1610443" y="1004801"/>
          <a:ext cx="2517977" cy="1503135"/>
        </a:xfrm>
        <a:prstGeom prst="ellipse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50000"/>
                <a:satMod val="300000"/>
              </a:schemeClr>
            </a:gs>
            <a:gs pos="35000">
              <a:schemeClr val="accent5">
                <a:hueOff val="8171956"/>
                <a:satOff val="5577"/>
                <a:lumOff val="-15685"/>
                <a:alphaOff val="0"/>
                <a:tint val="37000"/>
                <a:satMod val="30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/>
            <a:t>Спеціалізовані  портали</a:t>
          </a:r>
        </a:p>
      </dsp:txBody>
      <dsp:txXfrm>
        <a:off x="1979192" y="1224930"/>
        <a:ext cx="1780479" cy="1062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7D9C1-164F-45BE-9D60-311E22C9D73A}">
      <dsp:nvSpPr>
        <dsp:cNvPr id="0" name=""/>
        <dsp:cNvSpPr/>
      </dsp:nvSpPr>
      <dsp:spPr>
        <a:xfrm>
          <a:off x="0" y="0"/>
          <a:ext cx="7806520" cy="1592693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/>
            <a:t>Види діяльності в змішаному навчанні</a:t>
          </a:r>
          <a:endParaRPr lang="uk-UA" sz="4500" kern="1200"/>
        </a:p>
      </dsp:txBody>
      <dsp:txXfrm>
        <a:off x="0" y="0"/>
        <a:ext cx="7806520" cy="1592693"/>
      </dsp:txXfrm>
    </dsp:sp>
    <dsp:sp modelId="{52BD6EB4-65E0-40AC-85AC-19CC0493C855}">
      <dsp:nvSpPr>
        <dsp:cNvPr id="0" name=""/>
        <dsp:cNvSpPr/>
      </dsp:nvSpPr>
      <dsp:spPr>
        <a:xfrm>
          <a:off x="0" y="1592693"/>
          <a:ext cx="1951630" cy="33446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Прозорість участі кожного</a:t>
          </a:r>
        </a:p>
      </dsp:txBody>
      <dsp:txXfrm>
        <a:off x="0" y="1592693"/>
        <a:ext cx="1951630" cy="3344656"/>
      </dsp:txXfrm>
    </dsp:sp>
    <dsp:sp modelId="{992CB8CF-05FE-46A0-9B3B-BB49BD9686A7}">
      <dsp:nvSpPr>
        <dsp:cNvPr id="0" name=""/>
        <dsp:cNvSpPr/>
      </dsp:nvSpPr>
      <dsp:spPr>
        <a:xfrm>
          <a:off x="1951630" y="1592693"/>
          <a:ext cx="1951630" cy="3344656"/>
        </a:xfrm>
        <a:prstGeom prst="rect">
          <a:avLst/>
        </a:prstGeom>
        <a:gradFill rotWithShape="0">
          <a:gsLst>
            <a:gs pos="0">
              <a:schemeClr val="accent4">
                <a:hueOff val="-658527"/>
                <a:satOff val="7436"/>
                <a:lumOff val="3987"/>
                <a:alphaOff val="0"/>
                <a:tint val="50000"/>
                <a:satMod val="300000"/>
              </a:schemeClr>
            </a:gs>
            <a:gs pos="35000">
              <a:schemeClr val="accent4">
                <a:hueOff val="-658527"/>
                <a:satOff val="7436"/>
                <a:lumOff val="3987"/>
                <a:alphaOff val="0"/>
                <a:tint val="37000"/>
                <a:satMod val="300000"/>
              </a:schemeClr>
            </a:gs>
            <a:gs pos="100000">
              <a:schemeClr val="accent4">
                <a:hueOff val="-658527"/>
                <a:satOff val="7436"/>
                <a:lumOff val="3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Наочний результат проробленої роботи на кожному етапі навчання</a:t>
          </a:r>
        </a:p>
      </dsp:txBody>
      <dsp:txXfrm>
        <a:off x="1951630" y="1592693"/>
        <a:ext cx="1951630" cy="3344656"/>
      </dsp:txXfrm>
    </dsp:sp>
    <dsp:sp modelId="{E3F61F06-8686-42F1-8BE1-3F082BE9D7FD}">
      <dsp:nvSpPr>
        <dsp:cNvPr id="0" name=""/>
        <dsp:cNvSpPr/>
      </dsp:nvSpPr>
      <dsp:spPr>
        <a:xfrm>
          <a:off x="3903260" y="1592693"/>
          <a:ext cx="1951630" cy="3344656"/>
        </a:xfrm>
        <a:prstGeom prst="rect">
          <a:avLst/>
        </a:prstGeom>
        <a:gradFill rotWithShape="0">
          <a:gsLst>
            <a:gs pos="0">
              <a:schemeClr val="accent4">
                <a:hueOff val="-1317055"/>
                <a:satOff val="14873"/>
                <a:lumOff val="7973"/>
                <a:alphaOff val="0"/>
                <a:tint val="50000"/>
                <a:satMod val="300000"/>
              </a:schemeClr>
            </a:gs>
            <a:gs pos="35000">
              <a:schemeClr val="accent4">
                <a:hueOff val="-1317055"/>
                <a:satOff val="14873"/>
                <a:lumOff val="7973"/>
                <a:alphaOff val="0"/>
                <a:tint val="37000"/>
                <a:satMod val="300000"/>
              </a:schemeClr>
            </a:gs>
            <a:gs pos="100000">
              <a:schemeClr val="accent4">
                <a:hueOff val="-1317055"/>
                <a:satOff val="14873"/>
                <a:lumOff val="79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Забезпечення мобільності учнів</a:t>
          </a:r>
        </a:p>
      </dsp:txBody>
      <dsp:txXfrm>
        <a:off x="3903260" y="1592693"/>
        <a:ext cx="1951630" cy="3344656"/>
      </dsp:txXfrm>
    </dsp:sp>
    <dsp:sp modelId="{8B490118-4EEB-4D3A-BEA8-B9442361AFB6}">
      <dsp:nvSpPr>
        <dsp:cNvPr id="0" name=""/>
        <dsp:cNvSpPr/>
      </dsp:nvSpPr>
      <dsp:spPr>
        <a:xfrm>
          <a:off x="5854890" y="1592693"/>
          <a:ext cx="1951630" cy="3344656"/>
        </a:xfrm>
        <a:prstGeom prst="rect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50000"/>
                <a:satMod val="300000"/>
              </a:schemeClr>
            </a:gs>
            <a:gs pos="35000">
              <a:schemeClr val="accent4">
                <a:hueOff val="-1975582"/>
                <a:satOff val="22309"/>
                <a:lumOff val="11960"/>
                <a:alphaOff val="0"/>
                <a:tint val="37000"/>
                <a:satMod val="30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/>
            <a:t>Можливість раціональніше розподілити час для виконання завдань.</a:t>
          </a:r>
        </a:p>
      </dsp:txBody>
      <dsp:txXfrm>
        <a:off x="5854890" y="1592693"/>
        <a:ext cx="1951630" cy="3344656"/>
      </dsp:txXfrm>
    </dsp:sp>
    <dsp:sp modelId="{BA9E86B7-7999-4090-8B8E-DE58366CA48A}">
      <dsp:nvSpPr>
        <dsp:cNvPr id="0" name=""/>
        <dsp:cNvSpPr/>
      </dsp:nvSpPr>
      <dsp:spPr>
        <a:xfrm>
          <a:off x="0" y="4937350"/>
          <a:ext cx="7806520" cy="37162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DB62B-56DF-441C-A318-8EBE258A1D07}">
      <dsp:nvSpPr>
        <dsp:cNvPr id="0" name=""/>
        <dsp:cNvSpPr/>
      </dsp:nvSpPr>
      <dsp:spPr>
        <a:xfrm rot="21300000">
          <a:off x="24816" y="1831780"/>
          <a:ext cx="8037353" cy="920398"/>
        </a:xfrm>
        <a:prstGeom prst="mathMinus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3AD9DF6-99F4-4E50-B10E-2B050DAF76FE}">
      <dsp:nvSpPr>
        <dsp:cNvPr id="0" name=""/>
        <dsp:cNvSpPr/>
      </dsp:nvSpPr>
      <dsp:spPr>
        <a:xfrm>
          <a:off x="253793" y="107082"/>
          <a:ext cx="2426096" cy="218490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0B046-E0F7-459B-A706-0FC7C873D392}">
      <dsp:nvSpPr>
        <dsp:cNvPr id="0" name=""/>
        <dsp:cNvSpPr/>
      </dsp:nvSpPr>
      <dsp:spPr>
        <a:xfrm>
          <a:off x="2933687" y="0"/>
          <a:ext cx="4391893" cy="1724629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/>
            <a:t>У класно – урочній системі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Вчитель: викладач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Учень : споживач готових знань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Батьки: контролери та спонсори</a:t>
          </a:r>
        </a:p>
      </dsp:txBody>
      <dsp:txXfrm>
        <a:off x="2933687" y="0"/>
        <a:ext cx="4391893" cy="1724629"/>
      </dsp:txXfrm>
    </dsp:sp>
    <dsp:sp modelId="{3697A4DB-2218-47B7-A8F0-C3FD0A94295F}">
      <dsp:nvSpPr>
        <dsp:cNvPr id="0" name=""/>
        <dsp:cNvSpPr/>
      </dsp:nvSpPr>
      <dsp:spPr>
        <a:xfrm>
          <a:off x="5495649" y="2394222"/>
          <a:ext cx="2426096" cy="2758402"/>
        </a:xfrm>
        <a:prstGeom prst="upArrow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0D37D-6519-4646-92D8-2B1CE72823F2}">
      <dsp:nvSpPr>
        <dsp:cNvPr id="0" name=""/>
        <dsp:cNvSpPr/>
      </dsp:nvSpPr>
      <dsp:spPr>
        <a:xfrm>
          <a:off x="109167" y="2862925"/>
          <a:ext cx="5249192" cy="2509849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У змішаному навчанні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Вчитель: </a:t>
          </a:r>
          <a:r>
            <a:rPr lang="uk-UA" sz="1600" kern="1200" dirty="0" err="1"/>
            <a:t>коуч</a:t>
          </a:r>
          <a:r>
            <a:rPr lang="uk-UA" sz="1600" kern="1200" dirty="0"/>
            <a:t> (фахівець, тренер), ментор (порадник, наставник, консультант), </a:t>
          </a:r>
          <a:r>
            <a:rPr lang="uk-UA" sz="1600" kern="1200" dirty="0" err="1"/>
            <a:t>фасилітатор</a:t>
          </a:r>
          <a:r>
            <a:rPr lang="uk-UA" sz="1600" kern="1200" dirty="0"/>
            <a:t> (людина, що забезпечує успішну групову комунікацію), медіатор (посередник)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Учень: рівнозначний та рівноправний учасник навчального процесу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/>
            <a:t>Батьки: активні учасники навчальних проектів дитини </a:t>
          </a:r>
        </a:p>
      </dsp:txBody>
      <dsp:txXfrm>
        <a:off x="109167" y="2862925"/>
        <a:ext cx="5249192" cy="2509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17556-EF0C-434E-8D5A-2E8D3EAAB508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91C5-746D-4A0E-AFEC-FA1E4CB6CAE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73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gaychuk.blogspot.com/2014/06/blog-post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way.com.ua/sayti-dlya-spilkuvannia-angl/" TargetMode="External"/><Relationship Id="rId3" Type="http://schemas.openxmlformats.org/officeDocument/2006/relationships/hyperlink" Target="https://studway.com.ua/51-online-kurs/" TargetMode="External"/><Relationship Id="rId7" Type="http://schemas.openxmlformats.org/officeDocument/2006/relationships/hyperlink" Target="http://www.britishcouncil.org.ua/english/learn-online/websit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udway.com.ua/angliyski-podkasti-za-rivnyami/" TargetMode="External"/><Relationship Id="rId5" Type="http://schemas.openxmlformats.org/officeDocument/2006/relationships/hyperlink" Target="http://www.britishcouncil.org.ua/english/learn-online/teen-webinars" TargetMode="External"/><Relationship Id="rId4" Type="http://schemas.openxmlformats.org/officeDocument/2006/relationships/hyperlink" Target="https://theenglishchannel.britishcouncil.org/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way.com.ua/sayti-dlya-spilkuvannia-angl/" TargetMode="External"/><Relationship Id="rId3" Type="http://schemas.openxmlformats.org/officeDocument/2006/relationships/hyperlink" Target="https://studway.com.ua/51-online-kurs/" TargetMode="External"/><Relationship Id="rId7" Type="http://schemas.openxmlformats.org/officeDocument/2006/relationships/hyperlink" Target="http://www.britishcouncil.org.ua/english/learn-online/websit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udway.com.ua/angliyski-podkasti-za-rivnyami/" TargetMode="External"/><Relationship Id="rId5" Type="http://schemas.openxmlformats.org/officeDocument/2006/relationships/hyperlink" Target="http://www.britishcouncil.org.ua/english/learn-online/teen-webinars" TargetMode="External"/><Relationship Id="rId4" Type="http://schemas.openxmlformats.org/officeDocument/2006/relationships/hyperlink" Target="https://theenglishchannel.britishcouncil.org/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way.com.ua/sayti-dlya-spilkuvannia-angl/" TargetMode="External"/><Relationship Id="rId3" Type="http://schemas.openxmlformats.org/officeDocument/2006/relationships/hyperlink" Target="https://studway.com.ua/51-online-kurs/" TargetMode="External"/><Relationship Id="rId7" Type="http://schemas.openxmlformats.org/officeDocument/2006/relationships/hyperlink" Target="http://www.britishcouncil.org.ua/english/learn-online/websit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udway.com.ua/angliyski-podkasti-za-rivnyami/" TargetMode="External"/><Relationship Id="rId5" Type="http://schemas.openxmlformats.org/officeDocument/2006/relationships/hyperlink" Target="http://www.britishcouncil.org.ua/english/learn-online/teen-webinars" TargetMode="External"/><Relationship Id="rId4" Type="http://schemas.openxmlformats.org/officeDocument/2006/relationships/hyperlink" Target="https://theenglishchannel.britishcouncil.org/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way.com.ua/sayti-dlya-spilkuvannia-angl/" TargetMode="External"/><Relationship Id="rId3" Type="http://schemas.openxmlformats.org/officeDocument/2006/relationships/hyperlink" Target="https://studway.com.ua/51-online-kurs/" TargetMode="External"/><Relationship Id="rId7" Type="http://schemas.openxmlformats.org/officeDocument/2006/relationships/hyperlink" Target="http://www.britishcouncil.org.ua/english/learn-online/websit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tudway.com.ua/angliyski-podkasti-za-rivnyami/" TargetMode="External"/><Relationship Id="rId5" Type="http://schemas.openxmlformats.org/officeDocument/2006/relationships/hyperlink" Target="http://www.britishcouncil.org.ua/english/learn-online/teen-webinars" TargetMode="External"/><Relationship Id="rId4" Type="http://schemas.openxmlformats.org/officeDocument/2006/relationships/hyperlink" Target="https://theenglishchannel.britishcouncil.org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oogle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Залучення </a:t>
            </a:r>
            <a:r>
              <a:rPr lang="uk-U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інтернет-технологій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Зокрема, до числа корисних і цікавих ресурсів можна віднести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онлайн-ігри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курси, мобільні додатки тощо.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Самостійність учня.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Зважаючи на використання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онлайн-формату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студент сам контролює час, місце, регулярність та формат опанування матеріалу.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Економія часу.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Як для учня, так і для вчителя, оскільки зустрічі відбуваються на стадіях обговорення матеріалу та його деталізації, а не вивчення з нуля.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Регулярність.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Застосовуючи інструменти змішаного навчання, учень може безперервно перебувати у процесі опанування мови.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Швидкий зворотній зв'язок для викладача.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Саме за умови використання подібних методик учитель може швидко побачити чи ефективною є його робота, або ж її потрібно вдосконалити.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Вища об'єктивність оцінювання.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Різноманітність навчання дозволяє учителеві побачити прогалини в знаннях студента, а наприкінці навчання – краще проаналізувати його прогрес.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Результативність.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uk-U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Покращення мотивації та застосування різноманітних технік стимулює до кращого засвоєння інформації, що є бажаним для учнів.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037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Загалом виділяють </a:t>
            </a:r>
            <a:r>
              <a:rPr lang="uk-UA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кілька моделей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змішаного навчання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ротаційна: учні чергують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офлайн-формати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у такому випадку поєднуються: робота у малих групах, робота у групах із розв'язання конкретної проблеми, групові проекти, індивідуальні уроки та письмові завдання;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flex-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модель: навчальний матеріал, як і допомога викладача, доступні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водночас, можливі зустрічі у форматі роботи в невеликих групах чи індивідуальних консультацій;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self-blend: 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додаток до основного курсу, студенти реєструються та вивчають додаткові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онлайн-курси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опановувати матеріали цих програм можна як в аудиторії, так і поза її межами;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збагаченого віртуального навчання: навчальний матеріал студенти отримують у навчальному закладі, а персональні завдання виконують самостійно.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16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 </a:t>
            </a:r>
            <a:r>
              <a:rPr lang="uk-U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онлайн-інструмен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тів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можуть стати в пригоді у процесі змішаного навчання, можна зарахувати наступні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курси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безкоштовні та платні, тематичні та спрямовані конкретно на опанування мови – ти знаєш, що їхнє різноманіття майже необмежене;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відеоуроки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зокрема,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власні 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вебі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нари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своєму інтернет-порталі пропонує Британська Рада;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аудіоподкасти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знову ж таки – доступні в будь-який зручний час;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мобільні додатки: якісні та цікаві продукти, більшість яких можна завантажити безкоштовно;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спеціалізовані портали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тут можна знайти як теоретичні ресурси, так і практичні інструменти;</a:t>
            </a:r>
          </a:p>
          <a:p>
            <a:r>
              <a:rPr lang="uk-UA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сайти для спілкування</a:t>
            </a:r>
            <a:r>
              <a:rPr lang="uk-UA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як приємний бонус для регулярного закріплення мовних навичок.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86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 </a:t>
            </a:r>
            <a:r>
              <a:rPr lang="uk-U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онлайн-інструмен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тів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можуть стати в пригоді у процесі змішаного навчання, можна зарахувати наступні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курси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безкоштовні та платні, тематичні та спрямовані конкретно на опанування мови – ти знаєш, що їхнє різноманіття майже необмежене;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відеоуроки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зокрема,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власні 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вебі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нари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своєму інтернет-порталі пропонує Британська Рада;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аудіоподкасти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знову ж таки – доступні в будь-який зручний час;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мобільні додатки: якісні та цікаві продукти, більшість яких можна завантажити безкоштовно;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спеціалізовані портали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тут можна знайти як теоретичні ресурси, так і практичні інструменти;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сайти для спілкування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як приємний бонус для регулярного закріплення мовних навичок.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86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 </a:t>
            </a:r>
            <a:r>
              <a:rPr lang="uk-U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онлайн-інструмен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тів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можуть стати в пригоді у процесі змішаного навчання, можна зарахувати наступні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курси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безкоштовні та платні, тематичні та спрямовані конкретно на опанування мови – ти знаєш, що їхнє різноманіття майже необмежене;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відеоуроки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зокрема,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власні 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вебі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нари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своєму інтернет-порталі пропонує Британська Рада;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аудіоподкасти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знову ж таки – доступні в будь-який зручний час;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мобільні додатки: якісні та цікаві продукти, більшість яких можна завантажити безкоштовно;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спеціалізовані портали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тут можна знайти як теоретичні ресурси, так і практичні інструменти;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сайти для спілкування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як приємний бонус для регулярного закріплення мовних навичок.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860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 </a:t>
            </a:r>
            <a:r>
              <a:rPr lang="uk-U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онлайн-інструмен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тів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які можуть стати в пригоді у процесі змішаного навчання, можна зарахувати наступні</a:t>
            </a:r>
            <a:r>
              <a:rPr lang="uk-U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uk-UA" dirty="0"/>
              <a:t/>
            </a:r>
            <a:br>
              <a:rPr lang="uk-UA" dirty="0"/>
            </a:b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курси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безкоштовні та платні, тематичні та спрямовані конкретно на опанування мови – ти знаєш, що їхнє різноманіття майже необмежене;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відеоуроки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зокрема, </a:t>
            </a:r>
            <a:r>
              <a:rPr lang="uk-U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власні </a:t>
            </a:r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вебі</a:t>
            </a:r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нари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своєму інтернет-порталі пропонує Британська Рада;</a:t>
            </a:r>
          </a:p>
          <a:p>
            <a:r>
              <a:rPr lang="uk-UA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аудіоподкасти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знову ж таки – доступні в будь-який зручний час;</a:t>
            </a:r>
          </a:p>
          <a:p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мобільні додатки: якісні та цікаві продукти, більшість яких можна завантажити безкоштовно;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спеціалізовані портали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тут можна знайти як теоретичні ресурси, так і практичні інструменти;</a:t>
            </a:r>
          </a:p>
          <a:p>
            <a:r>
              <a:rPr lang="uk-U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сайти для спілкування</a:t>
            </a:r>
            <a:r>
              <a:rPr lang="uk-U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як приємний бонус для регулярного закріплення мовних навичок.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86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https://classroom.google.com</a:t>
            </a:r>
            <a:endParaRPr lang="uk-U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91C5-746D-4A0E-AFEC-FA1E4CB6CAE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86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0" y="0"/>
            <a:ext cx="10236200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72" y="0"/>
              </a:cxn>
              <a:cxn ang="0">
                <a:pos x="2832" y="4320"/>
              </a:cxn>
              <a:cxn ang="0">
                <a:pos x="0" y="4320"/>
              </a:cxn>
              <a:cxn ang="0">
                <a:pos x="0" y="0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19216"/>
                  <a:invGamma/>
                </a:schemeClr>
              </a:gs>
              <a:gs pos="100000">
                <a:schemeClr val="folHlink">
                  <a:alpha val="23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762000"/>
            <a:ext cx="12192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>
              <a:latin typeface="Tahoma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6477000"/>
            <a:ext cx="12192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>
              <a:latin typeface="Tahoma" pitchFamily="34" charset="0"/>
            </a:endParaRPr>
          </a:p>
        </p:txBody>
      </p:sp>
      <p:sp>
        <p:nvSpPr>
          <p:cNvPr id="7" name="Freeform 20" descr="gbc_1"/>
          <p:cNvSpPr>
            <a:spLocks/>
          </p:cNvSpPr>
          <p:nvPr/>
        </p:nvSpPr>
        <p:spPr bwMode="gray">
          <a:xfrm>
            <a:off x="1" y="914401"/>
            <a:ext cx="9768417" cy="2233613"/>
          </a:xfrm>
          <a:custGeom>
            <a:avLst/>
            <a:gdLst>
              <a:gd name="T0" fmla="*/ 0 w 4615"/>
              <a:gd name="T1" fmla="*/ 0 h 1407"/>
              <a:gd name="T2" fmla="*/ 2147483647 w 4615"/>
              <a:gd name="T3" fmla="*/ 0 h 1407"/>
              <a:gd name="T4" fmla="*/ 2147483647 w 4615"/>
              <a:gd name="T5" fmla="*/ 2147483647 h 1407"/>
              <a:gd name="T6" fmla="*/ 0 w 4615"/>
              <a:gd name="T7" fmla="*/ 214748364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0" y="3124200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>
              <a:latin typeface="Tahoma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06400" y="17621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200400"/>
            <a:ext cx="96520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7112000" y="6038850"/>
            <a:ext cx="4775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56375"/>
            <a:ext cx="2844800" cy="134938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318000" y="6578600"/>
            <a:ext cx="3860800" cy="1714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7600" y="6588126"/>
            <a:ext cx="609600" cy="168275"/>
          </a:xfrm>
        </p:spPr>
        <p:txBody>
          <a:bodyPr/>
          <a:lstStyle>
            <a:lvl1pPr algn="r">
              <a:defRPr>
                <a:latin typeface="Arial" charset="0"/>
              </a:defRPr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262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15400" y="412750"/>
            <a:ext cx="2768600" cy="5911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12750"/>
            <a:ext cx="8102600" cy="5911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6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412751"/>
            <a:ext cx="109728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464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78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345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076325"/>
            <a:ext cx="53848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114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331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109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308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396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811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gray">
          <a:xfrm>
            <a:off x="0" y="6477000"/>
            <a:ext cx="12192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>
              <a:latin typeface="Tahoma" pitchFamily="34" charset="0"/>
            </a:endParaRPr>
          </a:p>
        </p:txBody>
      </p:sp>
      <p:sp>
        <p:nvSpPr>
          <p:cNvPr id="1027" name="Freeform 20" descr="gbc_3"/>
          <p:cNvSpPr>
            <a:spLocks/>
          </p:cNvSpPr>
          <p:nvPr/>
        </p:nvSpPr>
        <p:spPr bwMode="gray">
          <a:xfrm>
            <a:off x="0" y="1"/>
            <a:ext cx="11887200" cy="1014413"/>
          </a:xfrm>
          <a:custGeom>
            <a:avLst/>
            <a:gdLst>
              <a:gd name="T0" fmla="*/ 0 w 5616"/>
              <a:gd name="T1" fmla="*/ 1786516900 h 576"/>
              <a:gd name="T2" fmla="*/ 2147483647 w 5616"/>
              <a:gd name="T3" fmla="*/ 1746195745 h 576"/>
              <a:gd name="T4" fmla="*/ 2147483647 w 5616"/>
              <a:gd name="T5" fmla="*/ 0 h 576"/>
              <a:gd name="T6" fmla="*/ 0 w 5616"/>
              <a:gd name="T7" fmla="*/ 0 h 576"/>
              <a:gd name="T8" fmla="*/ 0 w 5616"/>
              <a:gd name="T9" fmla="*/ 178651690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8" name="Freeform 19"/>
          <p:cNvSpPr>
            <a:spLocks/>
          </p:cNvSpPr>
          <p:nvPr/>
        </p:nvSpPr>
        <p:spPr bwMode="gray">
          <a:xfrm>
            <a:off x="1" y="0"/>
            <a:ext cx="11899900" cy="6858000"/>
          </a:xfrm>
          <a:custGeom>
            <a:avLst/>
            <a:gdLst>
              <a:gd name="T0" fmla="*/ 0 w 5622"/>
              <a:gd name="T1" fmla="*/ 0 h 4320"/>
              <a:gd name="T2" fmla="*/ 2147483647 w 5622"/>
              <a:gd name="T3" fmla="*/ 0 h 4320"/>
              <a:gd name="T4" fmla="*/ 2147483647 w 5622"/>
              <a:gd name="T5" fmla="*/ 2147483647 h 4320"/>
              <a:gd name="T6" fmla="*/ 0 w 5622"/>
              <a:gd name="T7" fmla="*/ 2147483647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gray">
          <a:xfrm>
            <a:off x="0" y="403225"/>
            <a:ext cx="12192000" cy="609600"/>
          </a:xfrm>
          <a:prstGeom prst="rect">
            <a:avLst/>
          </a:prstGeom>
          <a:solidFill>
            <a:srgbClr val="173D89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uk-UA" altLang="uk-UA">
              <a:latin typeface="Tahoma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70664"/>
            <a:ext cx="2844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fld id="{EE0B5AFF-6C81-4E8F-A577-5893EFBBF670}" type="datetimeFigureOut">
              <a:rPr lang="x-none" smtClean="0"/>
              <a:t>4/11/2024</a:t>
            </a:fld>
            <a:endParaRPr lang="x-none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3200" y="6553201"/>
            <a:ext cx="16256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fld id="{2C6D7135-ECF0-42B7-A6E0-E121446779AE}" type="slidenum">
              <a:rPr lang="x-none" smtClean="0"/>
              <a:t>‹#›</a:t>
            </a:fld>
            <a:endParaRPr lang="x-none"/>
          </a:p>
        </p:txBody>
      </p:sp>
      <p:sp>
        <p:nvSpPr>
          <p:cNvPr id="1033" name="Freeform 18"/>
          <p:cNvSpPr>
            <a:spLocks/>
          </p:cNvSpPr>
          <p:nvPr/>
        </p:nvSpPr>
        <p:spPr bwMode="gray">
          <a:xfrm>
            <a:off x="11552767" y="403225"/>
            <a:ext cx="637117" cy="609600"/>
          </a:xfrm>
          <a:custGeom>
            <a:avLst/>
            <a:gdLst>
              <a:gd name="T0" fmla="*/ 264269301 w 288"/>
              <a:gd name="T1" fmla="*/ 0 h 384"/>
              <a:gd name="T2" fmla="*/ 0 w 288"/>
              <a:gd name="T3" fmla="*/ 967740000 h 384"/>
              <a:gd name="T4" fmla="*/ 792809563 w 288"/>
              <a:gd name="T5" fmla="*/ 967740000 h 384"/>
              <a:gd name="T6" fmla="*/ 792809563 w 288"/>
              <a:gd name="T7" fmla="*/ 0 h 384"/>
              <a:gd name="T8" fmla="*/ 264269301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11200" y="412751"/>
            <a:ext cx="10972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10058400" y="6489701"/>
            <a:ext cx="143933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news/putivnyk-po-google-classroom-iak-orhanizuvaty-navchalnyi-protses-u-virtualnomu-prostori-4570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upport.google.com/edu/classroom/answer/9194393?hl=ru&amp;ref_topic=9235857" TargetMode="External"/><Relationship Id="rId4" Type="http://schemas.openxmlformats.org/officeDocument/2006/relationships/hyperlink" Target="https://vseosvita.ua/library/laboratorna-robota-no7-tema-sistema-upravlinna-navcannam-google-classroom-72242.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5061D7-CCB5-449D-B3EE-EE0831E8E08F}"/>
              </a:ext>
            </a:extLst>
          </p:cNvPr>
          <p:cNvSpPr txBox="1"/>
          <p:nvPr/>
        </p:nvSpPr>
        <p:spPr>
          <a:xfrm>
            <a:off x="0" y="3984096"/>
            <a:ext cx="773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ЗМІШАНЕ НАВЧАННЯ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70" y="772805"/>
            <a:ext cx="3170830" cy="23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19" y="1020416"/>
            <a:ext cx="2748360" cy="213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3224" y="1628679"/>
            <a:ext cx="7175241" cy="4156300"/>
          </a:xfrm>
        </p:spPr>
        <p:txBody>
          <a:bodyPr/>
          <a:lstStyle/>
          <a:p>
            <a:r>
              <a:rPr lang="en-US" sz="2400" dirty="0">
                <a:hlinkClick r:id="rId3"/>
              </a:rPr>
              <a:t>https://vseosvita.ua/news/putivnyk-po-google-classroom-iak-orhanizuvaty-navchalnyi-protses-u-virtualnomu-prostori-4570.html</a:t>
            </a:r>
            <a:endParaRPr lang="uk-UA" sz="2400" dirty="0"/>
          </a:p>
          <a:p>
            <a:r>
              <a:rPr lang="en-US" sz="2400" dirty="0">
                <a:hlinkClick r:id="rId4"/>
              </a:rPr>
              <a:t>https://vseosvita.ua/library/laboratorna-robota-no7-tema-sistema-upravlinna-navcannam-google-classroom-72242.h</a:t>
            </a:r>
            <a:r>
              <a:rPr lang="en-US" sz="2400" dirty="0">
                <a:hlinkClick r:id="rId3"/>
              </a:rPr>
              <a:t>tml</a:t>
            </a:r>
            <a:endParaRPr lang="uk-UA" sz="2400" dirty="0"/>
          </a:p>
          <a:p>
            <a:r>
              <a:rPr lang="en-US" sz="2400" dirty="0">
                <a:hlinkClick r:id="rId5"/>
              </a:rPr>
              <a:t>https://support.google.com/edu/classroom/answer/9194393?hl=ru&amp;ref_topic=9235857</a:t>
            </a:r>
            <a:endParaRPr lang="uk-UA" sz="24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2256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1076325"/>
            <a:ext cx="5384800" cy="1871591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8" name="Picture7" descr="C:\Users\Оксана\Desktop\Без названия (4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9409" y="510207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676036"/>
              </p:ext>
            </p:extLst>
          </p:nvPr>
        </p:nvGraphicFramePr>
        <p:xfrm>
          <a:off x="-2266322" y="909283"/>
          <a:ext cx="12405815" cy="614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13" y="3283993"/>
            <a:ext cx="1771934" cy="1328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666" y="456853"/>
            <a:ext cx="10972800" cy="563563"/>
          </a:xfrm>
        </p:spPr>
        <p:txBody>
          <a:bodyPr/>
          <a:lstStyle/>
          <a:p>
            <a:r>
              <a:rPr lang="uk-UA" b="1" dirty="0"/>
              <a:t>Змішане навчання </a:t>
            </a:r>
            <a:endParaRPr lang="uk-UA" dirty="0"/>
          </a:p>
        </p:txBody>
      </p:sp>
      <p:pic>
        <p:nvPicPr>
          <p:cNvPr id="13" name="Picture 2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95" y="510207"/>
            <a:ext cx="5382805" cy="30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8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983296"/>
              </p:ext>
            </p:extLst>
          </p:nvPr>
        </p:nvGraphicFramePr>
        <p:xfrm>
          <a:off x="0" y="1091720"/>
          <a:ext cx="8086987" cy="576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33698" y="220863"/>
            <a:ext cx="8890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Учень сам контролює час, місце, регулярність та формат опанування матеріалу</a:t>
            </a:r>
            <a:endParaRPr lang="uk-UA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4" t="6892" r="5000" b="15307"/>
          <a:stretch/>
        </p:blipFill>
        <p:spPr bwMode="auto">
          <a:xfrm>
            <a:off x="8086987" y="915382"/>
            <a:ext cx="4010969" cy="2673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7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69757" y="556390"/>
            <a:ext cx="9786016" cy="563563"/>
          </a:xfrm>
        </p:spPr>
        <p:txBody>
          <a:bodyPr/>
          <a:lstStyle/>
          <a:p>
            <a:r>
              <a:rPr lang="ru-RU" sz="2400" b="1" dirty="0"/>
              <a:t>Переваги: економія часу,</a:t>
            </a:r>
            <a:r>
              <a:rPr lang="ru-RU" sz="2400" dirty="0"/>
              <a:t> </a:t>
            </a:r>
            <a:r>
              <a:rPr lang="ru-RU" sz="2400" b="1" dirty="0"/>
              <a:t>регулярність, результативність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9568030"/>
              </p:ext>
            </p:extLst>
          </p:nvPr>
        </p:nvGraphicFramePr>
        <p:xfrm>
          <a:off x="-2181929" y="-825689"/>
          <a:ext cx="13156443" cy="768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79" y="1020416"/>
            <a:ext cx="4168521" cy="218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4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0086377"/>
              </p:ext>
            </p:extLst>
          </p:nvPr>
        </p:nvGraphicFramePr>
        <p:xfrm>
          <a:off x="-805218" y="1119116"/>
          <a:ext cx="10167581" cy="551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Пов’язане зобра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619" y="3642768"/>
            <a:ext cx="4648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5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14171"/>
              </p:ext>
            </p:extLst>
          </p:nvPr>
        </p:nvGraphicFramePr>
        <p:xfrm>
          <a:off x="-450376" y="1020416"/>
          <a:ext cx="7942997" cy="513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73" y="970126"/>
            <a:ext cx="4713027" cy="2519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4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2756372"/>
              </p:ext>
            </p:extLst>
          </p:nvPr>
        </p:nvGraphicFramePr>
        <p:xfrm>
          <a:off x="-1337481" y="683524"/>
          <a:ext cx="10263115" cy="617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88" y="1020416"/>
            <a:ext cx="3813694" cy="24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8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4417041"/>
              </p:ext>
            </p:extLst>
          </p:nvPr>
        </p:nvGraphicFramePr>
        <p:xfrm>
          <a:off x="95534" y="1214650"/>
          <a:ext cx="7806520" cy="5308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Результат пошуку зображень за запитом &quot;змішане навчання&quot;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13061" r="14250" b="15204"/>
          <a:stretch/>
        </p:blipFill>
        <p:spPr bwMode="auto">
          <a:xfrm>
            <a:off x="8870251" y="978631"/>
            <a:ext cx="2538484" cy="25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9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9930" y="456853"/>
            <a:ext cx="10972800" cy="563563"/>
          </a:xfrm>
        </p:spPr>
        <p:txBody>
          <a:bodyPr/>
          <a:lstStyle/>
          <a:p>
            <a:r>
              <a:rPr lang="uk-UA" b="1" dirty="0"/>
              <a:t>Ролі учасників навчального процесу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4639438"/>
              </p:ext>
            </p:extLst>
          </p:nvPr>
        </p:nvGraphicFramePr>
        <p:xfrm>
          <a:off x="0" y="1020417"/>
          <a:ext cx="8086987" cy="546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051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ampl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6256"/>
        </a:dk2>
        <a:lt2>
          <a:srgbClr val="969696"/>
        </a:lt2>
        <a:accent1>
          <a:srgbClr val="E4CF84"/>
        </a:accent1>
        <a:accent2>
          <a:srgbClr val="92A5E0"/>
        </a:accent2>
        <a:accent3>
          <a:srgbClr val="FFFFFF"/>
        </a:accent3>
        <a:accent4>
          <a:srgbClr val="000000"/>
        </a:accent4>
        <a:accent5>
          <a:srgbClr val="EFE4C2"/>
        </a:accent5>
        <a:accent6>
          <a:srgbClr val="8495CB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8DB1F3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7FA0D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73D89"/>
        </a:dk2>
        <a:lt2>
          <a:srgbClr val="969696"/>
        </a:lt2>
        <a:accent1>
          <a:srgbClr val="9181E1"/>
        </a:accent1>
        <a:accent2>
          <a:srgbClr val="4CD2AF"/>
        </a:accent2>
        <a:accent3>
          <a:srgbClr val="FFFFFF"/>
        </a:accent3>
        <a:accent4>
          <a:srgbClr val="000000"/>
        </a:accent4>
        <a:accent5>
          <a:srgbClr val="C7C1EE"/>
        </a:accent5>
        <a:accent6>
          <a:srgbClr val="44BE9E"/>
        </a:accent6>
        <a:hlink>
          <a:srgbClr val="5FB6F1"/>
        </a:hlink>
        <a:folHlink>
          <a:srgbClr val="94B1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247</TotalTime>
  <Words>320</Words>
  <Application>Microsoft Office PowerPoint</Application>
  <PresentationFormat>Широкоэкранный</PresentationFormat>
  <Paragraphs>93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Verdana</vt:lpstr>
      <vt:lpstr>Wingdings</vt:lpstr>
      <vt:lpstr>Тема1</vt:lpstr>
      <vt:lpstr>Презентация PowerPoint</vt:lpstr>
      <vt:lpstr>Змішане навчання </vt:lpstr>
      <vt:lpstr>Презентация PowerPoint</vt:lpstr>
      <vt:lpstr>Переваги: економія часу, регулярність, результативність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Ролі учасників навчального процесу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user33</dc:creator>
  <cp:lastModifiedBy>USER</cp:lastModifiedBy>
  <cp:revision>35</cp:revision>
  <dcterms:created xsi:type="dcterms:W3CDTF">2018-12-13T10:50:47Z</dcterms:created>
  <dcterms:modified xsi:type="dcterms:W3CDTF">2024-04-11T11:52:12Z</dcterms:modified>
</cp:coreProperties>
</file>