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5" autoAdjust="0"/>
  </p:normalViewPr>
  <p:slideViewPr>
    <p:cSldViewPr>
      <p:cViewPr>
        <p:scale>
          <a:sx n="75" d="100"/>
          <a:sy n="75" d="100"/>
        </p:scale>
        <p:origin x="-10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AA7B-2266-4730-AA4E-5B31970FB24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6669-4D28-48BB-BD0C-E9A712F6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1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6669-4D28-48BB-BD0C-E9A712F6FD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0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6669-4D28-48BB-BD0C-E9A712F6FD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6669-4D28-48BB-BD0C-E9A712F6FD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6669-4D28-48BB-BD0C-E9A712F6FD8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6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961A-F0EF-4037-ACC9-5842D52E67E8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FB60-121C-49AC-95DD-931B9781B513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5DF7-06AC-4E3E-AB06-3A85D2CE938A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B83C-720D-4570-A880-B801E0220308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23D5-C4D6-4457-AED8-5F5C2E2487AE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1F0D-409E-4A7B-94D2-CD47E420F0CE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D472-0387-4643-8F3F-C56E96864DC3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9E1-9F92-468D-B45D-948083F23D8B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9970-D747-4B43-99AA-4638C3C6193B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E77B-A32D-4B72-BB3F-FA7ACE1B34FC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07DD-014F-4D02-B8C0-9D8B8C8054A8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B744-2469-4B34-AC18-0CCA4F18C1DF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65"/>
            <a:ext cx="8278688" cy="1865389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Лекція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</a:t>
            </a:r>
            <a:r>
              <a:rPr lang="ru-RU" sz="2800" dirty="0" err="1"/>
              <a:t>макроси</a:t>
            </a:r>
            <a:r>
              <a:rPr lang="ru-RU" sz="2800" dirty="0"/>
              <a:t> в  MS </a:t>
            </a:r>
            <a:r>
              <a:rPr lang="ru-RU" sz="2800" dirty="0" smtClean="0"/>
              <a:t>OFFICE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24936" cy="4752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Макрос 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набір</a:t>
            </a:r>
            <a:r>
              <a:rPr lang="ru-RU" dirty="0">
                <a:solidFill>
                  <a:schemeClr val="tx1"/>
                </a:solidFill>
              </a:rPr>
              <a:t> команд і </a:t>
            </a:r>
            <a:r>
              <a:rPr lang="ru-RU" dirty="0" err="1">
                <a:solidFill>
                  <a:schemeClr val="tx1"/>
                </a:solidFill>
              </a:rPr>
              <a:t>інструкцій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згруповані</a:t>
            </a:r>
            <a:r>
              <a:rPr lang="ru-RU" dirty="0">
                <a:solidFill>
                  <a:schemeClr val="tx1"/>
                </a:solidFill>
              </a:rPr>
              <a:t> разом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єдиної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команди</a:t>
            </a:r>
            <a:r>
              <a:rPr lang="ru-RU" dirty="0">
                <a:solidFill>
                  <a:schemeClr val="tx1"/>
                </a:solidFill>
              </a:rPr>
              <a:t> для автоматичного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економить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користувача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позбавляє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рутинних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Мета </a:t>
            </a:r>
            <a:r>
              <a:rPr lang="ru-RU" b="1" dirty="0" err="1">
                <a:solidFill>
                  <a:schemeClr val="tx1"/>
                </a:solidFill>
              </a:rPr>
              <a:t>макросів</a:t>
            </a:r>
            <a:r>
              <a:rPr lang="ru-RU" dirty="0">
                <a:solidFill>
                  <a:schemeClr val="tx1"/>
                </a:solidFill>
              </a:rPr>
              <a:t> - </a:t>
            </a:r>
            <a:r>
              <a:rPr lang="ru-RU" dirty="0" err="1">
                <a:solidFill>
                  <a:schemeClr val="tx1"/>
                </a:solidFill>
              </a:rPr>
              <a:t>автоматизувати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повторюються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розширити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функціональні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додатка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Користувачі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макроси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виходячи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своїх</a:t>
            </a:r>
            <a:r>
              <a:rPr lang="ru-RU" dirty="0">
                <a:solidFill>
                  <a:schemeClr val="tx1"/>
                </a:solidFill>
              </a:rPr>
              <a:t> потреб і характеру </a:t>
            </a:r>
            <a:r>
              <a:rPr lang="ru-RU" dirty="0" err="1">
                <a:solidFill>
                  <a:schemeClr val="tx1"/>
                </a:solidFill>
              </a:rPr>
              <a:t>виконуваних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Створений</a:t>
            </a:r>
            <a:r>
              <a:rPr lang="ru-RU" dirty="0">
                <a:solidFill>
                  <a:schemeClr val="tx1"/>
                </a:solidFill>
              </a:rPr>
              <a:t> макрос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багаторазово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використаний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t>1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601"/>
            <a:ext cx="9144000" cy="1600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макросу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/>
              <a:t>кнопку </a:t>
            </a:r>
            <a:r>
              <a:rPr lang="ru-RU" b="1" dirty="0" err="1"/>
              <a:t>Клавішам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7969" r="36041" b="35026"/>
          <a:stretch/>
        </p:blipFill>
        <p:spPr bwMode="auto">
          <a:xfrm>
            <a:off x="251520" y="1484784"/>
            <a:ext cx="7488832" cy="53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9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r>
              <a:rPr lang="ru-RU" dirty="0" smtClean="0"/>
              <a:t>б) у </a:t>
            </a:r>
            <a:r>
              <a:rPr lang="ru-RU" dirty="0"/>
              <a:t>списку </a:t>
            </a:r>
            <a:r>
              <a:rPr lang="ru-RU" dirty="0" err="1"/>
              <a:t>Команди</a:t>
            </a:r>
            <a:r>
              <a:rPr lang="ru-RU" dirty="0"/>
              <a:t> </a:t>
            </a:r>
            <a:r>
              <a:rPr lang="ru-RU" dirty="0" err="1"/>
              <a:t>вибрати</a:t>
            </a:r>
            <a:r>
              <a:rPr lang="ru-RU" dirty="0"/>
              <a:t> макрос,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 </a:t>
            </a:r>
            <a:r>
              <a:rPr lang="ru-RU" dirty="0" err="1"/>
              <a:t>записати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2890" r="28229" b="20312"/>
          <a:stretch/>
        </p:blipFill>
        <p:spPr bwMode="auto">
          <a:xfrm>
            <a:off x="827584" y="980728"/>
            <a:ext cx="6552728" cy="58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r>
              <a:rPr lang="ru-RU" dirty="0" smtClean="0"/>
              <a:t>в) у </a:t>
            </a:r>
            <a:r>
              <a:rPr lang="ru-RU" dirty="0" err="1"/>
              <a:t>полі</a:t>
            </a:r>
            <a:r>
              <a:rPr lang="ru-RU" dirty="0"/>
              <a:t> </a:t>
            </a:r>
            <a:r>
              <a:rPr lang="ru-RU" b="1" dirty="0" err="1"/>
              <a:t>Нове</a:t>
            </a:r>
            <a:r>
              <a:rPr lang="ru-RU" b="1" dirty="0"/>
              <a:t> </a:t>
            </a:r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клавіш</a:t>
            </a:r>
            <a:r>
              <a:rPr lang="ru-RU" b="1" dirty="0"/>
              <a:t> </a:t>
            </a:r>
            <a:r>
              <a:rPr lang="ru-RU" dirty="0"/>
              <a:t>ввести будь-яку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 і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Призначити</a:t>
            </a:r>
            <a:r>
              <a:rPr lang="ru-RU" dirty="0"/>
              <a:t>: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макросу,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Закрити</a:t>
            </a:r>
            <a:r>
              <a:rPr lang="ru-RU" dirty="0"/>
              <a:t>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в макрос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Увага</a:t>
            </a:r>
            <a:r>
              <a:rPr lang="ru-RU" b="1" dirty="0"/>
              <a:t>!</a:t>
            </a:r>
            <a:r>
              <a:rPr lang="ru-RU" dirty="0"/>
              <a:t> При </a:t>
            </a:r>
            <a:r>
              <a:rPr lang="ru-RU" dirty="0" err="1"/>
              <a:t>записі</a:t>
            </a:r>
            <a:r>
              <a:rPr lang="ru-RU" dirty="0"/>
              <a:t> макросу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мишу</a:t>
            </a:r>
            <a:r>
              <a:rPr lang="ru-RU" dirty="0"/>
              <a:t> для </a:t>
            </a:r>
            <a:r>
              <a:rPr lang="ru-RU" dirty="0" err="1"/>
              <a:t>вибору</a:t>
            </a:r>
            <a:r>
              <a:rPr lang="ru-RU" dirty="0"/>
              <a:t> команд і </a:t>
            </a:r>
            <a:r>
              <a:rPr lang="ru-RU" dirty="0" err="1"/>
              <a:t>параметрів</a:t>
            </a:r>
            <a:r>
              <a:rPr lang="ru-RU" dirty="0"/>
              <a:t>, але не для </a:t>
            </a:r>
            <a:r>
              <a:rPr lang="ru-RU" dirty="0" err="1"/>
              <a:t>виділення</a:t>
            </a:r>
            <a:r>
              <a:rPr lang="ru-RU" dirty="0"/>
              <a:t> тексту. Для </a:t>
            </a:r>
            <a:r>
              <a:rPr lang="ru-RU" dirty="0" err="1"/>
              <a:t>виділення</a:t>
            </a:r>
            <a:r>
              <a:rPr lang="ru-RU" dirty="0"/>
              <a:t> тексту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клавіатуру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3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вибрати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/>
              <a:t>команду </a:t>
            </a:r>
            <a:r>
              <a:rPr lang="ru-RU" b="1" dirty="0" err="1"/>
              <a:t>Зупинити</a:t>
            </a:r>
            <a:r>
              <a:rPr lang="ru-RU" b="1" dirty="0"/>
              <a:t> </a:t>
            </a:r>
            <a:r>
              <a:rPr lang="ru-RU" b="1" dirty="0" err="1"/>
              <a:t>запис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2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Запуск </a:t>
            </a:r>
            <a:r>
              <a:rPr lang="ru-RU" sz="2800" dirty="0" smtClean="0"/>
              <a:t>макросу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1087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Макроси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полі</a:t>
            </a:r>
            <a:r>
              <a:rPr lang="ru-RU" b="1" dirty="0"/>
              <a:t> </a:t>
            </a:r>
            <a:r>
              <a:rPr lang="ru-RU" b="1" dirty="0" err="1"/>
              <a:t>Ім'я</a:t>
            </a:r>
            <a:r>
              <a:rPr lang="ru-RU" dirty="0"/>
              <a:t> макросу ввести </a:t>
            </a:r>
            <a:r>
              <a:rPr lang="ru-RU" dirty="0" err="1"/>
              <a:t>ім'я</a:t>
            </a:r>
            <a:r>
              <a:rPr lang="ru-RU" dirty="0"/>
              <a:t> макросу, </a:t>
            </a:r>
            <a:r>
              <a:rPr lang="ru-RU" dirty="0" err="1"/>
              <a:t>який</a:t>
            </a:r>
            <a:r>
              <a:rPr lang="ru-RU" dirty="0"/>
              <a:t> треба </a:t>
            </a:r>
            <a:r>
              <a:rPr lang="ru-RU" dirty="0" err="1"/>
              <a:t>виконати</a:t>
            </a:r>
            <a:r>
              <a:rPr lang="ru-RU" dirty="0"/>
              <a:t>.</a:t>
            </a:r>
          </a:p>
          <a:p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Виконати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12370" r="14584" b="22135"/>
          <a:stretch/>
        </p:blipFill>
        <p:spPr bwMode="auto">
          <a:xfrm>
            <a:off x="971600" y="2073253"/>
            <a:ext cx="6696744" cy="4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8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Запуск макросу </a:t>
            </a:r>
            <a:r>
              <a:rPr lang="ru-RU" sz="2800" dirty="0" err="1"/>
              <a:t>натисненням</a:t>
            </a:r>
            <a:r>
              <a:rPr lang="ru-RU" sz="2800" dirty="0"/>
              <a:t> кнопки на </a:t>
            </a:r>
            <a:r>
              <a:rPr lang="ru-RU" sz="2800" dirty="0" err="1"/>
              <a:t>панелі</a:t>
            </a:r>
            <a:r>
              <a:rPr lang="ru-RU" sz="2800" dirty="0"/>
              <a:t> </a:t>
            </a:r>
            <a:r>
              <a:rPr lang="ru-RU" sz="2800" dirty="0" err="1"/>
              <a:t>швидкого</a:t>
            </a:r>
            <a:r>
              <a:rPr lang="ru-RU" sz="2800" dirty="0"/>
              <a:t> </a:t>
            </a:r>
            <a:r>
              <a:rPr lang="ru-RU" sz="2800" dirty="0" smtClean="0"/>
              <a:t>доступу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6847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на панель </a:t>
            </a:r>
            <a:r>
              <a:rPr lang="ru-RU" dirty="0" err="1"/>
              <a:t>швидкого</a:t>
            </a:r>
            <a:r>
              <a:rPr lang="ru-RU" dirty="0"/>
              <a:t> доступу кнопку для запуску макросу,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/>
              <a:t>контекстне</a:t>
            </a:r>
            <a:r>
              <a:rPr lang="ru-RU" dirty="0"/>
              <a:t> меню на </a:t>
            </a:r>
            <a:r>
              <a:rPr lang="ru-RU" b="1" dirty="0" err="1"/>
              <a:t>Панелі</a:t>
            </a:r>
            <a:r>
              <a:rPr lang="ru-RU" b="1" dirty="0"/>
              <a:t> </a:t>
            </a:r>
            <a:r>
              <a:rPr lang="ru-RU" b="1" dirty="0" err="1"/>
              <a:t>швидкого</a:t>
            </a:r>
            <a:r>
              <a:rPr lang="ru-RU" b="1" dirty="0"/>
              <a:t> доступу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19531" r="19063" b="62370"/>
          <a:stretch/>
        </p:blipFill>
        <p:spPr bwMode="auto">
          <a:xfrm>
            <a:off x="0" y="3140968"/>
            <a:ext cx="84582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8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180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/>
              <a:t>пункт </a:t>
            </a:r>
            <a:r>
              <a:rPr lang="ru-RU" b="1" dirty="0" err="1"/>
              <a:t>Налаштування</a:t>
            </a:r>
            <a:r>
              <a:rPr lang="ru-RU" b="1" dirty="0"/>
              <a:t> </a:t>
            </a:r>
            <a:r>
              <a:rPr lang="ru-RU" b="1" dirty="0" err="1"/>
              <a:t>панелі</a:t>
            </a:r>
            <a:r>
              <a:rPr lang="ru-RU" b="1" dirty="0"/>
              <a:t> </a:t>
            </a:r>
            <a:r>
              <a:rPr lang="ru-RU" b="1" dirty="0" err="1"/>
              <a:t>швидкого</a:t>
            </a:r>
            <a:r>
              <a:rPr lang="ru-RU" b="1" dirty="0"/>
              <a:t> доступу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5104" r="10000" b="15104"/>
          <a:stretch/>
        </p:blipFill>
        <p:spPr bwMode="auto">
          <a:xfrm>
            <a:off x="-1" y="908720"/>
            <a:ext cx="8335651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8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" y="1"/>
            <a:ext cx="9142140" cy="17275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3. У </a:t>
            </a:r>
            <a:r>
              <a:rPr lang="ru-RU" dirty="0"/>
              <a:t>списку </a:t>
            </a:r>
            <a:r>
              <a:rPr lang="ru-RU" b="1" dirty="0" err="1"/>
              <a:t>Вибрати</a:t>
            </a:r>
            <a:r>
              <a:rPr lang="ru-RU" b="1" dirty="0"/>
              <a:t> </a:t>
            </a:r>
            <a:r>
              <a:rPr lang="ru-RU" b="1" dirty="0" err="1"/>
              <a:t>команди</a:t>
            </a:r>
            <a:r>
              <a:rPr lang="ru-RU" dirty="0"/>
              <a:t> 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 </a:t>
            </a:r>
            <a:r>
              <a:rPr lang="ru-RU" b="1" dirty="0" err="1"/>
              <a:t>Макроси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/>
              <a:t>в списку </a:t>
            </a:r>
            <a:r>
              <a:rPr lang="ru-RU" dirty="0" err="1"/>
              <a:t>створений</a:t>
            </a:r>
            <a:r>
              <a:rPr lang="ru-RU" dirty="0"/>
              <a:t> макрос і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Додати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кнопці</a:t>
            </a:r>
            <a:r>
              <a:rPr lang="ru-RU" dirty="0"/>
              <a:t> макросу, </a:t>
            </a:r>
            <a:r>
              <a:rPr lang="ru-RU" dirty="0" err="1"/>
              <a:t>вибрати</a:t>
            </a:r>
            <a:r>
              <a:rPr lang="ru-RU" dirty="0"/>
              <a:t> макрос в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/>
              <a:t>в яке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доданий</a:t>
            </a:r>
            <a:r>
              <a:rPr lang="ru-RU" dirty="0"/>
              <a:t>, і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Змінити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11979" r="3725" b="6228"/>
          <a:stretch/>
        </p:blipFill>
        <p:spPr bwMode="auto">
          <a:xfrm>
            <a:off x="2591272" y="1727514"/>
            <a:ext cx="6552728" cy="514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564904"/>
            <a:ext cx="2591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6</a:t>
            </a:r>
            <a:r>
              <a:rPr lang="ru-RU" sz="2800" dirty="0"/>
              <a:t>. У </a:t>
            </a:r>
            <a:r>
              <a:rPr lang="ru-RU" sz="2800" dirty="0" err="1"/>
              <a:t>полі</a:t>
            </a:r>
            <a:r>
              <a:rPr lang="ru-RU" sz="2800" dirty="0"/>
              <a:t> </a:t>
            </a:r>
            <a:r>
              <a:rPr lang="ru-RU" sz="2800" b="1" dirty="0"/>
              <a:t>Символ </a:t>
            </a:r>
            <a:r>
              <a:rPr lang="ru-RU" sz="2800" dirty="0" err="1"/>
              <a:t>вибрати</a:t>
            </a:r>
            <a:r>
              <a:rPr lang="ru-RU" sz="2800" dirty="0"/>
              <a:t> </a:t>
            </a:r>
            <a:r>
              <a:rPr lang="ru-RU" sz="2800" dirty="0" err="1"/>
              <a:t>потрібне</a:t>
            </a:r>
            <a:r>
              <a:rPr lang="ru-RU" sz="2800" dirty="0"/>
              <a:t> 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для кнопки.</a:t>
            </a:r>
          </a:p>
          <a:p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6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макросу, яке </a:t>
            </a:r>
            <a:r>
              <a:rPr lang="ru-RU" dirty="0" err="1"/>
              <a:t>відображується</a:t>
            </a:r>
            <a:r>
              <a:rPr lang="ru-RU" dirty="0"/>
              <a:t> при </a:t>
            </a:r>
            <a:r>
              <a:rPr lang="ru-RU" dirty="0" err="1"/>
              <a:t>наведенні</a:t>
            </a:r>
            <a:r>
              <a:rPr lang="ru-RU" dirty="0"/>
              <a:t> </a:t>
            </a:r>
            <a:r>
              <a:rPr lang="ru-RU" dirty="0" err="1"/>
              <a:t>покажчика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 на кнопку, в </a:t>
            </a:r>
            <a:r>
              <a:rPr lang="ru-RU" dirty="0" err="1"/>
              <a:t>полі</a:t>
            </a:r>
            <a:r>
              <a:rPr lang="ru-RU" dirty="0"/>
              <a:t> Отображаемое имя, ввести </a:t>
            </a:r>
            <a:r>
              <a:rPr lang="ru-RU" dirty="0" err="1"/>
              <a:t>ім'я</a:t>
            </a:r>
            <a:r>
              <a:rPr lang="ru-RU" dirty="0"/>
              <a:t>, яке </a:t>
            </a:r>
            <a:r>
              <a:rPr lang="ru-RU" dirty="0" err="1"/>
              <a:t>вимагається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.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/>
              <a:t>кнопку ОК - кнопка макросу буде додана на панель </a:t>
            </a:r>
            <a:r>
              <a:rPr lang="ru-RU" dirty="0" err="1"/>
              <a:t>швидкого</a:t>
            </a:r>
            <a:r>
              <a:rPr lang="ru-RU" dirty="0"/>
              <a:t> доступу.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Запуск макросу </a:t>
            </a:r>
            <a:r>
              <a:rPr lang="ru-RU" b="1" dirty="0" err="1"/>
              <a:t>клацанням</a:t>
            </a:r>
            <a:r>
              <a:rPr lang="ru-RU" b="1" dirty="0"/>
              <a:t>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графічного</a:t>
            </a:r>
            <a:r>
              <a:rPr lang="ru-RU" b="1" dirty="0"/>
              <a:t> </a:t>
            </a:r>
            <a:r>
              <a:rPr lang="ru-RU" b="1" dirty="0" err="1" smtClean="0"/>
              <a:t>об'єкту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на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об'єкті</a:t>
            </a:r>
            <a:r>
              <a:rPr lang="ru-RU" dirty="0"/>
              <a:t> </a:t>
            </a:r>
            <a:r>
              <a:rPr lang="ru-RU" b="1" i="1" dirty="0" err="1"/>
              <a:t>активну</a:t>
            </a:r>
            <a:r>
              <a:rPr lang="ru-RU" b="1" i="1" dirty="0"/>
              <a:t> точку</a:t>
            </a:r>
            <a:r>
              <a:rPr lang="ru-RU" dirty="0"/>
              <a:t>, </a:t>
            </a:r>
            <a:r>
              <a:rPr lang="ru-RU" dirty="0" err="1"/>
              <a:t>клацання</a:t>
            </a:r>
            <a:r>
              <a:rPr lang="ru-RU" dirty="0"/>
              <a:t> по </a:t>
            </a:r>
            <a:r>
              <a:rPr lang="ru-RU" dirty="0" err="1"/>
              <a:t>якій</a:t>
            </a:r>
            <a:r>
              <a:rPr lang="ru-RU" dirty="0"/>
              <a:t> буде </a:t>
            </a:r>
            <a:r>
              <a:rPr lang="ru-RU" dirty="0" err="1"/>
              <a:t>запускатись</a:t>
            </a:r>
            <a:r>
              <a:rPr lang="ru-RU" dirty="0"/>
              <a:t> макрос: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/>
              <a:t>на лист </a:t>
            </a:r>
            <a:r>
              <a:rPr lang="ru-RU" dirty="0" err="1"/>
              <a:t>графічний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(Рисунок, Клип, Фигуру) (Вставка → Иллюстрации).</a:t>
            </a:r>
          </a:p>
          <a:p>
            <a:pPr marL="0" indent="0">
              <a:buNone/>
            </a:pPr>
            <a:r>
              <a:rPr lang="ru-RU" dirty="0" smtClean="0"/>
              <a:t>2.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команду Вставка → Иллюстрации → Фигуры , </a:t>
            </a:r>
            <a:r>
              <a:rPr lang="ru-RU" dirty="0" err="1"/>
              <a:t>вибрати</a:t>
            </a:r>
            <a:r>
              <a:rPr lang="ru-RU" dirty="0"/>
              <a:t> одну з </a:t>
            </a:r>
            <a:r>
              <a:rPr lang="ru-RU" dirty="0" err="1"/>
              <a:t>фігур</a:t>
            </a:r>
            <a:r>
              <a:rPr lang="ru-RU" dirty="0"/>
              <a:t> і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існуючому</a:t>
            </a:r>
            <a:r>
              <a:rPr lang="ru-RU" dirty="0"/>
              <a:t> </a:t>
            </a:r>
            <a:r>
              <a:rPr lang="ru-RU" dirty="0" err="1"/>
              <a:t>об'єкті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буде активна точка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/>
              <a:t>контекстне</a:t>
            </a:r>
            <a:r>
              <a:rPr lang="ru-RU" dirty="0"/>
              <a:t> меню до </a:t>
            </a:r>
            <a:r>
              <a:rPr lang="ru-RU" dirty="0" err="1"/>
              <a:t>активної</a:t>
            </a:r>
            <a:r>
              <a:rPr lang="ru-RU" dirty="0"/>
              <a:t> точки, а </a:t>
            </a:r>
            <a:r>
              <a:rPr lang="ru-RU" dirty="0" err="1"/>
              <a:t>потім</a:t>
            </a:r>
            <a:r>
              <a:rPr lang="ru-RU" dirty="0"/>
              <a:t> обрати пункт </a:t>
            </a:r>
            <a:r>
              <a:rPr lang="ru-RU" dirty="0" err="1"/>
              <a:t>Призначити</a:t>
            </a:r>
            <a:r>
              <a:rPr lang="ru-RU" dirty="0"/>
              <a:t> макрос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MS Office </a:t>
            </a:r>
            <a:r>
              <a:rPr lang="ru-RU" sz="2800" i="1" dirty="0" err="1"/>
              <a:t>пропонує</a:t>
            </a:r>
            <a:r>
              <a:rPr lang="ru-RU" sz="2800" i="1" dirty="0"/>
              <a:t> два </a:t>
            </a:r>
            <a:r>
              <a:rPr lang="ru-RU" sz="2800" i="1" dirty="0" err="1"/>
              <a:t>способи</a:t>
            </a:r>
            <a:r>
              <a:rPr lang="ru-RU" sz="2800" i="1" dirty="0"/>
              <a:t> </a:t>
            </a:r>
            <a:r>
              <a:rPr lang="ru-RU" sz="2800" i="1" dirty="0" err="1"/>
              <a:t>створення</a:t>
            </a:r>
            <a:r>
              <a:rPr lang="ru-RU" sz="2800" i="1" dirty="0"/>
              <a:t> </a:t>
            </a:r>
            <a:r>
              <a:rPr lang="ru-RU" sz="2800" i="1" dirty="0" err="1"/>
              <a:t>макропрограм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/>
              <a:t>тексту </a:t>
            </a:r>
            <a:r>
              <a:rPr lang="ru-RU" dirty="0" err="1"/>
              <a:t>макропрогами</a:t>
            </a:r>
            <a:r>
              <a:rPr lang="ru-RU" dirty="0"/>
              <a:t> (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en-US" dirty="0"/>
              <a:t>VBA) </a:t>
            </a:r>
            <a:r>
              <a:rPr lang="ru-RU" dirty="0"/>
              <a:t>в </a:t>
            </a:r>
            <a:r>
              <a:rPr lang="ru-RU" dirty="0" err="1"/>
              <a:t>редакторі</a:t>
            </a:r>
            <a:r>
              <a:rPr lang="ru-RU" dirty="0"/>
              <a:t> </a:t>
            </a:r>
            <a:r>
              <a:rPr lang="en-US" dirty="0"/>
              <a:t>VBA.</a:t>
            </a:r>
          </a:p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вбудованого</a:t>
            </a:r>
            <a:r>
              <a:rPr lang="ru-RU" dirty="0"/>
              <a:t> в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en-US" dirty="0"/>
              <a:t>MS Office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аудіозапису</a:t>
            </a:r>
            <a:r>
              <a:rPr lang="ru-RU" dirty="0"/>
              <a:t> на </a:t>
            </a:r>
            <a:r>
              <a:rPr lang="ru-RU" dirty="0" err="1"/>
              <a:t>пристрій</a:t>
            </a:r>
            <a:r>
              <a:rPr lang="ru-RU" dirty="0"/>
              <a:t>, але </a:t>
            </a:r>
            <a:r>
              <a:rPr lang="ru-RU" dirty="0" err="1"/>
              <a:t>замість</a:t>
            </a:r>
            <a:r>
              <a:rPr lang="ru-RU" dirty="0"/>
              <a:t> звуку </a:t>
            </a:r>
            <a:r>
              <a:rPr lang="ru-RU" dirty="0" err="1"/>
              <a:t>фіксуються</a:t>
            </a:r>
            <a:r>
              <a:rPr lang="ru-RU" dirty="0"/>
              <a:t> </a:t>
            </a:r>
            <a:r>
              <a:rPr lang="ru-RU" dirty="0" err="1"/>
              <a:t>натиснення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 і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 err="1"/>
              <a:t>Послідовність</a:t>
            </a:r>
            <a:r>
              <a:rPr lang="ru-RU" i="1" dirty="0"/>
              <a:t> </a:t>
            </a:r>
            <a:r>
              <a:rPr lang="ru-RU" i="1" dirty="0" err="1"/>
              <a:t>дій</a:t>
            </a:r>
            <a:r>
              <a:rPr lang="ru-RU" dirty="0"/>
              <a:t> </a:t>
            </a:r>
            <a:r>
              <a:rPr lang="ru-RU" i="1" dirty="0"/>
              <a:t>при </a:t>
            </a:r>
            <a:r>
              <a:rPr lang="ru-RU" i="1" dirty="0" err="1"/>
              <a:t>записі</a:t>
            </a:r>
            <a:r>
              <a:rPr lang="ru-RU" i="1" dirty="0"/>
              <a:t> макросу</a:t>
            </a:r>
            <a:r>
              <a:rPr lang="ru-RU" dirty="0"/>
              <a:t>:</a:t>
            </a:r>
          </a:p>
          <a:p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,</a:t>
            </a:r>
          </a:p>
          <a:p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повинен буде </a:t>
            </a:r>
            <a:r>
              <a:rPr lang="ru-RU" dirty="0" err="1"/>
              <a:t>виконувати</a:t>
            </a:r>
            <a:r>
              <a:rPr lang="ru-RU" dirty="0"/>
              <a:t> макрос, і</a:t>
            </a:r>
          </a:p>
          <a:p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записі</a:t>
            </a:r>
            <a:r>
              <a:rPr lang="ru-RU" dirty="0"/>
              <a:t> автоматично </a:t>
            </a:r>
            <a:r>
              <a:rPr lang="ru-RU" dirty="0" err="1"/>
              <a:t>генерується</a:t>
            </a:r>
            <a:r>
              <a:rPr lang="ru-RU" dirty="0"/>
              <a:t> текст </a:t>
            </a:r>
            <a:r>
              <a:rPr lang="ru-RU" dirty="0" err="1"/>
              <a:t>макропрограми</a:t>
            </a:r>
            <a:r>
              <a:rPr lang="ru-RU" dirty="0"/>
              <a:t> - процедура VBA.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 макросу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макропрограма</a:t>
            </a:r>
            <a:r>
              <a:rPr lang="ru-RU" dirty="0"/>
              <a:t> не </a:t>
            </a:r>
            <a:r>
              <a:rPr lang="ru-RU" dirty="0" err="1"/>
              <a:t>містила</a:t>
            </a:r>
            <a:r>
              <a:rPr lang="ru-RU" dirty="0"/>
              <a:t> </a:t>
            </a:r>
            <a:r>
              <a:rPr lang="ru-RU" dirty="0" err="1"/>
              <a:t>непотрібних</a:t>
            </a:r>
            <a:r>
              <a:rPr lang="ru-RU" dirty="0"/>
              <a:t> команд.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8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Виконати</a:t>
            </a:r>
            <a:r>
              <a:rPr lang="ru-RU" dirty="0"/>
              <a:t> одну з </a:t>
            </a:r>
            <a:r>
              <a:rPr lang="ru-RU" dirty="0" err="1"/>
              <a:t>вказаних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: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 </a:t>
            </a:r>
            <a:r>
              <a:rPr lang="ru-RU" dirty="0" err="1"/>
              <a:t>існуючий</a:t>
            </a:r>
            <a:r>
              <a:rPr lang="ru-RU" dirty="0"/>
              <a:t> макрос,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клацнути</a:t>
            </a:r>
            <a:r>
              <a:rPr lang="ru-RU" dirty="0"/>
              <a:t> </a:t>
            </a:r>
            <a:r>
              <a:rPr lang="ru-RU" dirty="0" err="1"/>
              <a:t>мишею</a:t>
            </a:r>
            <a:r>
              <a:rPr lang="ru-RU" dirty="0"/>
              <a:t> по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макросу </a:t>
            </a:r>
            <a:r>
              <a:rPr lang="ru-RU" dirty="0" err="1"/>
              <a:t>або</a:t>
            </a:r>
            <a:r>
              <a:rPr lang="ru-RU" dirty="0"/>
              <a:t> ввести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в поле</a:t>
            </a:r>
            <a:r>
              <a:rPr lang="ru-RU" i="1" dirty="0"/>
              <a:t> </a:t>
            </a:r>
            <a:r>
              <a:rPr lang="ru-RU" i="1" dirty="0" err="1"/>
              <a:t>Ім'я</a:t>
            </a:r>
            <a:r>
              <a:rPr lang="ru-RU" i="1" dirty="0"/>
              <a:t> макросу</a:t>
            </a:r>
            <a:r>
              <a:rPr lang="ru-RU" dirty="0"/>
              <a:t> :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записати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макрос для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виділеному</a:t>
            </a:r>
            <a:r>
              <a:rPr lang="ru-RU" dirty="0"/>
              <a:t>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Записати</a:t>
            </a:r>
            <a:r>
              <a:rPr lang="ru-RU" dirty="0"/>
              <a:t>, ввести </a:t>
            </a:r>
            <a:r>
              <a:rPr lang="ru-RU" dirty="0" err="1"/>
              <a:t>ім'я</a:t>
            </a:r>
            <a:r>
              <a:rPr lang="ru-RU" dirty="0"/>
              <a:t> макросу 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ru-RU" b="1" dirty="0" err="1"/>
              <a:t>Запис</a:t>
            </a:r>
            <a:r>
              <a:rPr lang="ru-RU" b="1" dirty="0"/>
              <a:t> макросу</a:t>
            </a:r>
            <a:r>
              <a:rPr lang="ru-RU" dirty="0"/>
              <a:t> і </a:t>
            </a:r>
            <a:r>
              <a:rPr lang="ru-RU" dirty="0" err="1"/>
              <a:t>натиснути</a:t>
            </a:r>
            <a:r>
              <a:rPr lang="ru-RU" dirty="0"/>
              <a:t> кнопку ОК,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. Завершивши </a:t>
            </a:r>
            <a:r>
              <a:rPr lang="ru-RU" dirty="0" err="1"/>
              <a:t>запис</a:t>
            </a:r>
            <a:r>
              <a:rPr lang="ru-RU" dirty="0"/>
              <a:t> макросу, </a:t>
            </a:r>
            <a:r>
              <a:rPr lang="ru-RU" dirty="0" err="1"/>
              <a:t>натиснути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/>
              <a:t>кнопку </a:t>
            </a:r>
            <a:r>
              <a:rPr lang="ru-RU" b="1" dirty="0" err="1"/>
              <a:t>Зупинити</a:t>
            </a:r>
            <a:r>
              <a:rPr lang="ru-RU" b="1" dirty="0"/>
              <a:t> </a:t>
            </a:r>
            <a:r>
              <a:rPr lang="ru-RU" b="1" dirty="0" err="1"/>
              <a:t>запис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Натиснути</a:t>
            </a:r>
            <a:r>
              <a:rPr lang="ru-RU" dirty="0"/>
              <a:t> кнопку ОК.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Виділити</a:t>
            </a:r>
            <a:r>
              <a:rPr lang="ru-RU" dirty="0"/>
              <a:t> </a:t>
            </a:r>
            <a:r>
              <a:rPr lang="ru-RU" dirty="0" err="1"/>
              <a:t>активну</a:t>
            </a:r>
            <a:r>
              <a:rPr lang="ru-RU" dirty="0"/>
              <a:t> точку - </a:t>
            </a:r>
            <a:r>
              <a:rPr lang="ru-RU" dirty="0" err="1"/>
              <a:t>з'явиться</a:t>
            </a:r>
            <a:r>
              <a:rPr lang="ru-RU" dirty="0"/>
              <a:t> область </a:t>
            </a:r>
            <a:r>
              <a:rPr lang="ru-RU" b="1" dirty="0"/>
              <a:t>Робота з рисунками</a:t>
            </a:r>
            <a:r>
              <a:rPr lang="ru-RU" dirty="0"/>
              <a:t> вкладка </a:t>
            </a:r>
            <a:r>
              <a:rPr lang="ru-RU" b="1" dirty="0"/>
              <a:t>Формат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/>
              <a:t>Формат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 err="1"/>
              <a:t>Стилі</a:t>
            </a:r>
            <a:r>
              <a:rPr lang="ru-RU" b="1" dirty="0"/>
              <a:t> </a:t>
            </a:r>
            <a:r>
              <a:rPr lang="ru-RU" dirty="0"/>
              <a:t>команда </a:t>
            </a:r>
            <a:r>
              <a:rPr lang="ru-RU" b="1" dirty="0"/>
              <a:t>Заливка </a:t>
            </a:r>
            <a:r>
              <a:rPr lang="ru-RU" b="1" dirty="0" err="1"/>
              <a:t>фігури</a:t>
            </a:r>
            <a:r>
              <a:rPr lang="ru-RU" dirty="0"/>
              <a:t> пункт </a:t>
            </a:r>
            <a:r>
              <a:rPr lang="ru-RU" b="1" dirty="0" err="1"/>
              <a:t>Немає</a:t>
            </a:r>
            <a:r>
              <a:rPr lang="ru-RU" b="1" dirty="0"/>
              <a:t> заливки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вкладці</a:t>
            </a:r>
            <a:r>
              <a:rPr lang="ru-RU" dirty="0"/>
              <a:t> Формат 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dirty="0" err="1"/>
              <a:t>Стилі</a:t>
            </a:r>
            <a:r>
              <a:rPr lang="ru-RU" dirty="0"/>
              <a:t> команда </a:t>
            </a:r>
            <a:r>
              <a:rPr lang="ru-RU" b="1" dirty="0"/>
              <a:t>Контур</a:t>
            </a:r>
            <a:r>
              <a:rPr lang="ru-RU" dirty="0"/>
              <a:t> </a:t>
            </a:r>
            <a:r>
              <a:rPr lang="ru-RU" dirty="0" err="1"/>
              <a:t>фігури</a:t>
            </a:r>
            <a:r>
              <a:rPr lang="ru-RU" dirty="0"/>
              <a:t> пункт </a:t>
            </a:r>
            <a:r>
              <a:rPr lang="ru-RU" b="1" dirty="0" err="1"/>
              <a:t>Немає</a:t>
            </a:r>
            <a:r>
              <a:rPr lang="ru-RU" b="1" dirty="0"/>
              <a:t> контура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0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Видалення</a:t>
            </a:r>
            <a:r>
              <a:rPr lang="ru-RU" sz="2800" dirty="0"/>
              <a:t> </a:t>
            </a:r>
            <a:r>
              <a:rPr lang="ru-RU" sz="2800" dirty="0" smtClean="0"/>
              <a:t>макросу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820472" cy="216024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Вкладка </a:t>
            </a:r>
            <a:r>
              <a:rPr lang="ru-RU" b="1" i="1" dirty="0" err="1"/>
              <a:t>Розробник</a:t>
            </a:r>
            <a:r>
              <a:rPr lang="ru-RU" b="1" i="1" dirty="0"/>
              <a:t> в </a:t>
            </a:r>
            <a:r>
              <a:rPr lang="ru-RU" b="1" i="1" dirty="0" err="1"/>
              <a:t>групі</a:t>
            </a:r>
            <a:r>
              <a:rPr lang="ru-RU" b="1" i="1" dirty="0"/>
              <a:t> Код команда </a:t>
            </a:r>
            <a:r>
              <a:rPr lang="ru-RU" b="1" i="1" dirty="0" err="1"/>
              <a:t>Макроси</a:t>
            </a:r>
            <a:r>
              <a:rPr lang="ru-RU" dirty="0"/>
              <a:t>.</a:t>
            </a:r>
          </a:p>
          <a:p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 </a:t>
            </a:r>
            <a:r>
              <a:rPr lang="ru-RU" b="1" dirty="0"/>
              <a:t>Макрос </a:t>
            </a:r>
            <a:r>
              <a:rPr lang="ru-RU" dirty="0" err="1"/>
              <a:t>містить</a:t>
            </a:r>
            <a:r>
              <a:rPr lang="ru-RU" dirty="0"/>
              <a:t> список </a:t>
            </a:r>
            <a:r>
              <a:rPr lang="ru-RU" dirty="0" err="1"/>
              <a:t>макросів</a:t>
            </a:r>
            <a:r>
              <a:rPr lang="ru-RU" dirty="0"/>
              <a:t> поточного документу.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макросу,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,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Видалити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27995" r="27083" b="17187"/>
          <a:stretch/>
        </p:blipFill>
        <p:spPr bwMode="auto">
          <a:xfrm>
            <a:off x="1475656" y="2730499"/>
            <a:ext cx="5616624" cy="40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7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</a:t>
            </a:r>
            <a:r>
              <a:rPr lang="ru-RU" sz="2800" dirty="0" err="1"/>
              <a:t>макроси</a:t>
            </a:r>
            <a:r>
              <a:rPr lang="ru-RU" sz="2800" dirty="0"/>
              <a:t> в MS </a:t>
            </a:r>
            <a:r>
              <a:rPr lang="ru-RU" sz="2800" dirty="0" err="1" smtClean="0"/>
              <a:t>Excel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У </a:t>
            </a:r>
            <a:r>
              <a:rPr lang="en-US" i="1" dirty="0"/>
              <a:t>MS Excel </a:t>
            </a:r>
            <a:r>
              <a:rPr lang="ru-RU" i="1" dirty="0" err="1"/>
              <a:t>макропрограми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r>
              <a:rPr lang="ru-RU" i="1" dirty="0" err="1"/>
              <a:t>використані</a:t>
            </a:r>
            <a:r>
              <a:rPr lang="ru-RU" i="1" dirty="0"/>
              <a:t> для:</a:t>
            </a:r>
            <a:endParaRPr lang="ru-RU" dirty="0"/>
          </a:p>
          <a:p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друку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,</a:t>
            </a:r>
          </a:p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форматування</a:t>
            </a:r>
            <a:r>
              <a:rPr lang="ru-RU" dirty="0"/>
              <a:t> до </a:t>
            </a:r>
            <a:r>
              <a:rPr lang="ru-RU" dirty="0" err="1"/>
              <a:t>вибраних</a:t>
            </a:r>
            <a:r>
              <a:rPr lang="ru-RU" dirty="0"/>
              <a:t> </a:t>
            </a:r>
            <a:r>
              <a:rPr lang="ru-RU" dirty="0" err="1"/>
              <a:t>діапазонів</a:t>
            </a:r>
            <a:r>
              <a:rPr lang="ru-RU" dirty="0"/>
              <a:t> </a:t>
            </a:r>
            <a:r>
              <a:rPr lang="ru-RU" dirty="0" err="1"/>
              <a:t>комірок</a:t>
            </a:r>
            <a:r>
              <a:rPr lang="ru-RU" dirty="0"/>
              <a:t>,</a:t>
            </a:r>
          </a:p>
          <a:p>
            <a:r>
              <a:rPr lang="ru-RU" dirty="0" err="1"/>
              <a:t>імпортування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</a:t>
            </a:r>
          </a:p>
          <a:p>
            <a:r>
              <a:rPr lang="ru-RU" dirty="0" err="1"/>
              <a:t>автоматичної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діаграм</a:t>
            </a:r>
            <a:r>
              <a:rPr lang="ru-RU" dirty="0"/>
              <a:t>,</a:t>
            </a:r>
          </a:p>
          <a:p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табличних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/>
              <a:t>У </a:t>
            </a:r>
            <a:r>
              <a:rPr lang="en-US" b="1" i="1" dirty="0"/>
              <a:t>MS Excel </a:t>
            </a:r>
            <a:r>
              <a:rPr lang="ru-RU" b="1" i="1" dirty="0" err="1"/>
              <a:t>запис</a:t>
            </a:r>
            <a:r>
              <a:rPr lang="ru-RU" b="1" i="1" dirty="0"/>
              <a:t>, </a:t>
            </a:r>
            <a:r>
              <a:rPr lang="ru-RU" b="1" i="1" dirty="0" err="1"/>
              <a:t>збереження</a:t>
            </a:r>
            <a:r>
              <a:rPr lang="ru-RU" b="1" i="1" dirty="0"/>
              <a:t>, </a:t>
            </a:r>
            <a:r>
              <a:rPr lang="ru-RU" b="1" i="1" dirty="0" err="1"/>
              <a:t>швидкий</a:t>
            </a:r>
            <a:r>
              <a:rPr lang="ru-RU" b="1" i="1" dirty="0"/>
              <a:t> запуск і </a:t>
            </a:r>
            <a:r>
              <a:rPr lang="ru-RU" b="1" i="1" dirty="0" err="1"/>
              <a:t>удапение</a:t>
            </a:r>
            <a:r>
              <a:rPr lang="ru-RU" b="1" i="1" dirty="0"/>
              <a:t> </a:t>
            </a:r>
            <a:r>
              <a:rPr lang="ru-RU" b="1" i="1" dirty="0" err="1"/>
              <a:t>створених</a:t>
            </a:r>
            <a:r>
              <a:rPr lang="ru-RU" b="1" i="1" dirty="0"/>
              <a:t> </a:t>
            </a:r>
            <a:r>
              <a:rPr lang="ru-RU" b="1" i="1" dirty="0" err="1"/>
              <a:t>макросів</a:t>
            </a:r>
            <a:r>
              <a:rPr lang="ru-RU" b="1" i="1" dirty="0"/>
              <a:t> </a:t>
            </a:r>
            <a:r>
              <a:rPr lang="ru-RU" b="1" i="1" dirty="0" err="1"/>
              <a:t>здійснюється</a:t>
            </a:r>
            <a:r>
              <a:rPr lang="ru-RU" b="1" i="1" dirty="0"/>
              <a:t> по </a:t>
            </a:r>
            <a:r>
              <a:rPr lang="ru-RU" b="1" i="1" dirty="0" err="1"/>
              <a:t>аналогії</a:t>
            </a:r>
            <a:r>
              <a:rPr lang="ru-RU" b="1" i="1" dirty="0"/>
              <a:t> з </a:t>
            </a:r>
            <a:r>
              <a:rPr lang="en-US" b="1" i="1" dirty="0"/>
              <a:t>MS Word.</a:t>
            </a:r>
            <a:endParaRPr lang="en-US" dirty="0"/>
          </a:p>
          <a:p>
            <a:r>
              <a:rPr lang="ru-RU" dirty="0"/>
              <a:t>Запуск макросу - </a:t>
            </a:r>
            <a:r>
              <a:rPr lang="ru-RU" dirty="0" err="1"/>
              <a:t>натиснення</a:t>
            </a:r>
            <a:r>
              <a:rPr lang="ru-RU" dirty="0"/>
              <a:t> </a:t>
            </a:r>
            <a:r>
              <a:rPr lang="en-US" b="1" dirty="0"/>
              <a:t>CTRL</a:t>
            </a:r>
            <a:r>
              <a:rPr lang="en-US" dirty="0"/>
              <a:t> </a:t>
            </a:r>
            <a:r>
              <a:rPr lang="ru-RU" dirty="0"/>
              <a:t>у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клавішею</a:t>
            </a:r>
            <a:r>
              <a:rPr lang="ru-RU" dirty="0"/>
              <a:t> </a:t>
            </a:r>
            <a:r>
              <a:rPr lang="ru-RU" b="1" dirty="0" err="1"/>
              <a:t>швидкого</a:t>
            </a:r>
            <a:r>
              <a:rPr lang="ru-RU" b="1" dirty="0"/>
              <a:t> запуску</a:t>
            </a:r>
            <a:r>
              <a:rPr lang="ru-RU" dirty="0"/>
              <a:t>.</a:t>
            </a:r>
          </a:p>
          <a:p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Параметри</a:t>
            </a:r>
            <a:r>
              <a:rPr lang="ru-RU" dirty="0"/>
              <a:t> - </a:t>
            </a:r>
            <a:r>
              <a:rPr lang="ru-RU" dirty="0" err="1"/>
              <a:t>відобразиться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b="1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 макросу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Вкладка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→ </a:t>
            </a:r>
            <a:r>
              <a:rPr lang="ru-RU" dirty="0" err="1"/>
              <a:t>група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/>
              <a:t>→ команда </a:t>
            </a:r>
            <a:r>
              <a:rPr lang="ru-RU" b="1" dirty="0" err="1"/>
              <a:t>Макроси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6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18008"/>
            <a:ext cx="8229600" cy="4525963"/>
          </a:xfrm>
        </p:spPr>
        <p:txBody>
          <a:bodyPr/>
          <a:lstStyle/>
          <a:p>
            <a:r>
              <a:rPr lang="ru-RU" dirty="0" smtClean="0"/>
              <a:t>1. Вкладка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→ </a:t>
            </a:r>
            <a:r>
              <a:rPr lang="ru-RU" dirty="0" err="1"/>
              <a:t>група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/>
              <a:t>→ команда </a:t>
            </a:r>
            <a:r>
              <a:rPr lang="ru-RU" b="1" dirty="0" err="1"/>
              <a:t>Макроси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30859" r="24999" b="34570"/>
          <a:stretch/>
        </p:blipFill>
        <p:spPr bwMode="auto">
          <a:xfrm>
            <a:off x="467544" y="1124744"/>
            <a:ext cx="769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0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3151" r="24166" b="16667"/>
          <a:stretch/>
        </p:blipFill>
        <p:spPr bwMode="auto">
          <a:xfrm>
            <a:off x="1259632" y="836712"/>
            <a:ext cx="6578081" cy="576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63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2. У </a:t>
            </a:r>
            <a:r>
              <a:rPr lang="ru-RU" dirty="0" err="1"/>
              <a:t>полі</a:t>
            </a:r>
            <a:r>
              <a:rPr lang="ru-RU" dirty="0"/>
              <a:t> </a:t>
            </a:r>
            <a:r>
              <a:rPr lang="ru-RU" b="1" dirty="0" err="1"/>
              <a:t>Ім</a:t>
            </a:r>
            <a:r>
              <a:rPr lang="ru-RU" dirty="0" err="1"/>
              <a:t>’</a:t>
            </a:r>
            <a:r>
              <a:rPr lang="ru-RU" b="1" dirty="0" err="1"/>
              <a:t>я</a:t>
            </a:r>
            <a:r>
              <a:rPr lang="ru-RU" b="1" dirty="0"/>
              <a:t> макроса</a:t>
            </a:r>
            <a:r>
              <a:rPr lang="ru-RU" dirty="0"/>
              <a:t> обрати макрос,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клавіші</a:t>
            </a:r>
            <a:r>
              <a:rPr lang="ru-RU" dirty="0"/>
              <a:t> </a:t>
            </a:r>
            <a:r>
              <a:rPr lang="en-US" b="1" dirty="0"/>
              <a:t>CTRL </a:t>
            </a:r>
            <a:r>
              <a:rPr lang="ru-RU" dirty="0"/>
              <a:t>з </a:t>
            </a:r>
            <a:r>
              <a:rPr lang="ru-RU" dirty="0" err="1"/>
              <a:t>клавішею</a:t>
            </a:r>
            <a:r>
              <a:rPr lang="ru-RU" dirty="0"/>
              <a:t> </a:t>
            </a:r>
            <a:r>
              <a:rPr lang="ru-RU" b="1" dirty="0" err="1"/>
              <a:t>швидкого</a:t>
            </a:r>
            <a:r>
              <a:rPr lang="ru-RU" b="1" dirty="0"/>
              <a:t> запуску.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Натиснути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dirty="0"/>
              <a:t> – </a:t>
            </a:r>
            <a:r>
              <a:rPr lang="ru-RU" dirty="0" err="1"/>
              <a:t>відобразиться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 макроса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4. У </a:t>
            </a:r>
            <a:r>
              <a:rPr lang="ru-RU" dirty="0" err="1"/>
              <a:t>полі</a:t>
            </a:r>
            <a:r>
              <a:rPr lang="ru-RU" dirty="0"/>
              <a:t> </a:t>
            </a:r>
            <a:r>
              <a:rPr lang="ru-RU" b="1" dirty="0" err="1"/>
              <a:t>Поєднання</a:t>
            </a:r>
            <a:r>
              <a:rPr lang="ru-RU" b="1" dirty="0"/>
              <a:t> </a:t>
            </a:r>
            <a:r>
              <a:rPr lang="ru-RU" b="1" dirty="0" err="1"/>
              <a:t>клавіш</a:t>
            </a:r>
            <a:r>
              <a:rPr lang="ru-RU" dirty="0"/>
              <a:t> ввести будь-яку </a:t>
            </a:r>
            <a:r>
              <a:rPr lang="ru-RU" dirty="0" err="1"/>
              <a:t>прописну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рядкову</a:t>
            </a:r>
            <a:r>
              <a:rPr lang="ru-RU" dirty="0"/>
              <a:t> букву для </a:t>
            </a:r>
            <a:r>
              <a:rPr lang="ru-RU" dirty="0" err="1"/>
              <a:t>використання</a:t>
            </a:r>
            <a:r>
              <a:rPr lang="ru-RU" dirty="0"/>
              <a:t> з </a:t>
            </a:r>
            <a:r>
              <a:rPr lang="ru-RU" dirty="0" err="1"/>
              <a:t>клавішею</a:t>
            </a:r>
            <a:r>
              <a:rPr lang="ru-RU" dirty="0"/>
              <a:t> </a:t>
            </a:r>
            <a:r>
              <a:rPr lang="en-US" b="1" dirty="0"/>
              <a:t>CTRL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b="1" i="1" dirty="0" err="1"/>
              <a:t>Увага</a:t>
            </a:r>
            <a:r>
              <a:rPr lang="ru-RU" b="1" i="1" dirty="0"/>
              <a:t>.</a:t>
            </a:r>
            <a:r>
              <a:rPr lang="ru-RU" i="1" dirty="0"/>
              <a:t> </a:t>
            </a:r>
            <a:r>
              <a:rPr lang="ru-RU" i="1" dirty="0" err="1"/>
              <a:t>Вибране</a:t>
            </a:r>
            <a:r>
              <a:rPr lang="ru-RU" i="1" dirty="0"/>
              <a:t> </a:t>
            </a:r>
            <a:r>
              <a:rPr lang="ru-RU" i="1" dirty="0" err="1"/>
              <a:t>поєднання</a:t>
            </a:r>
            <a:r>
              <a:rPr lang="ru-RU" i="1" dirty="0"/>
              <a:t> </a:t>
            </a:r>
            <a:r>
              <a:rPr lang="ru-RU" i="1" dirty="0" err="1"/>
              <a:t>клавіш</a:t>
            </a:r>
            <a:r>
              <a:rPr lang="ru-RU" i="1" dirty="0"/>
              <a:t> </a:t>
            </a:r>
            <a:r>
              <a:rPr lang="ru-RU" i="1" dirty="0" err="1"/>
              <a:t>замінює</a:t>
            </a:r>
            <a:r>
              <a:rPr lang="ru-RU" i="1" dirty="0"/>
              <a:t> </a:t>
            </a:r>
            <a:r>
              <a:rPr lang="ru-RU" i="1" dirty="0" err="1"/>
              <a:t>усі</a:t>
            </a:r>
            <a:r>
              <a:rPr lang="ru-RU" i="1" dirty="0"/>
              <a:t> </a:t>
            </a:r>
            <a:r>
              <a:rPr lang="ru-RU" i="1" dirty="0" err="1"/>
              <a:t>співпадаючі</a:t>
            </a:r>
            <a:r>
              <a:rPr lang="ru-RU" i="1" dirty="0"/>
              <a:t> </a:t>
            </a:r>
            <a:r>
              <a:rPr lang="ru-RU" i="1" dirty="0" err="1"/>
              <a:t>стандартні</a:t>
            </a:r>
            <a:r>
              <a:rPr lang="ru-RU" i="1" dirty="0"/>
              <a:t> </a:t>
            </a:r>
            <a:r>
              <a:rPr lang="ru-RU" i="1" dirty="0" err="1"/>
              <a:t>поєднання</a:t>
            </a:r>
            <a:r>
              <a:rPr lang="ru-RU" i="1" dirty="0"/>
              <a:t> </a:t>
            </a:r>
            <a:r>
              <a:rPr lang="ru-RU" i="1" dirty="0" err="1"/>
              <a:t>клавіш</a:t>
            </a:r>
            <a:r>
              <a:rPr lang="ru-RU" i="1" dirty="0"/>
              <a:t> на той час, </a:t>
            </a: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відкрита</a:t>
            </a:r>
            <a:r>
              <a:rPr lang="ru-RU" i="1" dirty="0"/>
              <a:t> книга,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містить</a:t>
            </a:r>
            <a:r>
              <a:rPr lang="ru-RU" i="1" dirty="0"/>
              <a:t> </a:t>
            </a:r>
            <a:r>
              <a:rPr lang="ru-RU" i="1" dirty="0" err="1"/>
              <a:t>цей</a:t>
            </a:r>
            <a:r>
              <a:rPr lang="ru-RU" i="1" dirty="0"/>
              <a:t> макрос.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Введіть</a:t>
            </a:r>
            <a:r>
              <a:rPr lang="ru-RU" dirty="0" smtClean="0"/>
              <a:t> </a:t>
            </a:r>
            <a:r>
              <a:rPr lang="ru-RU" dirty="0" err="1"/>
              <a:t>опис</a:t>
            </a:r>
            <a:r>
              <a:rPr lang="ru-RU" dirty="0"/>
              <a:t> макросу в поле </a:t>
            </a:r>
            <a:r>
              <a:rPr lang="ru-RU" b="1" dirty="0" err="1"/>
              <a:t>Опис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Натисніть</a:t>
            </a:r>
            <a:r>
              <a:rPr lang="ru-RU" dirty="0" smtClean="0"/>
              <a:t> </a:t>
            </a:r>
            <a:r>
              <a:rPr lang="ru-RU" dirty="0"/>
              <a:t>кнопку ОК</a:t>
            </a:r>
            <a:r>
              <a:rPr lang="ru-RU" b="1" dirty="0"/>
              <a:t>,</a:t>
            </a:r>
            <a:r>
              <a:rPr lang="ru-RU" dirty="0"/>
              <a:t>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кнопку </a:t>
            </a:r>
            <a:r>
              <a:rPr lang="ru-RU" b="1" dirty="0" err="1"/>
              <a:t>Відміна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 </a:t>
            </a:r>
            <a:r>
              <a:rPr lang="ru-RU" b="1" dirty="0"/>
              <a:t>Макрос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Налаштування</a:t>
            </a:r>
            <a:r>
              <a:rPr lang="ru-RU" sz="2800" b="1" dirty="0"/>
              <a:t> автоматичного запуску макросу при </a:t>
            </a:r>
            <a:r>
              <a:rPr lang="ru-RU" sz="2800" b="1" dirty="0" err="1"/>
              <a:t>відкритті</a:t>
            </a:r>
            <a:r>
              <a:rPr lang="ru-RU" sz="2800" b="1" dirty="0"/>
              <a:t> </a:t>
            </a:r>
            <a:r>
              <a:rPr lang="ru-RU" sz="2800" b="1" dirty="0" smtClean="0"/>
              <a:t>книги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макрос </a:t>
            </a:r>
            <a:r>
              <a:rPr lang="ru-RU" dirty="0" err="1"/>
              <a:t>записаний</a:t>
            </a:r>
            <a:r>
              <a:rPr lang="ru-RU" dirty="0"/>
              <a:t> і </a:t>
            </a:r>
            <a:r>
              <a:rPr lang="ru-RU" dirty="0" err="1"/>
              <a:t>збережений</a:t>
            </a:r>
            <a:r>
              <a:rPr lang="ru-RU" dirty="0"/>
              <a:t> з </a:t>
            </a:r>
            <a:r>
              <a:rPr lang="ru-RU" dirty="0" err="1"/>
              <a:t>ім'ям</a:t>
            </a:r>
            <a:r>
              <a:rPr lang="ru-RU" dirty="0"/>
              <a:t> "</a:t>
            </a:r>
            <a:r>
              <a:rPr lang="ru-RU" b="1" dirty="0" err="1"/>
              <a:t>Автооткрыть</a:t>
            </a:r>
            <a:r>
              <a:rPr lang="ru-RU" dirty="0"/>
              <a:t>",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запускатиметься</a:t>
            </a:r>
            <a:r>
              <a:rPr lang="ru-RU" dirty="0"/>
              <a:t> при кожному </a:t>
            </a:r>
            <a:r>
              <a:rPr lang="ru-RU" dirty="0" err="1"/>
              <a:t>відкритті</a:t>
            </a:r>
            <a:r>
              <a:rPr lang="ru-RU" dirty="0"/>
              <a:t> книги,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 err="1"/>
              <a:t>Створення</a:t>
            </a:r>
            <a:r>
              <a:rPr lang="ru-RU" b="1" dirty="0"/>
              <a:t> макросу "Авто </a:t>
            </a:r>
            <a:r>
              <a:rPr lang="ru-RU" b="1" dirty="0" err="1"/>
              <a:t>відкрити</a:t>
            </a:r>
            <a:r>
              <a:rPr lang="ru-RU" b="1" dirty="0"/>
              <a:t>"</a:t>
            </a:r>
          </a:p>
          <a:p>
            <a:pPr marL="0" indent="0">
              <a:buNone/>
            </a:pPr>
            <a:r>
              <a:rPr lang="ru-RU" dirty="0" smtClean="0"/>
              <a:t>1. 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 err="1"/>
              <a:t>вибрати</a:t>
            </a:r>
            <a:r>
              <a:rPr lang="ru-RU" dirty="0"/>
              <a:t> команду </a:t>
            </a:r>
            <a:r>
              <a:rPr lang="ru-RU" b="1" dirty="0" err="1"/>
              <a:t>Безпека</a:t>
            </a:r>
            <a:r>
              <a:rPr lang="ru-RU" b="1" dirty="0"/>
              <a:t> </a:t>
            </a:r>
            <a:r>
              <a:rPr lang="ru-RU" b="1" dirty="0" err="1"/>
              <a:t>макросів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1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21353" r="10833" b="13282"/>
          <a:stretch/>
        </p:blipFill>
        <p:spPr bwMode="auto">
          <a:xfrm>
            <a:off x="251520" y="404664"/>
            <a:ext cx="8678361" cy="58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9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У </a:t>
            </a:r>
            <a:r>
              <a:rPr lang="ru-RU" dirty="0" err="1"/>
              <a:t>категорії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 </a:t>
            </a:r>
            <a:r>
              <a:rPr lang="ru-RU" b="1" dirty="0" err="1"/>
              <a:t>макросів</a:t>
            </a:r>
            <a:r>
              <a:rPr lang="ru-RU" dirty="0"/>
              <a:t> 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b="1" dirty="0" err="1"/>
              <a:t>макросів</a:t>
            </a:r>
            <a:r>
              <a:rPr lang="ru-RU" dirty="0"/>
              <a:t> </a:t>
            </a:r>
            <a:r>
              <a:rPr lang="ru-RU" dirty="0" err="1"/>
              <a:t>натиснути</a:t>
            </a:r>
            <a:r>
              <a:rPr lang="ru-RU" dirty="0"/>
              <a:t> </a:t>
            </a:r>
            <a:r>
              <a:rPr lang="ru-RU" dirty="0" err="1"/>
              <a:t>перемикач</a:t>
            </a:r>
            <a:r>
              <a:rPr lang="ru-RU" b="1" dirty="0"/>
              <a:t> </a:t>
            </a:r>
            <a:r>
              <a:rPr lang="ru-RU" b="1" dirty="0" err="1"/>
              <a:t>Включити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макроси</a:t>
            </a:r>
            <a:r>
              <a:rPr lang="ru-RU" dirty="0"/>
              <a:t> - </a:t>
            </a:r>
            <a:r>
              <a:rPr lang="ru-RU" b="1" dirty="0"/>
              <a:t>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3. Для </a:t>
            </a:r>
            <a:r>
              <a:rPr lang="ru-RU" dirty="0" err="1"/>
              <a:t>збереження</a:t>
            </a:r>
            <a:r>
              <a:rPr lang="ru-RU" dirty="0"/>
              <a:t> макросу з </a:t>
            </a:r>
            <a:r>
              <a:rPr lang="ru-RU" dirty="0" err="1"/>
              <a:t>певним</a:t>
            </a:r>
            <a:r>
              <a:rPr lang="ru-RU" dirty="0"/>
              <a:t> документом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документ.</a:t>
            </a:r>
          </a:p>
          <a:p>
            <a:pPr marL="0" indent="0">
              <a:buNone/>
            </a:pPr>
            <a:r>
              <a:rPr lang="ru-RU" dirty="0" smtClean="0"/>
              <a:t>4. 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Запис</a:t>
            </a:r>
            <a:r>
              <a:rPr lang="ru-RU" b="1" dirty="0"/>
              <a:t> макросу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3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16016" r="33125" b="29688"/>
          <a:stretch/>
        </p:blipFill>
        <p:spPr bwMode="auto">
          <a:xfrm>
            <a:off x="323528" y="260647"/>
            <a:ext cx="8136904" cy="64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0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макропрограмі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b="1" i="1" dirty="0" err="1"/>
              <a:t>унікальне</a:t>
            </a:r>
            <a:r>
              <a:rPr lang="ru-RU" b="1" i="1" dirty="0"/>
              <a:t> </a:t>
            </a:r>
            <a:r>
              <a:rPr lang="ru-RU" b="1" i="1" dirty="0" err="1"/>
              <a:t>ім'я</a:t>
            </a:r>
            <a:r>
              <a:rPr lang="ru-RU" dirty="0"/>
              <a:t>, </a:t>
            </a:r>
            <a:r>
              <a:rPr lang="ru-RU" b="1" i="1" dirty="0" err="1"/>
              <a:t>опис</a:t>
            </a:r>
            <a:r>
              <a:rPr lang="ru-RU" dirty="0"/>
              <a:t> (</a:t>
            </a:r>
            <a:r>
              <a:rPr lang="ru-RU" dirty="0" err="1"/>
              <a:t>необов'язково</a:t>
            </a:r>
            <a:r>
              <a:rPr lang="ru-RU" dirty="0"/>
              <a:t>) і </a:t>
            </a:r>
            <a:r>
              <a:rPr lang="ru-RU" b="1" i="1" dirty="0" err="1"/>
              <a:t>вказати</a:t>
            </a:r>
            <a:r>
              <a:rPr lang="ru-RU" b="1" i="1" dirty="0"/>
              <a:t> </a:t>
            </a:r>
            <a:r>
              <a:rPr lang="ru-RU" b="1" i="1" dirty="0" err="1"/>
              <a:t>параметри</a:t>
            </a:r>
            <a:r>
              <a:rPr lang="ru-RU" b="1" i="1" dirty="0"/>
              <a:t> </a:t>
            </a:r>
            <a:r>
              <a:rPr lang="ru-RU" b="1" i="1" dirty="0" err="1"/>
              <a:t>збереження</a:t>
            </a:r>
            <a:r>
              <a:rPr lang="ru-RU" b="1" i="1" dirty="0"/>
              <a:t> </a:t>
            </a:r>
            <a:r>
              <a:rPr lang="ru-RU" dirty="0"/>
              <a:t>- вони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додатках</a:t>
            </a:r>
            <a:r>
              <a:rPr lang="ru-RU" dirty="0"/>
              <a:t> </a:t>
            </a:r>
            <a:r>
              <a:rPr lang="en-US" dirty="0"/>
              <a:t>MS Office.</a:t>
            </a:r>
          </a:p>
          <a:p>
            <a:pPr marL="0" indent="0">
              <a:buNone/>
            </a:pPr>
            <a:r>
              <a:rPr lang="ru-RU" i="1" dirty="0" err="1"/>
              <a:t>Параметри</a:t>
            </a:r>
            <a:r>
              <a:rPr lang="ru-RU" i="1" dirty="0"/>
              <a:t> </a:t>
            </a:r>
            <a:r>
              <a:rPr lang="ru-RU" i="1" dirty="0" err="1"/>
              <a:t>збереження</a:t>
            </a:r>
            <a:r>
              <a:rPr lang="ru-RU" i="1" dirty="0"/>
              <a:t> </a:t>
            </a:r>
            <a:r>
              <a:rPr lang="ru-RU" i="1" dirty="0" err="1"/>
              <a:t>бувають</a:t>
            </a:r>
            <a:r>
              <a:rPr lang="ru-RU" dirty="0"/>
              <a:t>:</a:t>
            </a:r>
          </a:p>
          <a:p>
            <a:r>
              <a:rPr lang="ru-RU" dirty="0" err="1"/>
              <a:t>збереження</a:t>
            </a:r>
            <a:r>
              <a:rPr lang="ru-RU" dirty="0"/>
              <a:t> макросу в поточному </a:t>
            </a:r>
            <a:r>
              <a:rPr lang="ru-RU" dirty="0" err="1"/>
              <a:t>документі</a:t>
            </a:r>
            <a:r>
              <a:rPr lang="ru-RU" dirty="0"/>
              <a:t> (у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недоступний</a:t>
            </a:r>
            <a:r>
              <a:rPr lang="ru-RU" dirty="0"/>
              <a:t>).</a:t>
            </a:r>
          </a:p>
          <a:p>
            <a:r>
              <a:rPr lang="ru-RU" dirty="0" err="1"/>
              <a:t>збереження</a:t>
            </a:r>
            <a:r>
              <a:rPr lang="ru-RU" dirty="0"/>
              <a:t> макросу у </a:t>
            </a:r>
            <a:r>
              <a:rPr lang="ru-RU" dirty="0" err="1"/>
              <a:t>власній</a:t>
            </a:r>
            <a:r>
              <a:rPr lang="ru-RU" dirty="0"/>
              <a:t> </a:t>
            </a:r>
            <a:r>
              <a:rPr lang="ru-RU" dirty="0" err="1"/>
              <a:t>бібліотеці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шаблоні</a:t>
            </a:r>
            <a:r>
              <a:rPr lang="ru-RU" dirty="0"/>
              <a:t> (стане </a:t>
            </a:r>
            <a:r>
              <a:rPr lang="ru-RU" dirty="0" err="1"/>
              <a:t>доступний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перенесена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і </a:t>
            </a:r>
            <a:r>
              <a:rPr lang="ru-RU" dirty="0" err="1"/>
              <a:t>підключена</a:t>
            </a:r>
            <a:r>
              <a:rPr lang="ru-RU" dirty="0"/>
              <a:t> до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 </a:t>
            </a:r>
            <a:r>
              <a:rPr lang="en-US" dirty="0"/>
              <a:t>MS Office, </a:t>
            </a:r>
            <a:r>
              <a:rPr lang="ru-RU" dirty="0"/>
              <a:t>а </a:t>
            </a:r>
            <a:r>
              <a:rPr lang="ru-RU" dirty="0" err="1"/>
              <a:t>макропрограма</a:t>
            </a:r>
            <a:r>
              <a:rPr lang="ru-RU" dirty="0"/>
              <a:t>, </a:t>
            </a:r>
            <a:r>
              <a:rPr lang="ru-RU" dirty="0" err="1"/>
              <a:t>збережена</a:t>
            </a:r>
            <a:r>
              <a:rPr lang="ru-RU" dirty="0"/>
              <a:t> у </a:t>
            </a:r>
            <a:r>
              <a:rPr lang="ru-RU" dirty="0" err="1"/>
              <a:t>файлі</a:t>
            </a:r>
            <a:r>
              <a:rPr lang="ru-RU" dirty="0"/>
              <a:t>, </a:t>
            </a:r>
            <a:r>
              <a:rPr lang="ru-RU" dirty="0" err="1"/>
              <a:t>копіюється</a:t>
            </a:r>
            <a:r>
              <a:rPr lang="ru-RU" dirty="0"/>
              <a:t> і переноситься разом з ним.</a:t>
            </a:r>
          </a:p>
          <a:p>
            <a:pPr marL="0" indent="0">
              <a:buNone/>
            </a:pPr>
            <a:r>
              <a:rPr lang="ru-RU" i="1" dirty="0"/>
              <a:t>Для запуску </a:t>
            </a:r>
            <a:r>
              <a:rPr lang="ru-RU" i="1" dirty="0" err="1"/>
              <a:t>створеного</a:t>
            </a:r>
            <a:r>
              <a:rPr lang="ru-RU" i="1" dirty="0"/>
              <a:t> макросу</a:t>
            </a:r>
            <a:r>
              <a:rPr lang="ru-RU" dirty="0"/>
              <a:t> </a:t>
            </a:r>
            <a:r>
              <a:rPr lang="ru-RU" dirty="0" err="1"/>
              <a:t>можна</a:t>
            </a:r>
            <a:r>
              <a:rPr lang="ru-RU" dirty="0"/>
              <a:t>:</a:t>
            </a:r>
          </a:p>
          <a:p>
            <a:r>
              <a:rPr lang="ru-RU" dirty="0" err="1"/>
              <a:t>винести</a:t>
            </a:r>
            <a:r>
              <a:rPr lang="ru-RU" dirty="0"/>
              <a:t> кнопку на панель </a:t>
            </a:r>
            <a:r>
              <a:rPr lang="ru-RU" dirty="0" err="1"/>
              <a:t>швидкого</a:t>
            </a:r>
            <a:r>
              <a:rPr lang="ru-RU" dirty="0"/>
              <a:t> доступу;</a:t>
            </a:r>
          </a:p>
          <a:p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5. У </a:t>
            </a:r>
            <a:r>
              <a:rPr lang="ru-RU" dirty="0" err="1"/>
              <a:t>полі</a:t>
            </a:r>
            <a:r>
              <a:rPr lang="ru-RU" dirty="0"/>
              <a:t> </a:t>
            </a:r>
            <a:r>
              <a:rPr lang="ru-RU" dirty="0" err="1"/>
              <a:t>Ім'я</a:t>
            </a:r>
            <a:r>
              <a:rPr lang="ru-RU" dirty="0"/>
              <a:t> макросу ввести </a:t>
            </a:r>
            <a:r>
              <a:rPr lang="ru-RU" b="1" dirty="0" err="1"/>
              <a:t>Автооткрыть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6. У </a:t>
            </a:r>
            <a:r>
              <a:rPr lang="ru-RU" dirty="0"/>
              <a:t>списку </a:t>
            </a:r>
            <a:r>
              <a:rPr lang="ru-RU" dirty="0" err="1"/>
              <a:t>Зберегти</a:t>
            </a:r>
            <a:r>
              <a:rPr lang="ru-RU" dirty="0"/>
              <a:t> в </a:t>
            </a:r>
            <a:r>
              <a:rPr lang="ru-RU" dirty="0" err="1"/>
              <a:t>вибрати</a:t>
            </a:r>
            <a:r>
              <a:rPr lang="ru-RU" dirty="0"/>
              <a:t> документ, в </a:t>
            </a:r>
            <a:r>
              <a:rPr lang="ru-RU" dirty="0" err="1"/>
              <a:t>якому</a:t>
            </a:r>
            <a:r>
              <a:rPr lang="ru-RU" dirty="0"/>
              <a:t> треба </a:t>
            </a:r>
            <a:r>
              <a:rPr lang="ru-RU" dirty="0" err="1"/>
              <a:t>зберегти</a:t>
            </a:r>
            <a:r>
              <a:rPr lang="ru-RU" dirty="0"/>
              <a:t> макрос. </a:t>
            </a:r>
            <a:r>
              <a:rPr lang="ru-RU" dirty="0" err="1"/>
              <a:t>Натиснути</a:t>
            </a:r>
            <a:r>
              <a:rPr lang="ru-RU" dirty="0"/>
              <a:t> ОК,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треба </a:t>
            </a:r>
            <a:r>
              <a:rPr lang="ru-RU" dirty="0" err="1"/>
              <a:t>записати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7. На </a:t>
            </a:r>
            <a:r>
              <a:rPr lang="ru-RU" dirty="0" err="1"/>
              <a:t>вкладці</a:t>
            </a:r>
            <a:r>
              <a:rPr lang="ru-RU" dirty="0"/>
              <a:t> </a:t>
            </a:r>
            <a:r>
              <a:rPr lang="ru-RU" b="1" dirty="0" err="1"/>
              <a:t>Розробник</a:t>
            </a:r>
            <a:r>
              <a:rPr lang="ru-RU" b="1" dirty="0"/>
              <a:t> </a:t>
            </a:r>
            <a:r>
              <a:rPr lang="ru-RU" dirty="0"/>
              <a:t>в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/>
              <a:t>Код </a:t>
            </a:r>
            <a:r>
              <a:rPr lang="ru-RU" dirty="0" err="1"/>
              <a:t>натиснути</a:t>
            </a:r>
            <a:r>
              <a:rPr lang="ru-RU" dirty="0"/>
              <a:t> кнопку</a:t>
            </a:r>
            <a:r>
              <a:rPr lang="ru-RU" b="1" dirty="0"/>
              <a:t> </a:t>
            </a:r>
            <a:r>
              <a:rPr lang="ru-RU" b="1" dirty="0" err="1"/>
              <a:t>Зупинити</a:t>
            </a:r>
            <a:r>
              <a:rPr lang="ru-RU" b="1" dirty="0"/>
              <a:t> </a:t>
            </a:r>
            <a:r>
              <a:rPr lang="ru-RU" b="1" dirty="0" err="1"/>
              <a:t>запис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автоматичному </a:t>
            </a:r>
            <a:r>
              <a:rPr lang="ru-RU" dirty="0" err="1"/>
              <a:t>виконанню</a:t>
            </a:r>
            <a:r>
              <a:rPr lang="ru-RU" dirty="0"/>
              <a:t> макросу "</a:t>
            </a:r>
            <a:r>
              <a:rPr lang="ru-RU" b="1" dirty="0" err="1"/>
              <a:t>Автооткрыть</a:t>
            </a:r>
            <a:r>
              <a:rPr lang="ru-RU" dirty="0"/>
              <a:t>" при запуску </a:t>
            </a:r>
            <a:r>
              <a:rPr lang="ru-RU" dirty="0" err="1"/>
              <a:t>додатка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запуску </a:t>
            </a:r>
            <a:r>
              <a:rPr lang="ru-RU" dirty="0" err="1"/>
              <a:t>утримуйте</a:t>
            </a:r>
            <a:r>
              <a:rPr lang="ru-RU" dirty="0"/>
              <a:t> </a:t>
            </a:r>
            <a:r>
              <a:rPr lang="ru-RU" dirty="0" err="1"/>
              <a:t>натиснутою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 </a:t>
            </a:r>
            <a:r>
              <a:rPr lang="ru-RU" b="1" dirty="0"/>
              <a:t>SHIFT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94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Включення</a:t>
            </a:r>
            <a:r>
              <a:rPr lang="ru-RU" sz="2800" dirty="0"/>
              <a:t> і </a:t>
            </a:r>
            <a:r>
              <a:rPr lang="ru-RU" sz="2800" dirty="0" err="1"/>
              <a:t>відключення</a:t>
            </a:r>
            <a:r>
              <a:rPr lang="ru-RU" sz="2800" dirty="0"/>
              <a:t> </a:t>
            </a:r>
            <a:r>
              <a:rPr lang="ru-RU" sz="2800" dirty="0" err="1"/>
              <a:t>макросів</a:t>
            </a:r>
            <a:r>
              <a:rPr lang="ru-RU" sz="2800" dirty="0"/>
              <a:t> в </a:t>
            </a:r>
            <a:r>
              <a:rPr lang="ru-RU" sz="2800" dirty="0" err="1"/>
              <a:t>центрі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безпекою</a:t>
            </a:r>
            <a:r>
              <a:rPr lang="ru-RU" sz="2800" dirty="0"/>
              <a:t> </a:t>
            </a:r>
            <a:r>
              <a:rPr lang="en-US" sz="2800" dirty="0"/>
              <a:t>MS Excel u MS </a:t>
            </a:r>
            <a:r>
              <a:rPr lang="en-US" sz="2800" dirty="0" smtClean="0"/>
              <a:t>Word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.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макросу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вони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поточного </a:t>
            </a:r>
            <a:r>
              <a:rPr lang="ru-RU" dirty="0" err="1"/>
              <a:t>додатка</a:t>
            </a:r>
            <a:r>
              <a:rPr lang="ru-RU" dirty="0"/>
              <a:t> </a:t>
            </a:r>
            <a:r>
              <a:rPr lang="en-US" dirty="0"/>
              <a:t>MS Office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, а не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треба:</a:t>
            </a:r>
          </a:p>
          <a:p>
            <a:pPr marL="514350" indent="-514350">
              <a:buAutoNum type="arabicPeriod"/>
            </a:pPr>
            <a:r>
              <a:rPr lang="ru-RU" dirty="0" smtClean="0"/>
              <a:t>У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en-US" b="1" dirty="0"/>
              <a:t>Excel</a:t>
            </a:r>
            <a:r>
              <a:rPr lang="en-US" dirty="0"/>
              <a:t> (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en-US" dirty="0"/>
              <a:t>Word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/>
              <a:t>категорію</a:t>
            </a:r>
            <a:r>
              <a:rPr lang="ru-RU" dirty="0"/>
              <a:t> </a:t>
            </a:r>
            <a:r>
              <a:rPr lang="ru-RU" b="1" dirty="0"/>
              <a:t>Центр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безпекою</a:t>
            </a:r>
            <a:r>
              <a:rPr lang="ru-RU" dirty="0"/>
              <a:t>,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Параметри</a:t>
            </a:r>
            <a:r>
              <a:rPr lang="ru-RU" b="1" dirty="0"/>
              <a:t> центру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безпекою</a:t>
            </a:r>
            <a:r>
              <a:rPr lang="ru-RU" dirty="0"/>
              <a:t> і </a:t>
            </a:r>
            <a:r>
              <a:rPr lang="ru-RU" dirty="0" err="1"/>
              <a:t>клацнути</a:t>
            </a:r>
            <a:r>
              <a:rPr lang="ru-RU" dirty="0"/>
              <a:t> 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b="1" dirty="0" err="1"/>
              <a:t>макросів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:</a:t>
            </a:r>
          </a:p>
          <a:p>
            <a:r>
              <a:rPr lang="ru-RU" b="1" dirty="0" err="1"/>
              <a:t>Відключити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макроси</a:t>
            </a:r>
            <a:r>
              <a:rPr lang="ru-RU" b="1" dirty="0"/>
              <a:t> без </a:t>
            </a:r>
            <a:r>
              <a:rPr lang="ru-RU" b="1" dirty="0" err="1"/>
              <a:t>повідомлення</a:t>
            </a:r>
            <a:r>
              <a:rPr lang="ru-RU" b="1" dirty="0"/>
              <a:t>. </a:t>
            </a:r>
            <a:r>
              <a:rPr lang="ru-RU" dirty="0" err="1"/>
              <a:t>Вибирають</a:t>
            </a:r>
            <a:r>
              <a:rPr lang="ru-RU" dirty="0"/>
              <a:t> при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до </a:t>
            </a:r>
            <a:r>
              <a:rPr lang="ru-RU" dirty="0" err="1"/>
              <a:t>макросів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відключаються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 в документах і </a:t>
            </a:r>
            <a:r>
              <a:rPr lang="ru-RU" dirty="0" err="1"/>
              <a:t>пов'язані</a:t>
            </a:r>
            <a:r>
              <a:rPr lang="ru-RU" dirty="0"/>
              <a:t> з ними </a:t>
            </a:r>
            <a:r>
              <a:rPr lang="ru-RU" dirty="0" err="1"/>
              <a:t>сповіщення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</a:t>
            </a:r>
          </a:p>
          <a:p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 з </a:t>
            </a:r>
            <a:r>
              <a:rPr lang="ru-RU" dirty="0" err="1"/>
              <a:t>повідомленням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встановлений</a:t>
            </a:r>
            <a:r>
              <a:rPr lang="ru-RU" dirty="0"/>
              <a:t> за </a:t>
            </a:r>
            <a:r>
              <a:rPr lang="ru-RU" dirty="0" err="1"/>
              <a:t>замовчуванням</a:t>
            </a:r>
            <a:r>
              <a:rPr lang="ru-RU" dirty="0"/>
              <a:t>. </a:t>
            </a:r>
            <a:r>
              <a:rPr lang="ru-RU" dirty="0" err="1"/>
              <a:t>Виберають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треба </a:t>
            </a:r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, але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сповіщення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дозволить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2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 з </a:t>
            </a:r>
            <a:r>
              <a:rPr lang="ru-RU" dirty="0" err="1"/>
              <a:t>цифровим</a:t>
            </a:r>
            <a:r>
              <a:rPr lang="ru-RU" dirty="0"/>
              <a:t> </a:t>
            </a:r>
            <a:r>
              <a:rPr lang="ru-RU" dirty="0" err="1"/>
              <a:t>підписом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ідентичний</a:t>
            </a:r>
            <a:r>
              <a:rPr lang="ru-RU" dirty="0"/>
              <a:t> параметру </a:t>
            </a:r>
            <a:r>
              <a:rPr lang="ru-RU" b="1" dirty="0" err="1"/>
              <a:t>Відключити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макроси</a:t>
            </a:r>
            <a:r>
              <a:rPr lang="ru-RU" dirty="0"/>
              <a:t> з </a:t>
            </a:r>
            <a:r>
              <a:rPr lang="ru-RU" dirty="0" err="1"/>
              <a:t>повідомленням</a:t>
            </a:r>
            <a:r>
              <a:rPr lang="ru-RU" dirty="0"/>
              <a:t>, за </a:t>
            </a:r>
            <a:r>
              <a:rPr lang="ru-RU" dirty="0" err="1"/>
              <a:t>винятком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цифрового </a:t>
            </a:r>
            <a:r>
              <a:rPr lang="ru-RU" dirty="0" err="1"/>
              <a:t>підпису</a:t>
            </a:r>
            <a:r>
              <a:rPr lang="ru-RU" dirty="0"/>
              <a:t> </a:t>
            </a:r>
            <a:r>
              <a:rPr lang="ru-RU" dirty="0" err="1"/>
              <a:t>надійного</a:t>
            </a:r>
            <a:r>
              <a:rPr lang="ru-RU" dirty="0"/>
              <a:t> </a:t>
            </a:r>
            <a:r>
              <a:rPr lang="ru-RU" dirty="0" err="1"/>
              <a:t>видавця</a:t>
            </a:r>
            <a:r>
              <a:rPr lang="ru-RU" dirty="0"/>
              <a:t> макрос </a:t>
            </a:r>
            <a:r>
              <a:rPr lang="ru-RU" dirty="0" err="1"/>
              <a:t>запускається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видавець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внесений до списку </a:t>
            </a:r>
            <a:r>
              <a:rPr lang="ru-RU" dirty="0" err="1"/>
              <a:t>надійних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видавець</a:t>
            </a:r>
            <a:r>
              <a:rPr lang="ru-RU" dirty="0"/>
              <a:t> не внесений до </a:t>
            </a:r>
            <a:r>
              <a:rPr lang="ru-RU" dirty="0" err="1"/>
              <a:t>цього</a:t>
            </a:r>
            <a:r>
              <a:rPr lang="ru-RU" dirty="0"/>
              <a:t> списку,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. Таким чином,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: </a:t>
            </a:r>
            <a:r>
              <a:rPr lang="ru-RU" i="1" dirty="0" err="1"/>
              <a:t>включити</a:t>
            </a:r>
            <a:r>
              <a:rPr lang="ru-RU" i="1" dirty="0"/>
              <a:t> макрос,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містить</a:t>
            </a:r>
            <a:r>
              <a:rPr lang="ru-RU" i="1" dirty="0"/>
              <a:t> </a:t>
            </a:r>
            <a:r>
              <a:rPr lang="ru-RU" i="1" dirty="0" err="1"/>
              <a:t>цифровий</a:t>
            </a:r>
            <a:r>
              <a:rPr lang="ru-RU" i="1" dirty="0"/>
              <a:t> </a:t>
            </a:r>
            <a:r>
              <a:rPr lang="ru-RU" i="1" dirty="0" err="1"/>
              <a:t>підпис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/>
              <a:t>занести </a:t>
            </a:r>
            <a:r>
              <a:rPr lang="ru-RU" i="1" dirty="0" err="1"/>
              <a:t>видавця</a:t>
            </a:r>
            <a:r>
              <a:rPr lang="ru-RU" i="1" dirty="0"/>
              <a:t> в список </a:t>
            </a:r>
            <a:r>
              <a:rPr lang="ru-RU" i="1" dirty="0" err="1"/>
              <a:t>надійних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містять</a:t>
            </a:r>
            <a:r>
              <a:rPr lang="ru-RU" dirty="0"/>
              <a:t> цифрового </a:t>
            </a:r>
            <a:r>
              <a:rPr lang="ru-RU" dirty="0" err="1"/>
              <a:t>підпису</a:t>
            </a:r>
            <a:r>
              <a:rPr lang="ru-RU" dirty="0"/>
              <a:t>, </a:t>
            </a:r>
            <a:r>
              <a:rPr lang="ru-RU" dirty="0" err="1"/>
              <a:t>відключаються</a:t>
            </a:r>
            <a:r>
              <a:rPr lang="ru-RU" dirty="0"/>
              <a:t> без </a:t>
            </a:r>
            <a:r>
              <a:rPr lang="ru-RU" dirty="0" err="1"/>
              <a:t>повідомлення</a:t>
            </a:r>
            <a:r>
              <a:rPr lang="ru-RU" dirty="0"/>
              <a:t>;</a:t>
            </a:r>
          </a:p>
          <a:p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b="1" dirty="0"/>
              <a:t> </a:t>
            </a:r>
            <a:r>
              <a:rPr lang="ru-RU" dirty="0"/>
              <a:t>(не </a:t>
            </a:r>
            <a:r>
              <a:rPr lang="ru-RU" dirty="0" err="1"/>
              <a:t>рекомендується</a:t>
            </a:r>
            <a:r>
              <a:rPr lang="ru-RU" dirty="0"/>
              <a:t>, </a:t>
            </a:r>
            <a:r>
              <a:rPr lang="ru-RU" dirty="0" err="1"/>
              <a:t>можливий</a:t>
            </a:r>
            <a:r>
              <a:rPr lang="ru-RU" dirty="0"/>
              <a:t> запуск </a:t>
            </a:r>
            <a:r>
              <a:rPr lang="ru-RU" dirty="0" err="1"/>
              <a:t>небезпечної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).</a:t>
            </a:r>
            <a:r>
              <a:rPr lang="ru-RU" b="1" dirty="0"/>
              <a:t> 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.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уразливим</a:t>
            </a:r>
            <a:r>
              <a:rPr lang="ru-RU" dirty="0"/>
              <a:t> для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коду, тому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параметр не </a:t>
            </a:r>
            <a:r>
              <a:rPr lang="ru-RU" dirty="0" err="1"/>
              <a:t>рекомендується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8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Довіряти</a:t>
            </a:r>
            <a:r>
              <a:rPr lang="ru-RU" dirty="0"/>
              <a:t> доступ до </a:t>
            </a:r>
            <a:r>
              <a:rPr lang="ru-RU" dirty="0" err="1"/>
              <a:t>об'єктної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en-US" dirty="0"/>
              <a:t>VBA.</a:t>
            </a:r>
            <a:r>
              <a:rPr lang="en-US" b="1" dirty="0"/>
              <a:t> 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розробників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заблокувати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доступ до </a:t>
            </a:r>
            <a:r>
              <a:rPr lang="ru-RU" dirty="0" err="1"/>
              <a:t>об'єктної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en-US" dirty="0"/>
              <a:t>VBA.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код,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en-US" dirty="0"/>
              <a:t>MS Office </a:t>
            </a:r>
            <a:r>
              <a:rPr lang="ru-RU" dirty="0"/>
              <a:t>та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en-US" dirty="0"/>
              <a:t>Microsoft Visual Basic </a:t>
            </a:r>
            <a:r>
              <a:rPr lang="ru-RU" dirty="0"/>
              <a:t>для </a:t>
            </a:r>
            <a:r>
              <a:rPr lang="ru-RU" dirty="0" err="1"/>
              <a:t>додатків</a:t>
            </a:r>
            <a:r>
              <a:rPr lang="ru-RU" dirty="0"/>
              <a:t> (</a:t>
            </a:r>
            <a:r>
              <a:rPr lang="en-US" dirty="0"/>
              <a:t>VBA) </a:t>
            </a:r>
            <a:r>
              <a:rPr lang="ru-RU" dirty="0"/>
              <a:t>і </a:t>
            </a:r>
            <a:r>
              <a:rPr lang="ru-RU" dirty="0" err="1"/>
              <a:t>об'єктною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для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. За </a:t>
            </a:r>
            <a:r>
              <a:rPr lang="ru-RU" dirty="0" err="1"/>
              <a:t>замовчуванням</a:t>
            </a:r>
            <a:r>
              <a:rPr lang="ru-RU" dirty="0"/>
              <a:t> доступ </a:t>
            </a:r>
            <a:r>
              <a:rPr lang="ru-RU" dirty="0" err="1"/>
              <a:t>заборонений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параметр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несанкціонованим</a:t>
            </a:r>
            <a:r>
              <a:rPr lang="ru-RU" dirty="0"/>
              <a:t> </a:t>
            </a:r>
            <a:r>
              <a:rPr lang="ru-RU" dirty="0" err="1"/>
              <a:t>програмам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самореплікуючогося</a:t>
            </a:r>
            <a:r>
              <a:rPr lang="ru-RU" dirty="0"/>
              <a:t> коду,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дістати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доступ до </a:t>
            </a:r>
            <a:r>
              <a:rPr lang="ru-RU" dirty="0" err="1"/>
              <a:t>об'єктної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en-US" dirty="0"/>
              <a:t>VBA. </a:t>
            </a:r>
            <a:r>
              <a:rPr lang="ru-RU" dirty="0" err="1"/>
              <a:t>користувач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код, повинен </a:t>
            </a:r>
            <a:r>
              <a:rPr lang="ru-RU" dirty="0" err="1"/>
              <a:t>явним</a:t>
            </a:r>
            <a:r>
              <a:rPr lang="ru-RU" dirty="0"/>
              <a:t> чином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доступ,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прапорець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36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Дякую за увагу.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</a:t>
            </a:r>
            <a:r>
              <a:rPr lang="ru-RU" sz="2800" dirty="0" err="1"/>
              <a:t>макроси</a:t>
            </a:r>
            <a:r>
              <a:rPr lang="ru-RU" sz="2800" dirty="0"/>
              <a:t> в MS </a:t>
            </a:r>
            <a:r>
              <a:rPr lang="ru-RU" sz="2800" dirty="0" err="1" smtClean="0"/>
              <a:t>Word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додатку</a:t>
            </a:r>
            <a:r>
              <a:rPr lang="ru-RU" dirty="0"/>
              <a:t> </a:t>
            </a:r>
            <a:r>
              <a:rPr lang="en-US" dirty="0"/>
              <a:t>MS Word </a:t>
            </a:r>
            <a:r>
              <a:rPr lang="ru-RU" dirty="0"/>
              <a:t>часто </a:t>
            </a:r>
            <a:r>
              <a:rPr lang="ru-RU" dirty="0" err="1"/>
              <a:t>виконувані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автоматизувати</a:t>
            </a:r>
            <a:r>
              <a:rPr lang="ru-RU" dirty="0"/>
              <a:t> шляхом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/>
              <a:t>У </a:t>
            </a:r>
            <a:r>
              <a:rPr lang="en-US" i="1" dirty="0"/>
              <a:t>MS Word </a:t>
            </a:r>
            <a:r>
              <a:rPr lang="ru-RU" i="1" dirty="0" err="1"/>
              <a:t>макроси</a:t>
            </a:r>
            <a:r>
              <a:rPr lang="ru-RU" i="1" dirty="0"/>
              <a:t> </a:t>
            </a:r>
            <a:r>
              <a:rPr lang="ru-RU" i="1" dirty="0" err="1"/>
              <a:t>використовуються</a:t>
            </a:r>
            <a:r>
              <a:rPr lang="ru-RU" i="1" dirty="0"/>
              <a:t> для</a:t>
            </a:r>
            <a:r>
              <a:rPr lang="ru-RU" dirty="0"/>
              <a:t>:</a:t>
            </a:r>
          </a:p>
          <a:p>
            <a:r>
              <a:rPr lang="ru-RU" dirty="0" err="1"/>
              <a:t>прискорення</a:t>
            </a:r>
            <a:r>
              <a:rPr lang="ru-RU" dirty="0"/>
              <a:t> часто </a:t>
            </a:r>
            <a:r>
              <a:rPr lang="ru-RU" dirty="0" err="1"/>
              <a:t>виконуваних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форматування</a:t>
            </a:r>
            <a:r>
              <a:rPr lang="ru-RU" dirty="0"/>
              <a:t>;</a:t>
            </a:r>
          </a:p>
          <a:p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команд, </a:t>
            </a:r>
            <a:r>
              <a:rPr lang="ru-RU" dirty="0" err="1"/>
              <a:t>наприклад</a:t>
            </a:r>
            <a:r>
              <a:rPr lang="ru-RU" dirty="0"/>
              <a:t>, вставки </a:t>
            </a:r>
            <a:r>
              <a:rPr lang="ru-RU" dirty="0" err="1"/>
              <a:t>таблиці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, межами і числом </a:t>
            </a:r>
            <a:r>
              <a:rPr lang="ru-RU" dirty="0" err="1"/>
              <a:t>рядків</a:t>
            </a:r>
            <a:r>
              <a:rPr lang="ru-RU" dirty="0"/>
              <a:t> і </a:t>
            </a:r>
            <a:r>
              <a:rPr lang="ru-RU" dirty="0" err="1"/>
              <a:t>стовпців</a:t>
            </a:r>
            <a:r>
              <a:rPr lang="ru-RU" dirty="0"/>
              <a:t>;</a:t>
            </a:r>
          </a:p>
          <a:p>
            <a:r>
              <a:rPr lang="ru-RU" dirty="0" err="1"/>
              <a:t>спрощення</a:t>
            </a:r>
            <a:r>
              <a:rPr lang="ru-RU" dirty="0"/>
              <a:t> доступу до </a:t>
            </a:r>
            <a:r>
              <a:rPr lang="ru-RU" dirty="0" err="1"/>
              <a:t>параметрів</a:t>
            </a:r>
            <a:r>
              <a:rPr lang="ru-RU" dirty="0"/>
              <a:t> в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вікнах</a:t>
            </a:r>
            <a:r>
              <a:rPr lang="ru-RU" dirty="0"/>
              <a:t>;</a:t>
            </a:r>
          </a:p>
          <a:p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послідовних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в </a:t>
            </a:r>
            <a:r>
              <a:rPr lang="ru-RU" dirty="0" err="1"/>
              <a:t>завданнях</a:t>
            </a:r>
            <a:r>
              <a:rPr lang="ru-RU" dirty="0"/>
              <a:t>;</a:t>
            </a:r>
          </a:p>
          <a:p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текстових</a:t>
            </a:r>
            <a:r>
              <a:rPr lang="ru-RU" dirty="0"/>
              <a:t> редакторах;</a:t>
            </a:r>
          </a:p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виділеними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4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 smtClean="0"/>
              <a:t>1. На </a:t>
            </a:r>
            <a:r>
              <a:rPr lang="ru-RU" dirty="0" err="1"/>
              <a:t>вкладці</a:t>
            </a:r>
            <a:r>
              <a:rPr lang="ru-RU" dirty="0"/>
              <a:t> РОЗРОБНИК в </a:t>
            </a:r>
            <a:r>
              <a:rPr lang="ru-RU" dirty="0" err="1"/>
              <a:t>групі</a:t>
            </a:r>
            <a:r>
              <a:rPr lang="ru-RU" dirty="0"/>
              <a:t> КОД </a:t>
            </a:r>
            <a:r>
              <a:rPr lang="ru-RU" dirty="0" err="1"/>
              <a:t>вибрати</a:t>
            </a:r>
            <a:r>
              <a:rPr lang="ru-RU" dirty="0"/>
              <a:t> команду ЗАПИС МАКРОСУ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/>
              <a:t>Запис</a:t>
            </a:r>
            <a:r>
              <a:rPr lang="ru-RU" sz="2800" dirty="0"/>
              <a:t> макросу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18267" r="2809" b="17655"/>
          <a:stretch/>
        </p:blipFill>
        <p:spPr bwMode="auto">
          <a:xfrm>
            <a:off x="323529" y="1556791"/>
            <a:ext cx="8808978" cy="52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3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05300"/>
            <a:ext cx="8686800" cy="24360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2. Ввести </a:t>
            </a:r>
            <a:r>
              <a:rPr lang="ru-RU" dirty="0" err="1"/>
              <a:t>ім'я</a:t>
            </a:r>
            <a:r>
              <a:rPr lang="ru-RU" dirty="0"/>
              <a:t> макросу в поле</a:t>
            </a:r>
            <a:r>
              <a:rPr lang="ru-RU" b="1" dirty="0"/>
              <a:t> </a:t>
            </a:r>
            <a:r>
              <a:rPr lang="ru-RU" b="1" dirty="0" err="1"/>
              <a:t>Ім'я</a:t>
            </a:r>
            <a:r>
              <a:rPr lang="ru-RU" b="1" dirty="0"/>
              <a:t> макросу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унікальним</a:t>
            </a:r>
            <a:r>
              <a:rPr lang="ru-RU" dirty="0"/>
              <a:t>, і не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пропусків</a:t>
            </a:r>
            <a:r>
              <a:rPr lang="ru-RU" dirty="0"/>
              <a:t>.</a:t>
            </a:r>
          </a:p>
          <a:p>
            <a:r>
              <a:rPr lang="ru-RU" dirty="0" smtClean="0"/>
              <a:t>3. У </a:t>
            </a:r>
            <a:r>
              <a:rPr lang="ru-RU" dirty="0"/>
              <a:t>списку </a:t>
            </a:r>
            <a:r>
              <a:rPr lang="ru-RU" b="1" dirty="0"/>
              <a:t>Макрос </a:t>
            </a:r>
            <a:r>
              <a:rPr lang="ru-RU" dirty="0" err="1"/>
              <a:t>доступний</a:t>
            </a:r>
            <a:r>
              <a:rPr lang="ru-RU" dirty="0"/>
              <a:t> для </a:t>
            </a:r>
            <a:r>
              <a:rPr lang="ru-RU" dirty="0" err="1"/>
              <a:t>клацнути</a:t>
            </a:r>
            <a:r>
              <a:rPr lang="ru-RU" dirty="0"/>
              <a:t> </a:t>
            </a:r>
            <a:r>
              <a:rPr lang="ru-RU" b="1" dirty="0"/>
              <a:t>Шаблон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макрос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конкретного документу,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списку </a:t>
            </a:r>
            <a:r>
              <a:rPr lang="ru-RU" dirty="0" err="1"/>
              <a:t>назву</a:t>
            </a:r>
            <a:r>
              <a:rPr lang="ru-RU" dirty="0"/>
              <a:t> конкретного документу. </a:t>
            </a:r>
            <a:r>
              <a:rPr lang="ru-RU" dirty="0" err="1"/>
              <a:t>Клацнути</a:t>
            </a:r>
            <a:r>
              <a:rPr lang="ru-RU" dirty="0"/>
              <a:t> кнопку 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6172" r="38646" b="29687"/>
          <a:stretch/>
        </p:blipFill>
        <p:spPr bwMode="auto">
          <a:xfrm>
            <a:off x="0" y="0"/>
            <a:ext cx="6007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0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708" y="-18008"/>
            <a:ext cx="9155708" cy="31342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4. У </a:t>
            </a:r>
            <a:r>
              <a:rPr lang="ru-RU" dirty="0" err="1"/>
              <a:t>полі</a:t>
            </a:r>
            <a:r>
              <a:rPr lang="ru-RU" dirty="0"/>
              <a:t> </a:t>
            </a:r>
            <a:r>
              <a:rPr lang="ru-RU" b="1" dirty="0" err="1"/>
              <a:t>Опис</a:t>
            </a:r>
            <a:r>
              <a:rPr lang="ru-RU" b="1" dirty="0"/>
              <a:t> </a:t>
            </a:r>
            <a:r>
              <a:rPr lang="ru-RU" dirty="0"/>
              <a:t>ввести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макросу.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/>
              <a:t>одну з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: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макросу, не </a:t>
            </a:r>
            <a:r>
              <a:rPr lang="ru-RU" dirty="0" err="1"/>
              <a:t>пов'язуючи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кнопкою</a:t>
            </a:r>
            <a:r>
              <a:rPr lang="ru-RU" dirty="0"/>
              <a:t> на </a:t>
            </a:r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доступу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комбінацією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, </a:t>
            </a:r>
            <a:r>
              <a:rPr lang="ru-RU" dirty="0" err="1"/>
              <a:t>натиснути</a:t>
            </a:r>
            <a:r>
              <a:rPr lang="ru-RU" dirty="0"/>
              <a:t> кнопку ОК;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зв'язати</a:t>
            </a:r>
            <a:r>
              <a:rPr lang="ru-RU" dirty="0"/>
              <a:t> макрос з </a:t>
            </a:r>
            <a:r>
              <a:rPr lang="ru-RU" dirty="0" err="1"/>
              <a:t>панеллю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доступу,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/>
              <a:t>кнопку </a:t>
            </a:r>
            <a:r>
              <a:rPr lang="ru-RU" b="1" dirty="0"/>
              <a:t>Кнопке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8776" r="35938" b="24089"/>
          <a:stretch/>
        </p:blipFill>
        <p:spPr bwMode="auto">
          <a:xfrm>
            <a:off x="107504" y="3116261"/>
            <a:ext cx="5157812" cy="37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1988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б) у </a:t>
            </a:r>
            <a:r>
              <a:rPr lang="ru-RU" dirty="0" err="1"/>
              <a:t>групі</a:t>
            </a:r>
            <a:r>
              <a:rPr lang="ru-RU" dirty="0"/>
              <a:t> </a:t>
            </a:r>
            <a:r>
              <a:rPr lang="ru-RU" b="1" dirty="0" err="1"/>
              <a:t>Налаштування</a:t>
            </a:r>
            <a:r>
              <a:rPr lang="ru-RU" b="1" dirty="0"/>
              <a:t> </a:t>
            </a:r>
            <a:r>
              <a:rPr lang="ru-RU" b="1" dirty="0" err="1"/>
              <a:t>панелі</a:t>
            </a:r>
            <a:r>
              <a:rPr lang="ru-RU" b="1" dirty="0"/>
              <a:t> </a:t>
            </a:r>
            <a:r>
              <a:rPr lang="ru-RU" b="1" dirty="0" err="1"/>
              <a:t>швидкого</a:t>
            </a:r>
            <a:r>
              <a:rPr lang="ru-RU" b="1" dirty="0"/>
              <a:t> доступу</a:t>
            </a:r>
            <a:r>
              <a:rPr lang="ru-RU" dirty="0"/>
              <a:t> </a:t>
            </a:r>
            <a:r>
              <a:rPr lang="ru-RU" dirty="0" err="1"/>
              <a:t>вибрати</a:t>
            </a:r>
            <a:r>
              <a:rPr lang="ru-RU" dirty="0"/>
              <a:t> документ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макрос на панель </a:t>
            </a:r>
            <a:r>
              <a:rPr lang="ru-RU" dirty="0" err="1"/>
              <a:t>швидкого</a:t>
            </a:r>
            <a:r>
              <a:rPr lang="ru-RU" dirty="0"/>
              <a:t> доступу.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5755" r="20208" b="15234"/>
          <a:stretch/>
        </p:blipFill>
        <p:spPr bwMode="auto">
          <a:xfrm>
            <a:off x="959314" y="1700808"/>
            <a:ext cx="635405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1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в) у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ru-RU" b="1" dirty="0" err="1"/>
              <a:t>Вибрати</a:t>
            </a:r>
            <a:r>
              <a:rPr lang="ru-RU" b="1" dirty="0"/>
              <a:t> </a:t>
            </a:r>
            <a:r>
              <a:rPr lang="ru-RU" b="1" dirty="0" err="1"/>
              <a:t>команди</a:t>
            </a:r>
            <a:r>
              <a:rPr lang="ru-RU" dirty="0"/>
              <a:t> </a:t>
            </a:r>
            <a:r>
              <a:rPr lang="ru-RU" dirty="0" err="1"/>
              <a:t>вибрати</a:t>
            </a:r>
            <a:r>
              <a:rPr lang="ru-RU" dirty="0"/>
              <a:t> макрос,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 </a:t>
            </a:r>
            <a:r>
              <a:rPr lang="ru-RU" dirty="0" err="1"/>
              <a:t>записати</a:t>
            </a:r>
            <a:r>
              <a:rPr lang="ru-RU" dirty="0"/>
              <a:t>, і </a:t>
            </a:r>
            <a:r>
              <a:rPr lang="ru-RU" dirty="0" err="1"/>
              <a:t>натиснути</a:t>
            </a:r>
            <a:r>
              <a:rPr lang="ru-RU" dirty="0"/>
              <a:t> кнопку </a:t>
            </a:r>
            <a:r>
              <a:rPr lang="ru-RU" b="1" dirty="0" err="1"/>
              <a:t>Додати</a:t>
            </a:r>
            <a:r>
              <a:rPr lang="ru-RU" dirty="0"/>
              <a:t>;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макросу, </a:t>
            </a:r>
            <a:r>
              <a:rPr lang="ru-RU" dirty="0" err="1"/>
              <a:t>натиснути</a:t>
            </a:r>
            <a:r>
              <a:rPr lang="ru-RU" dirty="0"/>
              <a:t> кнопку ОК;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614</Words>
  <Application>Microsoft Office PowerPoint</Application>
  <PresentationFormat>Экран (4:3)</PresentationFormat>
  <Paragraphs>161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Лекція. Загальні відомості про макроси в  MS OFFICE</vt:lpstr>
      <vt:lpstr>MS Office пропонує два способи створення макропрограм:</vt:lpstr>
      <vt:lpstr>Презентация PowerPoint</vt:lpstr>
      <vt:lpstr>Загальні відомості про макроси в MS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Запуск макросу</vt:lpstr>
      <vt:lpstr>Запуск макросу натисненням кнопки на панелі швидкого доступу</vt:lpstr>
      <vt:lpstr>Презентация PowerPoint</vt:lpstr>
      <vt:lpstr>Презентация PowerPoint</vt:lpstr>
      <vt:lpstr>Презентация PowerPoint</vt:lpstr>
      <vt:lpstr>Запуск макросу клацанням області графічного об'єкту</vt:lpstr>
      <vt:lpstr>Презентация PowerPoint</vt:lpstr>
      <vt:lpstr>Видалення макросу</vt:lpstr>
      <vt:lpstr>Загальні відомості про макроси в MS Excel</vt:lpstr>
      <vt:lpstr>Презентация PowerPoint</vt:lpstr>
      <vt:lpstr>Презентация PowerPoint</vt:lpstr>
      <vt:lpstr>Презентация PowerPoint</vt:lpstr>
      <vt:lpstr>Налаштування автоматичного запуску макросу при відкритті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Включення і відключення макросів в центрі управління безпекою MS Excel u MS Word</vt:lpstr>
      <vt:lpstr>Презентация PowerPoint</vt:lpstr>
      <vt:lpstr>Презентация PowerPoint</vt:lpstr>
      <vt:lpstr>Презентация PowerPoint</vt:lpstr>
      <vt:lpstr>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Лекція. Загальні відомості про макроси в  MS OFFICE</dc:title>
  <dc:creator>Sky</dc:creator>
  <cp:lastModifiedBy>Sky</cp:lastModifiedBy>
  <cp:revision>7</cp:revision>
  <dcterms:created xsi:type="dcterms:W3CDTF">2021-03-16T06:54:11Z</dcterms:created>
  <dcterms:modified xsi:type="dcterms:W3CDTF">2021-03-16T08:01:40Z</dcterms:modified>
</cp:coreProperties>
</file>