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5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36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18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9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5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3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9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Луг с бабочками">
            <a:extLst>
              <a:ext uri="{FF2B5EF4-FFF2-40B4-BE49-F238E27FC236}">
                <a16:creationId xmlns:a16="http://schemas.microsoft.com/office/drawing/2014/main" id="{6CBAE08D-4556-484E-80DD-588C7A2A7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7" r="6650" b="-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0CCE1-A538-404A-A3C4-3491CCDD5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uk-UA" sz="6000" dirty="0">
                <a:solidFill>
                  <a:schemeClr val="tx1"/>
                </a:solidFill>
              </a:rPr>
              <a:t>Гербарій</a:t>
            </a:r>
            <a:endParaRPr lang="ru-UA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C20162-FB18-4808-87B2-83DF333E3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en-US" sz="4400" i="1"/>
              <a:t>Magnoliidae</a:t>
            </a:r>
            <a:endParaRPr lang="ru-UA" sz="4400" i="1" dirty="0"/>
          </a:p>
        </p:txBody>
      </p:sp>
    </p:spTree>
    <p:extLst>
      <p:ext uri="{BB962C8B-B14F-4D97-AF65-F5344CB8AC3E}">
        <p14:creationId xmlns:p14="http://schemas.microsoft.com/office/powerpoint/2010/main" val="846570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7F181A2-05BC-40AA-8904-912AE7F14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25619" r="28635" b="8857"/>
          <a:stretch/>
        </p:blipFill>
        <p:spPr>
          <a:xfrm rot="5400000">
            <a:off x="265599" y="883931"/>
            <a:ext cx="6035044" cy="503353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BD77528-327B-436B-B636-CE103CB95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2" t="4116" r="6412" b="66424"/>
          <a:stretch/>
        </p:blipFill>
        <p:spPr>
          <a:xfrm rot="5400000">
            <a:off x="6608517" y="1412100"/>
            <a:ext cx="3997238" cy="44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2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4E14BD0-7C43-40CF-9519-0B665681C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10381" r="25460" b="10550"/>
          <a:stretch/>
        </p:blipFill>
        <p:spPr>
          <a:xfrm rot="5400000">
            <a:off x="118954" y="650178"/>
            <a:ext cx="6328353" cy="527739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209B0A-466D-453A-817F-CFCAEA00B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9" t="2085" r="2350" b="66254"/>
          <a:stretch/>
        </p:blipFill>
        <p:spPr>
          <a:xfrm rot="5400000">
            <a:off x="6461247" y="1286691"/>
            <a:ext cx="3780545" cy="42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4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7CB7A92-BE51-4CCC-87C6-F911F7F33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5" t="31545" r="28889" b="16137"/>
          <a:stretch/>
        </p:blipFill>
        <p:spPr>
          <a:xfrm rot="5400000">
            <a:off x="363898" y="710065"/>
            <a:ext cx="6178099" cy="540802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BE763F4-04A7-421D-B547-BC1A929F5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4" b="69302"/>
          <a:stretch/>
        </p:blipFill>
        <p:spPr>
          <a:xfrm rot="5400000">
            <a:off x="6621656" y="1607946"/>
            <a:ext cx="3870957" cy="39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669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418</TotalTime>
  <Words>2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Аспект</vt:lpstr>
      <vt:lpstr>Гербарій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Гербарій</dc:title>
  <dc:creator>Елена Бойкая</dc:creator>
  <cp:lastModifiedBy>Елена Бойкая</cp:lastModifiedBy>
  <cp:revision>19</cp:revision>
  <dcterms:created xsi:type="dcterms:W3CDTF">2021-03-31T05:18:01Z</dcterms:created>
  <dcterms:modified xsi:type="dcterms:W3CDTF">2021-04-12T10:08:40Z</dcterms:modified>
</cp:coreProperties>
</file>