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4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44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20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9508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0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5045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4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2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9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51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87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0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55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5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247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308" y="468745"/>
            <a:ext cx="6554867" cy="909782"/>
          </a:xfrm>
        </p:spPr>
        <p:txBody>
          <a:bodyPr>
            <a:normAutofit/>
          </a:bodyPr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 smtClean="0"/>
              <a:t>лекції</a:t>
            </a:r>
            <a:r>
              <a:rPr lang="uk-UA" dirty="0" smtClean="0"/>
              <a:t/>
            </a:r>
            <a:br>
              <a:rPr lang="uk-UA" dirty="0" smtClean="0"/>
            </a:br>
            <a:endParaRPr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34" y="1089892"/>
            <a:ext cx="6554867" cy="3812690"/>
          </a:xfrm>
        </p:spPr>
        <p:txBody>
          <a:bodyPr/>
          <a:lstStyle/>
          <a:p>
            <a:pPr>
              <a:defRPr sz="2000"/>
            </a:pPr>
            <a:r>
              <a:rPr dirty="0" err="1"/>
              <a:t>Професійно</a:t>
            </a:r>
            <a:r>
              <a:rPr dirty="0"/>
              <a:t> </a:t>
            </a:r>
            <a:r>
              <a:rPr dirty="0" err="1"/>
              <a:t>значущі</a:t>
            </a:r>
            <a:r>
              <a:rPr dirty="0"/>
              <a:t> </a:t>
            </a:r>
            <a:r>
              <a:rPr dirty="0" err="1"/>
              <a:t>навички</a:t>
            </a:r>
            <a:r>
              <a:rPr dirty="0"/>
              <a:t> </a:t>
            </a:r>
            <a:r>
              <a:rPr dirty="0" err="1"/>
              <a:t>застосування</a:t>
            </a:r>
            <a:r>
              <a:rPr dirty="0"/>
              <a:t> ІТ у </a:t>
            </a:r>
            <a:r>
              <a:rPr dirty="0" err="1"/>
              <a:t>галузі</a:t>
            </a:r>
            <a:r>
              <a:rPr dirty="0"/>
              <a:t> </a:t>
            </a:r>
            <a:r>
              <a:rPr dirty="0" err="1"/>
              <a:t>фізична</a:t>
            </a:r>
            <a:r>
              <a:rPr dirty="0"/>
              <a:t> </a:t>
            </a:r>
            <a:r>
              <a:rPr dirty="0" err="1"/>
              <a:t>культура</a:t>
            </a:r>
            <a:r>
              <a:rPr dirty="0"/>
              <a:t> і </a:t>
            </a:r>
            <a:r>
              <a:rPr dirty="0" err="1"/>
              <a:t>спорт</a:t>
            </a:r>
            <a:endParaRPr dirty="0"/>
          </a:p>
          <a:p>
            <a:pPr>
              <a:defRPr sz="2000"/>
            </a:pPr>
            <a:r>
              <a:rPr dirty="0" err="1"/>
              <a:t>Форми</a:t>
            </a:r>
            <a:r>
              <a:rPr dirty="0"/>
              <a:t> і </a:t>
            </a:r>
            <a:r>
              <a:rPr dirty="0" err="1"/>
              <a:t>методи</a:t>
            </a:r>
            <a:r>
              <a:rPr dirty="0"/>
              <a:t> </a:t>
            </a:r>
            <a:r>
              <a:rPr dirty="0" err="1"/>
              <a:t>застосування</a:t>
            </a:r>
            <a:r>
              <a:rPr dirty="0"/>
              <a:t> ІТ у </a:t>
            </a:r>
            <a:r>
              <a:rPr dirty="0" err="1"/>
              <a:t>навчальному</a:t>
            </a:r>
            <a:r>
              <a:rPr dirty="0"/>
              <a:t> </a:t>
            </a:r>
            <a:r>
              <a:rPr dirty="0" err="1"/>
              <a:t>процесі</a:t>
            </a:r>
            <a:endParaRPr dirty="0"/>
          </a:p>
          <a:p>
            <a:pPr>
              <a:defRPr sz="2000"/>
            </a:pPr>
            <a:r>
              <a:rPr dirty="0" err="1"/>
              <a:t>Прогностичні</a:t>
            </a:r>
            <a:r>
              <a:rPr dirty="0"/>
              <a:t> </a:t>
            </a:r>
            <a:r>
              <a:rPr dirty="0" err="1"/>
              <a:t>напрями</a:t>
            </a:r>
            <a:r>
              <a:rPr dirty="0"/>
              <a:t> </a:t>
            </a:r>
            <a:r>
              <a:rPr dirty="0" err="1"/>
              <a:t>розвитку</a:t>
            </a:r>
            <a:r>
              <a:rPr dirty="0"/>
              <a:t> </a:t>
            </a:r>
            <a:r>
              <a:rPr dirty="0" err="1"/>
              <a:t>інформаційних</a:t>
            </a:r>
            <a:r>
              <a:rPr dirty="0"/>
              <a:t> </a:t>
            </a:r>
            <a:r>
              <a:rPr dirty="0" err="1"/>
              <a:t>технологій</a:t>
            </a:r>
            <a:endParaRPr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7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ІТ — невід’ємна частина підготовки сучасного фахівця.</a:t>
            </a:r>
          </a:p>
          <a:p>
            <a:pPr>
              <a:defRPr sz="2000"/>
            </a:pPr>
            <a:r>
              <a:t>• Володіння ІТ — це конкурентна перевага на ринку праці.</a:t>
            </a:r>
          </a:p>
          <a:p>
            <a:pPr>
              <a:defRPr sz="2000"/>
            </a:pPr>
            <a:r>
              <a:t>• Перспективи — у розвитку цифрових платформ, VR/AR і аналітики даних.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Рекомендована 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Глазирін В. І. Інформаційні технології у фізичній культурі та спорті.</a:t>
            </a:r>
          </a:p>
          <a:p>
            <a:pPr>
              <a:defRPr sz="2000"/>
            </a:pPr>
            <a:r>
              <a:t>• Круцевич Т. Ю. Інноваційні технології у спорті.</a:t>
            </a:r>
          </a:p>
          <a:p>
            <a:pPr>
              <a:defRPr sz="2000"/>
            </a:pPr>
            <a:r>
              <a:t>• Ляшенко О. І. Цифровізація навчального процесу у ВНЗ спортивного профілю.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Підсумок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“Інформаційні технології — це шлях до нової якості освіти і спорту.”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Актуальність теми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Цифровізація охопила всі сфери суспільного життя.</a:t>
            </a:r>
          </a:p>
          <a:p>
            <a:pPr>
              <a:defRPr sz="2000"/>
            </a:pPr>
            <a:r>
              <a:t>Сучасний фахівець у спорті має володіти ІТ-компетентністю.</a:t>
            </a:r>
          </a:p>
          <a:p>
            <a:pPr>
              <a:defRPr sz="2000"/>
            </a:pPr>
            <a:r>
              <a:t>ІТ сприяють ефективності тренувань, навчання та досліджень.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Мета лекції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Визначити значущі ІТ-навички у сфері спорту.</a:t>
            </a:r>
          </a:p>
          <a:p>
            <a:pPr>
              <a:defRPr sz="2000"/>
            </a:pPr>
            <a:r>
              <a:t>Ознайомити з формами та методами використання ІТ у навчанні.</a:t>
            </a:r>
          </a:p>
          <a:p>
            <a:pPr>
              <a:defRPr sz="2000"/>
            </a:pPr>
            <a:r>
              <a:t>Розкрити перспективні напрями застосування ІТ у ВНЗ спортивного профілю.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Професійно значущі ІТ-навички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Цифрова грамотність і безпека.</a:t>
            </a:r>
          </a:p>
          <a:p>
            <a:pPr>
              <a:defRPr sz="2000"/>
            </a:pPr>
            <a:r>
              <a:t>• Використання спеціалізованих програм (Dartfish, Kinovea).</a:t>
            </a:r>
          </a:p>
          <a:p>
            <a:pPr>
              <a:defRPr sz="2000"/>
            </a:pPr>
            <a:r>
              <a:t>• Мультимедійні технології у навчанні.</a:t>
            </a:r>
          </a:p>
          <a:p>
            <a:pPr>
              <a:defRPr sz="2000"/>
            </a:pPr>
            <a:r>
              <a:t>• ІТ для наукових досліджень.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ІТ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Відеоаналіз техніки рухів.</a:t>
            </a:r>
          </a:p>
          <a:p>
            <a:pPr>
              <a:defRPr sz="2000"/>
            </a:pPr>
            <a:r>
              <a:t>• Онлайн-моніторинг фізичного стану спортсменів.</a:t>
            </a:r>
          </a:p>
          <a:p>
            <a:pPr>
              <a:defRPr sz="2000"/>
            </a:pPr>
            <a:r>
              <a:t>• Планування і контроль тренувальних навантажень.</a:t>
            </a:r>
          </a:p>
          <a:p>
            <a:pPr>
              <a:defRPr sz="2000"/>
            </a:pPr>
            <a:r>
              <a:t>• Візуалізація результатів змагань.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Форми використання ІТ у навчанні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Дистанційне навчання — Moodle, Zoom, Google Classroom.</a:t>
            </a:r>
          </a:p>
          <a:p>
            <a:pPr>
              <a:defRPr sz="2000"/>
            </a:pPr>
            <a:r>
              <a:t>• Електронне навчання (e-learning) — онлайн-курси, тести.</a:t>
            </a:r>
          </a:p>
          <a:p>
            <a:pPr>
              <a:defRPr sz="2000"/>
            </a:pPr>
            <a:r>
              <a:t>• Змішане навчання — поєднання традиційних і цифрових методів.</a:t>
            </a:r>
          </a:p>
          <a:p>
            <a:pPr>
              <a:defRPr sz="2000"/>
            </a:pPr>
            <a:r>
              <a:t>• Віртуальні лабораторії та симулятори.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застосування ІТ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Інтерактивні методи: форуми, опитування, тренажери.</a:t>
            </a:r>
          </a:p>
          <a:p>
            <a:pPr>
              <a:defRPr sz="2000"/>
            </a:pPr>
            <a:r>
              <a:t>• Моделювання рухів і тренувальних ситуацій.</a:t>
            </a:r>
          </a:p>
          <a:p>
            <a:pPr>
              <a:defRPr sz="2000"/>
            </a:pPr>
            <a:r>
              <a:t>• Проєктна діяльність з цифровими інструментами.</a:t>
            </a:r>
          </a:p>
          <a:p>
            <a:pPr>
              <a:defRPr sz="2000"/>
            </a:pPr>
            <a:r>
              <a:t>• Цифровий моніторинг прогресу студентів.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Прогностичні напрями застосування ІТ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Штучний інтелект у прогнозуванні спортивних результатів.</a:t>
            </a:r>
          </a:p>
          <a:p>
            <a:pPr>
              <a:defRPr sz="2000"/>
            </a:pPr>
            <a:r>
              <a:t>• Віртуальна та доповнена реальність для навчання.</a:t>
            </a:r>
          </a:p>
          <a:p>
            <a:pPr>
              <a:defRPr sz="2000"/>
            </a:pPr>
            <a:r>
              <a:t>• Хмарні сервіси для зберігання даних спортсменів.</a:t>
            </a:r>
          </a:p>
          <a:p>
            <a:pPr>
              <a:defRPr sz="2000"/>
            </a:pPr>
            <a:r>
              <a:t>• Big Data — аналітика тренувальних і медичних показників.</a:t>
            </a:r>
          </a:p>
          <a:p>
            <a:pPr>
              <a:defRPr sz="2000"/>
            </a:pPr>
            <a:r>
              <a:t>• Освітня аналітика для персоналізованого навчання.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впровадження ІТ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• Ефективність і точність навчання.</a:t>
            </a:r>
          </a:p>
          <a:p>
            <a:pPr>
              <a:defRPr sz="2000"/>
            </a:pPr>
            <a:r>
              <a:t>• Підвищення мотивації студентів.</a:t>
            </a:r>
          </a:p>
          <a:p>
            <a:pPr>
              <a:defRPr sz="2000"/>
            </a:pPr>
            <a:r>
              <a:t>• Розвиток самостійності та критичного мислення.</a:t>
            </a:r>
          </a:p>
          <a:p>
            <a:pPr>
              <a:defRPr sz="2000"/>
            </a:pPr>
            <a:r>
              <a:t>• Оптимізація тренувального процесу.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374</Words>
  <Application>Microsoft Office PowerPoint</Application>
  <PresentationFormat>Экран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Сектор</vt:lpstr>
      <vt:lpstr>Тема лекції </vt:lpstr>
      <vt:lpstr>Актуальність теми</vt:lpstr>
      <vt:lpstr>Мета лекції</vt:lpstr>
      <vt:lpstr>Професійно значущі ІТ-навички</vt:lpstr>
      <vt:lpstr>Використання ІТ у спорті</vt:lpstr>
      <vt:lpstr>Форми використання ІТ у навчанні</vt:lpstr>
      <vt:lpstr>Методи застосування ІТ</vt:lpstr>
      <vt:lpstr>Прогностичні напрями застосування ІТ</vt:lpstr>
      <vt:lpstr>Переваги впровадження ІТ</vt:lpstr>
      <vt:lpstr>Висновки</vt:lpstr>
      <vt:lpstr>Рекомендована література</vt:lpstr>
      <vt:lpstr>Підсумок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 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2025-10-17T12:45:05Z</dcterms:modified>
  <cp:category/>
</cp:coreProperties>
</file>