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  <p:sldId id="276" r:id="rId18"/>
    <p:sldId id="277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62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5CE01E-8D20-44A0-A90A-B05D50E1878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A30AC0-AA37-4782-AF89-144ECBEE726E}">
      <dgm:prSet phldrT="[Текст]"/>
      <dgm:spPr/>
      <dgm:t>
        <a:bodyPr/>
        <a:lstStyle/>
        <a:p>
          <a:r>
            <a:rPr lang="uk-UA" dirty="0" smtClean="0"/>
            <a:t>1,2</a:t>
          </a:r>
          <a:endParaRPr lang="ru-RU" dirty="0"/>
        </a:p>
      </dgm:t>
    </dgm:pt>
    <dgm:pt modelId="{7425AC99-FEBB-4F8C-BFD1-F1A2E87CE10A}" type="parTrans" cxnId="{835098F4-8FC3-44A1-A318-2AAD98545B0A}">
      <dgm:prSet/>
      <dgm:spPr/>
      <dgm:t>
        <a:bodyPr/>
        <a:lstStyle/>
        <a:p>
          <a:endParaRPr lang="ru-RU"/>
        </a:p>
      </dgm:t>
    </dgm:pt>
    <dgm:pt modelId="{F9EC4356-AC54-4FB2-9282-622813B9529D}" type="sibTrans" cxnId="{835098F4-8FC3-44A1-A318-2AAD98545B0A}">
      <dgm:prSet/>
      <dgm:spPr/>
      <dgm:t>
        <a:bodyPr/>
        <a:lstStyle/>
        <a:p>
          <a:endParaRPr lang="ru-RU"/>
        </a:p>
      </dgm:t>
    </dgm:pt>
    <dgm:pt modelId="{26366569-1C38-4F37-BC22-A94FDDDEB9E4}">
      <dgm:prSet phldrT="[Текст]" custT="1"/>
      <dgm:spPr/>
      <dgm:t>
        <a:bodyPr/>
        <a:lstStyle/>
        <a:p>
          <a:r>
            <a:rPr lang="ru-RU" sz="2800" b="1" dirty="0" err="1" smtClean="0"/>
            <a:t>епідемії</a:t>
          </a:r>
          <a:r>
            <a:rPr lang="ru-RU" sz="2800" b="1" dirty="0" smtClean="0"/>
            <a:t> та </a:t>
          </a:r>
          <a:r>
            <a:rPr lang="ru-RU" sz="2800" b="1" dirty="0" err="1" smtClean="0"/>
            <a:t>спалахи</a:t>
          </a:r>
          <a:r>
            <a:rPr lang="ru-RU" sz="2800" b="1" dirty="0" smtClean="0"/>
            <a:t> </a:t>
          </a:r>
          <a:r>
            <a:rPr lang="ru-RU" sz="2800" b="1" dirty="0" err="1" smtClean="0"/>
            <a:t>інфекційних</a:t>
          </a:r>
          <a:r>
            <a:rPr lang="ru-RU" sz="2800" b="1" dirty="0" smtClean="0"/>
            <a:t> </a:t>
          </a:r>
          <a:r>
            <a:rPr lang="ru-RU" sz="2800" b="1" dirty="0" err="1" smtClean="0"/>
            <a:t>захворювань</a:t>
          </a:r>
          <a:r>
            <a:rPr lang="ru-RU" sz="2800" b="1" dirty="0" smtClean="0"/>
            <a:t> </a:t>
          </a:r>
          <a:r>
            <a:rPr lang="ru-RU" sz="2800" b="1" dirty="0" err="1" smtClean="0"/>
            <a:t>людини</a:t>
          </a:r>
          <a:r>
            <a:rPr lang="ru-RU" sz="2800" dirty="0" smtClean="0"/>
            <a:t>;</a:t>
          </a:r>
          <a:endParaRPr lang="ru-RU" sz="2800" dirty="0"/>
        </a:p>
      </dgm:t>
    </dgm:pt>
    <dgm:pt modelId="{1D8480DD-220A-4060-BE89-68F6E96F23C9}" type="parTrans" cxnId="{97600094-F6B9-4658-907C-5D1C52FC73D8}">
      <dgm:prSet/>
      <dgm:spPr/>
      <dgm:t>
        <a:bodyPr/>
        <a:lstStyle/>
        <a:p>
          <a:endParaRPr lang="ru-RU"/>
        </a:p>
      </dgm:t>
    </dgm:pt>
    <dgm:pt modelId="{ED9507D7-C22D-45F7-B4DC-FDC9DCB20BD1}" type="sibTrans" cxnId="{97600094-F6B9-4658-907C-5D1C52FC73D8}">
      <dgm:prSet/>
      <dgm:spPr/>
      <dgm:t>
        <a:bodyPr/>
        <a:lstStyle/>
        <a:p>
          <a:endParaRPr lang="ru-RU"/>
        </a:p>
      </dgm:t>
    </dgm:pt>
    <dgm:pt modelId="{B7553260-2B17-4A67-A2B0-2AC173901B1B}">
      <dgm:prSet phldrT="[Текст]" custT="1"/>
      <dgm:spPr/>
      <dgm:t>
        <a:bodyPr/>
        <a:lstStyle/>
        <a:p>
          <a:r>
            <a:rPr lang="ru-RU" sz="2800" b="1" dirty="0" err="1" smtClean="0"/>
            <a:t>масові</a:t>
          </a:r>
          <a:r>
            <a:rPr lang="ru-RU" sz="2800" b="1" dirty="0" smtClean="0"/>
            <a:t> </a:t>
          </a:r>
          <a:r>
            <a:rPr lang="ru-RU" sz="2800" b="1" dirty="0" err="1" smtClean="0"/>
            <a:t>захворювання</a:t>
          </a:r>
          <a:r>
            <a:rPr lang="ru-RU" sz="2800" b="1" dirty="0" smtClean="0"/>
            <a:t> </a:t>
          </a:r>
          <a:r>
            <a:rPr lang="ru-RU" sz="2800" b="1" dirty="0" err="1" smtClean="0"/>
            <a:t>тварин</a:t>
          </a:r>
          <a:r>
            <a:rPr lang="ru-RU" sz="2800" b="1" dirty="0" smtClean="0"/>
            <a:t> (</a:t>
          </a:r>
          <a:r>
            <a:rPr lang="ru-RU" sz="2800" b="1" dirty="0" err="1" smtClean="0"/>
            <a:t>епізоотії</a:t>
          </a:r>
          <a:r>
            <a:rPr lang="ru-RU" sz="2800" b="1" dirty="0" smtClean="0"/>
            <a:t>) й </a:t>
          </a:r>
          <a:r>
            <a:rPr lang="ru-RU" sz="2800" b="1" dirty="0" err="1" smtClean="0"/>
            <a:t>рослин</a:t>
          </a:r>
          <a:r>
            <a:rPr lang="ru-RU" sz="2800" b="1" dirty="0" smtClean="0"/>
            <a:t> (</a:t>
          </a:r>
          <a:r>
            <a:rPr lang="ru-RU" sz="2800" b="1" dirty="0" err="1" smtClean="0"/>
            <a:t>епітофітії</a:t>
          </a:r>
          <a:r>
            <a:rPr lang="ru-RU" sz="2800" b="1" dirty="0" smtClean="0"/>
            <a:t>);</a:t>
          </a:r>
          <a:endParaRPr lang="ru-RU" sz="2800" b="1" dirty="0"/>
        </a:p>
      </dgm:t>
    </dgm:pt>
    <dgm:pt modelId="{037A75A6-2980-49F4-AA29-D7D707F5D51D}" type="parTrans" cxnId="{0332EAE2-EFBB-4841-A927-6A8364736ACC}">
      <dgm:prSet/>
      <dgm:spPr/>
      <dgm:t>
        <a:bodyPr/>
        <a:lstStyle/>
        <a:p>
          <a:endParaRPr lang="ru-RU"/>
        </a:p>
      </dgm:t>
    </dgm:pt>
    <dgm:pt modelId="{0936F063-833B-4A62-9949-49350154661F}" type="sibTrans" cxnId="{0332EAE2-EFBB-4841-A927-6A8364736ACC}">
      <dgm:prSet/>
      <dgm:spPr/>
      <dgm:t>
        <a:bodyPr/>
        <a:lstStyle/>
        <a:p>
          <a:endParaRPr lang="ru-RU"/>
        </a:p>
      </dgm:t>
    </dgm:pt>
    <dgm:pt modelId="{CB4F1CDE-8797-4D76-87D7-8C46A2161E41}">
      <dgm:prSet phldrT="[Текст]"/>
      <dgm:spPr/>
      <dgm:t>
        <a:bodyPr/>
        <a:lstStyle/>
        <a:p>
          <a:r>
            <a:rPr lang="uk-UA" dirty="0" smtClean="0"/>
            <a:t>3,4</a:t>
          </a:r>
          <a:endParaRPr lang="ru-RU" dirty="0"/>
        </a:p>
      </dgm:t>
    </dgm:pt>
    <dgm:pt modelId="{9029CAA6-0B35-42C2-8392-D044B1E63E47}" type="parTrans" cxnId="{FC6D7B61-7F4C-471D-BEEA-A782108D6436}">
      <dgm:prSet/>
      <dgm:spPr/>
      <dgm:t>
        <a:bodyPr/>
        <a:lstStyle/>
        <a:p>
          <a:endParaRPr lang="ru-RU"/>
        </a:p>
      </dgm:t>
    </dgm:pt>
    <dgm:pt modelId="{DE6BB7F4-B518-4FB6-9F88-1BF89DE33B10}" type="sibTrans" cxnId="{FC6D7B61-7F4C-471D-BEEA-A782108D6436}">
      <dgm:prSet/>
      <dgm:spPr/>
      <dgm:t>
        <a:bodyPr/>
        <a:lstStyle/>
        <a:p>
          <a:endParaRPr lang="ru-RU"/>
        </a:p>
      </dgm:t>
    </dgm:pt>
    <dgm:pt modelId="{04BDE6E5-25EA-4947-9ADB-ABA8755103E9}">
      <dgm:prSet phldrT="[Текст]" custT="1"/>
      <dgm:spPr/>
      <dgm:t>
        <a:bodyPr/>
        <a:lstStyle/>
        <a:p>
          <a:r>
            <a:rPr lang="ru-RU" sz="2800" b="1" dirty="0" smtClean="0"/>
            <a:t>аварії на </a:t>
          </a:r>
          <a:r>
            <a:rPr lang="ru-RU" sz="2800" b="1" dirty="0" err="1" smtClean="0"/>
            <a:t>біологічно</a:t>
          </a:r>
          <a:r>
            <a:rPr lang="ru-RU" sz="2800" b="1" dirty="0" smtClean="0"/>
            <a:t> </a:t>
          </a:r>
          <a:r>
            <a:rPr lang="ru-RU" sz="2800" b="1" dirty="0" err="1" smtClean="0"/>
            <a:t>небезпечних</a:t>
          </a:r>
          <a:r>
            <a:rPr lang="ru-RU" sz="2800" b="1" dirty="0" smtClean="0"/>
            <a:t> </a:t>
          </a:r>
          <a:r>
            <a:rPr lang="ru-RU" sz="2800" b="1" dirty="0" err="1" smtClean="0"/>
            <a:t>об’єктах</a:t>
          </a:r>
          <a:r>
            <a:rPr lang="ru-RU" sz="2800" dirty="0" smtClean="0"/>
            <a:t>;</a:t>
          </a:r>
          <a:endParaRPr lang="ru-RU" sz="2800" dirty="0"/>
        </a:p>
      </dgm:t>
    </dgm:pt>
    <dgm:pt modelId="{55EE15B5-0CBC-44B3-9F01-C86BB882E880}" type="parTrans" cxnId="{B58156DE-88A7-471E-9D18-096534B7E40D}">
      <dgm:prSet/>
      <dgm:spPr/>
      <dgm:t>
        <a:bodyPr/>
        <a:lstStyle/>
        <a:p>
          <a:endParaRPr lang="ru-RU"/>
        </a:p>
      </dgm:t>
    </dgm:pt>
    <dgm:pt modelId="{8B110984-2A33-40AF-A850-5A5A594F5B1E}" type="sibTrans" cxnId="{B58156DE-88A7-471E-9D18-096534B7E40D}">
      <dgm:prSet/>
      <dgm:spPr/>
      <dgm:t>
        <a:bodyPr/>
        <a:lstStyle/>
        <a:p>
          <a:endParaRPr lang="ru-RU"/>
        </a:p>
      </dgm:t>
    </dgm:pt>
    <dgm:pt modelId="{5D0793F0-BFB4-46E2-ACF3-CD14225CC175}">
      <dgm:prSet phldrT="[Текст]" custT="1"/>
      <dgm:spPr/>
      <dgm:t>
        <a:bodyPr/>
        <a:lstStyle/>
        <a:p>
          <a:r>
            <a:rPr lang="ru-RU" sz="2800" b="1" dirty="0" err="1" smtClean="0"/>
            <a:t>природні</a:t>
          </a:r>
          <a:r>
            <a:rPr lang="ru-RU" sz="2800" b="1" dirty="0" smtClean="0"/>
            <a:t> </a:t>
          </a:r>
          <a:r>
            <a:rPr lang="ru-RU" sz="2800" b="1" dirty="0" err="1" smtClean="0"/>
            <a:t>резервуари</a:t>
          </a:r>
          <a:r>
            <a:rPr lang="ru-RU" sz="2800" b="1" dirty="0" smtClean="0"/>
            <a:t> </a:t>
          </a:r>
          <a:r>
            <a:rPr lang="ru-RU" sz="2800" b="1" dirty="0" err="1" smtClean="0"/>
            <a:t>патогенних</a:t>
          </a:r>
          <a:r>
            <a:rPr lang="ru-RU" sz="2800" b="1" dirty="0" smtClean="0"/>
            <a:t> </a:t>
          </a:r>
          <a:r>
            <a:rPr lang="ru-RU" sz="2800" b="1" dirty="0" err="1" smtClean="0"/>
            <a:t>мікроорганізмів</a:t>
          </a:r>
          <a:r>
            <a:rPr lang="ru-RU" sz="2800" dirty="0" smtClean="0"/>
            <a:t>; </a:t>
          </a:r>
          <a:endParaRPr lang="ru-RU" sz="2800" dirty="0"/>
        </a:p>
      </dgm:t>
    </dgm:pt>
    <dgm:pt modelId="{295FF6B1-F7B0-40DE-8061-B8A5E707E28A}" type="parTrans" cxnId="{0C24AC5E-224F-48F3-B9A3-8EC0112EF3CD}">
      <dgm:prSet/>
      <dgm:spPr/>
      <dgm:t>
        <a:bodyPr/>
        <a:lstStyle/>
        <a:p>
          <a:endParaRPr lang="ru-RU"/>
        </a:p>
      </dgm:t>
    </dgm:pt>
    <dgm:pt modelId="{478D7C81-6264-453B-8268-4C66A63B235D}" type="sibTrans" cxnId="{0C24AC5E-224F-48F3-B9A3-8EC0112EF3CD}">
      <dgm:prSet/>
      <dgm:spPr/>
      <dgm:t>
        <a:bodyPr/>
        <a:lstStyle/>
        <a:p>
          <a:endParaRPr lang="ru-RU"/>
        </a:p>
      </dgm:t>
    </dgm:pt>
    <dgm:pt modelId="{EAC67559-8100-47E0-A676-FCEAE75E95BC}">
      <dgm:prSet phldrT="[Текст]"/>
      <dgm:spPr/>
      <dgm:t>
        <a:bodyPr/>
        <a:lstStyle/>
        <a:p>
          <a:r>
            <a:rPr lang="uk-UA" dirty="0" smtClean="0"/>
            <a:t>5</a:t>
          </a:r>
          <a:endParaRPr lang="ru-RU" dirty="0"/>
        </a:p>
      </dgm:t>
    </dgm:pt>
    <dgm:pt modelId="{24EF5AB3-0883-4CBF-B885-ED71EAB75E72}" type="parTrans" cxnId="{30CAC35A-77A7-4A14-ADE9-29E175FB28C0}">
      <dgm:prSet/>
      <dgm:spPr/>
      <dgm:t>
        <a:bodyPr/>
        <a:lstStyle/>
        <a:p>
          <a:endParaRPr lang="ru-RU"/>
        </a:p>
      </dgm:t>
    </dgm:pt>
    <dgm:pt modelId="{005449F0-227D-4F40-935C-C6981DB326C2}" type="sibTrans" cxnId="{30CAC35A-77A7-4A14-ADE9-29E175FB28C0}">
      <dgm:prSet/>
      <dgm:spPr/>
      <dgm:t>
        <a:bodyPr/>
        <a:lstStyle/>
        <a:p>
          <a:endParaRPr lang="ru-RU"/>
        </a:p>
      </dgm:t>
    </dgm:pt>
    <dgm:pt modelId="{739C5606-4948-480E-9A0E-D107332E9442}">
      <dgm:prSet phldrT="[Текст]" custT="1"/>
      <dgm:spPr/>
      <dgm:t>
        <a:bodyPr/>
        <a:lstStyle/>
        <a:p>
          <a:r>
            <a:rPr lang="ru-RU" sz="2800" b="1" dirty="0" err="1" smtClean="0"/>
            <a:t>транскордонне</a:t>
          </a:r>
          <a:r>
            <a:rPr lang="ru-RU" sz="2800" b="1" dirty="0" smtClean="0"/>
            <a:t> </a:t>
          </a:r>
          <a:r>
            <a:rPr lang="ru-RU" sz="2800" b="1" dirty="0" err="1" smtClean="0"/>
            <a:t>перенесення</a:t>
          </a:r>
          <a:r>
            <a:rPr lang="ru-RU" sz="2800" b="1" dirty="0" smtClean="0"/>
            <a:t> </a:t>
          </a:r>
          <a:r>
            <a:rPr lang="ru-RU" sz="2800" b="1" dirty="0" err="1" smtClean="0"/>
            <a:t>патогенних</a:t>
          </a:r>
          <a:r>
            <a:rPr lang="ru-RU" sz="2800" b="1" dirty="0" smtClean="0"/>
            <a:t> </a:t>
          </a:r>
          <a:r>
            <a:rPr lang="ru-RU" sz="2800" b="1" dirty="0" err="1" smtClean="0"/>
            <a:t>мікроорганізмів</a:t>
          </a:r>
          <a:r>
            <a:rPr lang="ru-RU" sz="2800" b="1" dirty="0" smtClean="0"/>
            <a:t> і                                                            </a:t>
          </a:r>
          <a:r>
            <a:rPr lang="ru-RU" sz="2800" b="1" dirty="0" err="1" smtClean="0"/>
            <a:t>чужорідних</a:t>
          </a:r>
          <a:r>
            <a:rPr lang="ru-RU" sz="2800" b="1" dirty="0" smtClean="0"/>
            <a:t> </a:t>
          </a:r>
          <a:r>
            <a:rPr lang="ru-RU" sz="2800" b="1" dirty="0" err="1" smtClean="0"/>
            <a:t>видів</a:t>
          </a:r>
          <a:r>
            <a:rPr lang="ru-RU" sz="2800" b="1" dirty="0" smtClean="0"/>
            <a:t>;</a:t>
          </a:r>
          <a:endParaRPr lang="ru-RU" sz="2800" b="1" dirty="0"/>
        </a:p>
      </dgm:t>
    </dgm:pt>
    <dgm:pt modelId="{F6DFBB60-D7F7-47CC-A2D4-B8D78CFABA1E}" type="parTrans" cxnId="{EFC82EC1-BC6D-4EEC-A97D-6C6D46E0379F}">
      <dgm:prSet/>
      <dgm:spPr/>
      <dgm:t>
        <a:bodyPr/>
        <a:lstStyle/>
        <a:p>
          <a:endParaRPr lang="ru-RU"/>
        </a:p>
      </dgm:t>
    </dgm:pt>
    <dgm:pt modelId="{DC9D749F-4802-4F38-A299-001CD5ACD35F}" type="sibTrans" cxnId="{EFC82EC1-BC6D-4EEC-A97D-6C6D46E0379F}">
      <dgm:prSet/>
      <dgm:spPr/>
      <dgm:t>
        <a:bodyPr/>
        <a:lstStyle/>
        <a:p>
          <a:endParaRPr lang="ru-RU"/>
        </a:p>
      </dgm:t>
    </dgm:pt>
    <dgm:pt modelId="{62C69376-D37C-4156-B188-B8679A35091C}" type="pres">
      <dgm:prSet presAssocID="{285CE01E-8D20-44A0-A90A-B05D50E1878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2328C1-1B3F-4642-AA28-6A614DE45990}" type="pres">
      <dgm:prSet presAssocID="{D7A30AC0-AA37-4782-AF89-144ECBEE726E}" presName="composite" presStyleCnt="0"/>
      <dgm:spPr/>
    </dgm:pt>
    <dgm:pt modelId="{C1760868-822E-47E2-AF11-05CF20AD6D0A}" type="pres">
      <dgm:prSet presAssocID="{D7A30AC0-AA37-4782-AF89-144ECBEE726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EAA51-9B49-406A-9B32-BB2287DC0E23}" type="pres">
      <dgm:prSet presAssocID="{D7A30AC0-AA37-4782-AF89-144ECBEE726E}" presName="descendantText" presStyleLbl="alignAcc1" presStyleIdx="0" presStyleCnt="3" custScaleY="17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435C2F-B755-46D7-9EB8-80178E1982C4}" type="pres">
      <dgm:prSet presAssocID="{F9EC4356-AC54-4FB2-9282-622813B9529D}" presName="sp" presStyleCnt="0"/>
      <dgm:spPr/>
    </dgm:pt>
    <dgm:pt modelId="{098CE6D8-883C-4BB6-87DB-CE5021436914}" type="pres">
      <dgm:prSet presAssocID="{CB4F1CDE-8797-4D76-87D7-8C46A2161E41}" presName="composite" presStyleCnt="0"/>
      <dgm:spPr/>
    </dgm:pt>
    <dgm:pt modelId="{78D76563-BDA4-42D5-9ECD-D3F9BA580686}" type="pres">
      <dgm:prSet presAssocID="{CB4F1CDE-8797-4D76-87D7-8C46A2161E4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BADE1-34E0-4824-82CF-29D192DF1D1E}" type="pres">
      <dgm:prSet presAssocID="{CB4F1CDE-8797-4D76-87D7-8C46A2161E41}" presName="descendantText" presStyleLbl="alignAcc1" presStyleIdx="1" presStyleCnt="3" custScaleY="166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341BA-C426-4403-945F-2A00DC25177D}" type="pres">
      <dgm:prSet presAssocID="{DE6BB7F4-B518-4FB6-9F88-1BF89DE33B10}" presName="sp" presStyleCnt="0"/>
      <dgm:spPr/>
    </dgm:pt>
    <dgm:pt modelId="{3925157E-ABE3-47BC-BC37-39FAB4BDCB7F}" type="pres">
      <dgm:prSet presAssocID="{EAC67559-8100-47E0-A676-FCEAE75E95BC}" presName="composite" presStyleCnt="0"/>
      <dgm:spPr/>
    </dgm:pt>
    <dgm:pt modelId="{1587B692-45A1-4049-8D7A-A8B3F2FDD803}" type="pres">
      <dgm:prSet presAssocID="{EAC67559-8100-47E0-A676-FCEAE75E95B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341350-DF6C-4961-974B-57067E1F8D13}" type="pres">
      <dgm:prSet presAssocID="{EAC67559-8100-47E0-A676-FCEAE75E95BC}" presName="descendantText" presStyleLbl="alignAcc1" presStyleIdx="2" presStyleCnt="3" custScaleY="212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323477-135C-4C9C-8B12-293312705208}" type="presOf" srcId="{5D0793F0-BFB4-46E2-ACF3-CD14225CC175}" destId="{91EBADE1-34E0-4824-82CF-29D192DF1D1E}" srcOrd="0" destOrd="1" presId="urn:microsoft.com/office/officeart/2005/8/layout/chevron2"/>
    <dgm:cxn modelId="{80237D9C-D30C-44C9-A5E0-4B1AF9E005D7}" type="presOf" srcId="{739C5606-4948-480E-9A0E-D107332E9442}" destId="{48341350-DF6C-4961-974B-57067E1F8D13}" srcOrd="0" destOrd="0" presId="urn:microsoft.com/office/officeart/2005/8/layout/chevron2"/>
    <dgm:cxn modelId="{97600094-F6B9-4658-907C-5D1C52FC73D8}" srcId="{D7A30AC0-AA37-4782-AF89-144ECBEE726E}" destId="{26366569-1C38-4F37-BC22-A94FDDDEB9E4}" srcOrd="0" destOrd="0" parTransId="{1D8480DD-220A-4060-BE89-68F6E96F23C9}" sibTransId="{ED9507D7-C22D-45F7-B4DC-FDC9DCB20BD1}"/>
    <dgm:cxn modelId="{0C24AC5E-224F-48F3-B9A3-8EC0112EF3CD}" srcId="{CB4F1CDE-8797-4D76-87D7-8C46A2161E41}" destId="{5D0793F0-BFB4-46E2-ACF3-CD14225CC175}" srcOrd="1" destOrd="0" parTransId="{295FF6B1-F7B0-40DE-8061-B8A5E707E28A}" sibTransId="{478D7C81-6264-453B-8268-4C66A63B235D}"/>
    <dgm:cxn modelId="{8951685D-251C-4127-9B04-CBA6795F44DC}" type="presOf" srcId="{D7A30AC0-AA37-4782-AF89-144ECBEE726E}" destId="{C1760868-822E-47E2-AF11-05CF20AD6D0A}" srcOrd="0" destOrd="0" presId="urn:microsoft.com/office/officeart/2005/8/layout/chevron2"/>
    <dgm:cxn modelId="{9DB1965C-C005-47FA-9C8A-0B17F5C715AD}" type="presOf" srcId="{CB4F1CDE-8797-4D76-87D7-8C46A2161E41}" destId="{78D76563-BDA4-42D5-9ECD-D3F9BA580686}" srcOrd="0" destOrd="0" presId="urn:microsoft.com/office/officeart/2005/8/layout/chevron2"/>
    <dgm:cxn modelId="{0332EAE2-EFBB-4841-A927-6A8364736ACC}" srcId="{D7A30AC0-AA37-4782-AF89-144ECBEE726E}" destId="{B7553260-2B17-4A67-A2B0-2AC173901B1B}" srcOrd="1" destOrd="0" parTransId="{037A75A6-2980-49F4-AA29-D7D707F5D51D}" sibTransId="{0936F063-833B-4A62-9949-49350154661F}"/>
    <dgm:cxn modelId="{B58156DE-88A7-471E-9D18-096534B7E40D}" srcId="{CB4F1CDE-8797-4D76-87D7-8C46A2161E41}" destId="{04BDE6E5-25EA-4947-9ADB-ABA8755103E9}" srcOrd="0" destOrd="0" parTransId="{55EE15B5-0CBC-44B3-9F01-C86BB882E880}" sibTransId="{8B110984-2A33-40AF-A850-5A5A594F5B1E}"/>
    <dgm:cxn modelId="{EFC82EC1-BC6D-4EEC-A97D-6C6D46E0379F}" srcId="{EAC67559-8100-47E0-A676-FCEAE75E95BC}" destId="{739C5606-4948-480E-9A0E-D107332E9442}" srcOrd="0" destOrd="0" parTransId="{F6DFBB60-D7F7-47CC-A2D4-B8D78CFABA1E}" sibTransId="{DC9D749F-4802-4F38-A299-001CD5ACD35F}"/>
    <dgm:cxn modelId="{291E4C7C-7EAD-4814-BC98-047B46C5B73B}" type="presOf" srcId="{B7553260-2B17-4A67-A2B0-2AC173901B1B}" destId="{A69EAA51-9B49-406A-9B32-BB2287DC0E23}" srcOrd="0" destOrd="1" presId="urn:microsoft.com/office/officeart/2005/8/layout/chevron2"/>
    <dgm:cxn modelId="{9E957C4E-7987-490F-AF7B-31C0AA79E67B}" type="presOf" srcId="{04BDE6E5-25EA-4947-9ADB-ABA8755103E9}" destId="{91EBADE1-34E0-4824-82CF-29D192DF1D1E}" srcOrd="0" destOrd="0" presId="urn:microsoft.com/office/officeart/2005/8/layout/chevron2"/>
    <dgm:cxn modelId="{35847A25-2828-4AFC-9CE6-954C0671FB78}" type="presOf" srcId="{EAC67559-8100-47E0-A676-FCEAE75E95BC}" destId="{1587B692-45A1-4049-8D7A-A8B3F2FDD803}" srcOrd="0" destOrd="0" presId="urn:microsoft.com/office/officeart/2005/8/layout/chevron2"/>
    <dgm:cxn modelId="{835098F4-8FC3-44A1-A318-2AAD98545B0A}" srcId="{285CE01E-8D20-44A0-A90A-B05D50E1878F}" destId="{D7A30AC0-AA37-4782-AF89-144ECBEE726E}" srcOrd="0" destOrd="0" parTransId="{7425AC99-FEBB-4F8C-BFD1-F1A2E87CE10A}" sibTransId="{F9EC4356-AC54-4FB2-9282-622813B9529D}"/>
    <dgm:cxn modelId="{5C614BE2-D185-4853-A55A-02E23B8190BB}" type="presOf" srcId="{26366569-1C38-4F37-BC22-A94FDDDEB9E4}" destId="{A69EAA51-9B49-406A-9B32-BB2287DC0E23}" srcOrd="0" destOrd="0" presId="urn:microsoft.com/office/officeart/2005/8/layout/chevron2"/>
    <dgm:cxn modelId="{FC6D7B61-7F4C-471D-BEEA-A782108D6436}" srcId="{285CE01E-8D20-44A0-A90A-B05D50E1878F}" destId="{CB4F1CDE-8797-4D76-87D7-8C46A2161E41}" srcOrd="1" destOrd="0" parTransId="{9029CAA6-0B35-42C2-8392-D044B1E63E47}" sibTransId="{DE6BB7F4-B518-4FB6-9F88-1BF89DE33B10}"/>
    <dgm:cxn modelId="{30CAC35A-77A7-4A14-ADE9-29E175FB28C0}" srcId="{285CE01E-8D20-44A0-A90A-B05D50E1878F}" destId="{EAC67559-8100-47E0-A676-FCEAE75E95BC}" srcOrd="2" destOrd="0" parTransId="{24EF5AB3-0883-4CBF-B885-ED71EAB75E72}" sibTransId="{005449F0-227D-4F40-935C-C6981DB326C2}"/>
    <dgm:cxn modelId="{BA293A69-1828-4596-B98E-9CA68F560DDB}" type="presOf" srcId="{285CE01E-8D20-44A0-A90A-B05D50E1878F}" destId="{62C69376-D37C-4156-B188-B8679A35091C}" srcOrd="0" destOrd="0" presId="urn:microsoft.com/office/officeart/2005/8/layout/chevron2"/>
    <dgm:cxn modelId="{DFEE7888-23F5-431C-85BB-5269FE8ECA7C}" type="presParOf" srcId="{62C69376-D37C-4156-B188-B8679A35091C}" destId="{922328C1-1B3F-4642-AA28-6A614DE45990}" srcOrd="0" destOrd="0" presId="urn:microsoft.com/office/officeart/2005/8/layout/chevron2"/>
    <dgm:cxn modelId="{C77E690A-9094-4427-9E7C-9C47E94FA348}" type="presParOf" srcId="{922328C1-1B3F-4642-AA28-6A614DE45990}" destId="{C1760868-822E-47E2-AF11-05CF20AD6D0A}" srcOrd="0" destOrd="0" presId="urn:microsoft.com/office/officeart/2005/8/layout/chevron2"/>
    <dgm:cxn modelId="{3DE86A7B-8E59-4362-8437-16C52AC63E85}" type="presParOf" srcId="{922328C1-1B3F-4642-AA28-6A614DE45990}" destId="{A69EAA51-9B49-406A-9B32-BB2287DC0E23}" srcOrd="1" destOrd="0" presId="urn:microsoft.com/office/officeart/2005/8/layout/chevron2"/>
    <dgm:cxn modelId="{B6D4D574-6C37-4BB4-94E6-0F5E7B9F2B6A}" type="presParOf" srcId="{62C69376-D37C-4156-B188-B8679A35091C}" destId="{FE435C2F-B755-46D7-9EB8-80178E1982C4}" srcOrd="1" destOrd="0" presId="urn:microsoft.com/office/officeart/2005/8/layout/chevron2"/>
    <dgm:cxn modelId="{6076A156-D7BF-4604-8E20-D3749A4F486F}" type="presParOf" srcId="{62C69376-D37C-4156-B188-B8679A35091C}" destId="{098CE6D8-883C-4BB6-87DB-CE5021436914}" srcOrd="2" destOrd="0" presId="urn:microsoft.com/office/officeart/2005/8/layout/chevron2"/>
    <dgm:cxn modelId="{9E3F00FE-9F02-45AC-9255-0391C9E5308E}" type="presParOf" srcId="{098CE6D8-883C-4BB6-87DB-CE5021436914}" destId="{78D76563-BDA4-42D5-9ECD-D3F9BA580686}" srcOrd="0" destOrd="0" presId="urn:microsoft.com/office/officeart/2005/8/layout/chevron2"/>
    <dgm:cxn modelId="{22FE85E1-8B7C-45F0-8082-BA7D181C21B3}" type="presParOf" srcId="{098CE6D8-883C-4BB6-87DB-CE5021436914}" destId="{91EBADE1-34E0-4824-82CF-29D192DF1D1E}" srcOrd="1" destOrd="0" presId="urn:microsoft.com/office/officeart/2005/8/layout/chevron2"/>
    <dgm:cxn modelId="{B00A9E66-E34C-43FE-8BD3-FCBF6EB8FEE8}" type="presParOf" srcId="{62C69376-D37C-4156-B188-B8679A35091C}" destId="{C0A341BA-C426-4403-945F-2A00DC25177D}" srcOrd="3" destOrd="0" presId="urn:microsoft.com/office/officeart/2005/8/layout/chevron2"/>
    <dgm:cxn modelId="{7AF43FBF-7122-4FA7-B967-88160CF46D16}" type="presParOf" srcId="{62C69376-D37C-4156-B188-B8679A35091C}" destId="{3925157E-ABE3-47BC-BC37-39FAB4BDCB7F}" srcOrd="4" destOrd="0" presId="urn:microsoft.com/office/officeart/2005/8/layout/chevron2"/>
    <dgm:cxn modelId="{C6BFE4B9-25AC-488F-A405-341294E01682}" type="presParOf" srcId="{3925157E-ABE3-47BC-BC37-39FAB4BDCB7F}" destId="{1587B692-45A1-4049-8D7A-A8B3F2FDD803}" srcOrd="0" destOrd="0" presId="urn:microsoft.com/office/officeart/2005/8/layout/chevron2"/>
    <dgm:cxn modelId="{32ED1CAB-8E50-481F-B728-2CD08FECB3B1}" type="presParOf" srcId="{3925157E-ABE3-47BC-BC37-39FAB4BDCB7F}" destId="{48341350-DF6C-4961-974B-57067E1F8D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2A7AC2-3578-4A32-8864-99EAD58E6B0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DA48B4-E340-4147-AE28-4E611A4CB9C7}">
      <dgm:prSet phldrT="[Текст]"/>
      <dgm:spPr/>
      <dgm:t>
        <a:bodyPr/>
        <a:lstStyle/>
        <a:p>
          <a:r>
            <a:rPr lang="uk-UA" dirty="0" smtClean="0"/>
            <a:t>6</a:t>
          </a:r>
          <a:endParaRPr lang="ru-RU" dirty="0"/>
        </a:p>
      </dgm:t>
    </dgm:pt>
    <dgm:pt modelId="{DA2DD8F6-41C2-4AD7-ACA8-174C3275D954}" type="parTrans" cxnId="{482813C7-58FA-4801-8F9B-151A4E0DE9D1}">
      <dgm:prSet/>
      <dgm:spPr/>
      <dgm:t>
        <a:bodyPr/>
        <a:lstStyle/>
        <a:p>
          <a:endParaRPr lang="ru-RU"/>
        </a:p>
      </dgm:t>
    </dgm:pt>
    <dgm:pt modelId="{BA42E0F6-378B-4342-84D1-3B3A5F751979}" type="sibTrans" cxnId="{482813C7-58FA-4801-8F9B-151A4E0DE9D1}">
      <dgm:prSet/>
      <dgm:spPr/>
      <dgm:t>
        <a:bodyPr/>
        <a:lstStyle/>
        <a:p>
          <a:endParaRPr lang="ru-RU"/>
        </a:p>
      </dgm:t>
    </dgm:pt>
    <dgm:pt modelId="{CD79263C-FA7C-4F89-B8A4-3503520D4D80}">
      <dgm:prSet phldrT="[Текст]"/>
      <dgm:spPr/>
      <dgm:t>
        <a:bodyPr/>
        <a:lstStyle/>
        <a:p>
          <a:r>
            <a:rPr lang="ru-RU" b="1" dirty="0" err="1" smtClean="0"/>
            <a:t>диверсії</a:t>
          </a:r>
          <a:r>
            <a:rPr lang="ru-RU" b="1" dirty="0" smtClean="0"/>
            <a:t> на </a:t>
          </a:r>
          <a:r>
            <a:rPr lang="ru-RU" b="1" dirty="0" err="1" smtClean="0"/>
            <a:t>біологічно</a:t>
          </a:r>
          <a:r>
            <a:rPr lang="ru-RU" b="1" dirty="0" smtClean="0"/>
            <a:t> </a:t>
          </a:r>
          <a:r>
            <a:rPr lang="ru-RU" b="1" dirty="0" err="1" smtClean="0"/>
            <a:t>небезпечнихоб’єктах</a:t>
          </a:r>
          <a:r>
            <a:rPr lang="ru-RU" dirty="0" smtClean="0"/>
            <a:t>; </a:t>
          </a:r>
          <a:endParaRPr lang="ru-RU" dirty="0"/>
        </a:p>
      </dgm:t>
    </dgm:pt>
    <dgm:pt modelId="{63C8B4D8-1519-4CCE-B19E-7CF32ADD5892}" type="parTrans" cxnId="{FAA34C5C-4219-41E5-8289-8AABFDFFC115}">
      <dgm:prSet/>
      <dgm:spPr/>
      <dgm:t>
        <a:bodyPr/>
        <a:lstStyle/>
        <a:p>
          <a:endParaRPr lang="ru-RU"/>
        </a:p>
      </dgm:t>
    </dgm:pt>
    <dgm:pt modelId="{0E1C102C-BFE7-4D80-B34A-638B9C970973}" type="sibTrans" cxnId="{FAA34C5C-4219-41E5-8289-8AABFDFFC115}">
      <dgm:prSet/>
      <dgm:spPr/>
      <dgm:t>
        <a:bodyPr/>
        <a:lstStyle/>
        <a:p>
          <a:endParaRPr lang="ru-RU"/>
        </a:p>
      </dgm:t>
    </dgm:pt>
    <dgm:pt modelId="{B36EA2B7-9A35-4CCD-AFA6-565BE22D11CB}">
      <dgm:prSet phldrT="[Текст]"/>
      <dgm:spPr/>
      <dgm:t>
        <a:bodyPr/>
        <a:lstStyle/>
        <a:p>
          <a:r>
            <a:rPr lang="uk-UA" dirty="0" smtClean="0"/>
            <a:t>7</a:t>
          </a:r>
          <a:endParaRPr lang="ru-RU" dirty="0"/>
        </a:p>
      </dgm:t>
    </dgm:pt>
    <dgm:pt modelId="{AF7B55CC-B3F0-4BAA-ABC2-BB01C86980E6}" type="parTrans" cxnId="{7F23BBC3-0849-4623-A622-393DF89A7CD7}">
      <dgm:prSet/>
      <dgm:spPr/>
      <dgm:t>
        <a:bodyPr/>
        <a:lstStyle/>
        <a:p>
          <a:endParaRPr lang="ru-RU"/>
        </a:p>
      </dgm:t>
    </dgm:pt>
    <dgm:pt modelId="{376FFAA4-70F6-4546-90B4-57FDABAF59F7}" type="sibTrans" cxnId="{7F23BBC3-0849-4623-A622-393DF89A7CD7}">
      <dgm:prSet/>
      <dgm:spPr/>
      <dgm:t>
        <a:bodyPr/>
        <a:lstStyle/>
        <a:p>
          <a:endParaRPr lang="ru-RU"/>
        </a:p>
      </dgm:t>
    </dgm:pt>
    <dgm:pt modelId="{DEA6F356-F76D-4C48-AD3B-913B06FDE139}">
      <dgm:prSet phldrT="[Текст]"/>
      <dgm:spPr/>
      <dgm:t>
        <a:bodyPr/>
        <a:lstStyle/>
        <a:p>
          <a:r>
            <a:rPr lang="ru-RU" b="1" dirty="0" err="1" smtClean="0"/>
            <a:t>біологічний</a:t>
          </a:r>
          <a:r>
            <a:rPr lang="ru-RU" b="1" dirty="0" smtClean="0"/>
            <a:t> </a:t>
          </a:r>
          <a:r>
            <a:rPr lang="ru-RU" b="1" dirty="0" err="1" smtClean="0"/>
            <a:t>тероризм</a:t>
          </a:r>
          <a:r>
            <a:rPr lang="ru-RU" b="1" dirty="0" smtClean="0"/>
            <a:t>;</a:t>
          </a:r>
          <a:endParaRPr lang="ru-RU" dirty="0"/>
        </a:p>
      </dgm:t>
    </dgm:pt>
    <dgm:pt modelId="{E797EE44-2936-43E3-A691-60686C9B63D4}" type="parTrans" cxnId="{90B70E6C-CE8A-4880-BF56-4F0F78912DC1}">
      <dgm:prSet/>
      <dgm:spPr/>
      <dgm:t>
        <a:bodyPr/>
        <a:lstStyle/>
        <a:p>
          <a:endParaRPr lang="ru-RU"/>
        </a:p>
      </dgm:t>
    </dgm:pt>
    <dgm:pt modelId="{63B8EDCD-84EB-478A-A816-D7AB1A2AD585}" type="sibTrans" cxnId="{90B70E6C-CE8A-4880-BF56-4F0F78912DC1}">
      <dgm:prSet/>
      <dgm:spPr/>
      <dgm:t>
        <a:bodyPr/>
        <a:lstStyle/>
        <a:p>
          <a:endParaRPr lang="ru-RU"/>
        </a:p>
      </dgm:t>
    </dgm:pt>
    <dgm:pt modelId="{F4BAB434-9239-438F-84FA-B681022E8703}">
      <dgm:prSet phldrT="[Текст]"/>
      <dgm:spPr/>
      <dgm:t>
        <a:bodyPr/>
        <a:lstStyle/>
        <a:p>
          <a:r>
            <a:rPr lang="uk-UA" dirty="0" smtClean="0"/>
            <a:t>8</a:t>
          </a:r>
          <a:endParaRPr lang="ru-RU" dirty="0"/>
        </a:p>
      </dgm:t>
    </dgm:pt>
    <dgm:pt modelId="{1FE96042-8E7B-4EFF-864E-6D9AFE8209BF}" type="parTrans" cxnId="{AAC89F46-7FBE-4474-A902-7EA375380642}">
      <dgm:prSet/>
      <dgm:spPr/>
      <dgm:t>
        <a:bodyPr/>
        <a:lstStyle/>
        <a:p>
          <a:endParaRPr lang="ru-RU"/>
        </a:p>
      </dgm:t>
    </dgm:pt>
    <dgm:pt modelId="{51F06FC6-DA47-4FCD-8208-48FB02854344}" type="sibTrans" cxnId="{AAC89F46-7FBE-4474-A902-7EA375380642}">
      <dgm:prSet/>
      <dgm:spPr/>
      <dgm:t>
        <a:bodyPr/>
        <a:lstStyle/>
        <a:p>
          <a:endParaRPr lang="ru-RU"/>
        </a:p>
      </dgm:t>
    </dgm:pt>
    <dgm:pt modelId="{FCB15A37-CD6E-4635-B4AC-D616BE966F67}">
      <dgm:prSet phldrT="[Текст]"/>
      <dgm:spPr/>
      <dgm:t>
        <a:bodyPr/>
        <a:lstStyle/>
        <a:p>
          <a:r>
            <a:rPr lang="ru-RU" b="1" dirty="0" smtClean="0"/>
            <a:t>застосування біологічної </a:t>
          </a:r>
          <a:r>
            <a:rPr lang="ru-RU" b="1" dirty="0" err="1" smtClean="0"/>
            <a:t>зброї</a:t>
          </a:r>
          <a:r>
            <a:rPr lang="ru-RU" b="1" dirty="0" smtClean="0"/>
            <a:t> державою</a:t>
          </a:r>
          <a:r>
            <a:rPr lang="ru-RU" dirty="0" smtClean="0"/>
            <a:t>.</a:t>
          </a:r>
          <a:endParaRPr lang="ru-RU" dirty="0"/>
        </a:p>
      </dgm:t>
    </dgm:pt>
    <dgm:pt modelId="{69813C82-916F-4144-A01C-4B3707425FDF}" type="parTrans" cxnId="{961115D4-F24C-4DB1-9BF1-7AEB79DC0E0B}">
      <dgm:prSet/>
      <dgm:spPr/>
      <dgm:t>
        <a:bodyPr/>
        <a:lstStyle/>
        <a:p>
          <a:endParaRPr lang="ru-RU"/>
        </a:p>
      </dgm:t>
    </dgm:pt>
    <dgm:pt modelId="{6D326499-5DF5-4054-9CD2-654F24D78D01}" type="sibTrans" cxnId="{961115D4-F24C-4DB1-9BF1-7AEB79DC0E0B}">
      <dgm:prSet/>
      <dgm:spPr/>
      <dgm:t>
        <a:bodyPr/>
        <a:lstStyle/>
        <a:p>
          <a:endParaRPr lang="ru-RU"/>
        </a:p>
      </dgm:t>
    </dgm:pt>
    <dgm:pt modelId="{ED1F32D2-0BA4-4FC4-8B90-A6179F161833}" type="pres">
      <dgm:prSet presAssocID="{402A7AC2-3578-4A32-8864-99EAD58E6B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5B437C-8A40-47E9-A53E-45250E52DDEA}" type="pres">
      <dgm:prSet presAssocID="{72DA48B4-E340-4147-AE28-4E611A4CB9C7}" presName="composite" presStyleCnt="0"/>
      <dgm:spPr/>
    </dgm:pt>
    <dgm:pt modelId="{58FA6981-18B6-4C18-9AF0-AE7C0FCD21F4}" type="pres">
      <dgm:prSet presAssocID="{72DA48B4-E340-4147-AE28-4E611A4CB9C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96D1A-4D3D-4AE6-9A7E-55C2AE0A1F6F}" type="pres">
      <dgm:prSet presAssocID="{72DA48B4-E340-4147-AE28-4E611A4CB9C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553B1D-547D-4723-BD85-185808DB52AE}" type="pres">
      <dgm:prSet presAssocID="{BA42E0F6-378B-4342-84D1-3B3A5F751979}" presName="sp" presStyleCnt="0"/>
      <dgm:spPr/>
    </dgm:pt>
    <dgm:pt modelId="{FAA6A6E1-A26C-4DA4-A642-2056F257A0B8}" type="pres">
      <dgm:prSet presAssocID="{B36EA2B7-9A35-4CCD-AFA6-565BE22D11CB}" presName="composite" presStyleCnt="0"/>
      <dgm:spPr/>
    </dgm:pt>
    <dgm:pt modelId="{4B57260B-5E8F-465E-BD44-90E9613E52D6}" type="pres">
      <dgm:prSet presAssocID="{B36EA2B7-9A35-4CCD-AFA6-565BE22D11C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807BD-52ED-4FE1-8E0E-D7A469A20A51}" type="pres">
      <dgm:prSet presAssocID="{B36EA2B7-9A35-4CCD-AFA6-565BE22D11C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7D8C8-F135-4E8E-803B-67181735C11D}" type="pres">
      <dgm:prSet presAssocID="{376FFAA4-70F6-4546-90B4-57FDABAF59F7}" presName="sp" presStyleCnt="0"/>
      <dgm:spPr/>
    </dgm:pt>
    <dgm:pt modelId="{62F41F23-3947-4EAE-AD10-D5333E5716BD}" type="pres">
      <dgm:prSet presAssocID="{F4BAB434-9239-438F-84FA-B681022E8703}" presName="composite" presStyleCnt="0"/>
      <dgm:spPr/>
    </dgm:pt>
    <dgm:pt modelId="{DADBCA8D-395A-418B-9BBD-A908355CC97A}" type="pres">
      <dgm:prSet presAssocID="{F4BAB434-9239-438F-84FA-B681022E87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2DFB2-21D0-4C9E-B440-1626F6856B00}" type="pres">
      <dgm:prSet presAssocID="{F4BAB434-9239-438F-84FA-B681022E87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2813C7-58FA-4801-8F9B-151A4E0DE9D1}" srcId="{402A7AC2-3578-4A32-8864-99EAD58E6B0C}" destId="{72DA48B4-E340-4147-AE28-4E611A4CB9C7}" srcOrd="0" destOrd="0" parTransId="{DA2DD8F6-41C2-4AD7-ACA8-174C3275D954}" sibTransId="{BA42E0F6-378B-4342-84D1-3B3A5F751979}"/>
    <dgm:cxn modelId="{90B70E6C-CE8A-4880-BF56-4F0F78912DC1}" srcId="{B36EA2B7-9A35-4CCD-AFA6-565BE22D11CB}" destId="{DEA6F356-F76D-4C48-AD3B-913B06FDE139}" srcOrd="0" destOrd="0" parTransId="{E797EE44-2936-43E3-A691-60686C9B63D4}" sibTransId="{63B8EDCD-84EB-478A-A816-D7AB1A2AD585}"/>
    <dgm:cxn modelId="{4BF7C50F-54BE-4E87-A274-33FA9576FF82}" type="presOf" srcId="{B36EA2B7-9A35-4CCD-AFA6-565BE22D11CB}" destId="{4B57260B-5E8F-465E-BD44-90E9613E52D6}" srcOrd="0" destOrd="0" presId="urn:microsoft.com/office/officeart/2005/8/layout/chevron2"/>
    <dgm:cxn modelId="{AAC89F46-7FBE-4474-A902-7EA375380642}" srcId="{402A7AC2-3578-4A32-8864-99EAD58E6B0C}" destId="{F4BAB434-9239-438F-84FA-B681022E8703}" srcOrd="2" destOrd="0" parTransId="{1FE96042-8E7B-4EFF-864E-6D9AFE8209BF}" sibTransId="{51F06FC6-DA47-4FCD-8208-48FB02854344}"/>
    <dgm:cxn modelId="{FAA34C5C-4219-41E5-8289-8AABFDFFC115}" srcId="{72DA48B4-E340-4147-AE28-4E611A4CB9C7}" destId="{CD79263C-FA7C-4F89-B8A4-3503520D4D80}" srcOrd="0" destOrd="0" parTransId="{63C8B4D8-1519-4CCE-B19E-7CF32ADD5892}" sibTransId="{0E1C102C-BFE7-4D80-B34A-638B9C970973}"/>
    <dgm:cxn modelId="{04B7FB74-3AE8-4506-B5B6-750CB2E228D8}" type="presOf" srcId="{72DA48B4-E340-4147-AE28-4E611A4CB9C7}" destId="{58FA6981-18B6-4C18-9AF0-AE7C0FCD21F4}" srcOrd="0" destOrd="0" presId="urn:microsoft.com/office/officeart/2005/8/layout/chevron2"/>
    <dgm:cxn modelId="{8301D038-47B9-4DA2-8316-CEF0014CA3CB}" type="presOf" srcId="{402A7AC2-3578-4A32-8864-99EAD58E6B0C}" destId="{ED1F32D2-0BA4-4FC4-8B90-A6179F161833}" srcOrd="0" destOrd="0" presId="urn:microsoft.com/office/officeart/2005/8/layout/chevron2"/>
    <dgm:cxn modelId="{7F23BBC3-0849-4623-A622-393DF89A7CD7}" srcId="{402A7AC2-3578-4A32-8864-99EAD58E6B0C}" destId="{B36EA2B7-9A35-4CCD-AFA6-565BE22D11CB}" srcOrd="1" destOrd="0" parTransId="{AF7B55CC-B3F0-4BAA-ABC2-BB01C86980E6}" sibTransId="{376FFAA4-70F6-4546-90B4-57FDABAF59F7}"/>
    <dgm:cxn modelId="{430C2D56-46F8-4083-A0D9-8556453C03D3}" type="presOf" srcId="{CD79263C-FA7C-4F89-B8A4-3503520D4D80}" destId="{B1F96D1A-4D3D-4AE6-9A7E-55C2AE0A1F6F}" srcOrd="0" destOrd="0" presId="urn:microsoft.com/office/officeart/2005/8/layout/chevron2"/>
    <dgm:cxn modelId="{7E279C1C-E722-48C5-889E-9B24D8F8FC29}" type="presOf" srcId="{FCB15A37-CD6E-4635-B4AC-D616BE966F67}" destId="{4C72DFB2-21D0-4C9E-B440-1626F6856B00}" srcOrd="0" destOrd="0" presId="urn:microsoft.com/office/officeart/2005/8/layout/chevron2"/>
    <dgm:cxn modelId="{C021CE4F-77EF-4D85-A125-81BD343861CD}" type="presOf" srcId="{DEA6F356-F76D-4C48-AD3B-913B06FDE139}" destId="{DF4807BD-52ED-4FE1-8E0E-D7A469A20A51}" srcOrd="0" destOrd="0" presId="urn:microsoft.com/office/officeart/2005/8/layout/chevron2"/>
    <dgm:cxn modelId="{961115D4-F24C-4DB1-9BF1-7AEB79DC0E0B}" srcId="{F4BAB434-9239-438F-84FA-B681022E8703}" destId="{FCB15A37-CD6E-4635-B4AC-D616BE966F67}" srcOrd="0" destOrd="0" parTransId="{69813C82-916F-4144-A01C-4B3707425FDF}" sibTransId="{6D326499-5DF5-4054-9CD2-654F24D78D01}"/>
    <dgm:cxn modelId="{AED40421-00F0-4115-890A-C3B69C08AE62}" type="presOf" srcId="{F4BAB434-9239-438F-84FA-B681022E8703}" destId="{DADBCA8D-395A-418B-9BBD-A908355CC97A}" srcOrd="0" destOrd="0" presId="urn:microsoft.com/office/officeart/2005/8/layout/chevron2"/>
    <dgm:cxn modelId="{B34B3550-6277-4154-B849-E4A55F2A329E}" type="presParOf" srcId="{ED1F32D2-0BA4-4FC4-8B90-A6179F161833}" destId="{A85B437C-8A40-47E9-A53E-45250E52DDEA}" srcOrd="0" destOrd="0" presId="urn:microsoft.com/office/officeart/2005/8/layout/chevron2"/>
    <dgm:cxn modelId="{EF8E94B8-8A15-40C0-9760-EFF5E15EF63A}" type="presParOf" srcId="{A85B437C-8A40-47E9-A53E-45250E52DDEA}" destId="{58FA6981-18B6-4C18-9AF0-AE7C0FCD21F4}" srcOrd="0" destOrd="0" presId="urn:microsoft.com/office/officeart/2005/8/layout/chevron2"/>
    <dgm:cxn modelId="{74B7BFBD-4B0F-4BDB-AC0A-7C6611CD7D6B}" type="presParOf" srcId="{A85B437C-8A40-47E9-A53E-45250E52DDEA}" destId="{B1F96D1A-4D3D-4AE6-9A7E-55C2AE0A1F6F}" srcOrd="1" destOrd="0" presId="urn:microsoft.com/office/officeart/2005/8/layout/chevron2"/>
    <dgm:cxn modelId="{FCA0E84A-B107-424B-9F69-A3DED63153DD}" type="presParOf" srcId="{ED1F32D2-0BA4-4FC4-8B90-A6179F161833}" destId="{F5553B1D-547D-4723-BD85-185808DB52AE}" srcOrd="1" destOrd="0" presId="urn:microsoft.com/office/officeart/2005/8/layout/chevron2"/>
    <dgm:cxn modelId="{F7FD63E5-4C7E-4419-AD8F-041BE01D46E2}" type="presParOf" srcId="{ED1F32D2-0BA4-4FC4-8B90-A6179F161833}" destId="{FAA6A6E1-A26C-4DA4-A642-2056F257A0B8}" srcOrd="2" destOrd="0" presId="urn:microsoft.com/office/officeart/2005/8/layout/chevron2"/>
    <dgm:cxn modelId="{4D87934B-7772-494E-B8BC-3D5E99545EE9}" type="presParOf" srcId="{FAA6A6E1-A26C-4DA4-A642-2056F257A0B8}" destId="{4B57260B-5E8F-465E-BD44-90E9613E52D6}" srcOrd="0" destOrd="0" presId="urn:microsoft.com/office/officeart/2005/8/layout/chevron2"/>
    <dgm:cxn modelId="{EBB72DB4-813E-46DF-86B3-6960161B1C73}" type="presParOf" srcId="{FAA6A6E1-A26C-4DA4-A642-2056F257A0B8}" destId="{DF4807BD-52ED-4FE1-8E0E-D7A469A20A51}" srcOrd="1" destOrd="0" presId="urn:microsoft.com/office/officeart/2005/8/layout/chevron2"/>
    <dgm:cxn modelId="{93D7976B-5571-4BBC-AF5C-9EF296228989}" type="presParOf" srcId="{ED1F32D2-0BA4-4FC4-8B90-A6179F161833}" destId="{EE47D8C8-F135-4E8E-803B-67181735C11D}" srcOrd="3" destOrd="0" presId="urn:microsoft.com/office/officeart/2005/8/layout/chevron2"/>
    <dgm:cxn modelId="{894966A6-E319-41B6-A056-E2C0461106A6}" type="presParOf" srcId="{ED1F32D2-0BA4-4FC4-8B90-A6179F161833}" destId="{62F41F23-3947-4EAE-AD10-D5333E5716BD}" srcOrd="4" destOrd="0" presId="urn:microsoft.com/office/officeart/2005/8/layout/chevron2"/>
    <dgm:cxn modelId="{5C9FD2EE-71E2-4264-94F7-8BECDD908A76}" type="presParOf" srcId="{62F41F23-3947-4EAE-AD10-D5333E5716BD}" destId="{DADBCA8D-395A-418B-9BBD-A908355CC97A}" srcOrd="0" destOrd="0" presId="urn:microsoft.com/office/officeart/2005/8/layout/chevron2"/>
    <dgm:cxn modelId="{57A4800B-615B-4AB3-AFF5-C7F3F2EC701A}" type="presParOf" srcId="{62F41F23-3947-4EAE-AD10-D5333E5716BD}" destId="{4C72DFB2-21D0-4C9E-B440-1626F6856B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760868-822E-47E2-AF11-05CF20AD6D0A}">
      <dsp:nvSpPr>
        <dsp:cNvPr id="0" name=""/>
        <dsp:cNvSpPr/>
      </dsp:nvSpPr>
      <dsp:spPr>
        <a:xfrm rot="5400000">
          <a:off x="-205459" y="573131"/>
          <a:ext cx="1369728" cy="95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1,2</a:t>
          </a:r>
          <a:endParaRPr lang="ru-RU" sz="2600" kern="1200" dirty="0"/>
        </a:p>
      </dsp:txBody>
      <dsp:txXfrm rot="-5400000">
        <a:off x="0" y="847077"/>
        <a:ext cx="958810" cy="410918"/>
      </dsp:txXfrm>
    </dsp:sp>
    <dsp:sp modelId="{A69EAA51-9B49-406A-9B32-BB2287DC0E23}">
      <dsp:nvSpPr>
        <dsp:cNvPr id="0" name=""/>
        <dsp:cNvSpPr/>
      </dsp:nvSpPr>
      <dsp:spPr>
        <a:xfrm rot="5400000">
          <a:off x="3835134" y="-2822326"/>
          <a:ext cx="1518140" cy="727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err="1" smtClean="0"/>
            <a:t>епідемії</a:t>
          </a:r>
          <a:r>
            <a:rPr lang="ru-RU" sz="2800" b="1" kern="1200" dirty="0" smtClean="0"/>
            <a:t> та </a:t>
          </a:r>
          <a:r>
            <a:rPr lang="ru-RU" sz="2800" b="1" kern="1200" dirty="0" err="1" smtClean="0"/>
            <a:t>спалахи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інфекційних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захворювань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людини</a:t>
          </a:r>
          <a:r>
            <a:rPr lang="ru-RU" sz="2800" kern="1200" dirty="0" smtClean="0"/>
            <a:t>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err="1" smtClean="0"/>
            <a:t>масові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захворювання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тварин</a:t>
          </a:r>
          <a:r>
            <a:rPr lang="ru-RU" sz="2800" b="1" kern="1200" dirty="0" smtClean="0"/>
            <a:t> (</a:t>
          </a:r>
          <a:r>
            <a:rPr lang="ru-RU" sz="2800" b="1" kern="1200" dirty="0" err="1" smtClean="0"/>
            <a:t>епізоотії</a:t>
          </a:r>
          <a:r>
            <a:rPr lang="ru-RU" sz="2800" b="1" kern="1200" dirty="0" smtClean="0"/>
            <a:t>) й </a:t>
          </a:r>
          <a:r>
            <a:rPr lang="ru-RU" sz="2800" b="1" kern="1200" dirty="0" err="1" smtClean="0"/>
            <a:t>рослин</a:t>
          </a:r>
          <a:r>
            <a:rPr lang="ru-RU" sz="2800" b="1" kern="1200" dirty="0" smtClean="0"/>
            <a:t> (</a:t>
          </a:r>
          <a:r>
            <a:rPr lang="ru-RU" sz="2800" b="1" kern="1200" dirty="0" err="1" smtClean="0"/>
            <a:t>епітофітії</a:t>
          </a:r>
          <a:r>
            <a:rPr lang="ru-RU" sz="2800" b="1" kern="1200" dirty="0" smtClean="0"/>
            <a:t>);</a:t>
          </a:r>
          <a:endParaRPr lang="ru-RU" sz="2800" b="1" kern="1200" dirty="0"/>
        </a:p>
      </dsp:txBody>
      <dsp:txXfrm rot="-5400000">
        <a:off x="958810" y="128107"/>
        <a:ext cx="7196680" cy="1369922"/>
      </dsp:txXfrm>
    </dsp:sp>
    <dsp:sp modelId="{78D76563-BDA4-42D5-9ECD-D3F9BA580686}">
      <dsp:nvSpPr>
        <dsp:cNvPr id="0" name=""/>
        <dsp:cNvSpPr/>
      </dsp:nvSpPr>
      <dsp:spPr>
        <a:xfrm rot="5400000">
          <a:off x="-205459" y="2095688"/>
          <a:ext cx="1369728" cy="95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3,4</a:t>
          </a:r>
          <a:endParaRPr lang="ru-RU" sz="2600" kern="1200" dirty="0"/>
        </a:p>
      </dsp:txBody>
      <dsp:txXfrm rot="-5400000">
        <a:off x="0" y="2369634"/>
        <a:ext cx="958810" cy="410918"/>
      </dsp:txXfrm>
    </dsp:sp>
    <dsp:sp modelId="{91EBADE1-34E0-4824-82CF-29D192DF1D1E}">
      <dsp:nvSpPr>
        <dsp:cNvPr id="0" name=""/>
        <dsp:cNvSpPr/>
      </dsp:nvSpPr>
      <dsp:spPr>
        <a:xfrm rot="5400000">
          <a:off x="3851189" y="-1300004"/>
          <a:ext cx="1486030" cy="727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/>
            <a:t>аварії на </a:t>
          </a:r>
          <a:r>
            <a:rPr lang="ru-RU" sz="2800" b="1" kern="1200" dirty="0" err="1" smtClean="0"/>
            <a:t>біологічно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небезпечних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об’єктах</a:t>
          </a:r>
          <a:r>
            <a:rPr lang="ru-RU" sz="2800" kern="1200" dirty="0" smtClean="0"/>
            <a:t>;</a:t>
          </a:r>
          <a:endParaRPr lang="ru-RU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err="1" smtClean="0"/>
            <a:t>природні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резервуари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патогенних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мікроорганізмів</a:t>
          </a:r>
          <a:r>
            <a:rPr lang="ru-RU" sz="2800" kern="1200" dirty="0" smtClean="0"/>
            <a:t>; </a:t>
          </a:r>
          <a:endParaRPr lang="ru-RU" sz="2800" kern="1200" dirty="0"/>
        </a:p>
      </dsp:txBody>
      <dsp:txXfrm rot="-5400000">
        <a:off x="958810" y="1664917"/>
        <a:ext cx="7198247" cy="1340946"/>
      </dsp:txXfrm>
    </dsp:sp>
    <dsp:sp modelId="{1587B692-45A1-4049-8D7A-A8B3F2FDD803}">
      <dsp:nvSpPr>
        <dsp:cNvPr id="0" name=""/>
        <dsp:cNvSpPr/>
      </dsp:nvSpPr>
      <dsp:spPr>
        <a:xfrm rot="5400000">
          <a:off x="-205459" y="3820446"/>
          <a:ext cx="1369728" cy="95881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5</a:t>
          </a:r>
          <a:endParaRPr lang="ru-RU" sz="2600" kern="1200" dirty="0"/>
        </a:p>
      </dsp:txBody>
      <dsp:txXfrm rot="-5400000">
        <a:off x="0" y="4094392"/>
        <a:ext cx="958810" cy="410918"/>
      </dsp:txXfrm>
    </dsp:sp>
    <dsp:sp modelId="{48341350-DF6C-4961-974B-57067E1F8D13}">
      <dsp:nvSpPr>
        <dsp:cNvPr id="0" name=""/>
        <dsp:cNvSpPr/>
      </dsp:nvSpPr>
      <dsp:spPr>
        <a:xfrm rot="5400000">
          <a:off x="3648988" y="424753"/>
          <a:ext cx="1890433" cy="72707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err="1" smtClean="0"/>
            <a:t>транскордонне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перенесення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патогенних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мікроорганізмів</a:t>
          </a:r>
          <a:r>
            <a:rPr lang="ru-RU" sz="2800" b="1" kern="1200" dirty="0" smtClean="0"/>
            <a:t> і                                                            </a:t>
          </a:r>
          <a:r>
            <a:rPr lang="ru-RU" sz="2800" b="1" kern="1200" dirty="0" err="1" smtClean="0"/>
            <a:t>чужорідних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видів</a:t>
          </a:r>
          <a:r>
            <a:rPr lang="ru-RU" sz="2800" b="1" kern="1200" dirty="0" smtClean="0"/>
            <a:t>;</a:t>
          </a:r>
          <a:endParaRPr lang="ru-RU" sz="2800" b="1" kern="1200" dirty="0"/>
        </a:p>
      </dsp:txBody>
      <dsp:txXfrm rot="-5400000">
        <a:off x="958811" y="3207214"/>
        <a:ext cx="7178506" cy="17058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A6981-18B6-4C18-9AF0-AE7C0FCD21F4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6</a:t>
          </a:r>
          <a:endParaRPr lang="ru-RU" sz="3200" kern="1200" dirty="0"/>
        </a:p>
      </dsp:txBody>
      <dsp:txXfrm rot="-5400000">
        <a:off x="1" y="573596"/>
        <a:ext cx="1146297" cy="491270"/>
      </dsp:txXfrm>
    </dsp:sp>
    <dsp:sp modelId="{B1F96D1A-4D3D-4AE6-9A7E-55C2AE0A1F6F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err="1" smtClean="0"/>
            <a:t>диверсії</a:t>
          </a:r>
          <a:r>
            <a:rPr lang="ru-RU" sz="3200" b="1" kern="1200" dirty="0" smtClean="0"/>
            <a:t> на </a:t>
          </a:r>
          <a:r>
            <a:rPr lang="ru-RU" sz="3200" b="1" kern="1200" dirty="0" err="1" smtClean="0"/>
            <a:t>біологічно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небезпечнихоб’єктах</a:t>
          </a:r>
          <a:r>
            <a:rPr lang="ru-RU" sz="3200" kern="1200" dirty="0" smtClean="0"/>
            <a:t>; </a:t>
          </a:r>
          <a:endParaRPr lang="ru-RU" sz="3200" kern="1200" dirty="0"/>
        </a:p>
      </dsp:txBody>
      <dsp:txXfrm rot="-5400000">
        <a:off x="1146298" y="52408"/>
        <a:ext cx="7031341" cy="960496"/>
      </dsp:txXfrm>
    </dsp:sp>
    <dsp:sp modelId="{4B57260B-5E8F-465E-BD44-90E9613E52D6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7</a:t>
          </a:r>
          <a:endParaRPr lang="ru-RU" sz="3200" kern="1200" dirty="0"/>
        </a:p>
      </dsp:txBody>
      <dsp:txXfrm rot="-5400000">
        <a:off x="1" y="2017346"/>
        <a:ext cx="1146297" cy="491270"/>
      </dsp:txXfrm>
    </dsp:sp>
    <dsp:sp modelId="{DF4807BD-52ED-4FE1-8E0E-D7A469A20A51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err="1" smtClean="0"/>
            <a:t>біологічний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тероризм</a:t>
          </a:r>
          <a:r>
            <a:rPr lang="ru-RU" sz="3200" b="1" kern="1200" dirty="0" smtClean="0"/>
            <a:t>;</a:t>
          </a:r>
          <a:endParaRPr lang="ru-RU" sz="3200" kern="1200" dirty="0"/>
        </a:p>
      </dsp:txBody>
      <dsp:txXfrm rot="-5400000">
        <a:off x="1146298" y="1496158"/>
        <a:ext cx="7031341" cy="960496"/>
      </dsp:txXfrm>
    </dsp:sp>
    <dsp:sp modelId="{DADBCA8D-395A-418B-9BBD-A908355CC97A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8</a:t>
          </a:r>
          <a:endParaRPr lang="ru-RU" sz="3200" kern="1200" dirty="0"/>
        </a:p>
      </dsp:txBody>
      <dsp:txXfrm rot="-5400000">
        <a:off x="1" y="3461096"/>
        <a:ext cx="1146297" cy="491270"/>
      </dsp:txXfrm>
    </dsp:sp>
    <dsp:sp modelId="{4C72DFB2-21D0-4C9E-B440-1626F6856B00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b="1" kern="1200" dirty="0" smtClean="0"/>
            <a:t>застосування біологічної </a:t>
          </a:r>
          <a:r>
            <a:rPr lang="ru-RU" sz="3200" b="1" kern="1200" dirty="0" err="1" smtClean="0"/>
            <a:t>зброї</a:t>
          </a:r>
          <a:r>
            <a:rPr lang="ru-RU" sz="3200" b="1" kern="1200" dirty="0" smtClean="0"/>
            <a:t> державою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146298" y="2939908"/>
        <a:ext cx="7031341" cy="960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010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17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0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92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3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117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8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7524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197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331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88967-1E6E-4C30-9519-42C1FF020400}" type="datetimeFigureOut">
              <a:rPr lang="en-GB" smtClean="0"/>
              <a:t>23/08/2020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5CB38-A3BF-41B1-94C4-CF3DBE8C43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43000"/>
            <a:ext cx="8001000" cy="3657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про біологічну безпеку та небезпеку. Конвенція </a:t>
            </a:r>
            <a:r>
              <a:rPr lang="uk-UA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заборону біологічної та токсичної зброї. </a:t>
            </a:r>
            <a:endParaRPr lang="en-GB" sz="2400" b="1" spc="50" dirty="0">
              <a:ln w="1143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3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prstClr val="black"/>
                </a:solidFill>
              </a:rPr>
              <a:t>Біологічні</a:t>
            </a:r>
            <a:br>
              <a:rPr lang="ru-RU" b="1" dirty="0">
                <a:solidFill>
                  <a:prstClr val="black"/>
                </a:solidFill>
              </a:rPr>
            </a:br>
            <a:r>
              <a:rPr lang="ru-RU" b="1" dirty="0" err="1">
                <a:solidFill>
                  <a:prstClr val="black"/>
                </a:solidFill>
              </a:rPr>
              <a:t>чинники</a:t>
            </a: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 err="1">
                <a:solidFill>
                  <a:prstClr val="black"/>
                </a:solidFill>
              </a:rPr>
              <a:t>небезпеки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продукти</a:t>
            </a:r>
            <a:r>
              <a:rPr lang="ru-RU" b="1" dirty="0"/>
              <a:t> </a:t>
            </a:r>
            <a:r>
              <a:rPr lang="ru-RU" b="1" dirty="0" err="1"/>
              <a:t>життєдіяльності</a:t>
            </a:r>
            <a:r>
              <a:rPr lang="ru-RU" b="1" dirty="0"/>
              <a:t> організмів (</a:t>
            </a:r>
            <a:r>
              <a:rPr lang="ru-RU" b="1" dirty="0" err="1"/>
              <a:t>наприклад</a:t>
            </a:r>
            <a:r>
              <a:rPr lang="ru-RU" b="1" dirty="0"/>
              <a:t>, </a:t>
            </a:r>
            <a:r>
              <a:rPr lang="ru-RU" b="1" dirty="0" err="1"/>
              <a:t>токсини</a:t>
            </a:r>
            <a:r>
              <a:rPr lang="ru-RU" b="1" dirty="0"/>
              <a:t> </a:t>
            </a:r>
            <a:r>
              <a:rPr lang="ru-RU" b="1" dirty="0" err="1" smtClean="0"/>
              <a:t>ціанобактерій</a:t>
            </a:r>
            <a:r>
              <a:rPr lang="ru-RU" b="1" dirty="0"/>
              <a:t>, </a:t>
            </a:r>
            <a:r>
              <a:rPr lang="ru-RU" b="1" dirty="0" err="1"/>
              <a:t>ботулотоксини</a:t>
            </a:r>
            <a:r>
              <a:rPr lang="ru-RU" b="1" dirty="0"/>
              <a:t>, </a:t>
            </a:r>
            <a:r>
              <a:rPr lang="ru-RU" b="1" dirty="0" err="1" smtClean="0"/>
              <a:t>антибіотики</a:t>
            </a:r>
            <a:r>
              <a:rPr lang="ru-RU" b="1" dirty="0" smtClean="0"/>
              <a:t>, рицин);</a:t>
            </a:r>
          </a:p>
          <a:p>
            <a:r>
              <a:rPr lang="ru-RU" b="1" dirty="0"/>
              <a:t>генетично </a:t>
            </a:r>
            <a:r>
              <a:rPr lang="ru-RU" b="1" dirty="0" err="1"/>
              <a:t>модифіковані</a:t>
            </a:r>
            <a:r>
              <a:rPr lang="ru-RU" b="1" dirty="0"/>
              <a:t> </a:t>
            </a:r>
            <a:r>
              <a:rPr lang="ru-RU" b="1" dirty="0" err="1"/>
              <a:t>організми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 smtClean="0"/>
              <a:t>генетичні</a:t>
            </a:r>
            <a:r>
              <a:rPr lang="ru-RU" b="1" dirty="0" smtClean="0"/>
              <a:t> </a:t>
            </a:r>
            <a:r>
              <a:rPr lang="ru-RU" b="1" dirty="0" err="1"/>
              <a:t>конструкції</a:t>
            </a:r>
            <a:r>
              <a:rPr lang="ru-RU" b="1" dirty="0"/>
              <a:t> (</a:t>
            </a:r>
            <a:r>
              <a:rPr lang="ru-RU" b="1" dirty="0" err="1"/>
              <a:t>вірусні</a:t>
            </a:r>
            <a:r>
              <a:rPr lang="ru-RU" b="1" dirty="0"/>
              <a:t> </a:t>
            </a:r>
            <a:r>
              <a:rPr lang="ru-RU" b="1" dirty="0" err="1" smtClean="0"/>
              <a:t>вектори</a:t>
            </a:r>
            <a:r>
              <a:rPr lang="ru-RU" b="1" dirty="0"/>
              <a:t>, </a:t>
            </a:r>
            <a:r>
              <a:rPr lang="ru-RU" b="1" dirty="0" err="1"/>
              <a:t>онкогени</a:t>
            </a:r>
            <a:r>
              <a:rPr lang="ru-RU" b="1" dirty="0"/>
              <a:t>, </a:t>
            </a:r>
            <a:r>
              <a:rPr lang="ru-RU" b="1" dirty="0" err="1"/>
              <a:t>гени</a:t>
            </a:r>
            <a:r>
              <a:rPr lang="ru-RU" b="1" dirty="0"/>
              <a:t> білків-токсинів).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724400"/>
            <a:ext cx="2286000" cy="2000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029200"/>
            <a:ext cx="2933700" cy="144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52400"/>
            <a:ext cx="19050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09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Біологічні</a:t>
            </a:r>
            <a:br>
              <a:rPr lang="ru-RU" sz="4000" b="1" dirty="0">
                <a:solidFill>
                  <a:prstClr val="black"/>
                </a:solidFill>
              </a:rPr>
            </a:br>
            <a:r>
              <a:rPr lang="ru-RU" sz="4000" b="1" dirty="0" err="1">
                <a:solidFill>
                  <a:prstClr val="black"/>
                </a:solidFill>
              </a:rPr>
              <a:t>чинники</a:t>
            </a:r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err="1">
                <a:solidFill>
                  <a:prstClr val="black"/>
                </a:solidFill>
              </a:rPr>
              <a:t>небезпеки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Біологічну</a:t>
            </a:r>
            <a:r>
              <a:rPr lang="ru-RU" dirty="0"/>
              <a:t> та екологічну </a:t>
            </a:r>
            <a:r>
              <a:rPr lang="ru-RU" dirty="0" err="1"/>
              <a:t>небезпеку</a:t>
            </a:r>
            <a:r>
              <a:rPr lang="ru-RU" dirty="0"/>
              <a:t>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 smtClean="0"/>
              <a:t>ресурсів</a:t>
            </a:r>
            <a:r>
              <a:rPr lang="ru-RU" dirty="0"/>
              <a:t>, </a:t>
            </a:r>
            <a:r>
              <a:rPr lang="ru-RU" dirty="0" err="1"/>
              <a:t>масове</a:t>
            </a:r>
            <a:r>
              <a:rPr lang="ru-RU" dirty="0"/>
              <a:t> </a:t>
            </a:r>
            <a:r>
              <a:rPr lang="ru-RU" dirty="0" err="1"/>
              <a:t>розмноження</a:t>
            </a:r>
            <a:r>
              <a:rPr lang="ru-RU" dirty="0"/>
              <a:t> комах, </a:t>
            </a:r>
            <a:r>
              <a:rPr lang="ru-RU" dirty="0" err="1"/>
              <a:t>зміни</a:t>
            </a:r>
            <a:r>
              <a:rPr lang="ru-RU" dirty="0"/>
              <a:t> природного </a:t>
            </a:r>
            <a:r>
              <a:rPr lang="ru-RU" dirty="0" err="1"/>
              <a:t>біорізноманіття</a:t>
            </a:r>
            <a:r>
              <a:rPr lang="ru-RU" dirty="0"/>
              <a:t> та </a:t>
            </a:r>
            <a:r>
              <a:rPr lang="ru-RU" dirty="0" err="1" smtClean="0"/>
              <a:t>порушення</a:t>
            </a:r>
            <a:r>
              <a:rPr lang="ru-RU" dirty="0" smtClean="0"/>
              <a:t> біологічної </a:t>
            </a:r>
            <a:r>
              <a:rPr lang="ru-RU" dirty="0" err="1"/>
              <a:t>рівноваги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267200"/>
            <a:ext cx="2466975" cy="18478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733800"/>
            <a:ext cx="2857500" cy="1600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5038725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52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джерела </a:t>
            </a:r>
            <a:r>
              <a:rPr lang="ru-RU" sz="3600" b="1" dirty="0" err="1">
                <a:solidFill>
                  <a:srgbClr val="0070C0"/>
                </a:solidFill>
              </a:rPr>
              <a:t>виникнення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біологічних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загроз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838173"/>
              </p:ext>
            </p:extLst>
          </p:nvPr>
        </p:nvGraphicFramePr>
        <p:xfrm>
          <a:off x="457200" y="1219200"/>
          <a:ext cx="8229600" cy="5059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51816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79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prstClr val="black"/>
                </a:solidFill>
              </a:rPr>
              <a:t>джерела </a:t>
            </a:r>
            <a:r>
              <a:rPr lang="ru-RU" sz="3600" b="1" dirty="0" err="1">
                <a:solidFill>
                  <a:prstClr val="black"/>
                </a:solidFill>
              </a:rPr>
              <a:t>виникнення</a:t>
            </a: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err="1">
                <a:solidFill>
                  <a:prstClr val="black"/>
                </a:solidFill>
              </a:rPr>
              <a:t>біологічних</a:t>
            </a:r>
            <a:r>
              <a:rPr lang="ru-RU" sz="3600" b="1" dirty="0">
                <a:solidFill>
                  <a:prstClr val="black"/>
                </a:solidFill>
              </a:rPr>
              <a:t> </a:t>
            </a:r>
            <a:r>
              <a:rPr lang="ru-RU" sz="3600" b="1" dirty="0" err="1">
                <a:solidFill>
                  <a:prstClr val="black"/>
                </a:solidFill>
              </a:rPr>
              <a:t>загроз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52840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747" y="1219200"/>
            <a:ext cx="2695575" cy="1695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5353050"/>
            <a:ext cx="302895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35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Біологічний </a:t>
            </a:r>
            <a:r>
              <a:rPr lang="ru-RU" b="1" dirty="0" err="1">
                <a:solidFill>
                  <a:schemeClr val="accent2">
                    <a:lumMod val="75000"/>
                  </a:schemeClr>
                </a:solidFill>
              </a:rPr>
              <a:t>тероризм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застосування </a:t>
            </a:r>
            <a:r>
              <a:rPr lang="ru-RU" sz="2800" b="1" dirty="0" err="1" smtClean="0"/>
              <a:t>небезпечних</a:t>
            </a:r>
            <a:r>
              <a:rPr lang="ru-RU" sz="2800" b="1" dirty="0" smtClean="0"/>
              <a:t> </a:t>
            </a:r>
            <a:r>
              <a:rPr lang="ru-RU" sz="2800" b="1" dirty="0" err="1"/>
              <a:t>біологічних</a:t>
            </a:r>
            <a:r>
              <a:rPr lang="ru-RU" sz="2800" b="1" dirty="0"/>
              <a:t> </a:t>
            </a:r>
            <a:r>
              <a:rPr lang="ru-RU" sz="2800" b="1" dirty="0" err="1"/>
              <a:t>агентів</a:t>
            </a:r>
            <a:r>
              <a:rPr lang="ru-RU" sz="2800" b="1" dirty="0"/>
              <a:t> для </a:t>
            </a:r>
            <a:r>
              <a:rPr lang="ru-RU" sz="2800" b="1" dirty="0" err="1"/>
              <a:t>завдання</a:t>
            </a:r>
            <a:r>
              <a:rPr lang="ru-RU" sz="2800" b="1" dirty="0"/>
              <a:t> </a:t>
            </a:r>
            <a:r>
              <a:rPr lang="ru-RU" sz="2800" b="1" dirty="0" err="1" smtClean="0"/>
              <a:t>шкоди</a:t>
            </a:r>
            <a:r>
              <a:rPr lang="ru-RU" sz="2800" b="1" dirty="0" smtClean="0"/>
              <a:t> </a:t>
            </a:r>
            <a:r>
              <a:rPr lang="ru-RU" sz="2800" b="1" dirty="0" err="1"/>
              <a:t>життю</a:t>
            </a:r>
            <a:r>
              <a:rPr lang="ru-RU" sz="2800" b="1" dirty="0"/>
              <a:t> і </a:t>
            </a:r>
            <a:r>
              <a:rPr lang="ru-RU" sz="2800" b="1" dirty="0" err="1"/>
              <a:t>здоров’ю</a:t>
            </a:r>
            <a:r>
              <a:rPr lang="ru-RU" sz="2800" b="1" dirty="0"/>
              <a:t> людей </a:t>
            </a:r>
            <a:r>
              <a:rPr lang="ru-RU" sz="2800" b="1" dirty="0" err="1"/>
              <a:t>заради</a:t>
            </a:r>
            <a:r>
              <a:rPr lang="ru-RU" sz="2800" b="1" dirty="0"/>
              <a:t> </a:t>
            </a:r>
            <a:r>
              <a:rPr lang="ru-RU" sz="2800" b="1" dirty="0" err="1" smtClean="0"/>
              <a:t>досягнення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цілей</a:t>
            </a:r>
            <a:r>
              <a:rPr lang="ru-RU" sz="2800" b="1" dirty="0" smtClean="0"/>
              <a:t> </a:t>
            </a:r>
            <a:r>
              <a:rPr lang="ru-RU" sz="2800" b="1" dirty="0" err="1"/>
              <a:t>політичного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ідеологічного</a:t>
            </a:r>
            <a:r>
              <a:rPr lang="ru-RU" sz="2800" b="1" dirty="0"/>
              <a:t> характеру</a:t>
            </a:r>
            <a:r>
              <a:rPr lang="ru-RU" sz="2800" b="1" dirty="0" smtClean="0"/>
              <a:t>.</a:t>
            </a:r>
          </a:p>
          <a:p>
            <a:r>
              <a:rPr lang="ru-RU" sz="2800" dirty="0" err="1"/>
              <a:t>навмисне</a:t>
            </a:r>
            <a:r>
              <a:rPr lang="ru-RU" sz="2800" dirty="0"/>
              <a:t> «</a:t>
            </a:r>
            <a:r>
              <a:rPr lang="ru-RU" sz="2800" dirty="0" err="1"/>
              <a:t>вивільнення</a:t>
            </a:r>
            <a:r>
              <a:rPr lang="ru-RU" sz="2800" dirty="0" smtClean="0"/>
              <a:t>» </a:t>
            </a:r>
            <a:r>
              <a:rPr lang="ru-RU" sz="2800" dirty="0" err="1" smtClean="0"/>
              <a:t>патогенних</a:t>
            </a:r>
            <a:r>
              <a:rPr lang="ru-RU" sz="2800" dirty="0" smtClean="0"/>
              <a:t> </a:t>
            </a:r>
            <a:r>
              <a:rPr lang="ru-RU" sz="2800" dirty="0" err="1"/>
              <a:t>біологічних</a:t>
            </a:r>
            <a:r>
              <a:rPr lang="ru-RU" sz="2800" dirty="0"/>
              <a:t> </a:t>
            </a:r>
            <a:r>
              <a:rPr lang="ru-RU" sz="2800" dirty="0" err="1"/>
              <a:t>засобів</a:t>
            </a:r>
            <a:r>
              <a:rPr lang="ru-RU" sz="2800" dirty="0"/>
              <a:t> з метою </a:t>
            </a:r>
            <a:r>
              <a:rPr lang="ru-RU" sz="2800" dirty="0" err="1" smtClean="0"/>
              <a:t>завдання</a:t>
            </a:r>
            <a:r>
              <a:rPr lang="ru-RU" sz="2800" dirty="0" smtClean="0"/>
              <a:t> </a:t>
            </a:r>
            <a:r>
              <a:rPr lang="ru-RU" sz="2800" dirty="0" err="1"/>
              <a:t>максимальної</a:t>
            </a:r>
            <a:r>
              <a:rPr lang="ru-RU" sz="2800" dirty="0"/>
              <a:t> </a:t>
            </a:r>
            <a:r>
              <a:rPr lang="ru-RU" sz="2800" dirty="0" err="1"/>
              <a:t>шкоди</a:t>
            </a:r>
            <a:r>
              <a:rPr lang="ru-RU" sz="2800" dirty="0"/>
              <a:t> </a:t>
            </a:r>
            <a:r>
              <a:rPr lang="ru-RU" sz="2800" dirty="0" err="1"/>
              <a:t>людині</a:t>
            </a:r>
            <a:r>
              <a:rPr lang="ru-RU" sz="2800" dirty="0"/>
              <a:t>, тваринам і </a:t>
            </a:r>
            <a:r>
              <a:rPr lang="ru-RU" sz="2800" dirty="0" err="1" smtClean="0"/>
              <a:t>рослинам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8006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84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Біологічна </a:t>
            </a:r>
            <a:r>
              <a:rPr lang="ru-RU" b="1" dirty="0" err="1">
                <a:solidFill>
                  <a:srgbClr val="7030A0"/>
                </a:solidFill>
              </a:rPr>
              <a:t>зброя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/>
              <a:t>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спеціальні</a:t>
            </a:r>
            <a:r>
              <a:rPr lang="ru-RU" b="1" dirty="0"/>
              <a:t> </a:t>
            </a:r>
            <a:r>
              <a:rPr lang="ru-RU" b="1" dirty="0" err="1"/>
              <a:t>боєприпаси</a:t>
            </a:r>
            <a:r>
              <a:rPr lang="ru-RU" b="1" dirty="0"/>
              <a:t>, </a:t>
            </a:r>
            <a:r>
              <a:rPr lang="ru-RU" b="1" dirty="0" err="1"/>
              <a:t>прилади</a:t>
            </a:r>
            <a:r>
              <a:rPr lang="ru-RU" b="1" dirty="0"/>
              <a:t> </a:t>
            </a:r>
            <a:r>
              <a:rPr lang="ru-RU" b="1" dirty="0" err="1"/>
              <a:t>із</a:t>
            </a:r>
            <a:r>
              <a:rPr lang="ru-RU" b="1" dirty="0"/>
              <a:t> </a:t>
            </a:r>
            <a:r>
              <a:rPr lang="ru-RU" b="1" dirty="0" err="1"/>
              <a:t>засобами</a:t>
            </a:r>
            <a:r>
              <a:rPr lang="ru-RU" b="1" dirty="0"/>
              <a:t> доставки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/>
              <a:t>споряджені</a:t>
            </a:r>
            <a:r>
              <a:rPr lang="ru-RU" b="1" dirty="0"/>
              <a:t> </a:t>
            </a:r>
            <a:r>
              <a:rPr lang="ru-RU" b="1" dirty="0" err="1"/>
              <a:t>біологічними</a:t>
            </a:r>
            <a:r>
              <a:rPr lang="ru-RU" b="1" dirty="0"/>
              <a:t> агентами. </a:t>
            </a:r>
            <a:r>
              <a:rPr lang="ru-RU" b="1" dirty="0" smtClean="0"/>
              <a:t>                                            </a:t>
            </a:r>
            <a:r>
              <a:rPr lang="ru-RU" dirty="0" smtClean="0"/>
              <a:t>Біологічні </a:t>
            </a:r>
            <a:r>
              <a:rPr lang="ru-RU" dirty="0" err="1"/>
              <a:t>агенти</a:t>
            </a:r>
            <a:r>
              <a:rPr lang="ru-RU" dirty="0"/>
              <a:t> – </a:t>
            </a:r>
            <a:r>
              <a:rPr lang="ru-RU" dirty="0" err="1"/>
              <a:t>патогенні</a:t>
            </a:r>
            <a:r>
              <a:rPr lang="ru-RU" dirty="0"/>
              <a:t> </a:t>
            </a:r>
            <a:r>
              <a:rPr lang="ru-RU" dirty="0" err="1" smtClean="0"/>
              <a:t>мікроорганізми</a:t>
            </a:r>
            <a:r>
              <a:rPr lang="ru-RU" dirty="0"/>
              <a:t>, </a:t>
            </a:r>
            <a:r>
              <a:rPr lang="ru-RU" dirty="0" err="1"/>
              <a:t>токсини</a:t>
            </a:r>
            <a:r>
              <a:rPr lang="ru-RU" dirty="0"/>
              <a:t>, </a:t>
            </a:r>
            <a:r>
              <a:rPr lang="ru-RU" dirty="0" err="1"/>
              <a:t>заражені</a:t>
            </a:r>
            <a:r>
              <a:rPr lang="ru-RU" dirty="0"/>
              <a:t> </a:t>
            </a:r>
            <a:r>
              <a:rPr lang="ru-RU" dirty="0" err="1"/>
              <a:t>комахи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синтетичні</a:t>
            </a:r>
            <a:r>
              <a:rPr lang="ru-RU" dirty="0"/>
              <a:t>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 – </a:t>
            </a:r>
            <a:r>
              <a:rPr lang="ru-RU" dirty="0" err="1" smtClean="0"/>
              <a:t>гербіциди</a:t>
            </a:r>
            <a:r>
              <a:rPr lang="ru-RU" dirty="0" smtClean="0"/>
              <a:t> та </a:t>
            </a:r>
            <a:r>
              <a:rPr lang="ru-RU" dirty="0"/>
              <a:t>дефоліанти.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4876800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42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БІОЛОГІЧНА БЕЗПЕКА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– </a:t>
            </a:r>
            <a:r>
              <a:rPr lang="ru-RU" b="1" dirty="0"/>
              <a:t>стан середовища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людини</a:t>
            </a:r>
            <a:r>
              <a:rPr lang="ru-RU" b="1" dirty="0"/>
              <a:t>, у </a:t>
            </a:r>
            <a:r>
              <a:rPr lang="ru-RU" b="1" dirty="0" err="1" smtClean="0"/>
              <a:t>якому</a:t>
            </a:r>
            <a:r>
              <a:rPr lang="ru-RU" b="1" dirty="0" smtClean="0"/>
              <a:t>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/>
              <a:t>негативного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err="1"/>
              <a:t>біологічних</a:t>
            </a:r>
            <a:r>
              <a:rPr lang="ru-RU" b="1" dirty="0"/>
              <a:t> </a:t>
            </a:r>
            <a:r>
              <a:rPr lang="ru-RU" b="1" dirty="0" err="1"/>
              <a:t>чинників</a:t>
            </a:r>
            <a:r>
              <a:rPr lang="ru-RU" b="1" dirty="0"/>
              <a:t> на </a:t>
            </a:r>
            <a:r>
              <a:rPr lang="ru-RU" b="1" dirty="0" err="1"/>
              <a:t>людину</a:t>
            </a:r>
            <a:r>
              <a:rPr lang="ru-RU" b="1" dirty="0"/>
              <a:t> в </a:t>
            </a:r>
            <a:r>
              <a:rPr lang="ru-RU" b="1" dirty="0" err="1" smtClean="0"/>
              <a:t>теперішньому</a:t>
            </a:r>
            <a:r>
              <a:rPr lang="ru-RU" b="1" dirty="0" smtClean="0"/>
              <a:t> і </a:t>
            </a:r>
            <a:r>
              <a:rPr lang="ru-RU" b="1" dirty="0" err="1"/>
              <a:t>майбутніх</a:t>
            </a:r>
            <a:r>
              <a:rPr lang="ru-RU" b="1" dirty="0"/>
              <a:t> </a:t>
            </a:r>
            <a:r>
              <a:rPr lang="ru-RU" b="1" dirty="0" err="1"/>
              <a:t>поколіннях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немає</a:t>
            </a:r>
            <a:r>
              <a:rPr lang="ru-RU" b="1" dirty="0"/>
              <a:t> </a:t>
            </a:r>
            <a:r>
              <a:rPr lang="ru-RU" b="1" dirty="0" err="1"/>
              <a:t>незворотного</a:t>
            </a:r>
            <a:r>
              <a:rPr lang="ru-RU" b="1" dirty="0"/>
              <a:t> негативного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smtClean="0"/>
              <a:t>на</a:t>
            </a:r>
            <a:r>
              <a:rPr lang="en-US" b="1" dirty="0" smtClean="0"/>
              <a:t> </a:t>
            </a:r>
            <a:r>
              <a:rPr lang="ru-RU" b="1" dirty="0" err="1" smtClean="0"/>
              <a:t>біологічні</a:t>
            </a:r>
            <a:r>
              <a:rPr lang="ru-RU" b="1" dirty="0" smtClean="0"/>
              <a:t> </a:t>
            </a:r>
            <a:r>
              <a:rPr lang="ru-RU" b="1" dirty="0" err="1"/>
              <a:t>об'єкти</a:t>
            </a:r>
            <a:r>
              <a:rPr lang="ru-RU" b="1" dirty="0"/>
              <a:t> </a:t>
            </a:r>
            <a:r>
              <a:rPr lang="ru-RU" b="1" dirty="0" err="1"/>
              <a:t>природних</a:t>
            </a:r>
            <a:r>
              <a:rPr lang="ru-RU" b="1" dirty="0"/>
              <a:t> і </a:t>
            </a:r>
            <a:r>
              <a:rPr lang="ru-RU" b="1" dirty="0" err="1"/>
              <a:t>штучних</a:t>
            </a:r>
            <a:r>
              <a:rPr lang="ru-RU" b="1" dirty="0"/>
              <a:t> </a:t>
            </a:r>
            <a:r>
              <a:rPr lang="ru-RU" b="1" dirty="0" err="1"/>
              <a:t>екосистем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8006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1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                          </a:t>
            </a:r>
            <a:r>
              <a:rPr lang="ru-RU" b="1" dirty="0" smtClean="0">
                <a:solidFill>
                  <a:schemeClr val="tx1"/>
                </a:solidFill>
              </a:rPr>
              <a:t>БІОЛОГІЧНА </a:t>
            </a:r>
            <a:r>
              <a:rPr lang="ru-RU" b="1" dirty="0">
                <a:solidFill>
                  <a:schemeClr val="tx1"/>
                </a:solidFill>
              </a:rPr>
              <a:t>БЕЗПЕКА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uk-UA" sz="3600" b="1" dirty="0"/>
              <a:t>Забезпечення біологічної безпеки від тероризму здійснюється такими захо­дами:</a:t>
            </a:r>
            <a:endParaRPr lang="ru-RU" sz="3600" b="1" dirty="0"/>
          </a:p>
          <a:p>
            <a:pPr lvl="0"/>
            <a:r>
              <a:rPr lang="uk-UA" sz="3600" b="1" dirty="0"/>
              <a:t>ліцензування права володіння матеріалами та обладнанням для дослід­ницької роботи;</a:t>
            </a:r>
            <a:endParaRPr lang="ru-RU" sz="3600" b="1" dirty="0"/>
          </a:p>
          <a:p>
            <a:pPr lvl="0"/>
            <a:r>
              <a:rPr lang="uk-UA" sz="3600" b="1" dirty="0"/>
              <a:t>перевірка надійності персоналу, вимоги до його фахової підготовки;</a:t>
            </a:r>
            <a:endParaRPr lang="ru-RU" sz="3600" b="1" dirty="0"/>
          </a:p>
          <a:p>
            <a:pPr lvl="0"/>
            <a:r>
              <a:rPr lang="uk-UA" sz="3600" b="1" dirty="0"/>
              <a:t>облік персоналу, який має доступ до біологічних матеріалів;</a:t>
            </a:r>
            <a:endParaRPr lang="ru-RU" sz="3600" b="1" dirty="0"/>
          </a:p>
          <a:p>
            <a:pPr lvl="0"/>
            <a:r>
              <a:rPr lang="uk-UA" sz="3600" b="1" dirty="0"/>
              <a:t>класифікація біологічних матеріалів згідно із властивими їм факторами ризику;</a:t>
            </a:r>
            <a:endParaRPr lang="ru-RU" sz="3600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70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</a:rPr>
              <a:t>БІОЛОГІЧНА БЕЗПЕКА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uk-UA" sz="2800" b="1" dirty="0">
                <a:solidFill>
                  <a:prstClr val="black"/>
                </a:solidFill>
              </a:rPr>
              <a:t>фізичні вимоги до інфраструктури;</a:t>
            </a:r>
            <a:endParaRPr lang="ru-RU" sz="28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класифікації ризику для біологічних матеріалів;</a:t>
            </a:r>
            <a:endParaRPr lang="ru-RU" sz="28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організаційні заходи щодо забезпечення безпечного поводження з мікро­організмами відповідно до різних груп ризику, включаючи обмежений до­ступ до чутливих матеріалів (матеріалів, розповсюдження яких може спри­чинити суспільний резонанс) на основі принципу необхідності для роботи;</a:t>
            </a:r>
            <a:endParaRPr lang="ru-RU" sz="2800" b="1" dirty="0">
              <a:solidFill>
                <a:prstClr val="black"/>
              </a:solidFill>
            </a:endParaRPr>
          </a:p>
          <a:p>
            <a:pPr lvl="0"/>
            <a:r>
              <a:rPr lang="uk-UA" sz="2800" b="1" dirty="0">
                <a:solidFill>
                  <a:prstClr val="black"/>
                </a:solidFill>
              </a:rPr>
              <a:t>безпечне зберігання мікроорганізмів і токсинів згідно із класифікацією груп ризику.</a:t>
            </a:r>
            <a:endParaRPr lang="ru-RU" sz="2800" b="1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165357"/>
            <a:ext cx="275272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58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основні </a:t>
            </a:r>
            <a:r>
              <a:rPr lang="ru-RU" sz="3600" b="1" dirty="0" err="1">
                <a:solidFill>
                  <a:srgbClr val="00B050"/>
                </a:solidFill>
              </a:rPr>
              <a:t>напрями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реалізації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>
                <a:solidFill>
                  <a:srgbClr val="00B050"/>
                </a:solidFill>
              </a:rPr>
              <a:t>біологічної</a:t>
            </a:r>
            <a:r>
              <a:rPr lang="ru-RU" sz="3600" b="1" dirty="0">
                <a:solidFill>
                  <a:srgbClr val="00B050"/>
                </a:solidFill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</a:rPr>
              <a:t>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525963"/>
          </a:xfrm>
        </p:spPr>
        <p:txBody>
          <a:bodyPr>
            <a:normAutofit fontScale="85000" lnSpcReduction="100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b="1" dirty="0" err="1"/>
              <a:t>рівень</a:t>
            </a:r>
            <a:r>
              <a:rPr lang="ru-RU" b="1" dirty="0"/>
              <a:t> – </a:t>
            </a:r>
            <a:r>
              <a:rPr lang="ru-RU" b="1" dirty="0" err="1"/>
              <a:t>вимагає</a:t>
            </a:r>
            <a:r>
              <a:rPr lang="ru-RU" b="1" dirty="0"/>
              <a:t> </a:t>
            </a:r>
            <a:r>
              <a:rPr lang="ru-RU" b="1" dirty="0" err="1"/>
              <a:t>ретельного</a:t>
            </a:r>
            <a:r>
              <a:rPr lang="ru-RU" b="1" dirty="0"/>
              <a:t>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стандартних</a:t>
            </a:r>
            <a:r>
              <a:rPr lang="ru-RU" b="1" dirty="0"/>
              <a:t> </a:t>
            </a:r>
            <a:r>
              <a:rPr lang="ru-RU" b="1" dirty="0" err="1"/>
              <a:t>запобіжних</a:t>
            </a:r>
            <a:r>
              <a:rPr lang="ru-RU" b="1" dirty="0"/>
              <a:t> </a:t>
            </a:r>
            <a:r>
              <a:rPr lang="ru-RU" b="1" dirty="0" err="1"/>
              <a:t>заходів</a:t>
            </a:r>
            <a:r>
              <a:rPr lang="ru-RU" b="1" dirty="0"/>
              <a:t> </a:t>
            </a:r>
            <a:r>
              <a:rPr lang="ru-RU" b="1" dirty="0" smtClean="0"/>
              <a:t>і не </a:t>
            </a:r>
            <a:r>
              <a:rPr lang="ru-RU" b="1" dirty="0" err="1"/>
              <a:t>потребує</a:t>
            </a:r>
            <a:r>
              <a:rPr lang="ru-RU" b="1" dirty="0"/>
              <a:t> застосування </a:t>
            </a:r>
            <a:r>
              <a:rPr lang="ru-RU" b="1" dirty="0" err="1"/>
              <a:t>спеціальних</a:t>
            </a:r>
            <a:r>
              <a:rPr lang="ru-RU" b="1" dirty="0"/>
              <a:t> </a:t>
            </a:r>
            <a:r>
              <a:rPr lang="ru-RU" b="1" dirty="0" err="1"/>
              <a:t>бар’єрів</a:t>
            </a:r>
            <a:r>
              <a:rPr lang="ru-RU" b="1" dirty="0"/>
              <a:t> </a:t>
            </a:r>
            <a:r>
              <a:rPr lang="ru-RU" b="1" dirty="0" err="1"/>
              <a:t>крім</a:t>
            </a:r>
            <a:r>
              <a:rPr lang="ru-RU" b="1" dirty="0"/>
              <a:t> </a:t>
            </a:r>
            <a:r>
              <a:rPr lang="ru-RU" b="1" dirty="0" err="1"/>
              <a:t>засобів</a:t>
            </a:r>
            <a:r>
              <a:rPr lang="ru-RU" b="1" dirty="0"/>
              <a:t> </a:t>
            </a:r>
            <a:r>
              <a:rPr lang="ru-RU" b="1" dirty="0" err="1"/>
              <a:t>обробки</a:t>
            </a:r>
            <a:r>
              <a:rPr lang="ru-RU" b="1" dirty="0"/>
              <a:t> рук </a:t>
            </a:r>
            <a:r>
              <a:rPr lang="ru-RU" b="1" dirty="0" smtClean="0"/>
              <a:t>і </a:t>
            </a:r>
            <a:r>
              <a:rPr lang="ru-RU" b="1" dirty="0" err="1" smtClean="0"/>
              <a:t>спеціального</a:t>
            </a:r>
            <a:r>
              <a:rPr lang="ru-RU" b="1" dirty="0" smtClean="0"/>
              <a:t> </a:t>
            </a:r>
            <a:r>
              <a:rPr lang="ru-RU" b="1" dirty="0" err="1"/>
              <a:t>одягу</a:t>
            </a:r>
            <a:r>
              <a:rPr lang="ru-RU" b="1" dirty="0" smtClean="0"/>
              <a:t>;</a:t>
            </a:r>
          </a:p>
          <a:p>
            <a:pPr marL="571500" indent="-571500">
              <a:buFont typeface="+mj-lt"/>
              <a:buAutoNum type="romanUcPeriod"/>
            </a:pPr>
            <a:r>
              <a:rPr lang="ru-RU" b="1" dirty="0" err="1"/>
              <a:t>рівень</a:t>
            </a:r>
            <a:r>
              <a:rPr lang="ru-RU" b="1" dirty="0"/>
              <a:t> – </a:t>
            </a:r>
            <a:r>
              <a:rPr lang="ru-RU" b="1" dirty="0" err="1"/>
              <a:t>рекомендується</a:t>
            </a:r>
            <a:r>
              <a:rPr lang="ru-RU" b="1" dirty="0"/>
              <a:t> для </a:t>
            </a:r>
            <a:r>
              <a:rPr lang="ru-RU" b="1" dirty="0" err="1"/>
              <a:t>лабораторій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проводять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b="1" dirty="0"/>
              <a:t> з </a:t>
            </a:r>
            <a:r>
              <a:rPr lang="ru-RU" b="1" dirty="0" err="1" smtClean="0"/>
              <a:t>більш</a:t>
            </a:r>
            <a:r>
              <a:rPr lang="ru-RU" b="1" dirty="0" smtClean="0"/>
              <a:t> </a:t>
            </a:r>
            <a:r>
              <a:rPr lang="ru-RU" b="1" dirty="0" err="1" smtClean="0"/>
              <a:t>небезпечними</a:t>
            </a:r>
            <a:r>
              <a:rPr lang="ru-RU" b="1" dirty="0" smtClean="0"/>
              <a:t> </a:t>
            </a:r>
            <a:r>
              <a:rPr lang="ru-RU" b="1" dirty="0" err="1"/>
              <a:t>біологічними</a:t>
            </a:r>
            <a:r>
              <a:rPr lang="ru-RU" b="1" dirty="0"/>
              <a:t> </a:t>
            </a:r>
            <a:r>
              <a:rPr lang="ru-RU" b="1" dirty="0" err="1"/>
              <a:t>об’єктами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спричиняють</a:t>
            </a:r>
            <a:r>
              <a:rPr lang="ru-RU" b="1" dirty="0"/>
              <a:t> у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 </a:t>
            </a:r>
            <a:r>
              <a:rPr lang="ru-RU" b="1" dirty="0" err="1" smtClean="0"/>
              <a:t>середньої</a:t>
            </a:r>
            <a:r>
              <a:rPr lang="ru-RU" b="1" dirty="0" smtClean="0"/>
              <a:t> </a:t>
            </a:r>
            <a:r>
              <a:rPr lang="ru-RU" b="1" dirty="0" err="1"/>
              <a:t>тяжкості</a:t>
            </a:r>
            <a:r>
              <a:rPr lang="ru-RU" b="1" dirty="0"/>
              <a:t>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600" y="1219200"/>
            <a:ext cx="1885950" cy="2419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95300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0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00B050"/>
                </a:solidFill>
              </a:rPr>
              <a:t>План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Б</a:t>
            </a:r>
            <a:r>
              <a:rPr lang="ru-RU" dirty="0" err="1" smtClean="0"/>
              <a:t>іологічна</a:t>
            </a:r>
            <a:r>
              <a:rPr lang="ru-RU" dirty="0" smtClean="0"/>
              <a:t> </a:t>
            </a:r>
            <a:r>
              <a:rPr lang="ru-RU" dirty="0" err="1" smtClean="0"/>
              <a:t>небезпека</a:t>
            </a:r>
            <a:r>
              <a:rPr lang="ru-RU" dirty="0" smtClean="0"/>
              <a:t>. </a:t>
            </a:r>
            <a:r>
              <a:rPr lang="ru-RU" dirty="0" err="1" smtClean="0"/>
              <a:t>Біологічні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чинники</a:t>
            </a:r>
            <a:r>
              <a:rPr lang="ru-RU" dirty="0"/>
              <a:t> </a:t>
            </a:r>
            <a:r>
              <a:rPr lang="ru-RU" dirty="0" err="1" smtClean="0"/>
              <a:t>небезпеки</a:t>
            </a:r>
            <a:endParaRPr lang="ru-RU" dirty="0" smtClean="0"/>
          </a:p>
          <a:p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біологічних</a:t>
            </a:r>
            <a:r>
              <a:rPr lang="ru-RU" dirty="0"/>
              <a:t> </a:t>
            </a:r>
            <a:r>
              <a:rPr lang="ru-RU" dirty="0" err="1" smtClean="0"/>
              <a:t>загроз</a:t>
            </a:r>
            <a:endParaRPr lang="ru-RU" dirty="0" smtClean="0"/>
          </a:p>
          <a:p>
            <a:r>
              <a:rPr lang="ru-RU" dirty="0" err="1"/>
              <a:t>Біологічний</a:t>
            </a:r>
            <a:r>
              <a:rPr lang="ru-RU" dirty="0"/>
              <a:t> </a:t>
            </a:r>
            <a:r>
              <a:rPr lang="ru-RU" dirty="0" err="1" smtClean="0"/>
              <a:t>тероризм</a:t>
            </a:r>
            <a:r>
              <a:rPr lang="ru-RU" dirty="0" smtClean="0"/>
              <a:t>. </a:t>
            </a:r>
            <a:r>
              <a:rPr lang="ru-RU" dirty="0" err="1" smtClean="0"/>
              <a:t>Біологічна</a:t>
            </a:r>
            <a:r>
              <a:rPr lang="ru-RU" dirty="0" smtClean="0"/>
              <a:t> </a:t>
            </a:r>
            <a:r>
              <a:rPr lang="ru-RU" dirty="0" err="1"/>
              <a:t>зброя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Б</a:t>
            </a:r>
            <a:r>
              <a:rPr lang="ru-RU" dirty="0" err="1" smtClean="0"/>
              <a:t>іологічна</a:t>
            </a:r>
            <a:r>
              <a:rPr lang="ru-RU" dirty="0"/>
              <a:t> </a:t>
            </a:r>
            <a:r>
              <a:rPr lang="ru-RU" dirty="0" err="1" smtClean="0"/>
              <a:t>безпека</a:t>
            </a:r>
            <a:r>
              <a:rPr lang="ru-RU" dirty="0" smtClean="0"/>
              <a:t>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/>
              <a:t>напрями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</a:t>
            </a:r>
            <a:r>
              <a:rPr lang="ru-RU" dirty="0" err="1" smtClean="0"/>
              <a:t>безпеки</a:t>
            </a:r>
            <a:endParaRPr lang="ru-RU" dirty="0" smtClean="0"/>
          </a:p>
          <a:p>
            <a:r>
              <a:rPr lang="ru-RU" dirty="0" err="1"/>
              <a:t>Біологічний</a:t>
            </a:r>
            <a:r>
              <a:rPr lang="ru-RU" dirty="0"/>
              <a:t>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err="1"/>
              <a:t>Конвенція</a:t>
            </a:r>
            <a:r>
              <a:rPr lang="ru-RU" dirty="0"/>
              <a:t> про </a:t>
            </a:r>
            <a:r>
              <a:rPr lang="ru-RU" dirty="0" err="1"/>
              <a:t>заборону</a:t>
            </a:r>
            <a:r>
              <a:rPr lang="ru-RU" dirty="0"/>
              <a:t> </a:t>
            </a:r>
            <a:r>
              <a:rPr lang="ru-RU" dirty="0" err="1"/>
              <a:t>біологічної</a:t>
            </a:r>
            <a:r>
              <a:rPr lang="ru-RU" dirty="0"/>
              <a:t> й </a:t>
            </a:r>
            <a:r>
              <a:rPr lang="ru-RU" dirty="0" err="1"/>
              <a:t>токсичної</a:t>
            </a:r>
            <a:r>
              <a:rPr lang="ru-RU" dirty="0"/>
              <a:t> </a:t>
            </a:r>
            <a:r>
              <a:rPr lang="ru-RU" dirty="0" err="1"/>
              <a:t>зброї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6322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основні </a:t>
            </a:r>
            <a:r>
              <a:rPr lang="ru-RU" sz="3200" b="1" dirty="0" err="1">
                <a:solidFill>
                  <a:srgbClr val="00B050"/>
                </a:solidFill>
              </a:rPr>
              <a:t>напрями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err="1">
                <a:solidFill>
                  <a:srgbClr val="00B050"/>
                </a:solidFill>
              </a:rPr>
              <a:t>реалізації</a:t>
            </a:r>
            <a:r>
              <a:rPr lang="ru-RU" sz="3200" b="1" dirty="0">
                <a:solidFill>
                  <a:srgbClr val="00B050"/>
                </a:solidFill>
              </a:rPr>
              <a:t> біологічної </a:t>
            </a:r>
            <a:r>
              <a:rPr lang="ru-RU" sz="3200" b="1" dirty="0" err="1">
                <a:solidFill>
                  <a:srgbClr val="00B050"/>
                </a:solidFill>
              </a:rPr>
              <a:t>безпеки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 smtClean="0"/>
              <a:t>ІІІ. </a:t>
            </a:r>
            <a:r>
              <a:rPr lang="ru-RU" sz="2800" b="1" dirty="0" err="1">
                <a:latin typeface="Roboto"/>
              </a:rPr>
              <a:t>рівень</a:t>
            </a:r>
            <a:r>
              <a:rPr lang="ru-RU" sz="2800" b="1" dirty="0">
                <a:latin typeface="Roboto"/>
              </a:rPr>
              <a:t> - </a:t>
            </a:r>
            <a:r>
              <a:rPr lang="ru-RU" sz="2800" b="1" dirty="0" err="1">
                <a:latin typeface="Roboto"/>
              </a:rPr>
              <a:t>стосується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об'єктів</a:t>
            </a:r>
            <a:r>
              <a:rPr lang="ru-RU" sz="2800" b="1" dirty="0">
                <a:latin typeface="Roboto"/>
              </a:rPr>
              <a:t>, у </a:t>
            </a:r>
            <a:r>
              <a:rPr lang="ru-RU" sz="2800" b="1" dirty="0" err="1">
                <a:latin typeface="Roboto"/>
              </a:rPr>
              <a:t>яких</a:t>
            </a:r>
            <a:r>
              <a:rPr lang="ru-RU" sz="2800" b="1" dirty="0">
                <a:latin typeface="Roboto"/>
              </a:rPr>
              <a:t> робота </a:t>
            </a:r>
            <a:r>
              <a:rPr lang="ru-RU" sz="2800" b="1" dirty="0" err="1">
                <a:latin typeface="Roboto"/>
              </a:rPr>
              <a:t>виконується</a:t>
            </a:r>
            <a:r>
              <a:rPr lang="ru-RU" sz="2800" b="1" dirty="0">
                <a:latin typeface="Roboto"/>
              </a:rPr>
              <a:t> з </a:t>
            </a:r>
            <a:r>
              <a:rPr lang="ru-RU" sz="2800" b="1" dirty="0" err="1">
                <a:latin typeface="Roboto"/>
              </a:rPr>
              <a:t>біоагентами</a:t>
            </a:r>
            <a:r>
              <a:rPr lang="ru-RU" sz="2800" b="1" dirty="0">
                <a:latin typeface="Roboto"/>
              </a:rPr>
              <a:t>, </a:t>
            </a:r>
            <a:r>
              <a:rPr lang="ru-RU" sz="2800" b="1" dirty="0" err="1">
                <a:latin typeface="Roboto"/>
              </a:rPr>
              <a:t>що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можуть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спричиняти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важкі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або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смертельні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захворювання</a:t>
            </a:r>
            <a:r>
              <a:rPr lang="ru-RU" sz="2800" b="1" dirty="0">
                <a:latin typeface="Roboto"/>
              </a:rPr>
              <a:t>, але для </a:t>
            </a:r>
            <a:r>
              <a:rPr lang="ru-RU" sz="2800" b="1" dirty="0" err="1">
                <a:latin typeface="Roboto"/>
              </a:rPr>
              <a:t>боротьби</a:t>
            </a:r>
            <a:r>
              <a:rPr lang="ru-RU" sz="2800" b="1" dirty="0">
                <a:latin typeface="Roboto"/>
              </a:rPr>
              <a:t> з </a:t>
            </a:r>
            <a:r>
              <a:rPr lang="ru-RU" sz="2800" b="1" dirty="0" err="1">
                <a:latin typeface="Roboto"/>
              </a:rPr>
              <a:t>якими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існують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методи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лікування</a:t>
            </a:r>
            <a:r>
              <a:rPr lang="ru-RU" sz="2800" b="1" dirty="0" smtClean="0">
                <a:latin typeface="Roboto"/>
              </a:rPr>
              <a:t>;</a:t>
            </a:r>
          </a:p>
          <a:p>
            <a:pPr marL="0" indent="0">
              <a:buNone/>
            </a:pPr>
            <a:r>
              <a:rPr lang="uk-UA" sz="2800" b="1" dirty="0" smtClean="0">
                <a:latin typeface="Roboto"/>
              </a:rPr>
              <a:t>І</a:t>
            </a:r>
            <a:r>
              <a:rPr lang="en-US" sz="2800" b="1" dirty="0" smtClean="0">
                <a:latin typeface="Roboto"/>
              </a:rPr>
              <a:t>V. </a:t>
            </a:r>
            <a:r>
              <a:rPr lang="ru-RU" sz="2800" b="1" dirty="0" err="1">
                <a:latin typeface="Roboto"/>
              </a:rPr>
              <a:t>рівень</a:t>
            </a:r>
            <a:r>
              <a:rPr lang="ru-RU" sz="2800" b="1" dirty="0">
                <a:latin typeface="Roboto"/>
              </a:rPr>
              <a:t> – </a:t>
            </a:r>
            <a:r>
              <a:rPr lang="ru-RU" sz="2800" b="1" dirty="0" err="1">
                <a:latin typeface="Roboto"/>
              </a:rPr>
              <a:t>необхідний</a:t>
            </a:r>
            <a:r>
              <a:rPr lang="ru-RU" sz="2800" b="1" dirty="0">
                <a:latin typeface="Roboto"/>
              </a:rPr>
              <a:t> для </a:t>
            </a:r>
            <a:r>
              <a:rPr lang="ru-RU" sz="2800" b="1" dirty="0" err="1">
                <a:latin typeface="Roboto"/>
              </a:rPr>
              <a:t>роботи</a:t>
            </a:r>
            <a:r>
              <a:rPr lang="ru-RU" sz="2800" b="1" dirty="0">
                <a:latin typeface="Roboto"/>
              </a:rPr>
              <a:t> з </a:t>
            </a:r>
            <a:r>
              <a:rPr lang="ru-RU" sz="2800" b="1" dirty="0" err="1">
                <a:latin typeface="Roboto"/>
              </a:rPr>
              <a:t>біоагентами</a:t>
            </a:r>
            <a:r>
              <a:rPr lang="ru-RU" sz="2800" b="1" dirty="0">
                <a:latin typeface="Roboto"/>
              </a:rPr>
              <a:t>, </a:t>
            </a:r>
            <a:r>
              <a:rPr lang="ru-RU" sz="2800" b="1" dirty="0" err="1">
                <a:latin typeface="Roboto"/>
              </a:rPr>
              <a:t>що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спричиняють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важкі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 smtClean="0">
                <a:latin typeface="Roboto"/>
              </a:rPr>
              <a:t>тасмертельні</a:t>
            </a:r>
            <a:r>
              <a:rPr lang="ru-RU" sz="2800" b="1" dirty="0" smtClean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хвороби</a:t>
            </a:r>
            <a:r>
              <a:rPr lang="ru-RU" sz="2800" b="1" dirty="0">
                <a:latin typeface="Roboto"/>
              </a:rPr>
              <a:t> у людей і </a:t>
            </a:r>
            <a:r>
              <a:rPr lang="ru-RU" sz="2800" b="1" dirty="0" err="1">
                <a:latin typeface="Roboto"/>
              </a:rPr>
              <a:t>проти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яких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немає</a:t>
            </a:r>
            <a:r>
              <a:rPr lang="ru-RU" sz="2800" b="1" dirty="0">
                <a:latin typeface="Roboto"/>
              </a:rPr>
              <a:t> вакцин </a:t>
            </a:r>
            <a:r>
              <a:rPr lang="ru-RU" sz="2800" b="1" dirty="0" err="1">
                <a:latin typeface="Roboto"/>
              </a:rPr>
              <a:t>або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інших</a:t>
            </a:r>
            <a:r>
              <a:rPr lang="ru-RU" sz="2800" b="1" dirty="0">
                <a:latin typeface="Roboto"/>
              </a:rPr>
              <a:t> </a:t>
            </a:r>
            <a:r>
              <a:rPr lang="ru-RU" sz="2800" b="1" dirty="0" err="1">
                <a:latin typeface="Roboto"/>
              </a:rPr>
              <a:t>методів</a:t>
            </a:r>
            <a:endParaRPr lang="ru-RU" sz="2800" b="1" dirty="0">
              <a:latin typeface="Roboto"/>
            </a:endParaRPr>
          </a:p>
          <a:p>
            <a:pPr marL="0" indent="0">
              <a:buNone/>
            </a:pPr>
            <a:r>
              <a:rPr lang="ru-RU" sz="2800" b="1" dirty="0" err="1">
                <a:latin typeface="Roboto"/>
              </a:rPr>
              <a:t>лікування</a:t>
            </a:r>
            <a:r>
              <a:rPr lang="ru-RU" sz="2800" b="1" dirty="0">
                <a:latin typeface="Roboto"/>
              </a:rPr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143000"/>
            <a:ext cx="1743075" cy="2619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3886200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3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B050"/>
                </a:solidFill>
              </a:rPr>
              <a:t>Біологічний </a:t>
            </a:r>
            <a:r>
              <a:rPr lang="ru-RU" b="1" dirty="0" err="1">
                <a:solidFill>
                  <a:srgbClr val="00B050"/>
                </a:solidFill>
              </a:rPr>
              <a:t>захист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dirty="0"/>
              <a:t>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447800"/>
            <a:ext cx="5181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це</a:t>
            </a:r>
            <a:r>
              <a:rPr lang="ru-RU" b="1" dirty="0"/>
              <a:t> комплекс </a:t>
            </a:r>
            <a:r>
              <a:rPr lang="ru-RU" b="1" dirty="0" err="1"/>
              <a:t>заходів</a:t>
            </a:r>
            <a:r>
              <a:rPr lang="ru-RU" b="1" dirty="0"/>
              <a:t> з метою </a:t>
            </a:r>
            <a:r>
              <a:rPr lang="ru-RU" b="1" dirty="0" err="1"/>
              <a:t>запобігання</a:t>
            </a:r>
            <a:r>
              <a:rPr lang="ru-RU" b="1" dirty="0"/>
              <a:t> </a:t>
            </a:r>
            <a:r>
              <a:rPr lang="ru-RU" b="1" dirty="0" err="1"/>
              <a:t>впливу</a:t>
            </a:r>
            <a:r>
              <a:rPr lang="ru-RU" b="1" dirty="0"/>
              <a:t> </a:t>
            </a:r>
            <a:r>
              <a:rPr lang="ru-RU" b="1" dirty="0" err="1" smtClean="0"/>
              <a:t>шкідливих</a:t>
            </a:r>
            <a:r>
              <a:rPr lang="ru-RU" b="1" dirty="0" smtClean="0"/>
              <a:t> </a:t>
            </a:r>
            <a:r>
              <a:rPr lang="ru-RU" b="1" dirty="0" err="1"/>
              <a:t>біоагентів</a:t>
            </a:r>
            <a:r>
              <a:rPr lang="ru-RU" b="1" dirty="0"/>
              <a:t> на стан </a:t>
            </a:r>
            <a:r>
              <a:rPr lang="ru-RU" b="1" dirty="0" err="1"/>
              <a:t>здоров`я</a:t>
            </a:r>
            <a:r>
              <a:rPr lang="ru-RU" b="1" dirty="0"/>
              <a:t> людей, </a:t>
            </a:r>
            <a:r>
              <a:rPr lang="ru-RU" b="1" dirty="0" err="1"/>
              <a:t>тварин</a:t>
            </a:r>
            <a:r>
              <a:rPr lang="ru-RU" b="1" dirty="0"/>
              <a:t> і </a:t>
            </a:r>
            <a:r>
              <a:rPr lang="ru-RU" b="1" dirty="0" err="1"/>
              <a:t>навколишнє</a:t>
            </a:r>
            <a:r>
              <a:rPr lang="ru-RU" b="1" dirty="0"/>
              <a:t> </a:t>
            </a:r>
            <a:r>
              <a:rPr lang="ru-RU" b="1" dirty="0" err="1"/>
              <a:t>середовище</a:t>
            </a:r>
            <a:r>
              <a:rPr lang="ru-RU" b="1" dirty="0"/>
              <a:t>.</a:t>
            </a:r>
          </a:p>
          <a:p>
            <a:r>
              <a:rPr lang="ru-RU" b="1" dirty="0" err="1" smtClean="0"/>
              <a:t>Однією</a:t>
            </a:r>
            <a:r>
              <a:rPr lang="ru-RU" b="1" dirty="0" smtClean="0"/>
              <a:t> </a:t>
            </a:r>
            <a:r>
              <a:rPr lang="ru-RU" b="1" dirty="0" err="1"/>
              <a:t>зі</a:t>
            </a:r>
            <a:r>
              <a:rPr lang="ru-RU" b="1" dirty="0"/>
              <a:t> </a:t>
            </a:r>
            <a:r>
              <a:rPr lang="ru-RU" b="1" dirty="0" err="1"/>
              <a:t>складових</a:t>
            </a:r>
            <a:r>
              <a:rPr lang="ru-RU" b="1" dirty="0"/>
              <a:t> </a:t>
            </a:r>
            <a:r>
              <a:rPr lang="ru-RU" b="1" dirty="0" err="1"/>
              <a:t>біозахисту</a:t>
            </a:r>
            <a:r>
              <a:rPr lang="ru-RU" b="1" dirty="0"/>
              <a:t> є оцінювання </a:t>
            </a:r>
            <a:r>
              <a:rPr lang="ru-RU" b="1" dirty="0" err="1"/>
              <a:t>біологічного</a:t>
            </a:r>
            <a:r>
              <a:rPr lang="ru-RU" b="1" dirty="0"/>
              <a:t> </a:t>
            </a:r>
            <a:r>
              <a:rPr lang="ru-RU" b="1" dirty="0" err="1"/>
              <a:t>зараження</a:t>
            </a:r>
            <a:r>
              <a:rPr lang="ru-RU" b="1" dirty="0"/>
              <a:t> </a:t>
            </a:r>
            <a:r>
              <a:rPr lang="ru-RU" b="1" dirty="0" err="1" smtClean="0"/>
              <a:t>навколишнього</a:t>
            </a:r>
            <a:r>
              <a:rPr lang="ru-RU" b="1" dirty="0" smtClean="0"/>
              <a:t> середовища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2286000"/>
            <a:ext cx="3282061" cy="21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98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Конвенція</a:t>
            </a:r>
            <a:r>
              <a:rPr lang="ru-RU" b="1" dirty="0">
                <a:solidFill>
                  <a:srgbClr val="002060"/>
                </a:solidFill>
              </a:rPr>
              <a:t> про </a:t>
            </a:r>
            <a:r>
              <a:rPr lang="ru-RU" b="1" dirty="0" err="1">
                <a:solidFill>
                  <a:srgbClr val="002060"/>
                </a:solidFill>
              </a:rPr>
              <a:t>заборону</a:t>
            </a:r>
            <a:r>
              <a:rPr lang="ru-RU" b="1" dirty="0">
                <a:solidFill>
                  <a:srgbClr val="002060"/>
                </a:solidFill>
              </a:rPr>
              <a:t> біологічної й </a:t>
            </a:r>
            <a:r>
              <a:rPr lang="ru-RU" b="1" dirty="0" err="1">
                <a:solidFill>
                  <a:srgbClr val="002060"/>
                </a:solidFill>
              </a:rPr>
              <a:t>токсичної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зброї</a:t>
            </a:r>
            <a:r>
              <a:rPr lang="ru-RU" dirty="0"/>
              <a:t>,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9909" y="14478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ru-RU" sz="9600" b="1" dirty="0" err="1"/>
              <a:t>відкрита</a:t>
            </a:r>
            <a:r>
              <a:rPr lang="ru-RU" sz="9600" b="1" dirty="0"/>
              <a:t> </a:t>
            </a:r>
            <a:r>
              <a:rPr lang="ru-RU" sz="9600" b="1" dirty="0" smtClean="0"/>
              <a:t>для</a:t>
            </a:r>
            <a:r>
              <a:rPr lang="en-US" sz="9600" b="1" dirty="0" smtClean="0"/>
              <a:t>  </a:t>
            </a:r>
            <a:r>
              <a:rPr lang="ru-RU" sz="9600" b="1" dirty="0" err="1" smtClean="0"/>
              <a:t>підписання</a:t>
            </a:r>
            <a:r>
              <a:rPr lang="ru-RU" sz="9600" b="1" dirty="0" smtClean="0"/>
              <a:t> </a:t>
            </a:r>
            <a:r>
              <a:rPr lang="ru-RU" sz="9600" b="1" dirty="0"/>
              <a:t>10 </a:t>
            </a:r>
            <a:r>
              <a:rPr lang="ru-RU" sz="9600" b="1" dirty="0" err="1"/>
              <a:t>квітня</a:t>
            </a:r>
            <a:r>
              <a:rPr lang="ru-RU" sz="9600" b="1" dirty="0"/>
              <a:t> 1972 р. і вступила в силу 26 </a:t>
            </a:r>
            <a:r>
              <a:rPr lang="ru-RU" sz="9600" b="1" dirty="0" err="1"/>
              <a:t>березня</a:t>
            </a:r>
            <a:r>
              <a:rPr lang="ru-RU" sz="9600" b="1" dirty="0"/>
              <a:t> 1975 р. </a:t>
            </a:r>
            <a:r>
              <a:rPr lang="ru-RU" sz="9600" b="1" dirty="0" err="1"/>
              <a:t>Нині</a:t>
            </a:r>
            <a:r>
              <a:rPr lang="ru-RU" sz="9600" b="1" dirty="0"/>
              <a:t> </a:t>
            </a:r>
            <a:r>
              <a:rPr lang="ru-RU" sz="9600" b="1" dirty="0" err="1"/>
              <a:t>її</a:t>
            </a:r>
            <a:r>
              <a:rPr lang="ru-RU" sz="9600" b="1" dirty="0"/>
              <a:t> </a:t>
            </a:r>
            <a:r>
              <a:rPr lang="ru-RU" sz="9600" b="1" dirty="0" err="1" smtClean="0"/>
              <a:t>учасниками</a:t>
            </a:r>
            <a:r>
              <a:rPr lang="ru-RU" sz="9600" b="1" dirty="0" smtClean="0"/>
              <a:t> </a:t>
            </a:r>
            <a:r>
              <a:rPr lang="ru-RU" sz="9600" b="1" dirty="0"/>
              <a:t>є 163 </a:t>
            </a:r>
            <a:r>
              <a:rPr lang="ru-RU" sz="9600" b="1" dirty="0" err="1" smtClean="0"/>
              <a:t>держави</a:t>
            </a:r>
            <a:r>
              <a:rPr lang="en-US" sz="9600" b="1" dirty="0" smtClean="0"/>
              <a:t>/</a:t>
            </a:r>
          </a:p>
          <a:p>
            <a:endParaRPr lang="en-US" sz="5100" b="1" dirty="0" smtClean="0"/>
          </a:p>
          <a:p>
            <a:r>
              <a:rPr lang="ru-RU" sz="9600" b="1" dirty="0" smtClean="0"/>
              <a:t>1</a:t>
            </a:r>
            <a:r>
              <a:rPr lang="ru-RU" sz="9600" b="1" dirty="0"/>
              <a:t>) </a:t>
            </a:r>
            <a:r>
              <a:rPr lang="ru-RU" sz="9600" b="1" dirty="0" err="1"/>
              <a:t>суворо</a:t>
            </a:r>
            <a:r>
              <a:rPr lang="ru-RU" sz="9600" b="1" dirty="0"/>
              <a:t> </a:t>
            </a:r>
            <a:r>
              <a:rPr lang="ru-RU" sz="9600" b="1" dirty="0" err="1"/>
              <a:t>дотримуватись</a:t>
            </a:r>
            <a:r>
              <a:rPr lang="ru-RU" sz="9600" b="1" dirty="0"/>
              <a:t> </a:t>
            </a:r>
            <a:r>
              <a:rPr lang="ru-RU" sz="9600" b="1" dirty="0" err="1"/>
              <a:t>угод</a:t>
            </a:r>
            <a:r>
              <a:rPr lang="ru-RU" sz="9600" b="1" dirty="0"/>
              <a:t> </a:t>
            </a:r>
            <a:r>
              <a:rPr lang="ru-RU" sz="9600" b="1" dirty="0" err="1"/>
              <a:t>усіма</a:t>
            </a:r>
            <a:r>
              <a:rPr lang="ru-RU" sz="9600" b="1" dirty="0"/>
              <a:t> державами без </a:t>
            </a:r>
            <a:r>
              <a:rPr lang="ru-RU" sz="9600" b="1" dirty="0" err="1" smtClean="0"/>
              <a:t>винятку</a:t>
            </a:r>
            <a:r>
              <a:rPr lang="ru-RU" sz="9600" b="1" dirty="0" smtClean="0"/>
              <a:t>;</a:t>
            </a:r>
            <a:endParaRPr lang="en-US" sz="9600" b="1" dirty="0" smtClean="0"/>
          </a:p>
          <a:p>
            <a:r>
              <a:rPr lang="ru-RU" sz="9600" b="1" dirty="0" smtClean="0"/>
              <a:t> 2) </a:t>
            </a:r>
            <a:r>
              <a:rPr lang="ru-RU" sz="9600" b="1" dirty="0" err="1" smtClean="0"/>
              <a:t>здійснювати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жорсткий</a:t>
            </a:r>
            <a:r>
              <a:rPr lang="ru-RU" sz="9600" b="1" dirty="0" smtClean="0"/>
              <a:t> </a:t>
            </a:r>
            <a:r>
              <a:rPr lang="ru-RU" sz="9600" b="1" dirty="0" err="1" smtClean="0"/>
              <a:t>міжнародний</a:t>
            </a:r>
            <a:r>
              <a:rPr lang="ru-RU" sz="9600" b="1" dirty="0" smtClean="0"/>
              <a:t> контроль за </a:t>
            </a:r>
            <a:r>
              <a:rPr lang="ru-RU" sz="9600" b="1" dirty="0" err="1" smtClean="0"/>
              <a:t>розробленням</a:t>
            </a:r>
            <a:r>
              <a:rPr lang="ru-RU" sz="9600" b="1" dirty="0" smtClean="0"/>
              <a:t> біологічної </a:t>
            </a:r>
            <a:r>
              <a:rPr lang="ru-RU" sz="9600" b="1" dirty="0" err="1" smtClean="0"/>
              <a:t>зброї</a:t>
            </a:r>
            <a:r>
              <a:rPr lang="ru-RU" sz="9600" b="1" dirty="0" smtClean="0"/>
              <a:t>; </a:t>
            </a:r>
            <a:endParaRPr lang="en-US" sz="9600" b="1" dirty="0" smtClean="0"/>
          </a:p>
          <a:p>
            <a:r>
              <a:rPr lang="ru-RU" sz="9600" b="1" dirty="0" smtClean="0"/>
              <a:t>3</a:t>
            </a:r>
            <a:r>
              <a:rPr lang="ru-RU" sz="9600" b="1" dirty="0"/>
              <a:t>) </a:t>
            </a:r>
            <a:r>
              <a:rPr lang="ru-RU" sz="9600" b="1" dirty="0" err="1"/>
              <a:t>розробляти</a:t>
            </a:r>
            <a:r>
              <a:rPr lang="ru-RU" sz="9600" b="1" dirty="0"/>
              <a:t> </a:t>
            </a:r>
            <a:r>
              <a:rPr lang="ru-RU" sz="9600" b="1" dirty="0" err="1"/>
              <a:t>нові</a:t>
            </a:r>
            <a:r>
              <a:rPr lang="ru-RU" sz="9600" b="1" dirty="0"/>
              <a:t> </a:t>
            </a:r>
            <a:r>
              <a:rPr lang="ru-RU" sz="9600" b="1" dirty="0" err="1"/>
              <a:t>вакцини</a:t>
            </a:r>
            <a:r>
              <a:rPr lang="ru-RU" sz="9600" b="1" dirty="0"/>
              <a:t>; </a:t>
            </a:r>
            <a:endParaRPr lang="en-US" sz="9600" b="1" dirty="0" smtClean="0"/>
          </a:p>
          <a:p>
            <a:r>
              <a:rPr lang="ru-RU" sz="9600" b="1" dirty="0" smtClean="0"/>
              <a:t>4</a:t>
            </a:r>
            <a:r>
              <a:rPr lang="ru-RU" sz="9600" b="1" dirty="0"/>
              <a:t>) </a:t>
            </a:r>
            <a:r>
              <a:rPr lang="ru-RU" sz="9600" b="1" dirty="0" err="1"/>
              <a:t>здійснювати</a:t>
            </a:r>
            <a:r>
              <a:rPr lang="ru-RU" sz="9600" b="1" dirty="0"/>
              <a:t> </a:t>
            </a:r>
            <a:r>
              <a:rPr lang="ru-RU" sz="9600" b="1" dirty="0" err="1"/>
              <a:t>всеохопну</a:t>
            </a:r>
            <a:r>
              <a:rPr lang="ru-RU" sz="9600" b="1" dirty="0"/>
              <a:t> </a:t>
            </a:r>
            <a:r>
              <a:rPr lang="ru-RU" sz="9600" b="1" dirty="0" err="1" smtClean="0"/>
              <a:t>вакцинацію</a:t>
            </a:r>
            <a:r>
              <a:rPr lang="en-US" sz="9600" b="1" dirty="0" smtClean="0"/>
              <a:t> </a:t>
            </a:r>
            <a:r>
              <a:rPr lang="ru-RU" sz="9600" b="1" dirty="0" err="1" smtClean="0"/>
              <a:t>населення</a:t>
            </a:r>
            <a:r>
              <a:rPr lang="ru-RU" sz="9600" b="1" dirty="0" smtClean="0"/>
              <a:t>;</a:t>
            </a:r>
            <a:r>
              <a:rPr lang="en-US" sz="9600" b="1" dirty="0" smtClean="0"/>
              <a:t> </a:t>
            </a:r>
          </a:p>
          <a:p>
            <a:r>
              <a:rPr lang="ru-RU" sz="9600" b="1" dirty="0" smtClean="0"/>
              <a:t> </a:t>
            </a:r>
            <a:r>
              <a:rPr lang="ru-RU" sz="9600" b="1" dirty="0"/>
              <a:t>5) </a:t>
            </a:r>
            <a:r>
              <a:rPr lang="ru-RU" sz="9600" b="1" dirty="0" err="1"/>
              <a:t>мати</a:t>
            </a:r>
            <a:r>
              <a:rPr lang="ru-RU" sz="9600" b="1" dirty="0"/>
              <a:t> </a:t>
            </a:r>
            <a:r>
              <a:rPr lang="ru-RU" sz="9600" b="1" dirty="0" err="1"/>
              <a:t>стратегічний</a:t>
            </a:r>
            <a:r>
              <a:rPr lang="ru-RU" sz="9600" b="1" dirty="0"/>
              <a:t> запас вакцин; </a:t>
            </a:r>
            <a:endParaRPr lang="en-US" sz="9600" b="1" dirty="0" smtClean="0"/>
          </a:p>
          <a:p>
            <a:r>
              <a:rPr lang="ru-RU" sz="9600" b="1" dirty="0" smtClean="0"/>
              <a:t>6</a:t>
            </a:r>
            <a:r>
              <a:rPr lang="ru-RU" sz="9600" b="1" dirty="0"/>
              <a:t>) </a:t>
            </a:r>
            <a:r>
              <a:rPr lang="ru-RU" sz="9600" b="1" dirty="0" err="1"/>
              <a:t>здійснювати</a:t>
            </a:r>
            <a:r>
              <a:rPr lang="ru-RU" sz="9600" b="1" dirty="0"/>
              <a:t> </a:t>
            </a:r>
            <a:r>
              <a:rPr lang="ru-RU" sz="9600" b="1" dirty="0" err="1"/>
              <a:t>профілактику</a:t>
            </a:r>
            <a:r>
              <a:rPr lang="ru-RU" sz="9600" b="1" dirty="0"/>
              <a:t> </a:t>
            </a:r>
            <a:r>
              <a:rPr lang="ru-RU" sz="9600" b="1" dirty="0" err="1" smtClean="0"/>
              <a:t>щодо</a:t>
            </a:r>
            <a:r>
              <a:rPr lang="en-US" sz="9600" b="1" dirty="0" smtClean="0"/>
              <a:t> </a:t>
            </a:r>
            <a:r>
              <a:rPr lang="ru-RU" sz="9600" b="1" dirty="0" err="1" smtClean="0"/>
              <a:t>запобігання</a:t>
            </a:r>
            <a:r>
              <a:rPr lang="ru-RU" sz="9600" b="1" dirty="0" smtClean="0"/>
              <a:t> </a:t>
            </a:r>
            <a:r>
              <a:rPr lang="ru-RU" sz="9600" b="1" dirty="0" err="1"/>
              <a:t>інфекційним</a:t>
            </a:r>
            <a:r>
              <a:rPr lang="ru-RU" sz="9600" b="1" dirty="0"/>
              <a:t> хворобам; </a:t>
            </a:r>
            <a:endParaRPr lang="en-US" sz="9600" b="1" dirty="0" smtClean="0"/>
          </a:p>
          <a:p>
            <a:r>
              <a:rPr lang="ru-RU" sz="9600" b="1" dirty="0" smtClean="0"/>
              <a:t>7</a:t>
            </a:r>
            <a:r>
              <a:rPr lang="ru-RU" sz="9600" b="1" dirty="0"/>
              <a:t>) </a:t>
            </a:r>
            <a:r>
              <a:rPr lang="ru-RU" sz="9600" b="1" dirty="0" err="1"/>
              <a:t>поліпшувати</a:t>
            </a:r>
            <a:r>
              <a:rPr lang="ru-RU" sz="9600" b="1" dirty="0"/>
              <a:t> </a:t>
            </a:r>
            <a:r>
              <a:rPr lang="ru-RU" sz="9600" b="1" dirty="0" err="1"/>
              <a:t>умови</a:t>
            </a:r>
            <a:r>
              <a:rPr lang="ru-RU" sz="9600" b="1" dirty="0"/>
              <a:t> </a:t>
            </a:r>
            <a:r>
              <a:rPr lang="ru-RU" sz="9600" b="1" dirty="0" err="1"/>
              <a:t>життя</a:t>
            </a:r>
            <a:r>
              <a:rPr lang="ru-RU" sz="9600" b="1" dirty="0"/>
              <a:t> </a:t>
            </a:r>
            <a:r>
              <a:rPr lang="ru-RU" sz="9600" b="1" dirty="0" err="1"/>
              <a:t>населення</a:t>
            </a:r>
            <a:r>
              <a:rPr lang="ru-RU" sz="9600" b="1" dirty="0"/>
              <a:t> з </a:t>
            </a:r>
            <a:r>
              <a:rPr lang="ru-RU" sz="9600" b="1" dirty="0" smtClean="0"/>
              <a:t>метою </a:t>
            </a:r>
            <a:r>
              <a:rPr lang="ru-RU" sz="9600" b="1" dirty="0" err="1"/>
              <a:t>запобігання</a:t>
            </a:r>
            <a:r>
              <a:rPr lang="ru-RU" sz="9600" b="1" dirty="0"/>
              <a:t> </a:t>
            </a:r>
            <a:r>
              <a:rPr lang="ru-RU" sz="9600" b="1" dirty="0" err="1"/>
              <a:t>спалахам</a:t>
            </a:r>
            <a:r>
              <a:rPr lang="ru-RU" sz="9600" b="1" dirty="0"/>
              <a:t> </a:t>
            </a:r>
            <a:r>
              <a:rPr lang="ru-RU" sz="9600" b="1" dirty="0" err="1"/>
              <a:t>невідомих</a:t>
            </a:r>
            <a:r>
              <a:rPr lang="ru-RU" sz="9600" b="1" dirty="0"/>
              <a:t> </a:t>
            </a:r>
            <a:r>
              <a:rPr lang="ru-RU" sz="9600" b="1" dirty="0" err="1"/>
              <a:t>інфекційних</a:t>
            </a:r>
            <a:r>
              <a:rPr lang="ru-RU" sz="9600" b="1" dirty="0"/>
              <a:t> </a:t>
            </a:r>
            <a:r>
              <a:rPr lang="ru-RU" sz="9600" b="1" dirty="0" err="1"/>
              <a:t>захворювань</a:t>
            </a:r>
            <a:r>
              <a:rPr lang="ru-RU" sz="9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7739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chemeClr val="tx1"/>
                </a:solidFill>
              </a:rPr>
              <a:t>Який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із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цих</a:t>
            </a:r>
            <a:r>
              <a:rPr lang="ru-RU" sz="3600" b="1" dirty="0">
                <a:solidFill>
                  <a:schemeClr val="tx1"/>
                </a:solidFill>
              </a:rPr>
              <a:t> </a:t>
            </a:r>
            <a:r>
              <a:rPr lang="ru-RU" sz="3600" b="1" dirty="0" err="1">
                <a:solidFill>
                  <a:schemeClr val="tx1"/>
                </a:solidFill>
              </a:rPr>
              <a:t>знаків</a:t>
            </a:r>
            <a:r>
              <a:rPr lang="ru-RU" sz="3600" b="1" dirty="0">
                <a:solidFill>
                  <a:schemeClr val="tx1"/>
                </a:solidFill>
              </a:rPr>
              <a:t> є символом </a:t>
            </a:r>
            <a:r>
              <a:rPr lang="ru-RU" sz="3600" b="1" dirty="0" smtClean="0">
                <a:solidFill>
                  <a:schemeClr val="tx1"/>
                </a:solidFill>
              </a:rPr>
              <a:t>                         біологічної </a:t>
            </a:r>
            <a:r>
              <a:rPr lang="ru-RU" sz="3600" b="1" dirty="0" err="1">
                <a:solidFill>
                  <a:schemeClr val="tx1"/>
                </a:solidFill>
              </a:rPr>
              <a:t>небезпеки</a:t>
            </a:r>
            <a:r>
              <a:rPr lang="ru-RU" sz="3600" b="1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828800"/>
            <a:ext cx="3340345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327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292B2C"/>
                </a:solidFill>
                <a:latin typeface="Roboto"/>
              </a:rPr>
              <a:t>Символ біологічної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небезпеки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був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розроблений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у 1966 р.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компанією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Dow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Chemical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для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власних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smtClean="0">
                <a:solidFill>
                  <a:srgbClr val="292B2C"/>
                </a:solidFill>
                <a:latin typeface="Roboto"/>
              </a:rPr>
              <a:t>потреб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3810000"/>
            <a:ext cx="2772000" cy="2772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2000" y="1524000"/>
            <a:ext cx="838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292B2C"/>
                </a:solidFill>
                <a:latin typeface="Roboto"/>
              </a:rPr>
              <a:t>використовується</a:t>
            </a:r>
            <a:r>
              <a:rPr lang="ru-RU" sz="2800" b="1" dirty="0" smtClean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в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місцях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виробництва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,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зберігання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або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застосування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шкідливих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для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здоров'я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людини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біологічних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речовин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, ним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маркують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біологічну</a:t>
            </a:r>
            <a:r>
              <a:rPr lang="ru-RU" sz="2800" b="1" dirty="0">
                <a:solidFill>
                  <a:srgbClr val="292B2C"/>
                </a:solidFill>
                <a:latin typeface="Roboto"/>
              </a:rPr>
              <a:t> </a:t>
            </a:r>
            <a:r>
              <a:rPr lang="ru-RU" sz="2800" b="1" dirty="0" err="1">
                <a:solidFill>
                  <a:srgbClr val="292B2C"/>
                </a:solidFill>
                <a:latin typeface="Roboto"/>
              </a:rPr>
              <a:t>зброю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18821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БІОЛОГІЧНА НЕБЕЗПЕКА </a:t>
            </a:r>
            <a:r>
              <a:rPr lang="ru-RU" dirty="0"/>
              <a:t>–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/>
              <a:t>це</a:t>
            </a:r>
            <a:r>
              <a:rPr lang="ru-RU" sz="3600" b="1" dirty="0"/>
              <a:t> </a:t>
            </a:r>
            <a:r>
              <a:rPr lang="ru-RU" sz="3600" b="1" dirty="0" err="1"/>
              <a:t>небезпека</a:t>
            </a:r>
            <a:r>
              <a:rPr lang="ru-RU" sz="3600" b="1" dirty="0"/>
              <a:t> для </a:t>
            </a:r>
            <a:r>
              <a:rPr lang="ru-RU" sz="3600" b="1" dirty="0" err="1"/>
              <a:t>здоров'я</a:t>
            </a:r>
            <a:r>
              <a:rPr lang="ru-RU" sz="3600" b="1" dirty="0"/>
              <a:t> й </a:t>
            </a:r>
            <a:r>
              <a:rPr lang="ru-RU" sz="3600" b="1" dirty="0" err="1"/>
              <a:t>життя</a:t>
            </a:r>
            <a:r>
              <a:rPr lang="ru-RU" sz="3600" b="1" dirty="0"/>
              <a:t> </a:t>
            </a:r>
            <a:r>
              <a:rPr lang="ru-RU" sz="3600" b="1" dirty="0" err="1"/>
              <a:t>людини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пов'язана</a:t>
            </a:r>
            <a:r>
              <a:rPr lang="ru-RU" sz="3600" b="1" dirty="0" smtClean="0"/>
              <a:t> </a:t>
            </a:r>
            <a:r>
              <a:rPr lang="ru-RU" sz="3600" b="1" dirty="0" err="1"/>
              <a:t>із</a:t>
            </a:r>
            <a:r>
              <a:rPr lang="ru-RU" sz="3600" b="1" dirty="0"/>
              <a:t> </a:t>
            </a:r>
            <a:r>
              <a:rPr lang="ru-RU" sz="3600" b="1" dirty="0" err="1"/>
              <a:t>впливом</a:t>
            </a:r>
            <a:r>
              <a:rPr lang="ru-RU" sz="3600" b="1" dirty="0"/>
              <a:t> на </a:t>
            </a:r>
            <a:r>
              <a:rPr lang="ru-RU" sz="3600" b="1" dirty="0" err="1"/>
              <a:t>нього</a:t>
            </a:r>
            <a:r>
              <a:rPr lang="ru-RU" sz="3600" b="1" dirty="0"/>
              <a:t> </a:t>
            </a:r>
            <a:r>
              <a:rPr lang="ru-RU" sz="3600" b="1" dirty="0" err="1"/>
              <a:t>агентів</a:t>
            </a:r>
            <a:r>
              <a:rPr lang="ru-RU" sz="3600" b="1" dirty="0"/>
              <a:t> біологічної </a:t>
            </a:r>
            <a:r>
              <a:rPr lang="ru-RU" sz="3600" b="1" dirty="0" err="1" smtClean="0"/>
              <a:t>природи</a:t>
            </a:r>
            <a:r>
              <a:rPr lang="ru-RU" sz="3600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505200"/>
            <a:ext cx="5866103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3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C000"/>
                </a:solidFill>
              </a:rPr>
              <a:t>Б</a:t>
            </a:r>
            <a:r>
              <a:rPr lang="ru-RU" b="1" dirty="0" smtClean="0">
                <a:solidFill>
                  <a:srgbClr val="FFC000"/>
                </a:solidFill>
              </a:rPr>
              <a:t>іологічні</a:t>
            </a: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 err="1" smtClean="0">
                <a:solidFill>
                  <a:srgbClr val="FFC000"/>
                </a:solidFill>
              </a:rPr>
              <a:t>чинники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>
                <a:solidFill>
                  <a:srgbClr val="FFC000"/>
                </a:solidFill>
              </a:rPr>
              <a:t>небезпеки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525963"/>
          </a:xfrm>
        </p:spPr>
        <p:txBody>
          <a:bodyPr/>
          <a:lstStyle/>
          <a:p>
            <a:r>
              <a:rPr lang="ru-RU" b="1" dirty="0" err="1"/>
              <a:t>отруйні</a:t>
            </a:r>
            <a:r>
              <a:rPr lang="ru-RU" b="1" dirty="0"/>
              <a:t> </a:t>
            </a:r>
            <a:r>
              <a:rPr lang="ru-RU" b="1" dirty="0" err="1" smtClean="0"/>
              <a:t>рослини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4631" t="18567" r="186" b="2747"/>
          <a:stretch/>
        </p:blipFill>
        <p:spPr>
          <a:xfrm>
            <a:off x="2133600" y="2438400"/>
            <a:ext cx="5730986" cy="32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35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prstClr val="black"/>
                </a:solidFill>
              </a:rPr>
              <a:t>Біологічні</a:t>
            </a:r>
            <a:br>
              <a:rPr lang="ru-RU" sz="4000" b="1" dirty="0">
                <a:solidFill>
                  <a:prstClr val="black"/>
                </a:solidFill>
              </a:rPr>
            </a:br>
            <a:r>
              <a:rPr lang="ru-RU" sz="4000" b="1" dirty="0" err="1">
                <a:solidFill>
                  <a:prstClr val="black"/>
                </a:solidFill>
              </a:rPr>
              <a:t>чинники</a:t>
            </a:r>
            <a:r>
              <a:rPr lang="ru-RU" sz="4000" b="1" dirty="0">
                <a:solidFill>
                  <a:prstClr val="black"/>
                </a:solidFill>
              </a:rPr>
              <a:t> </a:t>
            </a:r>
            <a:r>
              <a:rPr lang="ru-RU" sz="4000" b="1" dirty="0" err="1">
                <a:solidFill>
                  <a:prstClr val="black"/>
                </a:solidFill>
              </a:rPr>
              <a:t>небезпеки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отруйні</a:t>
            </a:r>
            <a:r>
              <a:rPr lang="ru-RU" b="1" dirty="0"/>
              <a:t> </a:t>
            </a:r>
            <a:r>
              <a:rPr lang="ru-RU" b="1" dirty="0" err="1" smtClean="0"/>
              <a:t>гриби</a:t>
            </a:r>
            <a:endParaRPr lang="ru-RU" b="1" dirty="0" smtClean="0"/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362200"/>
            <a:ext cx="6810375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3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prstClr val="black"/>
                </a:solidFill>
              </a:rPr>
              <a:t>Біологічні</a:t>
            </a:r>
            <a:br>
              <a:rPr lang="ru-RU" sz="3600" b="1" dirty="0" smtClean="0">
                <a:solidFill>
                  <a:prstClr val="black"/>
                </a:solidFill>
              </a:rPr>
            </a:br>
            <a:r>
              <a:rPr lang="ru-RU" sz="3600" b="1" dirty="0" err="1" smtClean="0">
                <a:solidFill>
                  <a:prstClr val="black"/>
                </a:solidFill>
              </a:rPr>
              <a:t>чинники</a:t>
            </a:r>
            <a:r>
              <a:rPr lang="ru-RU" sz="3600" b="1" dirty="0" smtClean="0">
                <a:solidFill>
                  <a:prstClr val="black"/>
                </a:solidFill>
              </a:rPr>
              <a:t> </a:t>
            </a:r>
            <a:r>
              <a:rPr lang="ru-RU" sz="3600" b="1" dirty="0" err="1" smtClean="0">
                <a:solidFill>
                  <a:prstClr val="black"/>
                </a:solidFill>
              </a:rPr>
              <a:t>небезпеки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/>
              <a:t>патогенні неклітинні форми життя</a:t>
            </a:r>
          </a:p>
          <a:p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590800"/>
            <a:ext cx="2790825" cy="16383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97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</a:rPr>
              <a:t>Біологічні</a:t>
            </a:r>
            <a:br>
              <a:rPr lang="ru-RU" sz="3200" b="1" dirty="0">
                <a:solidFill>
                  <a:prstClr val="black"/>
                </a:solidFill>
              </a:rPr>
            </a:br>
            <a:r>
              <a:rPr lang="ru-RU" sz="3200" b="1" dirty="0" err="1">
                <a:solidFill>
                  <a:prstClr val="black"/>
                </a:solidFill>
              </a:rPr>
              <a:t>чинники</a:t>
            </a:r>
            <a:r>
              <a:rPr lang="ru-RU" sz="3200" b="1" dirty="0">
                <a:solidFill>
                  <a:prstClr val="black"/>
                </a:solidFill>
              </a:rPr>
              <a:t> </a:t>
            </a:r>
            <a:r>
              <a:rPr lang="ru-RU" sz="3200" b="1" dirty="0" err="1">
                <a:solidFill>
                  <a:prstClr val="black"/>
                </a:solidFill>
              </a:rPr>
              <a:t>небезпеки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хвороботворні </a:t>
            </a:r>
            <a:r>
              <a:rPr lang="ru-RU" b="1" dirty="0" err="1"/>
              <a:t>мікроорганізми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438400"/>
            <a:ext cx="2333625" cy="19621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0"/>
            <a:ext cx="3796890" cy="28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686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Roboto</vt:lpstr>
      <vt:lpstr>Times New Roman</vt:lpstr>
      <vt:lpstr>Office Theme</vt:lpstr>
      <vt:lpstr>Поняття про біологічну безпеку та небезпеку. Конвенція про заборону біологічної та токсичної зброї. </vt:lpstr>
      <vt:lpstr>План</vt:lpstr>
      <vt:lpstr>Який із цих знаків є символом                          біологічної небезпеки?</vt:lpstr>
      <vt:lpstr>Символ біологічної небезпеки був розроблений у 1966 р. компанією Dow Chemical для власних потреб</vt:lpstr>
      <vt:lpstr>БІОЛОГІЧНА НЕБЕЗПЕКА –</vt:lpstr>
      <vt:lpstr>Біологічні чинники небезпеки</vt:lpstr>
      <vt:lpstr>Біологічні чинники небезпеки</vt:lpstr>
      <vt:lpstr>Біологічні чинники небезпеки</vt:lpstr>
      <vt:lpstr>Біологічні чинники небезпеки</vt:lpstr>
      <vt:lpstr>Біологічні чинники небезпеки</vt:lpstr>
      <vt:lpstr>Біологічні чинники небезпеки</vt:lpstr>
      <vt:lpstr>джерела виникнення біологічних загроз</vt:lpstr>
      <vt:lpstr>джерела виникнення біологічних загроз</vt:lpstr>
      <vt:lpstr>Біологічний тероризм –</vt:lpstr>
      <vt:lpstr>Біологічна зброя –</vt:lpstr>
      <vt:lpstr>БІОЛОГІЧНА БЕЗПЕКА</vt:lpstr>
      <vt:lpstr>                          БІОЛОГІЧНА БЕЗПЕКА</vt:lpstr>
      <vt:lpstr>БІОЛОГІЧНА БЕЗПЕКА</vt:lpstr>
      <vt:lpstr>основні напрями реалізації біологічної безпеки</vt:lpstr>
      <vt:lpstr>основні напрями реалізації біологічної безпеки</vt:lpstr>
      <vt:lpstr>Біологічний захист –</vt:lpstr>
      <vt:lpstr>Конвенція про заборону біологічної й токсичної зброї,</vt:lpstr>
    </vt:vector>
  </TitlesOfParts>
  <Company>HYATT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Пользователь</cp:lastModifiedBy>
  <cp:revision>36</cp:revision>
  <dcterms:created xsi:type="dcterms:W3CDTF">2015-12-09T15:59:37Z</dcterms:created>
  <dcterms:modified xsi:type="dcterms:W3CDTF">2020-08-23T10:45:13Z</dcterms:modified>
</cp:coreProperties>
</file>