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72" r:id="rId5"/>
    <p:sldId id="273" r:id="rId6"/>
    <p:sldId id="258" r:id="rId7"/>
    <p:sldId id="260" r:id="rId8"/>
    <p:sldId id="261" r:id="rId9"/>
    <p:sldId id="263" r:id="rId10"/>
    <p:sldId id="274" r:id="rId11"/>
    <p:sldId id="262" r:id="rId12"/>
    <p:sldId id="264" r:id="rId13"/>
    <p:sldId id="265" r:id="rId14"/>
    <p:sldId id="271" r:id="rId15"/>
    <p:sldId id="266" r:id="rId16"/>
    <p:sldId id="267" r:id="rId17"/>
    <p:sldId id="268" r:id="rId18"/>
    <p:sldId id="269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242B6-AD98-47CD-9634-B8E6286261E1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44D1ECAF-F93F-4AF1-A18A-A477341561D1}">
      <dgm:prSet/>
      <dgm:spPr/>
      <dgm:t>
        <a:bodyPr/>
        <a:lstStyle/>
        <a:p>
          <a:pPr algn="ctr" rtl="0"/>
          <a:r>
            <a:rPr lang="uk-UA" baseline="0" dirty="0" err="1"/>
            <a:t>Титриметричний</a:t>
          </a:r>
          <a:r>
            <a:rPr lang="uk-UA" baseline="0" dirty="0"/>
            <a:t> аналіз </a:t>
          </a:r>
          <a:endParaRPr lang="ru-RU" baseline="0" dirty="0"/>
        </a:p>
      </dgm:t>
    </dgm:pt>
    <dgm:pt modelId="{705E483D-66BC-4016-BDA2-70AA3F5F6422}" type="parTrans" cxnId="{29F2E631-1F24-468E-B460-B6A8774125C4}">
      <dgm:prSet/>
      <dgm:spPr/>
      <dgm:t>
        <a:bodyPr/>
        <a:lstStyle/>
        <a:p>
          <a:endParaRPr lang="ru-RU"/>
        </a:p>
      </dgm:t>
    </dgm:pt>
    <dgm:pt modelId="{19697E5E-A37F-4844-A72A-214175D67657}" type="sibTrans" cxnId="{29F2E631-1F24-468E-B460-B6A8774125C4}">
      <dgm:prSet/>
      <dgm:spPr/>
      <dgm:t>
        <a:bodyPr/>
        <a:lstStyle/>
        <a:p>
          <a:endParaRPr lang="ru-RU"/>
        </a:p>
      </dgm:t>
    </dgm:pt>
    <dgm:pt modelId="{587E6CD0-683A-4279-B247-ACBC5BDB0C83}" type="pres">
      <dgm:prSet presAssocID="{A03242B6-AD98-47CD-9634-B8E6286261E1}" presName="linear" presStyleCnt="0">
        <dgm:presLayoutVars>
          <dgm:animLvl val="lvl"/>
          <dgm:resizeHandles val="exact"/>
        </dgm:presLayoutVars>
      </dgm:prSet>
      <dgm:spPr/>
    </dgm:pt>
    <dgm:pt modelId="{A53A5164-8BC9-4368-95C3-7414EC92A1A6}" type="pres">
      <dgm:prSet presAssocID="{44D1ECAF-F93F-4AF1-A18A-A477341561D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9F2E631-1F24-468E-B460-B6A8774125C4}" srcId="{A03242B6-AD98-47CD-9634-B8E6286261E1}" destId="{44D1ECAF-F93F-4AF1-A18A-A477341561D1}" srcOrd="0" destOrd="0" parTransId="{705E483D-66BC-4016-BDA2-70AA3F5F6422}" sibTransId="{19697E5E-A37F-4844-A72A-214175D67657}"/>
    <dgm:cxn modelId="{2A13FFB4-58EF-41A2-B5CD-D955C45FEBFF}" type="presOf" srcId="{44D1ECAF-F93F-4AF1-A18A-A477341561D1}" destId="{A53A5164-8BC9-4368-95C3-7414EC92A1A6}" srcOrd="0" destOrd="0" presId="urn:microsoft.com/office/officeart/2005/8/layout/vList2"/>
    <dgm:cxn modelId="{534B01BA-44D4-4633-8FCA-1EAB716C324E}" type="presOf" srcId="{A03242B6-AD98-47CD-9634-B8E6286261E1}" destId="{587E6CD0-683A-4279-B247-ACBC5BDB0C83}" srcOrd="0" destOrd="0" presId="urn:microsoft.com/office/officeart/2005/8/layout/vList2"/>
    <dgm:cxn modelId="{C44B12F0-F069-46DC-B95B-2DE6E93010FA}" type="presParOf" srcId="{587E6CD0-683A-4279-B247-ACBC5BDB0C83}" destId="{A53A5164-8BC9-4368-95C3-7414EC92A1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6EE77-191C-4E2B-BAEE-0BB319CE8F9D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47AD49A-018A-40A3-B326-49794036C0A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за допомогою хімічних індикаторів;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0465927F-F685-493D-A189-7A4B4618BC08}" type="parTrans" cxnId="{1AFBD637-43D5-4C5D-AEE6-C3B8464DE961}">
      <dgm:prSet/>
      <dgm:spPr/>
      <dgm:t>
        <a:bodyPr/>
        <a:lstStyle/>
        <a:p>
          <a:endParaRPr lang="ru-RU"/>
        </a:p>
      </dgm:t>
    </dgm:pt>
    <dgm:pt modelId="{8948F2EE-06C2-40B8-A339-31A089FF90CE}" type="sibTrans" cxnId="{1AFBD637-43D5-4C5D-AEE6-C3B8464DE961}">
      <dgm:prSet/>
      <dgm:spPr/>
      <dgm:t>
        <a:bodyPr/>
        <a:lstStyle/>
        <a:p>
          <a:endParaRPr lang="ru-RU"/>
        </a:p>
      </dgm:t>
    </dgm:pt>
    <dgm:pt modelId="{6C0635FF-FAA2-403C-88E0-9EC2C642358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забарвлення розчину;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920FBC8-2E04-40D6-9EB1-AF95B585CBA7}" type="parTrans" cxnId="{2EBA96D7-0C6E-40F7-AA02-E679558CD98D}">
      <dgm:prSet/>
      <dgm:spPr/>
      <dgm:t>
        <a:bodyPr/>
        <a:lstStyle/>
        <a:p>
          <a:endParaRPr lang="ru-RU"/>
        </a:p>
      </dgm:t>
    </dgm:pt>
    <dgm:pt modelId="{E609C358-FFE6-4610-AFDF-3F7B9D555EC5}" type="sibTrans" cxnId="{2EBA96D7-0C6E-40F7-AA02-E679558CD98D}">
      <dgm:prSet/>
      <dgm:spPr/>
      <dgm:t>
        <a:bodyPr/>
        <a:lstStyle/>
        <a:p>
          <a:endParaRPr lang="ru-RU"/>
        </a:p>
      </dgm:t>
    </dgm:pt>
    <dgm:pt modelId="{9A9F5984-0E7E-428B-A919-C6671E19E79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помутніння розчину;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C895A87-9F59-4DC7-92E1-7CC7283BFDE8}" type="parTrans" cxnId="{B1EF5490-4AD8-4144-A0F6-4A42AD5BB5E2}">
      <dgm:prSet/>
      <dgm:spPr/>
      <dgm:t>
        <a:bodyPr/>
        <a:lstStyle/>
        <a:p>
          <a:endParaRPr lang="ru-RU"/>
        </a:p>
      </dgm:t>
    </dgm:pt>
    <dgm:pt modelId="{B9EB9749-C3C7-4667-B98F-8EF9DEAAAF87}" type="sibTrans" cxnId="{B1EF5490-4AD8-4144-A0F6-4A42AD5BB5E2}">
      <dgm:prSet/>
      <dgm:spPr/>
      <dgm:t>
        <a:bodyPr/>
        <a:lstStyle/>
        <a:p>
          <a:endParaRPr lang="ru-RU"/>
        </a:p>
      </dgm:t>
    </dgm:pt>
    <dgm:pt modelId="{E5B86D95-CDA6-4951-8801-FB87AB4A8C8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випаданням осаду;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9C06A71-43CB-4987-B02A-2A3E74739092}" type="parTrans" cxnId="{F64FDFC9-40BE-4372-8E5B-89CD78285F08}">
      <dgm:prSet/>
      <dgm:spPr/>
      <dgm:t>
        <a:bodyPr/>
        <a:lstStyle/>
        <a:p>
          <a:endParaRPr lang="ru-RU"/>
        </a:p>
      </dgm:t>
    </dgm:pt>
    <dgm:pt modelId="{547F5428-FDE2-4F2A-B4D1-116BEE1A4949}" type="sibTrans" cxnId="{F64FDFC9-40BE-4372-8E5B-89CD78285F08}">
      <dgm:prSet/>
      <dgm:spPr/>
      <dgm:t>
        <a:bodyPr/>
        <a:lstStyle/>
        <a:p>
          <a:endParaRPr lang="ru-RU"/>
        </a:p>
      </dgm:t>
    </dgm:pt>
    <dgm:pt modelId="{A74975BD-CFB2-486E-8454-B93797AF3459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фізико-хімічних властивостей розчину (зміна </a:t>
          </a:r>
          <a:r>
            <a:rPr lang="uk-UA" sz="30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рН</a:t>
          </a:r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, електропровідності</a:t>
          </a:r>
          <a:r>
            <a:rPr lang="uk-UA" sz="3000" dirty="0">
              <a:latin typeface="Times New Roman" pitchFamily="18" charset="0"/>
              <a:cs typeface="Times New Roman" pitchFamily="18" charset="0"/>
            </a:rPr>
            <a:t>)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FB88EE33-36D9-4511-8E4E-C788C59E5B18}" type="parTrans" cxnId="{A985E479-C6D1-447E-A33E-3F6D6C46177B}">
      <dgm:prSet/>
      <dgm:spPr/>
      <dgm:t>
        <a:bodyPr/>
        <a:lstStyle/>
        <a:p>
          <a:endParaRPr lang="ru-RU"/>
        </a:p>
      </dgm:t>
    </dgm:pt>
    <dgm:pt modelId="{0BA946BA-1597-417E-AB7E-592842947F9E}" type="sibTrans" cxnId="{A985E479-C6D1-447E-A33E-3F6D6C46177B}">
      <dgm:prSet/>
      <dgm:spPr/>
      <dgm:t>
        <a:bodyPr/>
        <a:lstStyle/>
        <a:p>
          <a:endParaRPr lang="ru-RU"/>
        </a:p>
      </dgm:t>
    </dgm:pt>
    <dgm:pt modelId="{BC275171-37B2-4E32-83D4-F75F7272DC9F}" type="pres">
      <dgm:prSet presAssocID="{0E26EE77-191C-4E2B-BAEE-0BB319CE8F9D}" presName="linear" presStyleCnt="0">
        <dgm:presLayoutVars>
          <dgm:animLvl val="lvl"/>
          <dgm:resizeHandles val="exact"/>
        </dgm:presLayoutVars>
      </dgm:prSet>
      <dgm:spPr/>
    </dgm:pt>
    <dgm:pt modelId="{7DCE29C8-3FFC-43F5-829F-921849C2A5DC}" type="pres">
      <dgm:prSet presAssocID="{847AD49A-018A-40A3-B326-49794036C0A3}" presName="parentText" presStyleLbl="node1" presStyleIdx="0" presStyleCnt="5" custLinFactNeighborX="-220" custLinFactNeighborY="-30861">
        <dgm:presLayoutVars>
          <dgm:chMax val="0"/>
          <dgm:bulletEnabled val="1"/>
        </dgm:presLayoutVars>
      </dgm:prSet>
      <dgm:spPr/>
    </dgm:pt>
    <dgm:pt modelId="{90A5BD39-51DE-47EE-94ED-8E5135B16C0A}" type="pres">
      <dgm:prSet presAssocID="{8948F2EE-06C2-40B8-A339-31A089FF90CE}" presName="spacer" presStyleCnt="0"/>
      <dgm:spPr/>
    </dgm:pt>
    <dgm:pt modelId="{06F4F668-E8AF-4991-9491-056ECAFB32E1}" type="pres">
      <dgm:prSet presAssocID="{6C0635FF-FAA2-403C-88E0-9EC2C64235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94C628-4802-4F82-BF5B-C000EBC972F1}" type="pres">
      <dgm:prSet presAssocID="{E609C358-FFE6-4610-AFDF-3F7B9D555EC5}" presName="spacer" presStyleCnt="0"/>
      <dgm:spPr/>
    </dgm:pt>
    <dgm:pt modelId="{B93D64DC-7357-4431-BD6E-56B23E9D65EB}" type="pres">
      <dgm:prSet presAssocID="{9A9F5984-0E7E-428B-A919-C6671E19E797}" presName="parentText" presStyleLbl="node1" presStyleIdx="2" presStyleCnt="5" custLinFactY="-251" custLinFactNeighborX="219" custLinFactNeighborY="-100000">
        <dgm:presLayoutVars>
          <dgm:chMax val="0"/>
          <dgm:bulletEnabled val="1"/>
        </dgm:presLayoutVars>
      </dgm:prSet>
      <dgm:spPr/>
    </dgm:pt>
    <dgm:pt modelId="{9C3D81E3-0F90-4F48-AF90-40A0973474E9}" type="pres">
      <dgm:prSet presAssocID="{B9EB9749-C3C7-4667-B98F-8EF9DEAAAF87}" presName="spacer" presStyleCnt="0"/>
      <dgm:spPr/>
    </dgm:pt>
    <dgm:pt modelId="{ABC3B19D-C298-4825-BDD6-B6D2A6321EA9}" type="pres">
      <dgm:prSet presAssocID="{E5B86D95-CDA6-4951-8801-FB87AB4A8C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2AE2A3-FD98-4ECC-99A0-139FE30A3C95}" type="pres">
      <dgm:prSet presAssocID="{547F5428-FDE2-4F2A-B4D1-116BEE1A4949}" presName="spacer" presStyleCnt="0"/>
      <dgm:spPr/>
    </dgm:pt>
    <dgm:pt modelId="{BB12437C-7B92-4820-A9EE-FF9286294201}" type="pres">
      <dgm:prSet presAssocID="{A74975BD-CFB2-486E-8454-B93797AF345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BE8CD1B-066E-4E50-A901-6F126E70DD27}" type="presOf" srcId="{9A9F5984-0E7E-428B-A919-C6671E19E797}" destId="{B93D64DC-7357-4431-BD6E-56B23E9D65EB}" srcOrd="0" destOrd="0" presId="urn:microsoft.com/office/officeart/2005/8/layout/vList2"/>
    <dgm:cxn modelId="{2E46452A-18C8-4F86-8CBB-73163279B818}" type="presOf" srcId="{847AD49A-018A-40A3-B326-49794036C0A3}" destId="{7DCE29C8-3FFC-43F5-829F-921849C2A5DC}" srcOrd="0" destOrd="0" presId="urn:microsoft.com/office/officeart/2005/8/layout/vList2"/>
    <dgm:cxn modelId="{1AFBD637-43D5-4C5D-AEE6-C3B8464DE961}" srcId="{0E26EE77-191C-4E2B-BAEE-0BB319CE8F9D}" destId="{847AD49A-018A-40A3-B326-49794036C0A3}" srcOrd="0" destOrd="0" parTransId="{0465927F-F685-493D-A189-7A4B4618BC08}" sibTransId="{8948F2EE-06C2-40B8-A339-31A089FF90CE}"/>
    <dgm:cxn modelId="{F5E5034B-58F3-4905-9C20-776B8FB5BA90}" type="presOf" srcId="{6C0635FF-FAA2-403C-88E0-9EC2C642358C}" destId="{06F4F668-E8AF-4991-9491-056ECAFB32E1}" srcOrd="0" destOrd="0" presId="urn:microsoft.com/office/officeart/2005/8/layout/vList2"/>
    <dgm:cxn modelId="{491A5475-9FBD-4F9E-9CE9-73F58164E019}" type="presOf" srcId="{A74975BD-CFB2-486E-8454-B93797AF3459}" destId="{BB12437C-7B92-4820-A9EE-FF9286294201}" srcOrd="0" destOrd="0" presId="urn:microsoft.com/office/officeart/2005/8/layout/vList2"/>
    <dgm:cxn modelId="{A985E479-C6D1-447E-A33E-3F6D6C46177B}" srcId="{0E26EE77-191C-4E2B-BAEE-0BB319CE8F9D}" destId="{A74975BD-CFB2-486E-8454-B93797AF3459}" srcOrd="4" destOrd="0" parTransId="{FB88EE33-36D9-4511-8E4E-C788C59E5B18}" sibTransId="{0BA946BA-1597-417E-AB7E-592842947F9E}"/>
    <dgm:cxn modelId="{7F793C7D-3E73-4225-9C86-992C0E994C2B}" type="presOf" srcId="{0E26EE77-191C-4E2B-BAEE-0BB319CE8F9D}" destId="{BC275171-37B2-4E32-83D4-F75F7272DC9F}" srcOrd="0" destOrd="0" presId="urn:microsoft.com/office/officeart/2005/8/layout/vList2"/>
    <dgm:cxn modelId="{B1EF5490-4AD8-4144-A0F6-4A42AD5BB5E2}" srcId="{0E26EE77-191C-4E2B-BAEE-0BB319CE8F9D}" destId="{9A9F5984-0E7E-428B-A919-C6671E19E797}" srcOrd="2" destOrd="0" parTransId="{2C895A87-9F59-4DC7-92E1-7CC7283BFDE8}" sibTransId="{B9EB9749-C3C7-4667-B98F-8EF9DEAAAF87}"/>
    <dgm:cxn modelId="{F64FDFC9-40BE-4372-8E5B-89CD78285F08}" srcId="{0E26EE77-191C-4E2B-BAEE-0BB319CE8F9D}" destId="{E5B86D95-CDA6-4951-8801-FB87AB4A8C84}" srcOrd="3" destOrd="0" parTransId="{B9C06A71-43CB-4987-B02A-2A3E74739092}" sibTransId="{547F5428-FDE2-4F2A-B4D1-116BEE1A4949}"/>
    <dgm:cxn modelId="{2EBA96D7-0C6E-40F7-AA02-E679558CD98D}" srcId="{0E26EE77-191C-4E2B-BAEE-0BB319CE8F9D}" destId="{6C0635FF-FAA2-403C-88E0-9EC2C642358C}" srcOrd="1" destOrd="0" parTransId="{2920FBC8-2E04-40D6-9EB1-AF95B585CBA7}" sibTransId="{E609C358-FFE6-4610-AFDF-3F7B9D555EC5}"/>
    <dgm:cxn modelId="{E5EA82FB-7E06-4395-BD69-7C04B4B3A844}" type="presOf" srcId="{E5B86D95-CDA6-4951-8801-FB87AB4A8C84}" destId="{ABC3B19D-C298-4825-BDD6-B6D2A6321EA9}" srcOrd="0" destOrd="0" presId="urn:microsoft.com/office/officeart/2005/8/layout/vList2"/>
    <dgm:cxn modelId="{07F6E311-4359-47CB-8335-537E5B3D2FFC}" type="presParOf" srcId="{BC275171-37B2-4E32-83D4-F75F7272DC9F}" destId="{7DCE29C8-3FFC-43F5-829F-921849C2A5DC}" srcOrd="0" destOrd="0" presId="urn:microsoft.com/office/officeart/2005/8/layout/vList2"/>
    <dgm:cxn modelId="{10F4E548-89B3-4B1B-BE2B-8AD0261E5AD9}" type="presParOf" srcId="{BC275171-37B2-4E32-83D4-F75F7272DC9F}" destId="{90A5BD39-51DE-47EE-94ED-8E5135B16C0A}" srcOrd="1" destOrd="0" presId="urn:microsoft.com/office/officeart/2005/8/layout/vList2"/>
    <dgm:cxn modelId="{A1F8EB7D-6DE6-4F0C-BD64-F699442D544B}" type="presParOf" srcId="{BC275171-37B2-4E32-83D4-F75F7272DC9F}" destId="{06F4F668-E8AF-4991-9491-056ECAFB32E1}" srcOrd="2" destOrd="0" presId="urn:microsoft.com/office/officeart/2005/8/layout/vList2"/>
    <dgm:cxn modelId="{678F8D69-7872-49BD-AD19-FAC9E5F59E1F}" type="presParOf" srcId="{BC275171-37B2-4E32-83D4-F75F7272DC9F}" destId="{6A94C628-4802-4F82-BF5B-C000EBC972F1}" srcOrd="3" destOrd="0" presId="urn:microsoft.com/office/officeart/2005/8/layout/vList2"/>
    <dgm:cxn modelId="{F8A055C5-E27C-4716-AEED-D717BFB9615B}" type="presParOf" srcId="{BC275171-37B2-4E32-83D4-F75F7272DC9F}" destId="{B93D64DC-7357-4431-BD6E-56B23E9D65EB}" srcOrd="4" destOrd="0" presId="urn:microsoft.com/office/officeart/2005/8/layout/vList2"/>
    <dgm:cxn modelId="{2FD643A4-B1F4-4C61-9BB9-7D07CF25110F}" type="presParOf" srcId="{BC275171-37B2-4E32-83D4-F75F7272DC9F}" destId="{9C3D81E3-0F90-4F48-AF90-40A0973474E9}" srcOrd="5" destOrd="0" presId="urn:microsoft.com/office/officeart/2005/8/layout/vList2"/>
    <dgm:cxn modelId="{8C5A8B4C-D10C-4011-96EE-101951AB8821}" type="presParOf" srcId="{BC275171-37B2-4E32-83D4-F75F7272DC9F}" destId="{ABC3B19D-C298-4825-BDD6-B6D2A6321EA9}" srcOrd="6" destOrd="0" presId="urn:microsoft.com/office/officeart/2005/8/layout/vList2"/>
    <dgm:cxn modelId="{BEB3ED42-BB76-4FF8-92E9-4F4B6DD4F7D4}" type="presParOf" srcId="{BC275171-37B2-4E32-83D4-F75F7272DC9F}" destId="{EB2AE2A3-FD98-4ECC-99A0-139FE30A3C95}" srcOrd="7" destOrd="0" presId="urn:microsoft.com/office/officeart/2005/8/layout/vList2"/>
    <dgm:cxn modelId="{2232CB40-643C-4A97-B31F-8812053FBBBA}" type="presParOf" srcId="{BC275171-37B2-4E32-83D4-F75F7272DC9F}" destId="{BB12437C-7B92-4820-A9EE-FF92862942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A7A5B-A6E9-410E-8138-BD4289393E0C}" type="doc">
      <dgm:prSet loTypeId="urn:microsoft.com/office/officeart/2005/8/layout/hierarchy4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4975B1-5C3A-4F57-A3D3-729F986AE4A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зовнішні (від розчину, що титрують відбирають капіляром краплею розчину до якого на фарфоровій пластинці додають краплю індикатора);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7606790-B787-43B1-92BA-55C01151C128}" type="parTrans" cxnId="{13822AB7-3FC2-45B0-B5DE-3CB8C84C7B24}">
      <dgm:prSet/>
      <dgm:spPr/>
      <dgm:t>
        <a:bodyPr/>
        <a:lstStyle/>
        <a:p>
          <a:endParaRPr lang="ru-RU"/>
        </a:p>
      </dgm:t>
    </dgm:pt>
    <dgm:pt modelId="{902213F1-0712-4FD8-9625-FEAC2CFA5C6E}" type="sibTrans" cxnId="{13822AB7-3FC2-45B0-B5DE-3CB8C84C7B24}">
      <dgm:prSet/>
      <dgm:spPr/>
      <dgm:t>
        <a:bodyPr/>
        <a:lstStyle/>
        <a:p>
          <a:endParaRPr lang="ru-RU"/>
        </a:p>
      </dgm:t>
    </dgm:pt>
    <dgm:pt modelId="{0D21E551-F994-43FE-A2EC-C6FE3A1992D1}">
      <dgm:prSet custT="1"/>
      <dgm:spPr/>
      <dgm:t>
        <a:bodyPr/>
        <a:lstStyle/>
        <a:p>
          <a:pPr rtl="0"/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внутрішні (додають до розчину досліджуваної речовини і титрування проводять в присутності індикатора) 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9E22706-647F-4BFB-A2A7-FBD404CF62F2}" type="parTrans" cxnId="{2456B829-055E-4F2A-8CE6-0ADDD100D20A}">
      <dgm:prSet/>
      <dgm:spPr/>
      <dgm:t>
        <a:bodyPr/>
        <a:lstStyle/>
        <a:p>
          <a:endParaRPr lang="ru-RU"/>
        </a:p>
      </dgm:t>
    </dgm:pt>
    <dgm:pt modelId="{1F2CB253-D832-4ADA-97E2-73A9E9E47D14}" type="sibTrans" cxnId="{2456B829-055E-4F2A-8CE6-0ADDD100D20A}">
      <dgm:prSet/>
      <dgm:spPr/>
      <dgm:t>
        <a:bodyPr/>
        <a:lstStyle/>
        <a:p>
          <a:endParaRPr lang="ru-RU"/>
        </a:p>
      </dgm:t>
    </dgm:pt>
    <dgm:pt modelId="{E5BC99FF-31CC-4B99-8299-660D2A9E362D}" type="pres">
      <dgm:prSet presAssocID="{AF2A7A5B-A6E9-410E-8138-BD4289393E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11587-C992-4F05-B20E-934056578D38}" type="pres">
      <dgm:prSet presAssocID="{4C4975B1-5C3A-4F57-A3D3-729F986AE4A7}" presName="vertOne" presStyleCnt="0"/>
      <dgm:spPr/>
    </dgm:pt>
    <dgm:pt modelId="{A25B3970-3135-430C-86E7-2310896367B0}" type="pres">
      <dgm:prSet presAssocID="{4C4975B1-5C3A-4F57-A3D3-729F986AE4A7}" presName="txOne" presStyleLbl="node0" presStyleIdx="0" presStyleCnt="2">
        <dgm:presLayoutVars>
          <dgm:chPref val="3"/>
        </dgm:presLayoutVars>
      </dgm:prSet>
      <dgm:spPr/>
    </dgm:pt>
    <dgm:pt modelId="{4346794E-0A26-44A7-95E8-AC38F8E57025}" type="pres">
      <dgm:prSet presAssocID="{4C4975B1-5C3A-4F57-A3D3-729F986AE4A7}" presName="horzOne" presStyleCnt="0"/>
      <dgm:spPr/>
    </dgm:pt>
    <dgm:pt modelId="{883A0737-175E-4E64-91B1-AD3183344228}" type="pres">
      <dgm:prSet presAssocID="{902213F1-0712-4FD8-9625-FEAC2CFA5C6E}" presName="sibSpaceOne" presStyleCnt="0"/>
      <dgm:spPr/>
    </dgm:pt>
    <dgm:pt modelId="{1EE058C2-B454-47EE-8DFC-56918ADBE51A}" type="pres">
      <dgm:prSet presAssocID="{0D21E551-F994-43FE-A2EC-C6FE3A1992D1}" presName="vertOne" presStyleCnt="0"/>
      <dgm:spPr/>
    </dgm:pt>
    <dgm:pt modelId="{D30D02CF-9159-44D4-BCE1-CB3C9EF3A7C3}" type="pres">
      <dgm:prSet presAssocID="{0D21E551-F994-43FE-A2EC-C6FE3A1992D1}" presName="txOne" presStyleLbl="node0" presStyleIdx="1" presStyleCnt="2">
        <dgm:presLayoutVars>
          <dgm:chPref val="3"/>
        </dgm:presLayoutVars>
      </dgm:prSet>
      <dgm:spPr/>
    </dgm:pt>
    <dgm:pt modelId="{ABB704D6-A66B-4554-A41C-1D2493FEE47C}" type="pres">
      <dgm:prSet presAssocID="{0D21E551-F994-43FE-A2EC-C6FE3A1992D1}" presName="horzOne" presStyleCnt="0"/>
      <dgm:spPr/>
    </dgm:pt>
  </dgm:ptLst>
  <dgm:cxnLst>
    <dgm:cxn modelId="{2456B829-055E-4F2A-8CE6-0ADDD100D20A}" srcId="{AF2A7A5B-A6E9-410E-8138-BD4289393E0C}" destId="{0D21E551-F994-43FE-A2EC-C6FE3A1992D1}" srcOrd="1" destOrd="0" parTransId="{49E22706-647F-4BFB-A2A7-FBD404CF62F2}" sibTransId="{1F2CB253-D832-4ADA-97E2-73A9E9E47D14}"/>
    <dgm:cxn modelId="{230D0233-A277-447C-BE2D-1AA2128757BD}" type="presOf" srcId="{AF2A7A5B-A6E9-410E-8138-BD4289393E0C}" destId="{E5BC99FF-31CC-4B99-8299-660D2A9E362D}" srcOrd="0" destOrd="0" presId="urn:microsoft.com/office/officeart/2005/8/layout/hierarchy4"/>
    <dgm:cxn modelId="{54A8F191-7771-4A90-B36A-AEC3A61C5C4E}" type="presOf" srcId="{4C4975B1-5C3A-4F57-A3D3-729F986AE4A7}" destId="{A25B3970-3135-430C-86E7-2310896367B0}" srcOrd="0" destOrd="0" presId="urn:microsoft.com/office/officeart/2005/8/layout/hierarchy4"/>
    <dgm:cxn modelId="{136CC694-30F6-47B4-9972-6B221BF56C49}" type="presOf" srcId="{0D21E551-F994-43FE-A2EC-C6FE3A1992D1}" destId="{D30D02CF-9159-44D4-BCE1-CB3C9EF3A7C3}" srcOrd="0" destOrd="0" presId="urn:microsoft.com/office/officeart/2005/8/layout/hierarchy4"/>
    <dgm:cxn modelId="{13822AB7-3FC2-45B0-B5DE-3CB8C84C7B24}" srcId="{AF2A7A5B-A6E9-410E-8138-BD4289393E0C}" destId="{4C4975B1-5C3A-4F57-A3D3-729F986AE4A7}" srcOrd="0" destOrd="0" parTransId="{97606790-B787-43B1-92BA-55C01151C128}" sibTransId="{902213F1-0712-4FD8-9625-FEAC2CFA5C6E}"/>
    <dgm:cxn modelId="{671A277B-05BA-4E8A-B13E-DC4AAD7E81EE}" type="presParOf" srcId="{E5BC99FF-31CC-4B99-8299-660D2A9E362D}" destId="{D5C11587-C992-4F05-B20E-934056578D38}" srcOrd="0" destOrd="0" presId="urn:microsoft.com/office/officeart/2005/8/layout/hierarchy4"/>
    <dgm:cxn modelId="{7C1626A2-152B-4DBB-90D6-AA2133257BAE}" type="presParOf" srcId="{D5C11587-C992-4F05-B20E-934056578D38}" destId="{A25B3970-3135-430C-86E7-2310896367B0}" srcOrd="0" destOrd="0" presId="urn:microsoft.com/office/officeart/2005/8/layout/hierarchy4"/>
    <dgm:cxn modelId="{6C0B4C70-FB71-46B1-8E95-C7605C2581C5}" type="presParOf" srcId="{D5C11587-C992-4F05-B20E-934056578D38}" destId="{4346794E-0A26-44A7-95E8-AC38F8E57025}" srcOrd="1" destOrd="0" presId="urn:microsoft.com/office/officeart/2005/8/layout/hierarchy4"/>
    <dgm:cxn modelId="{D8320616-6E0C-4646-B74F-5F2E5CAFF9F2}" type="presParOf" srcId="{E5BC99FF-31CC-4B99-8299-660D2A9E362D}" destId="{883A0737-175E-4E64-91B1-AD3183344228}" srcOrd="1" destOrd="0" presId="urn:microsoft.com/office/officeart/2005/8/layout/hierarchy4"/>
    <dgm:cxn modelId="{FE8A808C-D34B-4998-98D8-80037D336950}" type="presParOf" srcId="{E5BC99FF-31CC-4B99-8299-660D2A9E362D}" destId="{1EE058C2-B454-47EE-8DFC-56918ADBE51A}" srcOrd="2" destOrd="0" presId="urn:microsoft.com/office/officeart/2005/8/layout/hierarchy4"/>
    <dgm:cxn modelId="{04F1C4A8-1AD5-4770-900C-8D33CF767A87}" type="presParOf" srcId="{1EE058C2-B454-47EE-8DFC-56918ADBE51A}" destId="{D30D02CF-9159-44D4-BCE1-CB3C9EF3A7C3}" srcOrd="0" destOrd="0" presId="urn:microsoft.com/office/officeart/2005/8/layout/hierarchy4"/>
    <dgm:cxn modelId="{8A64AB5F-9199-4019-A5F5-57C0607A662C}" type="presParOf" srcId="{1EE058C2-B454-47EE-8DFC-56918ADBE51A}" destId="{ABB704D6-A66B-4554-A41C-1D2493FEE4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263DA-7757-4B83-83C9-0DCCA1E5F0D4}" type="doc">
      <dgm:prSet loTypeId="urn:microsoft.com/office/officeart/2005/8/layout/orgChart1" loCatId="hierarchy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00EE3030-9F4B-4EC4-8D19-C6359897D53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Стандартний</a:t>
          </a:r>
          <a:r>
            <a:rPr lang="ru-RU" b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 (титрований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або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робочий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) -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, яка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вступає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реакцію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досліджуваною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речовиною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має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точно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відому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концентрацію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.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розчини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титриметричного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аналізу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ділять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на 2 типа: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встановлені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162BEB78-597B-4DF1-8379-C7DEE615FD6C}" type="parTrans" cxnId="{D3B7AB2D-04BD-4D18-A9A1-B7393CE2BBA7}">
      <dgm:prSet/>
      <dgm:spPr/>
      <dgm:t>
        <a:bodyPr/>
        <a:lstStyle/>
        <a:p>
          <a:endParaRPr lang="ru-RU"/>
        </a:p>
      </dgm:t>
    </dgm:pt>
    <dgm:pt modelId="{9970C126-3FFD-40F0-9469-F56AFF385201}" type="sibTrans" cxnId="{D3B7AB2D-04BD-4D18-A9A1-B7393CE2BBA7}">
      <dgm:prSet/>
      <dgm:spPr/>
      <dgm:t>
        <a:bodyPr/>
        <a:lstStyle/>
        <a:p>
          <a:endParaRPr lang="ru-RU"/>
        </a:p>
      </dgm:t>
    </dgm:pt>
    <dgm:pt modelId="{5996FCE7-6E4C-4C11-A885-2552B12BDC70}">
      <dgm:prSet/>
      <dgm:spPr/>
      <dgm:t>
        <a:bodyPr/>
        <a:lstStyle/>
        <a:p>
          <a:pPr rtl="0"/>
          <a:r>
            <a:rPr lang="ru-RU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Приготованим</a:t>
          </a:r>
          <a:r>
            <a:rPr lang="ru-RU" b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стандартним</a:t>
          </a:r>
          <a:r>
            <a:rPr lang="ru-RU" b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розчином</a:t>
          </a:r>
          <a:r>
            <a:rPr lang="ru-RU" b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називають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такий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, точна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концентрація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якого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досягається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результаті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його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: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точну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наважку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розчиняють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мірній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. Титр такого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розчину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дорівнює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масі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наважки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поділеній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на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об’єм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колби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, в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якій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приготований</a:t>
          </a:r>
          <a:r>
            <a:rPr lang="ru-RU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B24449A-914B-49A6-BC10-D4D4563C33EF}" type="parTrans" cxnId="{F270C548-ACDC-4CA6-A579-F603375A7386}">
      <dgm:prSet/>
      <dgm:spPr/>
      <dgm:t>
        <a:bodyPr/>
        <a:lstStyle/>
        <a:p>
          <a:endParaRPr lang="ru-RU"/>
        </a:p>
      </dgm:t>
    </dgm:pt>
    <dgm:pt modelId="{E6E9F6CD-C30C-4128-854B-525BD84C81C0}" type="sibTrans" cxnId="{F270C548-ACDC-4CA6-A579-F603375A7386}">
      <dgm:prSet/>
      <dgm:spPr/>
      <dgm:t>
        <a:bodyPr/>
        <a:lstStyle/>
        <a:p>
          <a:endParaRPr lang="ru-RU"/>
        </a:p>
      </dgm:t>
    </dgm:pt>
    <dgm:pt modelId="{2064E6C2-7BF9-470F-908D-712C7C9D7A13}" type="pres">
      <dgm:prSet presAssocID="{777263DA-7757-4B83-83C9-0DCCA1E5F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1AFFFB-B1ED-4EE3-BD91-9F063643A23C}" type="pres">
      <dgm:prSet presAssocID="{00EE3030-9F4B-4EC4-8D19-C6359897D533}" presName="hierRoot1" presStyleCnt="0">
        <dgm:presLayoutVars>
          <dgm:hierBranch val="init"/>
        </dgm:presLayoutVars>
      </dgm:prSet>
      <dgm:spPr/>
    </dgm:pt>
    <dgm:pt modelId="{9682BF7E-B224-4FA6-9E85-658F46E7E187}" type="pres">
      <dgm:prSet presAssocID="{00EE3030-9F4B-4EC4-8D19-C6359897D533}" presName="rootComposite1" presStyleCnt="0"/>
      <dgm:spPr/>
    </dgm:pt>
    <dgm:pt modelId="{4B90A979-36BD-495B-A84E-325CA8571542}" type="pres">
      <dgm:prSet presAssocID="{00EE3030-9F4B-4EC4-8D19-C6359897D533}" presName="rootText1" presStyleLbl="node0" presStyleIdx="0" presStyleCnt="2" custScaleX="98938" custScaleY="228781">
        <dgm:presLayoutVars>
          <dgm:chPref val="3"/>
        </dgm:presLayoutVars>
      </dgm:prSet>
      <dgm:spPr/>
    </dgm:pt>
    <dgm:pt modelId="{F6D56DB0-E0F0-480A-8815-1B3C87560CE6}" type="pres">
      <dgm:prSet presAssocID="{00EE3030-9F4B-4EC4-8D19-C6359897D533}" presName="rootConnector1" presStyleLbl="node1" presStyleIdx="0" presStyleCnt="0"/>
      <dgm:spPr/>
    </dgm:pt>
    <dgm:pt modelId="{1CEB50EF-6E03-4909-A232-E4AE15090F24}" type="pres">
      <dgm:prSet presAssocID="{00EE3030-9F4B-4EC4-8D19-C6359897D533}" presName="hierChild2" presStyleCnt="0"/>
      <dgm:spPr/>
    </dgm:pt>
    <dgm:pt modelId="{F62BBE1C-983F-4B7F-9BEA-E4F4C5454FFD}" type="pres">
      <dgm:prSet presAssocID="{00EE3030-9F4B-4EC4-8D19-C6359897D533}" presName="hierChild3" presStyleCnt="0"/>
      <dgm:spPr/>
    </dgm:pt>
    <dgm:pt modelId="{B60B0F06-D881-4278-B6F8-DDC4173DBEE6}" type="pres">
      <dgm:prSet presAssocID="{5996FCE7-6E4C-4C11-A885-2552B12BDC70}" presName="hierRoot1" presStyleCnt="0">
        <dgm:presLayoutVars>
          <dgm:hierBranch val="init"/>
        </dgm:presLayoutVars>
      </dgm:prSet>
      <dgm:spPr/>
    </dgm:pt>
    <dgm:pt modelId="{FAD649A2-FBA0-4906-AABB-5AF05C092072}" type="pres">
      <dgm:prSet presAssocID="{5996FCE7-6E4C-4C11-A885-2552B12BDC70}" presName="rootComposite1" presStyleCnt="0"/>
      <dgm:spPr/>
    </dgm:pt>
    <dgm:pt modelId="{0F47F74F-4AF4-4920-82A2-BA2AE4B7EBA3}" type="pres">
      <dgm:prSet presAssocID="{5996FCE7-6E4C-4C11-A885-2552B12BDC70}" presName="rootText1" presStyleLbl="node0" presStyleIdx="1" presStyleCnt="2" custScaleY="228781">
        <dgm:presLayoutVars>
          <dgm:chPref val="3"/>
        </dgm:presLayoutVars>
      </dgm:prSet>
      <dgm:spPr/>
    </dgm:pt>
    <dgm:pt modelId="{D6AC43FD-71F4-427B-AB21-495FA26C7793}" type="pres">
      <dgm:prSet presAssocID="{5996FCE7-6E4C-4C11-A885-2552B12BDC70}" presName="rootConnector1" presStyleLbl="node1" presStyleIdx="0" presStyleCnt="0"/>
      <dgm:spPr/>
    </dgm:pt>
    <dgm:pt modelId="{C3D885D6-314F-4830-828D-0D41121B4E2B}" type="pres">
      <dgm:prSet presAssocID="{5996FCE7-6E4C-4C11-A885-2552B12BDC70}" presName="hierChild2" presStyleCnt="0"/>
      <dgm:spPr/>
    </dgm:pt>
    <dgm:pt modelId="{FB7B20B2-F5FE-483D-9B0F-4BF41F524CD4}" type="pres">
      <dgm:prSet presAssocID="{5996FCE7-6E4C-4C11-A885-2552B12BDC70}" presName="hierChild3" presStyleCnt="0"/>
      <dgm:spPr/>
    </dgm:pt>
  </dgm:ptLst>
  <dgm:cxnLst>
    <dgm:cxn modelId="{6C61F911-1F6E-4E7E-8C94-1F2EE5F2B413}" type="presOf" srcId="{5996FCE7-6E4C-4C11-A885-2552B12BDC70}" destId="{D6AC43FD-71F4-427B-AB21-495FA26C7793}" srcOrd="1" destOrd="0" presId="urn:microsoft.com/office/officeart/2005/8/layout/orgChart1"/>
    <dgm:cxn modelId="{D3B7AB2D-04BD-4D18-A9A1-B7393CE2BBA7}" srcId="{777263DA-7757-4B83-83C9-0DCCA1E5F0D4}" destId="{00EE3030-9F4B-4EC4-8D19-C6359897D533}" srcOrd="0" destOrd="0" parTransId="{162BEB78-597B-4DF1-8379-C7DEE615FD6C}" sibTransId="{9970C126-3FFD-40F0-9469-F56AFF385201}"/>
    <dgm:cxn modelId="{A70DE760-55D8-4B38-BBD1-DBF91BC53FFE}" type="presOf" srcId="{00EE3030-9F4B-4EC4-8D19-C6359897D533}" destId="{F6D56DB0-E0F0-480A-8815-1B3C87560CE6}" srcOrd="1" destOrd="0" presId="urn:microsoft.com/office/officeart/2005/8/layout/orgChart1"/>
    <dgm:cxn modelId="{F270C548-ACDC-4CA6-A579-F603375A7386}" srcId="{777263DA-7757-4B83-83C9-0DCCA1E5F0D4}" destId="{5996FCE7-6E4C-4C11-A885-2552B12BDC70}" srcOrd="1" destOrd="0" parTransId="{FB24449A-914B-49A6-BC10-D4D4563C33EF}" sibTransId="{E6E9F6CD-C30C-4128-854B-525BD84C81C0}"/>
    <dgm:cxn modelId="{DF5801D0-0D39-450B-9938-62849EE29543}" type="presOf" srcId="{777263DA-7757-4B83-83C9-0DCCA1E5F0D4}" destId="{2064E6C2-7BF9-470F-908D-712C7C9D7A13}" srcOrd="0" destOrd="0" presId="urn:microsoft.com/office/officeart/2005/8/layout/orgChart1"/>
    <dgm:cxn modelId="{40A866D5-3D76-47B7-A8BB-411BA4FDF509}" type="presOf" srcId="{5996FCE7-6E4C-4C11-A885-2552B12BDC70}" destId="{0F47F74F-4AF4-4920-82A2-BA2AE4B7EBA3}" srcOrd="0" destOrd="0" presId="urn:microsoft.com/office/officeart/2005/8/layout/orgChart1"/>
    <dgm:cxn modelId="{496D61E9-DE73-4DBA-B5DF-96218BB66598}" type="presOf" srcId="{00EE3030-9F4B-4EC4-8D19-C6359897D533}" destId="{4B90A979-36BD-495B-A84E-325CA8571542}" srcOrd="0" destOrd="0" presId="urn:microsoft.com/office/officeart/2005/8/layout/orgChart1"/>
    <dgm:cxn modelId="{B33F605F-C10A-4F33-B408-A54790235EC3}" type="presParOf" srcId="{2064E6C2-7BF9-470F-908D-712C7C9D7A13}" destId="{D61AFFFB-B1ED-4EE3-BD91-9F063643A23C}" srcOrd="0" destOrd="0" presId="urn:microsoft.com/office/officeart/2005/8/layout/orgChart1"/>
    <dgm:cxn modelId="{ADAAEC17-B17D-47D2-AC3E-CCD2987E1BDC}" type="presParOf" srcId="{D61AFFFB-B1ED-4EE3-BD91-9F063643A23C}" destId="{9682BF7E-B224-4FA6-9E85-658F46E7E187}" srcOrd="0" destOrd="0" presId="urn:microsoft.com/office/officeart/2005/8/layout/orgChart1"/>
    <dgm:cxn modelId="{B250D590-71A8-400D-8DD7-BFE1C0AB8EA9}" type="presParOf" srcId="{9682BF7E-B224-4FA6-9E85-658F46E7E187}" destId="{4B90A979-36BD-495B-A84E-325CA8571542}" srcOrd="0" destOrd="0" presId="urn:microsoft.com/office/officeart/2005/8/layout/orgChart1"/>
    <dgm:cxn modelId="{05D4D754-5D10-4D73-990E-4190D256D396}" type="presParOf" srcId="{9682BF7E-B224-4FA6-9E85-658F46E7E187}" destId="{F6D56DB0-E0F0-480A-8815-1B3C87560CE6}" srcOrd="1" destOrd="0" presId="urn:microsoft.com/office/officeart/2005/8/layout/orgChart1"/>
    <dgm:cxn modelId="{73726544-F299-4123-B5B2-CA32E04425C6}" type="presParOf" srcId="{D61AFFFB-B1ED-4EE3-BD91-9F063643A23C}" destId="{1CEB50EF-6E03-4909-A232-E4AE15090F24}" srcOrd="1" destOrd="0" presId="urn:microsoft.com/office/officeart/2005/8/layout/orgChart1"/>
    <dgm:cxn modelId="{83169DA7-F4A5-40C6-A03D-D355A5C68128}" type="presParOf" srcId="{D61AFFFB-B1ED-4EE3-BD91-9F063643A23C}" destId="{F62BBE1C-983F-4B7F-9BEA-E4F4C5454FFD}" srcOrd="2" destOrd="0" presId="urn:microsoft.com/office/officeart/2005/8/layout/orgChart1"/>
    <dgm:cxn modelId="{83E2F9C7-D1C7-4C5B-AFB8-05652EABBC45}" type="presParOf" srcId="{2064E6C2-7BF9-470F-908D-712C7C9D7A13}" destId="{B60B0F06-D881-4278-B6F8-DDC4173DBEE6}" srcOrd="1" destOrd="0" presId="urn:microsoft.com/office/officeart/2005/8/layout/orgChart1"/>
    <dgm:cxn modelId="{30D6F0AD-2BAC-4A95-85C4-127339179BD6}" type="presParOf" srcId="{B60B0F06-D881-4278-B6F8-DDC4173DBEE6}" destId="{FAD649A2-FBA0-4906-AABB-5AF05C092072}" srcOrd="0" destOrd="0" presId="urn:microsoft.com/office/officeart/2005/8/layout/orgChart1"/>
    <dgm:cxn modelId="{CD77E138-FBE0-42EF-A5DC-5017BB46460C}" type="presParOf" srcId="{FAD649A2-FBA0-4906-AABB-5AF05C092072}" destId="{0F47F74F-4AF4-4920-82A2-BA2AE4B7EBA3}" srcOrd="0" destOrd="0" presId="urn:microsoft.com/office/officeart/2005/8/layout/orgChart1"/>
    <dgm:cxn modelId="{EFCD5F42-9684-48FA-A5CC-E5E05713F70F}" type="presParOf" srcId="{FAD649A2-FBA0-4906-AABB-5AF05C092072}" destId="{D6AC43FD-71F4-427B-AB21-495FA26C7793}" srcOrd="1" destOrd="0" presId="urn:microsoft.com/office/officeart/2005/8/layout/orgChart1"/>
    <dgm:cxn modelId="{89146FA4-661A-464D-BFBF-7D54537A9663}" type="presParOf" srcId="{B60B0F06-D881-4278-B6F8-DDC4173DBEE6}" destId="{C3D885D6-314F-4830-828D-0D41121B4E2B}" srcOrd="1" destOrd="0" presId="urn:microsoft.com/office/officeart/2005/8/layout/orgChart1"/>
    <dgm:cxn modelId="{1F44A643-56F7-4343-92B8-0956BAC6A184}" type="presParOf" srcId="{B60B0F06-D881-4278-B6F8-DDC4173DBEE6}" destId="{FB7B20B2-F5FE-483D-9B0F-4BF41F524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92769-19AB-4A86-A564-394F54AD7C29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576CBDD-6FD1-483B-9B2C-88D47C8F5BF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3000" b="1" dirty="0">
              <a:solidFill>
                <a:schemeClr val="tx1"/>
              </a:solidFill>
              <a:latin typeface="+mn-lt"/>
              <a:cs typeface="Times New Roman" pitchFamily="18" charset="0"/>
            </a:rPr>
            <a:t>Первинні стандартні розчини </a:t>
          </a:r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– це стандартні розчини, що приготовлені  з точною наважкою речовини.</a:t>
          </a:r>
          <a:endParaRPr lang="ru-RU" sz="3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68A28EB-360F-4478-9ED3-18F1FB270ED2}" type="parTrans" cxnId="{BDB8B610-3CCF-4BCF-B609-AA13D7773128}">
      <dgm:prSet/>
      <dgm:spPr/>
      <dgm:t>
        <a:bodyPr/>
        <a:lstStyle/>
        <a:p>
          <a:endParaRPr lang="ru-RU"/>
        </a:p>
      </dgm:t>
    </dgm:pt>
    <dgm:pt modelId="{E3AA3C2C-F356-4E5F-888B-BD0D598E63C3}" type="sibTrans" cxnId="{BDB8B610-3CCF-4BCF-B609-AA13D7773128}">
      <dgm:prSet/>
      <dgm:spPr/>
      <dgm:t>
        <a:bodyPr/>
        <a:lstStyle/>
        <a:p>
          <a:endParaRPr lang="ru-RU"/>
        </a:p>
      </dgm:t>
    </dgm:pt>
    <dgm:pt modelId="{AD70345C-F4D4-4606-84FB-BDF01EB2251D}">
      <dgm:prSet custT="1"/>
      <dgm:spPr/>
      <dgm:t>
        <a:bodyPr/>
        <a:lstStyle/>
        <a:p>
          <a:pPr rtl="0"/>
          <a:r>
            <a:rPr lang="uk-UA" sz="3000" b="1" dirty="0">
              <a:solidFill>
                <a:schemeClr val="tx1"/>
              </a:solidFill>
              <a:latin typeface="+mn-lt"/>
              <a:cs typeface="Times New Roman" pitchFamily="18" charset="0"/>
            </a:rPr>
            <a:t>Вторинні стандартні розчини </a:t>
          </a:r>
          <a:r>
            <a:rPr lang="uk-UA" sz="3000" dirty="0">
              <a:solidFill>
                <a:schemeClr val="tx1"/>
              </a:solidFill>
              <a:latin typeface="+mn-lt"/>
              <a:cs typeface="Times New Roman" pitchFamily="18" charset="0"/>
            </a:rPr>
            <a:t>– це стандартні розчини, що готують приблизною концентрацією, а точна концентрація встановлюється стандартизацію з використанням первинного стандартного розчину</a:t>
          </a:r>
          <a:r>
            <a:rPr lang="uk-UA" sz="3000" dirty="0">
              <a:latin typeface="Times New Roman" pitchFamily="18" charset="0"/>
              <a:cs typeface="Times New Roman" pitchFamily="18" charset="0"/>
            </a:rPr>
            <a:t>.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E268B046-049A-45BB-B7C3-CFBD984AA013}" type="parTrans" cxnId="{F569112F-2143-4DB3-B84F-A7B5248BAA34}">
      <dgm:prSet/>
      <dgm:spPr/>
      <dgm:t>
        <a:bodyPr/>
        <a:lstStyle/>
        <a:p>
          <a:endParaRPr lang="ru-RU"/>
        </a:p>
      </dgm:t>
    </dgm:pt>
    <dgm:pt modelId="{639D0D97-7995-42FC-BAFB-3F81F38C39A0}" type="sibTrans" cxnId="{F569112F-2143-4DB3-B84F-A7B5248BAA34}">
      <dgm:prSet/>
      <dgm:spPr/>
      <dgm:t>
        <a:bodyPr/>
        <a:lstStyle/>
        <a:p>
          <a:endParaRPr lang="ru-RU"/>
        </a:p>
      </dgm:t>
    </dgm:pt>
    <dgm:pt modelId="{C3AA1788-951C-4E8B-AE00-9E882A96D697}" type="pres">
      <dgm:prSet presAssocID="{DBE92769-19AB-4A86-A564-394F54AD7C29}" presName="linear" presStyleCnt="0">
        <dgm:presLayoutVars>
          <dgm:animLvl val="lvl"/>
          <dgm:resizeHandles val="exact"/>
        </dgm:presLayoutVars>
      </dgm:prSet>
      <dgm:spPr/>
    </dgm:pt>
    <dgm:pt modelId="{86A1526F-6349-4215-BE57-76D08105968F}" type="pres">
      <dgm:prSet presAssocID="{3576CBDD-6FD1-483B-9B2C-88D47C8F5B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B43F9E-F01A-4496-8770-EFC1E4C5E070}" type="pres">
      <dgm:prSet presAssocID="{E3AA3C2C-F356-4E5F-888B-BD0D598E63C3}" presName="spacer" presStyleCnt="0"/>
      <dgm:spPr/>
    </dgm:pt>
    <dgm:pt modelId="{F896C61A-8178-47E8-B9ED-A9FDF65364C1}" type="pres">
      <dgm:prSet presAssocID="{AD70345C-F4D4-4606-84FB-BDF01EB2251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DB8B610-3CCF-4BCF-B609-AA13D7773128}" srcId="{DBE92769-19AB-4A86-A564-394F54AD7C29}" destId="{3576CBDD-6FD1-483B-9B2C-88D47C8F5BF3}" srcOrd="0" destOrd="0" parTransId="{968A28EB-360F-4478-9ED3-18F1FB270ED2}" sibTransId="{E3AA3C2C-F356-4E5F-888B-BD0D598E63C3}"/>
    <dgm:cxn modelId="{F4E7DF19-A3B8-4595-AF1B-F193859F3509}" type="presOf" srcId="{3576CBDD-6FD1-483B-9B2C-88D47C8F5BF3}" destId="{86A1526F-6349-4215-BE57-76D08105968F}" srcOrd="0" destOrd="0" presId="urn:microsoft.com/office/officeart/2005/8/layout/vList2"/>
    <dgm:cxn modelId="{69E97B29-044B-42C8-93E6-4CF8DA31BC52}" type="presOf" srcId="{DBE92769-19AB-4A86-A564-394F54AD7C29}" destId="{C3AA1788-951C-4E8B-AE00-9E882A96D697}" srcOrd="0" destOrd="0" presId="urn:microsoft.com/office/officeart/2005/8/layout/vList2"/>
    <dgm:cxn modelId="{F569112F-2143-4DB3-B84F-A7B5248BAA34}" srcId="{DBE92769-19AB-4A86-A564-394F54AD7C29}" destId="{AD70345C-F4D4-4606-84FB-BDF01EB2251D}" srcOrd="1" destOrd="0" parTransId="{E268B046-049A-45BB-B7C3-CFBD984AA013}" sibTransId="{639D0D97-7995-42FC-BAFB-3F81F38C39A0}"/>
    <dgm:cxn modelId="{99C70F59-ED17-46E4-AD7C-37F895751D8E}" type="presOf" srcId="{AD70345C-F4D4-4606-84FB-BDF01EB2251D}" destId="{F896C61A-8178-47E8-B9ED-A9FDF65364C1}" srcOrd="0" destOrd="0" presId="urn:microsoft.com/office/officeart/2005/8/layout/vList2"/>
    <dgm:cxn modelId="{1AF8416B-AB7D-4A2A-A38A-23DFA6143B74}" type="presParOf" srcId="{C3AA1788-951C-4E8B-AE00-9E882A96D697}" destId="{86A1526F-6349-4215-BE57-76D08105968F}" srcOrd="0" destOrd="0" presId="urn:microsoft.com/office/officeart/2005/8/layout/vList2"/>
    <dgm:cxn modelId="{21CD78A3-7FFF-4152-B18D-6AF3375FB533}" type="presParOf" srcId="{C3AA1788-951C-4E8B-AE00-9E882A96D697}" destId="{98B43F9E-F01A-4496-8770-EFC1E4C5E070}" srcOrd="1" destOrd="0" presId="urn:microsoft.com/office/officeart/2005/8/layout/vList2"/>
    <dgm:cxn modelId="{DD34293B-DF08-4192-BFEB-7D82F30D7574}" type="presParOf" srcId="{C3AA1788-951C-4E8B-AE00-9E882A96D697}" destId="{F896C61A-8178-47E8-B9ED-A9FDF65364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DFA3B8-78EC-4614-B6DE-7736F1B54E9E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4E41863-1764-41AB-9B6C-5376305AB3D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стандартних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розчинів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за точною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наважкою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зводиться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до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зважування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на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аналітичних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вагах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точної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необхідної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подальшим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розчиненням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її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певного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об’єму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4714D72B-D81D-4592-9954-8323523E01C1}" type="parTrans" cxnId="{C858FBF4-4A09-4782-A105-EC5ABD722636}">
      <dgm:prSet/>
      <dgm:spPr/>
      <dgm:t>
        <a:bodyPr/>
        <a:lstStyle/>
        <a:p>
          <a:endParaRPr lang="ru-RU"/>
        </a:p>
      </dgm:t>
    </dgm:pt>
    <dgm:pt modelId="{A8D59081-1F20-469B-824D-11589FC65A01}" type="sibTrans" cxnId="{C858FBF4-4A09-4782-A105-EC5ABD722636}">
      <dgm:prSet/>
      <dgm:spPr/>
      <dgm:t>
        <a:bodyPr/>
        <a:lstStyle/>
        <a:p>
          <a:endParaRPr lang="ru-RU"/>
        </a:p>
      </dgm:t>
    </dgm:pt>
    <dgm:pt modelId="{FCF8950F-7A3E-4D2D-87B1-2E30CBF1B961}">
      <dgm:prSet custT="1"/>
      <dgm:spPr/>
      <dgm:t>
        <a:bodyPr/>
        <a:lstStyle/>
        <a:p>
          <a:pPr algn="ctr" rtl="0"/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Не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можуть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використовуватися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для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первинних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стандартних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розчинів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, а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тільки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такі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відповідають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певним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умовам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F3C3562C-3113-425B-BC1A-DB1793B045A6}" type="parTrans" cxnId="{80ADD1C0-DC7C-4C8B-888F-72E3F371599A}">
      <dgm:prSet/>
      <dgm:spPr/>
      <dgm:t>
        <a:bodyPr/>
        <a:lstStyle/>
        <a:p>
          <a:endParaRPr lang="ru-RU"/>
        </a:p>
      </dgm:t>
    </dgm:pt>
    <dgm:pt modelId="{A7920307-1D69-4E56-B817-9F99853171F2}" type="sibTrans" cxnId="{80ADD1C0-DC7C-4C8B-888F-72E3F371599A}">
      <dgm:prSet/>
      <dgm:spPr/>
      <dgm:t>
        <a:bodyPr/>
        <a:lstStyle/>
        <a:p>
          <a:endParaRPr lang="ru-RU"/>
        </a:p>
      </dgm:t>
    </dgm:pt>
    <dgm:pt modelId="{BB606EF1-6924-47C1-8F35-6C44735E3C2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повинні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мати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вищу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ступінь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очищення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450C0F40-01E4-4F4F-8521-D6BDE8398B3D}" type="parTrans" cxnId="{74F9C188-4BD8-4C38-9971-DEC1C408CDD9}">
      <dgm:prSet/>
      <dgm:spPr/>
      <dgm:t>
        <a:bodyPr/>
        <a:lstStyle/>
        <a:p>
          <a:endParaRPr lang="ru-RU"/>
        </a:p>
      </dgm:t>
    </dgm:pt>
    <dgm:pt modelId="{F6472606-CC71-40D5-A6A1-B6C7258FD905}" type="sibTrans" cxnId="{74F9C188-4BD8-4C38-9971-DEC1C408CDD9}">
      <dgm:prSet/>
      <dgm:spPr/>
      <dgm:t>
        <a:bodyPr/>
        <a:lstStyle/>
        <a:p>
          <a:endParaRPr lang="ru-RU"/>
        </a:p>
      </dgm:t>
    </dgm:pt>
    <dgm:pt modelId="{17356AEE-A435-4515-AE5F-38DDB928B728}">
      <dgm:prSet custT="1"/>
      <dgm:spPr/>
      <dgm:t>
        <a:bodyPr/>
        <a:lstStyle/>
        <a:p>
          <a:pPr algn="ctr" rtl="0"/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повинні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бути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стійкими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при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зберіганні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B4AEF517-D401-4846-B9D2-D25A46A07AD8}" type="parTrans" cxnId="{ACDEB941-00E6-4460-8357-2CB12281FC74}">
      <dgm:prSet/>
      <dgm:spPr/>
      <dgm:t>
        <a:bodyPr/>
        <a:lstStyle/>
        <a:p>
          <a:endParaRPr lang="ru-RU"/>
        </a:p>
      </dgm:t>
    </dgm:pt>
    <dgm:pt modelId="{9552CA08-014B-489C-81AD-9A8F62267AA6}" type="sibTrans" cxnId="{ACDEB941-00E6-4460-8357-2CB12281FC74}">
      <dgm:prSet/>
      <dgm:spPr/>
      <dgm:t>
        <a:bodyPr/>
        <a:lstStyle/>
        <a:p>
          <a:endParaRPr lang="ru-RU"/>
        </a:p>
      </dgm:t>
    </dgm:pt>
    <dgm:pt modelId="{C30DC69B-3D53-41C1-8BFE-8BCFA09F688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Бажано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щоб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мали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досить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високу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еквівалентну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масу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для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запобігання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значної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похибки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 при </a:t>
          </a:r>
          <a:r>
            <a:rPr lang="ru-RU" sz="24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зважуванні</a:t>
          </a:r>
          <a: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  <a:t>. </a:t>
          </a:r>
          <a:br>
            <a:rPr lang="ru-RU" sz="2400" dirty="0">
              <a:solidFill>
                <a:schemeClr val="tx1"/>
              </a:solidFill>
              <a:latin typeface="+mn-lt"/>
              <a:cs typeface="Times New Roman" pitchFamily="18" charset="0"/>
            </a:rPr>
          </a:br>
          <a:endParaRPr lang="ru-RU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F9BF696-92E5-4B9B-A97F-B99B9ECFDA88}" type="parTrans" cxnId="{5C49554D-24A0-4712-BF4B-24F97AD71AA9}">
      <dgm:prSet/>
      <dgm:spPr/>
      <dgm:t>
        <a:bodyPr/>
        <a:lstStyle/>
        <a:p>
          <a:endParaRPr lang="ru-RU"/>
        </a:p>
      </dgm:t>
    </dgm:pt>
    <dgm:pt modelId="{1B649EA5-DD69-4A2D-8748-A19EEAB79C27}" type="sibTrans" cxnId="{5C49554D-24A0-4712-BF4B-24F97AD71AA9}">
      <dgm:prSet/>
      <dgm:spPr/>
      <dgm:t>
        <a:bodyPr/>
        <a:lstStyle/>
        <a:p>
          <a:endParaRPr lang="ru-RU"/>
        </a:p>
      </dgm:t>
    </dgm:pt>
    <dgm:pt modelId="{0EDBEF64-12F6-46A1-8D60-2AB159CF9C05}" type="pres">
      <dgm:prSet presAssocID="{0FDFA3B8-78EC-4614-B6DE-7736F1B54E9E}" presName="linear" presStyleCnt="0">
        <dgm:presLayoutVars>
          <dgm:animLvl val="lvl"/>
          <dgm:resizeHandles val="exact"/>
        </dgm:presLayoutVars>
      </dgm:prSet>
      <dgm:spPr/>
    </dgm:pt>
    <dgm:pt modelId="{A3F57950-7535-4A06-B276-368ACADF2B92}" type="pres">
      <dgm:prSet presAssocID="{34E41863-1764-41AB-9B6C-5376305AB3D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E6E1AE-CE0F-4E75-9962-FCA4655870F2}" type="pres">
      <dgm:prSet presAssocID="{A8D59081-1F20-469B-824D-11589FC65A01}" presName="spacer" presStyleCnt="0"/>
      <dgm:spPr/>
    </dgm:pt>
    <dgm:pt modelId="{36743077-2804-4812-A3D4-345EDDCAD509}" type="pres">
      <dgm:prSet presAssocID="{FCF8950F-7A3E-4D2D-87B1-2E30CBF1B9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B178C2-C047-40B0-84F1-21A429202649}" type="pres">
      <dgm:prSet presAssocID="{A7920307-1D69-4E56-B817-9F99853171F2}" presName="spacer" presStyleCnt="0"/>
      <dgm:spPr/>
    </dgm:pt>
    <dgm:pt modelId="{36AC9CF3-A98E-4360-B1BC-01508768F48C}" type="pres">
      <dgm:prSet presAssocID="{BB606EF1-6924-47C1-8F35-6C44735E3C23}" presName="parentText" presStyleLbl="node1" presStyleIdx="2" presStyleCnt="5" custScaleY="52002">
        <dgm:presLayoutVars>
          <dgm:chMax val="0"/>
          <dgm:bulletEnabled val="1"/>
        </dgm:presLayoutVars>
      </dgm:prSet>
      <dgm:spPr/>
    </dgm:pt>
    <dgm:pt modelId="{3D2F8A62-5990-4C67-B21E-607C19CE69EA}" type="pres">
      <dgm:prSet presAssocID="{F6472606-CC71-40D5-A6A1-B6C7258FD905}" presName="spacer" presStyleCnt="0"/>
      <dgm:spPr/>
    </dgm:pt>
    <dgm:pt modelId="{CDC56360-6EB2-4683-9DDB-BA3136474F8C}" type="pres">
      <dgm:prSet presAssocID="{17356AEE-A435-4515-AE5F-38DDB928B728}" presName="parentText" presStyleLbl="node1" presStyleIdx="3" presStyleCnt="5" custScaleY="72369">
        <dgm:presLayoutVars>
          <dgm:chMax val="0"/>
          <dgm:bulletEnabled val="1"/>
        </dgm:presLayoutVars>
      </dgm:prSet>
      <dgm:spPr/>
    </dgm:pt>
    <dgm:pt modelId="{087BB2E1-F5CF-4B19-AFFD-7CA277CC286B}" type="pres">
      <dgm:prSet presAssocID="{9552CA08-014B-489C-81AD-9A8F62267AA6}" presName="spacer" presStyleCnt="0"/>
      <dgm:spPr/>
    </dgm:pt>
    <dgm:pt modelId="{488018B9-26B6-4C19-8FE3-48C0892CA160}" type="pres">
      <dgm:prSet presAssocID="{C30DC69B-3D53-41C1-8BFE-8BCFA09F68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DEB941-00E6-4460-8357-2CB12281FC74}" srcId="{0FDFA3B8-78EC-4614-B6DE-7736F1B54E9E}" destId="{17356AEE-A435-4515-AE5F-38DDB928B728}" srcOrd="3" destOrd="0" parTransId="{B4AEF517-D401-4846-B9D2-D25A46A07AD8}" sibTransId="{9552CA08-014B-489C-81AD-9A8F62267AA6}"/>
    <dgm:cxn modelId="{445A7563-3D1C-49B3-B830-6E5C7E552FD2}" type="presOf" srcId="{BB606EF1-6924-47C1-8F35-6C44735E3C23}" destId="{36AC9CF3-A98E-4360-B1BC-01508768F48C}" srcOrd="0" destOrd="0" presId="urn:microsoft.com/office/officeart/2005/8/layout/vList2"/>
    <dgm:cxn modelId="{B57C4568-D1A3-4069-A89C-CA112DF6F280}" type="presOf" srcId="{0FDFA3B8-78EC-4614-B6DE-7736F1B54E9E}" destId="{0EDBEF64-12F6-46A1-8D60-2AB159CF9C05}" srcOrd="0" destOrd="0" presId="urn:microsoft.com/office/officeart/2005/8/layout/vList2"/>
    <dgm:cxn modelId="{6D2A316C-828E-4731-9916-79EF1310C6B6}" type="presOf" srcId="{C30DC69B-3D53-41C1-8BFE-8BCFA09F688B}" destId="{488018B9-26B6-4C19-8FE3-48C0892CA160}" srcOrd="0" destOrd="0" presId="urn:microsoft.com/office/officeart/2005/8/layout/vList2"/>
    <dgm:cxn modelId="{5C49554D-24A0-4712-BF4B-24F97AD71AA9}" srcId="{0FDFA3B8-78EC-4614-B6DE-7736F1B54E9E}" destId="{C30DC69B-3D53-41C1-8BFE-8BCFA09F688B}" srcOrd="4" destOrd="0" parTransId="{1F9BF696-92E5-4B9B-A97F-B99B9ECFDA88}" sibTransId="{1B649EA5-DD69-4A2D-8748-A19EEAB79C27}"/>
    <dgm:cxn modelId="{3B934982-99D4-4711-B06E-949C7AEC7C04}" type="presOf" srcId="{34E41863-1764-41AB-9B6C-5376305AB3D2}" destId="{A3F57950-7535-4A06-B276-368ACADF2B92}" srcOrd="0" destOrd="0" presId="urn:microsoft.com/office/officeart/2005/8/layout/vList2"/>
    <dgm:cxn modelId="{74F9C188-4BD8-4C38-9971-DEC1C408CDD9}" srcId="{0FDFA3B8-78EC-4614-B6DE-7736F1B54E9E}" destId="{BB606EF1-6924-47C1-8F35-6C44735E3C23}" srcOrd="2" destOrd="0" parTransId="{450C0F40-01E4-4F4F-8521-D6BDE8398B3D}" sibTransId="{F6472606-CC71-40D5-A6A1-B6C7258FD905}"/>
    <dgm:cxn modelId="{80ADD1C0-DC7C-4C8B-888F-72E3F371599A}" srcId="{0FDFA3B8-78EC-4614-B6DE-7736F1B54E9E}" destId="{FCF8950F-7A3E-4D2D-87B1-2E30CBF1B961}" srcOrd="1" destOrd="0" parTransId="{F3C3562C-3113-425B-BC1A-DB1793B045A6}" sibTransId="{A7920307-1D69-4E56-B817-9F99853171F2}"/>
    <dgm:cxn modelId="{C858FBF4-4A09-4782-A105-EC5ABD722636}" srcId="{0FDFA3B8-78EC-4614-B6DE-7736F1B54E9E}" destId="{34E41863-1764-41AB-9B6C-5376305AB3D2}" srcOrd="0" destOrd="0" parTransId="{4714D72B-D81D-4592-9954-8323523E01C1}" sibTransId="{A8D59081-1F20-469B-824D-11589FC65A01}"/>
    <dgm:cxn modelId="{B3A135F9-DEC0-474A-819B-340FB04C998C}" type="presOf" srcId="{17356AEE-A435-4515-AE5F-38DDB928B728}" destId="{CDC56360-6EB2-4683-9DDB-BA3136474F8C}" srcOrd="0" destOrd="0" presId="urn:microsoft.com/office/officeart/2005/8/layout/vList2"/>
    <dgm:cxn modelId="{4E6CD4FF-6A14-468F-910A-FA98325075DC}" type="presOf" srcId="{FCF8950F-7A3E-4D2D-87B1-2E30CBF1B961}" destId="{36743077-2804-4812-A3D4-345EDDCAD509}" srcOrd="0" destOrd="0" presId="urn:microsoft.com/office/officeart/2005/8/layout/vList2"/>
    <dgm:cxn modelId="{418E13A9-7F98-4C73-8342-5FF85C2590A4}" type="presParOf" srcId="{0EDBEF64-12F6-46A1-8D60-2AB159CF9C05}" destId="{A3F57950-7535-4A06-B276-368ACADF2B92}" srcOrd="0" destOrd="0" presId="urn:microsoft.com/office/officeart/2005/8/layout/vList2"/>
    <dgm:cxn modelId="{EA508F2E-598C-482A-B535-30770CD814AC}" type="presParOf" srcId="{0EDBEF64-12F6-46A1-8D60-2AB159CF9C05}" destId="{74E6E1AE-CE0F-4E75-9962-FCA4655870F2}" srcOrd="1" destOrd="0" presId="urn:microsoft.com/office/officeart/2005/8/layout/vList2"/>
    <dgm:cxn modelId="{9E9AB8A7-9D67-47EC-9FCC-75CD78FB49D5}" type="presParOf" srcId="{0EDBEF64-12F6-46A1-8D60-2AB159CF9C05}" destId="{36743077-2804-4812-A3D4-345EDDCAD509}" srcOrd="2" destOrd="0" presId="urn:microsoft.com/office/officeart/2005/8/layout/vList2"/>
    <dgm:cxn modelId="{659E9F4E-25A3-4454-8EBB-D8A130E207AC}" type="presParOf" srcId="{0EDBEF64-12F6-46A1-8D60-2AB159CF9C05}" destId="{48B178C2-C047-40B0-84F1-21A429202649}" srcOrd="3" destOrd="0" presId="urn:microsoft.com/office/officeart/2005/8/layout/vList2"/>
    <dgm:cxn modelId="{EAE801E0-8DCE-412C-840E-3CDA9C321BF2}" type="presParOf" srcId="{0EDBEF64-12F6-46A1-8D60-2AB159CF9C05}" destId="{36AC9CF3-A98E-4360-B1BC-01508768F48C}" srcOrd="4" destOrd="0" presId="urn:microsoft.com/office/officeart/2005/8/layout/vList2"/>
    <dgm:cxn modelId="{334F5DB0-4A1A-467C-9ABB-413705BAF9A6}" type="presParOf" srcId="{0EDBEF64-12F6-46A1-8D60-2AB159CF9C05}" destId="{3D2F8A62-5990-4C67-B21E-607C19CE69EA}" srcOrd="5" destOrd="0" presId="urn:microsoft.com/office/officeart/2005/8/layout/vList2"/>
    <dgm:cxn modelId="{30538471-3AF5-4755-8B42-ED0EF35E00E3}" type="presParOf" srcId="{0EDBEF64-12F6-46A1-8D60-2AB159CF9C05}" destId="{CDC56360-6EB2-4683-9DDB-BA3136474F8C}" srcOrd="6" destOrd="0" presId="urn:microsoft.com/office/officeart/2005/8/layout/vList2"/>
    <dgm:cxn modelId="{81276F46-2B4C-4EAB-A1B3-13D32EE1A5AC}" type="presParOf" srcId="{0EDBEF64-12F6-46A1-8D60-2AB159CF9C05}" destId="{087BB2E1-F5CF-4B19-AFFD-7CA277CC286B}" srcOrd="7" destOrd="0" presId="urn:microsoft.com/office/officeart/2005/8/layout/vList2"/>
    <dgm:cxn modelId="{59806B3A-405B-4E47-8369-801F9EC77041}" type="presParOf" srcId="{0EDBEF64-12F6-46A1-8D60-2AB159CF9C05}" destId="{488018B9-26B6-4C19-8FE3-48C0892CA1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5164-8BC9-4368-95C3-7414EC92A1A6}">
      <dsp:nvSpPr>
        <dsp:cNvPr id="0" name=""/>
        <dsp:cNvSpPr/>
      </dsp:nvSpPr>
      <dsp:spPr>
        <a:xfrm>
          <a:off x="0" y="6238"/>
          <a:ext cx="7358082" cy="205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500" kern="1200" baseline="0" dirty="0" err="1"/>
            <a:t>Титриметричний</a:t>
          </a:r>
          <a:r>
            <a:rPr lang="uk-UA" sz="5500" kern="1200" baseline="0" dirty="0"/>
            <a:t> аналіз </a:t>
          </a:r>
          <a:endParaRPr lang="ru-RU" sz="5500" kern="1200" baseline="0" dirty="0"/>
        </a:p>
      </dsp:txBody>
      <dsp:txXfrm>
        <a:off x="100522" y="106760"/>
        <a:ext cx="7157038" cy="1858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29C8-3FFC-43F5-829F-921849C2A5DC}">
      <dsp:nvSpPr>
        <dsp:cNvPr id="0" name=""/>
        <dsp:cNvSpPr/>
      </dsp:nvSpPr>
      <dsp:spPr>
        <a:xfrm>
          <a:off x="0" y="0"/>
          <a:ext cx="8382322" cy="89607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за допомогою хімічних індикаторів;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3743" y="43743"/>
        <a:ext cx="8294836" cy="808589"/>
      </dsp:txXfrm>
    </dsp:sp>
    <dsp:sp modelId="{06F4F668-E8AF-4991-9491-056ECAFB32E1}">
      <dsp:nvSpPr>
        <dsp:cNvPr id="0" name=""/>
        <dsp:cNvSpPr/>
      </dsp:nvSpPr>
      <dsp:spPr>
        <a:xfrm>
          <a:off x="0" y="908431"/>
          <a:ext cx="8382322" cy="8960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забарвлення розчину;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3743" y="952174"/>
        <a:ext cx="8294836" cy="808589"/>
      </dsp:txXfrm>
    </dsp:sp>
    <dsp:sp modelId="{B93D64DC-7357-4431-BD6E-56B23E9D65EB}">
      <dsp:nvSpPr>
        <dsp:cNvPr id="0" name=""/>
        <dsp:cNvSpPr/>
      </dsp:nvSpPr>
      <dsp:spPr>
        <a:xfrm>
          <a:off x="0" y="1802257"/>
          <a:ext cx="8382322" cy="89607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помутніння розчину;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3743" y="1846000"/>
        <a:ext cx="8294836" cy="808589"/>
      </dsp:txXfrm>
    </dsp:sp>
    <dsp:sp modelId="{ABC3B19D-C298-4825-BDD6-B6D2A6321EA9}">
      <dsp:nvSpPr>
        <dsp:cNvPr id="0" name=""/>
        <dsp:cNvSpPr/>
      </dsp:nvSpPr>
      <dsp:spPr>
        <a:xfrm>
          <a:off x="0" y="2723588"/>
          <a:ext cx="8382322" cy="8960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випаданням осаду;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3743" y="2767331"/>
        <a:ext cx="8294836" cy="808589"/>
      </dsp:txXfrm>
    </dsp:sp>
    <dsp:sp modelId="{BB12437C-7B92-4820-A9EE-FF9286294201}">
      <dsp:nvSpPr>
        <dsp:cNvPr id="0" name=""/>
        <dsp:cNvSpPr/>
      </dsp:nvSpPr>
      <dsp:spPr>
        <a:xfrm>
          <a:off x="0" y="3631167"/>
          <a:ext cx="8382322" cy="896075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за зміною фізико-хімічних властивостей розчину (зміна </a:t>
          </a:r>
          <a:r>
            <a:rPr lang="uk-UA" sz="30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рН</a:t>
          </a: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електропровідності</a:t>
          </a:r>
          <a:r>
            <a:rPr lang="uk-UA" sz="3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43" y="3674910"/>
        <a:ext cx="8294836" cy="808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B3970-3135-430C-86E7-2310896367B0}">
      <dsp:nvSpPr>
        <dsp:cNvPr id="0" name=""/>
        <dsp:cNvSpPr/>
      </dsp:nvSpPr>
      <dsp:spPr>
        <a:xfrm>
          <a:off x="2682" y="0"/>
          <a:ext cx="3596676" cy="446449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зовнішні (від розчину, що титрують відбирають капіляром краплею розчину до якого на фарфоровій пластинці додають краплю індикатора);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8025" y="105343"/>
        <a:ext cx="3385990" cy="4253810"/>
      </dsp:txXfrm>
    </dsp:sp>
    <dsp:sp modelId="{D30D02CF-9159-44D4-BCE1-CB3C9EF3A7C3}">
      <dsp:nvSpPr>
        <dsp:cNvPr id="0" name=""/>
        <dsp:cNvSpPr/>
      </dsp:nvSpPr>
      <dsp:spPr>
        <a:xfrm>
          <a:off x="4203600" y="0"/>
          <a:ext cx="3596676" cy="4464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внутрішні (додають до розчину досліджуваної речовини і титрування проводять в присутності індикатора) 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308943" y="105343"/>
        <a:ext cx="3385990" cy="4253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0A979-36BD-495B-A84E-325CA8571542}">
      <dsp:nvSpPr>
        <dsp:cNvPr id="0" name=""/>
        <dsp:cNvSpPr/>
      </dsp:nvSpPr>
      <dsp:spPr>
        <a:xfrm>
          <a:off x="5464" y="217161"/>
          <a:ext cx="3902796" cy="45123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Стандартний</a:t>
          </a:r>
          <a:r>
            <a:rPr lang="ru-RU" sz="2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 (титрований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або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робочий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) -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яка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вступає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реакцію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досліджуваною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речовиною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має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точно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відому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концентрацію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розчини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титриметричного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аналізу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ділять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на 2 типа: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встановлені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5464" y="217161"/>
        <a:ext cx="3902796" cy="4512349"/>
      </dsp:txXfrm>
    </dsp:sp>
    <dsp:sp modelId="{0F47F74F-4AF4-4920-82A2-BA2AE4B7EBA3}">
      <dsp:nvSpPr>
        <dsp:cNvPr id="0" name=""/>
        <dsp:cNvSpPr/>
      </dsp:nvSpPr>
      <dsp:spPr>
        <a:xfrm>
          <a:off x="4736646" y="217161"/>
          <a:ext cx="3944689" cy="451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Приготованим</a:t>
          </a:r>
          <a:r>
            <a:rPr lang="ru-RU" sz="2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стандартним</a:t>
          </a:r>
          <a:r>
            <a:rPr lang="ru-RU" sz="2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b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розчином</a:t>
          </a:r>
          <a:r>
            <a:rPr lang="ru-RU" sz="27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називають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такий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точна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концентрація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якого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досягається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результаті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його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: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точну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наважку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розчиняють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мірній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 Титр такого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розчину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дорівнює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масі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наважки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поділеній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на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об’єм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колби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в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якій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приготований</a:t>
          </a:r>
          <a:r>
            <a:rPr lang="ru-RU" sz="27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36646" y="217161"/>
        <a:ext cx="3944689" cy="4512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526F-6349-4215-BE57-76D08105968F}">
      <dsp:nvSpPr>
        <dsp:cNvPr id="0" name=""/>
        <dsp:cNvSpPr/>
      </dsp:nvSpPr>
      <dsp:spPr>
        <a:xfrm>
          <a:off x="0" y="201592"/>
          <a:ext cx="8489493" cy="23868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Первинні стандартні розчини </a:t>
          </a: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– це стандартні розчини, що приготовлені  з точною наважкою речовини.</a:t>
          </a:r>
          <a:endParaRPr lang="ru-RU" sz="3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16514" y="318106"/>
        <a:ext cx="8256465" cy="2153772"/>
      </dsp:txXfrm>
    </dsp:sp>
    <dsp:sp modelId="{F896C61A-8178-47E8-B9ED-A9FDF65364C1}">
      <dsp:nvSpPr>
        <dsp:cNvPr id="0" name=""/>
        <dsp:cNvSpPr/>
      </dsp:nvSpPr>
      <dsp:spPr>
        <a:xfrm>
          <a:off x="0" y="2602792"/>
          <a:ext cx="8489493" cy="238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550610"/>
                <a:satOff val="10005"/>
                <a:lumOff val="433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shade val="50000"/>
                <a:hueOff val="-550610"/>
                <a:satOff val="10005"/>
                <a:lumOff val="433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shade val="50000"/>
                <a:hueOff val="-550610"/>
                <a:satOff val="10005"/>
                <a:lumOff val="433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shade val="50000"/>
                <a:hueOff val="-550610"/>
                <a:satOff val="10005"/>
                <a:lumOff val="433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shade val="50000"/>
                <a:hueOff val="-550610"/>
                <a:satOff val="10005"/>
                <a:lumOff val="433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shade val="50000"/>
                <a:hueOff val="-550610"/>
                <a:satOff val="10005"/>
                <a:lumOff val="433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Вторинні стандартні розчини </a:t>
          </a:r>
          <a:r>
            <a:rPr lang="uk-UA" sz="30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– це стандартні розчини, що готують приблизною концентрацією, а точна концентрація встановлюється стандартизацію з використанням первинного стандартного розчину</a:t>
          </a:r>
          <a:r>
            <a:rPr lang="uk-UA" sz="3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514" y="2719306"/>
        <a:ext cx="8256465" cy="2153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57950-7535-4A06-B276-368ACADF2B92}">
      <dsp:nvSpPr>
        <dsp:cNvPr id="0" name=""/>
        <dsp:cNvSpPr/>
      </dsp:nvSpPr>
      <dsp:spPr>
        <a:xfrm>
          <a:off x="0" y="1437"/>
          <a:ext cx="8686800" cy="125782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стандартних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розчинів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за точною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наважкою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зводиться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до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зважування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на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аналітичних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вагах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точної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наважки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необхідної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подальшим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розчиненням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її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в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колбі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певного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об’єму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61402" y="62839"/>
        <a:ext cx="8563996" cy="1135019"/>
      </dsp:txXfrm>
    </dsp:sp>
    <dsp:sp modelId="{36743077-2804-4812-A3D4-345EDDCAD509}">
      <dsp:nvSpPr>
        <dsp:cNvPr id="0" name=""/>
        <dsp:cNvSpPr/>
      </dsp:nvSpPr>
      <dsp:spPr>
        <a:xfrm>
          <a:off x="0" y="1263545"/>
          <a:ext cx="8686800" cy="1257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Не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всі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можуть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використовуватися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для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приготування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первинних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стандартних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розчинів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а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тільки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такі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відповідають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певним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умовам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61402" y="1324947"/>
        <a:ext cx="8563996" cy="1135019"/>
      </dsp:txXfrm>
    </dsp:sp>
    <dsp:sp modelId="{36AC9CF3-A98E-4360-B1BC-01508768F48C}">
      <dsp:nvSpPr>
        <dsp:cNvPr id="0" name=""/>
        <dsp:cNvSpPr/>
      </dsp:nvSpPr>
      <dsp:spPr>
        <a:xfrm>
          <a:off x="0" y="2525652"/>
          <a:ext cx="8686800" cy="65409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повинні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мати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вищу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ступінь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очищення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31930" y="2557582"/>
        <a:ext cx="8622940" cy="590233"/>
      </dsp:txXfrm>
    </dsp:sp>
    <dsp:sp modelId="{CDC56360-6EB2-4683-9DDB-BA3136474F8C}">
      <dsp:nvSpPr>
        <dsp:cNvPr id="0" name=""/>
        <dsp:cNvSpPr/>
      </dsp:nvSpPr>
      <dsp:spPr>
        <a:xfrm>
          <a:off x="0" y="3184030"/>
          <a:ext cx="8686800" cy="910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повинні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бути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стійкими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при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зберіганні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44436" y="3228466"/>
        <a:ext cx="8597928" cy="821402"/>
      </dsp:txXfrm>
    </dsp:sp>
    <dsp:sp modelId="{488018B9-26B6-4C19-8FE3-48C0892CA160}">
      <dsp:nvSpPr>
        <dsp:cNvPr id="0" name=""/>
        <dsp:cNvSpPr/>
      </dsp:nvSpPr>
      <dsp:spPr>
        <a:xfrm>
          <a:off x="0" y="4098588"/>
          <a:ext cx="8686800" cy="125782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Бажано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щоб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речовини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мали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досить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високу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еквівалентну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масу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для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запобігання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значної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похибки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при </a:t>
          </a:r>
          <a:r>
            <a:rPr lang="ru-RU" sz="24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зважуванні</a:t>
          </a:r>
          <a: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. </a:t>
          </a:r>
          <a:br>
            <a:rPr lang="ru-RU" sz="2400" kern="1200" dirty="0">
              <a:solidFill>
                <a:schemeClr val="tx1"/>
              </a:solidFill>
              <a:latin typeface="+mn-lt"/>
              <a:cs typeface="Times New Roman" pitchFamily="18" charset="0"/>
            </a:rPr>
          </a:br>
          <a:endParaRPr lang="ru-RU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1402" y="4159990"/>
        <a:ext cx="8563996" cy="113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6E7C-C2E4-4DAA-B147-A260653BDB84}" type="datetimeFigureOut">
              <a:rPr lang="uk-UA" smtClean="0"/>
              <a:t>15.04.2025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3127D-3CF6-4FB5-B538-0D6FB9F89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60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3127D-3CF6-4FB5-B538-0D6FB9F89CE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09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3127D-3CF6-4FB5-B538-0D6FB9F89CE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42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3127D-3CF6-4FB5-B538-0D6FB9F89CE6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32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3127D-3CF6-4FB5-B538-0D6FB9F89CE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85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872B-9C7B-4636-9A3D-C1989567EB57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0070-B58B-42E1-9AEA-301BA0740A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E06C-BB70-4CDC-9816-87F0915106E6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5DA-1670-4B80-91D1-C42E07B537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4A18-29E4-4D6B-B8E2-9B9474C8AE01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379A-019C-4495-994B-E854404982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6C91-6BC4-480B-B56C-2CBD0F9949B1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A5C7-CD41-45EB-B2CC-E90142C671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74DF-AC4F-4BA8-A07C-30FC4653F439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A5CE-6091-4284-8F42-ADB2BECFCE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849D-1660-412B-B2A2-D10194A75679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7F90-3433-4F1A-B81C-68DD555075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A346-8EB9-42F7-A290-E30D3911DA1E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54DA-51E4-495C-A685-DF6C83361A5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4703-ED25-4955-AB34-6028392D3266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CE11-6FE3-4FCC-BD65-F436EF2D59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C6D7-F5C0-41D5-8D07-7D5FE3286D0B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67C7-995F-4109-9E79-0F6CB84781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5E5A-B004-44EC-9F73-F6980C5A3557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5661-508F-4DDA-B75B-75085AAAD3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3D05-5EE9-4E6C-A79D-884825426611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20C8-218F-45E6-AD80-76B3F4FD0E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76D0D-AF1D-48D8-91FD-26BE9FC75968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2EEDBB-A22C-48BD-8E10-830BF87F7B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Jnsd2oUU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ranok.com.ua/rozrahunky-pry-tytruvanni-chastyna-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ranok.com.ua/rozrahunky-pry-tytruvanni-chastyna-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57224" y="1785926"/>
          <a:ext cx="7358082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49EA5-E94C-B387-4B03-BB0365B9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Процес титрування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8BADD7-214D-3688-34E7-F7CAB25C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hlinkClick r:id="rId3"/>
              </a:rPr>
              <a:t>https://www.youtube.com/watch?v=WRJnsd2oUU0</a:t>
            </a:r>
            <a:r>
              <a:rPr lang="uk-UA" sz="3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</a:rPr>
              <a:t>Запитання до відео</a:t>
            </a:r>
            <a:r>
              <a:rPr lang="uk-UA" sz="3000" dirty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3000" dirty="0"/>
              <a:t>Як заповнювати носик бюретки?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/>
              <a:t>Для чого вміст бюретки доводять до «0»?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/>
              <a:t>Чим вимірюють розчин </a:t>
            </a:r>
            <a:r>
              <a:rPr lang="uk-UA" sz="3000" dirty="0" err="1"/>
              <a:t>аналіту</a:t>
            </a:r>
            <a:r>
              <a:rPr lang="uk-UA" sz="30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/>
              <a:t>Для чого додавали індикатор і який?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/>
              <a:t>В якій руці тримають колбу при титруванні?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/>
              <a:t>Як називається етап, коли потрібно закінчити титрування?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030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Методи визначення точки еквівалентності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23002"/>
              </p:ext>
            </p:extLst>
          </p:nvPr>
        </p:nvGraphicFramePr>
        <p:xfrm>
          <a:off x="438150" y="1556792"/>
          <a:ext cx="8382322" cy="45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uk-UA" sz="3200" b="1" cap="none" dirty="0">
                <a:effectLst/>
                <a:cs typeface="Times New Roman" pitchFamily="18" charset="0"/>
              </a:rPr>
              <a:t>ІНДИКАТОРИ</a:t>
            </a:r>
            <a:endParaRPr lang="ru-RU" sz="3200" b="1" cap="none" dirty="0">
              <a:effectLst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000" dirty="0"/>
              <a:t>    </a:t>
            </a:r>
            <a:r>
              <a:rPr lang="uk-UA" sz="3000" dirty="0">
                <a:cs typeface="Times New Roman" pitchFamily="18" charset="0"/>
              </a:rPr>
              <a:t>Індикатори – це речовини, які змінюють своє забарвлення в точці еквівалентності або поблизу неї. Різка зміна забарвлення індикатора відповідає кінцевій точці титрування</a:t>
            </a:r>
            <a:endParaRPr lang="ru-RU" sz="3000" dirty="0">
              <a:cs typeface="Times New Roman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4482C82-242B-ED73-318B-2EE7F56A0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4200" y="1804941"/>
            <a:ext cx="4343400" cy="4314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Класифікація індикаторів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88481"/>
              </p:ext>
            </p:extLst>
          </p:nvPr>
        </p:nvGraphicFramePr>
        <p:xfrm>
          <a:off x="1115615" y="1484784"/>
          <a:ext cx="7802959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Стандартні розчини</a:t>
            </a:r>
            <a:endParaRPr lang="ru-RU" sz="3200" dirty="0"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328099"/>
              </p:ext>
            </p:extLst>
          </p:nvPr>
        </p:nvGraphicFramePr>
        <p:xfrm>
          <a:off x="304800" y="1554162"/>
          <a:ext cx="8686800" cy="494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Способи приготування </a:t>
            </a:r>
            <a:r>
              <a:rPr lang="uk-UA" sz="3200" dirty="0" err="1">
                <a:cs typeface="Times New Roman" pitchFamily="18" charset="0"/>
              </a:rPr>
              <a:t>титрантів</a:t>
            </a:r>
            <a:r>
              <a:rPr lang="uk-UA" sz="3200" dirty="0">
                <a:cs typeface="Times New Roman" pitchFamily="18" charset="0"/>
              </a:rPr>
              <a:t>:</a:t>
            </a:r>
            <a:endParaRPr lang="ru-RU" sz="3200" dirty="0"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80988"/>
              </p:ext>
            </p:extLst>
          </p:nvPr>
        </p:nvGraphicFramePr>
        <p:xfrm>
          <a:off x="330978" y="1196752"/>
          <a:ext cx="8489493" cy="519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dirty="0"/>
              <a:t>Вимоги до установчих (вихідних) речовин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666"/>
              </p:ext>
            </p:extLst>
          </p:nvPr>
        </p:nvGraphicFramePr>
        <p:xfrm>
          <a:off x="304800" y="1285860"/>
          <a:ext cx="8686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Розрахунки в об’ємному аналізі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>
                <a:cs typeface="Times New Roman" pitchFamily="18" charset="0"/>
              </a:rPr>
              <a:t>Необхідно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визначати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молярні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маси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еквівалентів</a:t>
            </a:r>
            <a:r>
              <a:rPr lang="ru-RU" dirty="0">
                <a:cs typeface="Times New Roman" pitchFamily="18" charset="0"/>
              </a:rPr>
              <a:t> (Е, г/моль).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При </a:t>
            </a:r>
            <a:r>
              <a:rPr lang="ru-RU" dirty="0" err="1">
                <a:cs typeface="Times New Roman" pitchFamily="18" charset="0"/>
              </a:rPr>
              <a:t>недотриманні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точності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вимірювання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об’ємів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неможливо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отримати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точні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результати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аналізу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навіть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якщо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всі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інші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аналітичні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операції</a:t>
            </a:r>
            <a:r>
              <a:rPr lang="ru-RU" dirty="0">
                <a:cs typeface="Times New Roman" pitchFamily="18" charset="0"/>
              </a:rPr>
              <a:t> проводились </a:t>
            </a:r>
            <a:r>
              <a:rPr lang="ru-RU" dirty="0" err="1">
                <a:cs typeface="Times New Roman" pitchFamily="18" charset="0"/>
              </a:rPr>
              <a:t>з</a:t>
            </a:r>
            <a:r>
              <a:rPr lang="ru-RU" dirty="0">
                <a:cs typeface="Times New Roman" pitchFamily="18" charset="0"/>
              </a:rPr>
              <a:t> великою </a:t>
            </a:r>
            <a:r>
              <a:rPr lang="ru-RU" dirty="0" err="1">
                <a:cs typeface="Times New Roman" pitchFamily="18" charset="0"/>
              </a:rPr>
              <a:t>точністю</a:t>
            </a:r>
            <a:r>
              <a:rPr lang="ru-RU" dirty="0">
                <a:cs typeface="Times New Roman" pitchFamily="18" charset="0"/>
              </a:rPr>
              <a:t>. </a:t>
            </a:r>
            <a:r>
              <a:rPr lang="ru-RU" dirty="0" err="1">
                <a:cs typeface="Times New Roman" pitchFamily="18" charset="0"/>
              </a:rPr>
              <a:t>Точність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вимірювання</a:t>
            </a:r>
            <a:r>
              <a:rPr lang="ru-RU" dirty="0">
                <a:cs typeface="Times New Roman" pitchFamily="18" charset="0"/>
              </a:rPr>
              <a:t> (в %) </a:t>
            </a:r>
            <a:r>
              <a:rPr lang="ru-RU" dirty="0" err="1">
                <a:cs typeface="Times New Roman" pitchFamily="18" charset="0"/>
              </a:rPr>
              <a:t>розраховують</a:t>
            </a:r>
            <a:r>
              <a:rPr lang="ru-RU" dirty="0">
                <a:cs typeface="Times New Roman" pitchFamily="18" charset="0"/>
              </a:rPr>
              <a:t> за формулою: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   </a:t>
            </a: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170488"/>
            <a:ext cx="2862064" cy="107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6792"/>
            <a:ext cx="8686800" cy="4525962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>
                <a:cs typeface="Times New Roman" pitchFamily="18" charset="0"/>
              </a:rPr>
              <a:t>Маса речовині, що визначається в грамах при розбавленні:</a:t>
            </a:r>
            <a:endParaRPr lang="en-US" sz="3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000" dirty="0"/>
              <a:t>де </a:t>
            </a:r>
            <a:r>
              <a:rPr lang="en-US" sz="3000" dirty="0"/>
              <a:t>V</a:t>
            </a:r>
            <a:r>
              <a:rPr lang="uk-UA" sz="3000" dirty="0"/>
              <a:t>к – об’єм колби, </a:t>
            </a:r>
            <a:r>
              <a:rPr lang="uk-UA" sz="3000" dirty="0" err="1"/>
              <a:t>мл</a:t>
            </a:r>
            <a:endParaRPr lang="uk-UA" sz="3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/>
              <a:t>V</a:t>
            </a:r>
            <a:r>
              <a:rPr lang="uk-UA" sz="3000" dirty="0"/>
              <a:t>п– об’єм піпетки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643188"/>
            <a:ext cx="592931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atin typeface="+mn-lt"/>
                <a:cs typeface="Times New Roman" pitchFamily="18" charset="0"/>
              </a:rPr>
              <a:t>Для розрахунку наважки:</a:t>
            </a:r>
            <a:endParaRPr lang="ru-RU" sz="3200" b="1" dirty="0">
              <a:latin typeface="+mn-lt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Franklin Gothic Medium" pitchFamily="34" charset="0"/>
              <a:buAutoNum type="arabicPeriod"/>
            </a:pPr>
            <a:endParaRPr lang="en-US"/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endParaRPr lang="en-US"/>
          </a:p>
          <a:p>
            <a:pPr marL="514350" indent="-514350" eaLnBrk="1" hangingPunct="1">
              <a:buFont typeface="Franklin Gothic Medium" pitchFamily="34" charset="0"/>
              <a:buAutoNum type="arabicPeriod"/>
            </a:pPr>
            <a:endParaRPr lang="en-US"/>
          </a:p>
          <a:p>
            <a:pPr marL="514350" indent="-514350" eaLnBrk="1" hangingPunct="1">
              <a:buFont typeface="Wingdings 2" pitchFamily="18" charset="2"/>
              <a:buNone/>
            </a:pPr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214438"/>
            <a:ext cx="1774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1679" y="1520099"/>
            <a:ext cx="3143250" cy="14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28938"/>
            <a:ext cx="4481513" cy="161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765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843860"/>
            <a:ext cx="5029150" cy="16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cs typeface="Times New Roman" pitchFamily="18" charset="0"/>
              </a:rPr>
              <a:t>План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cs typeface="Times New Roman" pitchFamily="18" charset="0"/>
              </a:rPr>
              <a:t>. Реакції, які використовуються в ТА, вимоги до них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2. Класифікація методів 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3. Методи визначення точки еквівалентності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4. Індикатори та їх класифікація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5. Способи приготування </a:t>
            </a:r>
            <a:r>
              <a:rPr lang="uk-UA" dirty="0" err="1">
                <a:cs typeface="Times New Roman" pitchFamily="18" charset="0"/>
              </a:rPr>
              <a:t>титрантів</a:t>
            </a:r>
            <a:endParaRPr lang="uk-UA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6. Вимоги до установочних (вихідних) речовин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7. Розрахунки в об’ємному аналізі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cs typeface="Times New Roman" pitchFamily="18" charset="0"/>
              </a:rPr>
              <a:t>8. Стандартні розчини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4F10D-E7E1-6A03-CA1A-1385B686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Розрахунки в титрометричному аналізі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C8AB06-3DD1-3CEC-8011-362E3574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https://mediaranok.com.ua/rozrahunky-pry-tytruvanni-chastyna-2/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753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8400A6-4DFF-99D5-2F7E-FAFA95BA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E5A3AFA-4B8C-9823-AE7B-19FAAD538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522" y="1554163"/>
            <a:ext cx="254535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400" b="1" cap="none" dirty="0" err="1">
                <a:effectLst/>
                <a:cs typeface="Times New Roman" pitchFamily="18" charset="0"/>
              </a:rPr>
              <a:t>Титриметричний</a:t>
            </a:r>
            <a:r>
              <a:rPr lang="uk-UA" sz="3400" b="1" cap="none" dirty="0">
                <a:effectLst/>
                <a:cs typeface="Times New Roman" pitchFamily="18" charset="0"/>
              </a:rPr>
              <a:t> аналіз (ТА)</a:t>
            </a:r>
            <a:endParaRPr lang="ru-RU" sz="3400" b="1" cap="none" dirty="0">
              <a:effectLst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dirty="0"/>
              <a:t>    </a:t>
            </a:r>
            <a:r>
              <a:rPr lang="uk-UA" sz="3000" dirty="0" err="1">
                <a:cs typeface="Times New Roman" pitchFamily="18" charset="0"/>
              </a:rPr>
              <a:t>Титриметричний</a:t>
            </a:r>
            <a:r>
              <a:rPr lang="uk-UA" sz="3000" dirty="0">
                <a:cs typeface="Times New Roman" pitchFamily="18" charset="0"/>
              </a:rPr>
              <a:t> аналіз (ТА) – це </a:t>
            </a:r>
            <a:r>
              <a:rPr lang="ru-RU" sz="3000" dirty="0">
                <a:cs typeface="Times New Roman" pitchFamily="18" charset="0"/>
              </a:rPr>
              <a:t>метод </a:t>
            </a:r>
            <a:r>
              <a:rPr lang="ru-RU" sz="3000" dirty="0" err="1">
                <a:cs typeface="Times New Roman" pitchFamily="18" charset="0"/>
              </a:rPr>
              <a:t>кількісного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аналізу</a:t>
            </a:r>
            <a:r>
              <a:rPr lang="ru-RU" sz="3000" dirty="0">
                <a:cs typeface="Times New Roman" pitchFamily="18" charset="0"/>
              </a:rPr>
              <a:t>, </a:t>
            </a:r>
            <a:r>
              <a:rPr lang="ru-RU" sz="3000" dirty="0" err="1">
                <a:cs typeface="Times New Roman" pitchFamily="18" charset="0"/>
              </a:rPr>
              <a:t>який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базується</a:t>
            </a:r>
            <a:r>
              <a:rPr lang="ru-RU" sz="3000" dirty="0">
                <a:cs typeface="Times New Roman" pitchFamily="18" charset="0"/>
              </a:rPr>
              <a:t> на </a:t>
            </a:r>
            <a:r>
              <a:rPr lang="ru-RU" sz="3000" dirty="0" err="1">
                <a:cs typeface="Times New Roman" pitchFamily="18" charset="0"/>
              </a:rPr>
              <a:t>вимірюванні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обєму</a:t>
            </a:r>
            <a:r>
              <a:rPr lang="ru-RU" sz="3000" dirty="0">
                <a:cs typeface="Times New Roman" pitchFamily="18" charset="0"/>
              </a:rPr>
              <a:t> реагента, </a:t>
            </a:r>
            <a:r>
              <a:rPr lang="ru-RU" sz="3000" dirty="0" err="1">
                <a:cs typeface="Times New Roman" pitchFamily="18" charset="0"/>
              </a:rPr>
              <a:t>що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витрачається</a:t>
            </a:r>
            <a:r>
              <a:rPr lang="ru-RU" sz="3000" dirty="0">
                <a:cs typeface="Times New Roman" pitchFamily="18" charset="0"/>
              </a:rPr>
              <a:t> для </a:t>
            </a:r>
            <a:r>
              <a:rPr lang="ru-RU" sz="3000" dirty="0" err="1">
                <a:cs typeface="Times New Roman" pitchFamily="18" charset="0"/>
              </a:rPr>
              <a:t>завершення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реакції</a:t>
            </a:r>
            <a:r>
              <a:rPr lang="ru-RU" sz="3000" dirty="0">
                <a:cs typeface="Times New Roman" pitchFamily="18" charset="0"/>
              </a:rPr>
              <a:t> з </a:t>
            </a:r>
            <a:r>
              <a:rPr lang="ru-RU" sz="3000" dirty="0" err="1">
                <a:cs typeface="Times New Roman" pitchFamily="18" charset="0"/>
              </a:rPr>
              <a:t>даною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кількістю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речовини</a:t>
            </a:r>
            <a:r>
              <a:rPr lang="ru-RU" sz="3000" dirty="0">
                <a:cs typeface="Times New Roman" pitchFamily="18" charset="0"/>
              </a:rPr>
              <a:t>, </a:t>
            </a:r>
            <a:r>
              <a:rPr lang="ru-RU" sz="3000" dirty="0" err="1">
                <a:cs typeface="Times New Roman" pitchFamily="18" charset="0"/>
              </a:rPr>
              <a:t>що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визначають</a:t>
            </a:r>
            <a:r>
              <a:rPr lang="ru-RU" sz="3000" dirty="0">
                <a:cs typeface="Times New Roman" pitchFamily="18" charset="0"/>
              </a:rPr>
              <a:t>. В ТА </a:t>
            </a:r>
            <a:r>
              <a:rPr lang="ru-RU" sz="3000" dirty="0" err="1">
                <a:cs typeface="Times New Roman" pitchFamily="18" charset="0"/>
              </a:rPr>
              <a:t>вимірюють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b="1" dirty="0" err="1">
                <a:cs typeface="Times New Roman" pitchFamily="18" charset="0"/>
              </a:rPr>
              <a:t>об’єм</a:t>
            </a:r>
            <a:r>
              <a:rPr lang="ru-RU" sz="3000" b="1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розчину</a:t>
            </a:r>
            <a:r>
              <a:rPr lang="ru-RU" sz="3000" dirty="0">
                <a:cs typeface="Times New Roman" pitchFamily="18" charset="0"/>
              </a:rPr>
              <a:t> реактиву </a:t>
            </a:r>
            <a:r>
              <a:rPr lang="ru-RU" sz="3000" b="1" dirty="0" err="1">
                <a:cs typeface="Times New Roman" pitchFamily="18" charset="0"/>
              </a:rPr>
              <a:t>відомої</a:t>
            </a:r>
            <a:r>
              <a:rPr lang="ru-RU" sz="3000" b="1" dirty="0">
                <a:cs typeface="Times New Roman" pitchFamily="18" charset="0"/>
              </a:rPr>
              <a:t> </a:t>
            </a:r>
            <a:r>
              <a:rPr lang="ru-RU" sz="3000" b="1" dirty="0" err="1">
                <a:cs typeface="Times New Roman" pitchFamily="18" charset="0"/>
              </a:rPr>
              <a:t>концентрації</a:t>
            </a:r>
            <a:r>
              <a:rPr lang="ru-RU" sz="3000" dirty="0">
                <a:cs typeface="Times New Roman" pitchFamily="18" charset="0"/>
              </a:rPr>
              <a:t>, </a:t>
            </a:r>
            <a:r>
              <a:rPr lang="ru-RU" sz="3000" dirty="0" err="1">
                <a:cs typeface="Times New Roman" pitchFamily="18" charset="0"/>
              </a:rPr>
              <a:t>який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витрачено</a:t>
            </a:r>
            <a:r>
              <a:rPr lang="ru-RU" sz="3000" dirty="0">
                <a:cs typeface="Times New Roman" pitchFamily="18" charset="0"/>
              </a:rPr>
              <a:t> на </a:t>
            </a:r>
            <a:r>
              <a:rPr lang="ru-RU" sz="3000" dirty="0" err="1">
                <a:cs typeface="Times New Roman" pitchFamily="18" charset="0"/>
              </a:rPr>
              <a:t>взаємодію</a:t>
            </a:r>
            <a:r>
              <a:rPr lang="ru-RU" sz="3000" dirty="0">
                <a:cs typeface="Times New Roman" pitchFamily="18" charset="0"/>
              </a:rPr>
              <a:t> з </a:t>
            </a:r>
            <a:r>
              <a:rPr lang="ru-RU" sz="3000" dirty="0" err="1">
                <a:cs typeface="Times New Roman" pitchFamily="18" charset="0"/>
              </a:rPr>
              <a:t>розчином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визначуваної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речовини</a:t>
            </a:r>
            <a:r>
              <a:rPr lang="ru-RU" sz="3000" dirty="0">
                <a:cs typeface="Times New Roman" pitchFamily="18" charset="0"/>
              </a:rPr>
              <a:t>, і за </a:t>
            </a:r>
            <a:r>
              <a:rPr lang="ru-RU" sz="3000" dirty="0" err="1">
                <a:cs typeface="Times New Roman" pitchFamily="18" charset="0"/>
              </a:rPr>
              <a:t>рівнянням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хімічної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реакції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обчислюють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кількість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речовини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DF058-7A5F-7835-FCEB-F35619F4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АЛГОРИТМ ПРОВЕДЕННЯ ТИТРОМЕТРИЧНОГО АНАЛІЗУ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ECCE8C-E8BE-A35B-0E99-2B390344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https://mediaranok.com.ua/rozrahunky-pry-tytruvanni-chastyna-1/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Назвіть етапи титрування</a:t>
            </a:r>
          </a:p>
        </p:txBody>
      </p:sp>
    </p:spTree>
    <p:extLst>
      <p:ext uri="{BB962C8B-B14F-4D97-AF65-F5344CB8AC3E}">
        <p14:creationId xmlns:p14="http://schemas.microsoft.com/office/powerpoint/2010/main" val="85774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58330-8F40-46CD-94F1-64E92DC3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ЕТАПИ ТИТРОМЕТРИЧНОГО АНАЛІЗУ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275FD15-2CE1-7422-D464-95E211E43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55414"/>
            <a:ext cx="6624736" cy="515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6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Реакції, які використовуються в ТА: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нейтралізації;</a:t>
            </a:r>
          </a:p>
          <a:p>
            <a:pPr marL="514350" indent="-514350"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окиснення-відновлення;</a:t>
            </a:r>
          </a:p>
          <a:p>
            <a:pPr marL="514350" indent="-514350"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осадження;</a:t>
            </a:r>
          </a:p>
          <a:p>
            <a:pPr marL="514350" indent="-514350"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</a:t>
            </a:r>
            <a:r>
              <a:rPr lang="uk-UA" sz="3000" dirty="0" err="1">
                <a:cs typeface="Times New Roman" pitchFamily="18" charset="0"/>
              </a:rPr>
              <a:t>комплексоутворення</a:t>
            </a:r>
            <a:endParaRPr lang="uk-UA" sz="3000" dirty="0">
              <a:cs typeface="Times New Roman" pitchFamily="18" charset="0"/>
            </a:endParaRPr>
          </a:p>
          <a:p>
            <a:pPr marL="514350" indent="-514350" eaLnBrk="1" hangingPunct="1">
              <a:buFont typeface="Calibri" pitchFamily="34" charset="0"/>
              <a:buChar char="−"/>
            </a:pP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9518F2F-530F-13BF-721F-3C5A413BC7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1580520"/>
            <a:ext cx="300870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Вимоги до реакцій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повинна протікати кількісно за хімічним рівнянням без побічних реакцій;</a:t>
            </a:r>
          </a:p>
          <a:p>
            <a:pPr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закінчення реакції повинно чітко фіксуватися: кількість реактиву повинна бути еквівалентна кількості речовини, що визначають;</a:t>
            </a:r>
          </a:p>
          <a:p>
            <a:pPr eaLnBrk="1" hangingPunct="1">
              <a:buFont typeface="Calibri" pitchFamily="34" charset="0"/>
              <a:buChar char="−"/>
            </a:pPr>
            <a:r>
              <a:rPr lang="uk-UA" sz="3000" dirty="0">
                <a:cs typeface="Times New Roman" pitchFamily="18" charset="0"/>
              </a:rPr>
              <a:t>реакція повинна протікати швидко і бути не оборотною;</a:t>
            </a:r>
          </a:p>
          <a:p>
            <a:pPr eaLnBrk="1" hangingPunct="1">
              <a:buFont typeface="Calibri" pitchFamily="34" charset="0"/>
              <a:buChar char="−"/>
            </a:pPr>
            <a:r>
              <a:rPr lang="ru-RU" sz="3000" dirty="0" err="1">
                <a:cs typeface="Times New Roman" pitchFamily="18" charset="0"/>
              </a:rPr>
              <a:t>реакція</a:t>
            </a:r>
            <a:r>
              <a:rPr lang="ru-RU" sz="3000" dirty="0">
                <a:cs typeface="Times New Roman" pitchFamily="18" charset="0"/>
              </a:rPr>
              <a:t> повинна </a:t>
            </a:r>
            <a:r>
              <a:rPr lang="ru-RU" sz="3000" dirty="0" err="1">
                <a:cs typeface="Times New Roman" pitchFamily="18" charset="0"/>
              </a:rPr>
              <a:t>проходити</a:t>
            </a:r>
            <a:r>
              <a:rPr lang="ru-RU" sz="3000" dirty="0">
                <a:cs typeface="Times New Roman" pitchFamily="18" charset="0"/>
              </a:rPr>
              <a:t> по </a:t>
            </a:r>
            <a:r>
              <a:rPr lang="ru-RU" sz="3000" dirty="0" err="1">
                <a:cs typeface="Times New Roman" pitchFamily="18" charset="0"/>
              </a:rPr>
              <a:t>мірі</a:t>
            </a:r>
            <a:r>
              <a:rPr lang="ru-RU" sz="3000" dirty="0">
                <a:cs typeface="Times New Roman" pitchFamily="18" charset="0"/>
              </a:rPr>
              <a:t> </a:t>
            </a:r>
            <a:r>
              <a:rPr lang="ru-RU" sz="3000" dirty="0" err="1">
                <a:cs typeface="Times New Roman" pitchFamily="18" charset="0"/>
              </a:rPr>
              <a:t>можливості</a:t>
            </a:r>
            <a:r>
              <a:rPr lang="ru-RU" sz="3000" dirty="0">
                <a:cs typeface="Times New Roman" pitchFamily="18" charset="0"/>
              </a:rPr>
              <a:t> при </a:t>
            </a:r>
            <a:r>
              <a:rPr lang="ru-RU" sz="3000" dirty="0" err="1">
                <a:cs typeface="Times New Roman" pitchFamily="18" charset="0"/>
              </a:rPr>
              <a:t>кімнатній</a:t>
            </a:r>
            <a:r>
              <a:rPr lang="ru-RU" sz="3000" dirty="0">
                <a:cs typeface="Times New Roman" pitchFamily="18" charset="0"/>
              </a:rPr>
              <a:t> </a:t>
            </a:r>
            <a:r>
              <a:rPr lang="ru-RU" sz="3000" dirty="0" err="1">
                <a:cs typeface="Times New Roman" pitchFamily="18" charset="0"/>
              </a:rPr>
              <a:t>t</a:t>
            </a:r>
            <a:r>
              <a:rPr lang="ru-RU" sz="3000" baseline="30000" dirty="0" err="1">
                <a:cs typeface="Times New Roman" pitchFamily="18" charset="0"/>
              </a:rPr>
              <a:t>о</a:t>
            </a:r>
            <a:endParaRPr lang="ru-RU" sz="3000" dirty="0"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Char char="−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cs typeface="Times New Roman" pitchFamily="18" charset="0"/>
              </a:rPr>
              <a:t>Класифікація методів ТА: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DBF88E55-8006-4662-E6A4-E98E234CE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0" y="2276872"/>
            <a:ext cx="892427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cap="none" dirty="0">
                <a:effectLst/>
                <a:cs typeface="Times New Roman" pitchFamily="18" charset="0"/>
              </a:rPr>
              <a:t>ТОЧКА ЕКВІВАЛЕНТНОСТІ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b="1" i="1" dirty="0">
                <a:solidFill>
                  <a:srgbClr val="000000"/>
                </a:solidFill>
                <a:effectLst/>
              </a:rPr>
              <a:t>	Точка еквівалентності</a:t>
            </a:r>
            <a:r>
              <a:rPr lang="uk-UA" b="0" i="1" dirty="0">
                <a:solidFill>
                  <a:srgbClr val="000000"/>
                </a:solidFill>
                <a:effectLst/>
              </a:rPr>
              <a:t> – це момент титрування, коли </a:t>
            </a:r>
            <a:r>
              <a:rPr lang="uk-UA" b="1" i="1" dirty="0">
                <a:solidFill>
                  <a:srgbClr val="FF0000"/>
                </a:solidFill>
                <a:effectLst/>
              </a:rPr>
              <a:t>кількість</a:t>
            </a:r>
            <a:r>
              <a:rPr lang="uk-UA" b="0" i="1" dirty="0">
                <a:solidFill>
                  <a:srgbClr val="000000"/>
                </a:solidFill>
                <a:effectLst/>
              </a:rPr>
              <a:t> речовини еквівалента прилитого </a:t>
            </a:r>
            <a:r>
              <a:rPr lang="uk-UA" b="0" i="1" dirty="0" err="1">
                <a:solidFill>
                  <a:srgbClr val="000000"/>
                </a:solidFill>
                <a:effectLst/>
              </a:rPr>
              <a:t>титранту</a:t>
            </a:r>
            <a:r>
              <a:rPr lang="uk-UA" b="0" i="1" dirty="0">
                <a:solidFill>
                  <a:srgbClr val="000000"/>
                </a:solidFill>
                <a:effectLst/>
              </a:rPr>
              <a:t> </a:t>
            </a:r>
            <a:r>
              <a:rPr lang="uk-UA" b="1" i="1" dirty="0">
                <a:solidFill>
                  <a:srgbClr val="FF0000"/>
                </a:solidFill>
                <a:effectLst/>
              </a:rPr>
              <a:t>дорівнює</a:t>
            </a:r>
            <a:r>
              <a:rPr lang="uk-UA" b="0" i="1" dirty="0">
                <a:solidFill>
                  <a:srgbClr val="000000"/>
                </a:solidFill>
                <a:effectLst/>
              </a:rPr>
              <a:t> </a:t>
            </a:r>
            <a:r>
              <a:rPr lang="uk-UA" b="1" i="1" dirty="0">
                <a:solidFill>
                  <a:srgbClr val="FF0000"/>
                </a:solidFill>
                <a:effectLst/>
              </a:rPr>
              <a:t>кількості</a:t>
            </a:r>
            <a:r>
              <a:rPr lang="uk-UA" b="0" i="1" dirty="0">
                <a:solidFill>
                  <a:srgbClr val="000000"/>
                </a:solidFill>
                <a:effectLst/>
              </a:rPr>
              <a:t> речовини еквівалента визначуваної речовини (</a:t>
            </a:r>
            <a:r>
              <a:rPr lang="uk-UA" b="0" i="1" dirty="0" err="1">
                <a:solidFill>
                  <a:srgbClr val="000000"/>
                </a:solidFill>
                <a:effectLst/>
              </a:rPr>
              <a:t>аналіту</a:t>
            </a:r>
            <a:r>
              <a:rPr lang="uk-UA" b="0" i="1" dirty="0">
                <a:solidFill>
                  <a:srgbClr val="000000"/>
                </a:solidFill>
                <a:effectLst/>
              </a:rPr>
              <a:t>).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1ED1707-268D-6474-0F3C-D3535FD10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907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702</Words>
  <Application>Microsoft Office PowerPoint</Application>
  <PresentationFormat>Екран (4:3)</PresentationFormat>
  <Paragraphs>83</Paragraphs>
  <Slides>21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Презентація PowerPoint</vt:lpstr>
      <vt:lpstr>План</vt:lpstr>
      <vt:lpstr>Титриметричний аналіз (ТА)</vt:lpstr>
      <vt:lpstr>АЛГОРИТМ ПРОВЕДЕННЯ ТИТРОМЕТРИЧНОГО АНАЛІЗУ</vt:lpstr>
      <vt:lpstr>ЕТАПИ ТИТРОМЕТРИЧНОГО АНАЛІЗУ</vt:lpstr>
      <vt:lpstr>Реакції, які використовуються в ТА:</vt:lpstr>
      <vt:lpstr>Вимоги до реакцій:</vt:lpstr>
      <vt:lpstr>Класифікація методів ТА:</vt:lpstr>
      <vt:lpstr>ТОЧКА ЕКВІВАЛЕНТНОСТІ</vt:lpstr>
      <vt:lpstr>Процес титрування</vt:lpstr>
      <vt:lpstr>Методи визначення точки еквівалентності:</vt:lpstr>
      <vt:lpstr>ІНДИКАТОРИ</vt:lpstr>
      <vt:lpstr>Класифікація індикаторів:</vt:lpstr>
      <vt:lpstr>Стандартні розчини</vt:lpstr>
      <vt:lpstr>Способи приготування титрантів:</vt:lpstr>
      <vt:lpstr>Вимоги до установчих (вихідних) речовин</vt:lpstr>
      <vt:lpstr>Розрахунки в об’ємному аналізі</vt:lpstr>
      <vt:lpstr>Презентація PowerPoint</vt:lpstr>
      <vt:lpstr>Для розрахунку наважки:</vt:lpstr>
      <vt:lpstr>Розрахунки в титрометричному аналізі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Титриметричний аналіз </dc:title>
  <dc:creator>Алла</dc:creator>
  <cp:lastModifiedBy>Viktoriia Peretiatko</cp:lastModifiedBy>
  <cp:revision>38</cp:revision>
  <dcterms:created xsi:type="dcterms:W3CDTF">2019-04-17T16:34:54Z</dcterms:created>
  <dcterms:modified xsi:type="dcterms:W3CDTF">2025-04-15T21:50:52Z</dcterms:modified>
</cp:coreProperties>
</file>