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40"/>
  </p:notesMasterIdLst>
  <p:handoutMasterIdLst>
    <p:handoutMasterId r:id="rId41"/>
  </p:handoutMasterIdLst>
  <p:sldIdLst>
    <p:sldId id="285" r:id="rId2"/>
    <p:sldId id="287" r:id="rId3"/>
    <p:sldId id="288" r:id="rId4"/>
    <p:sldId id="286" r:id="rId5"/>
    <p:sldId id="291" r:id="rId6"/>
    <p:sldId id="292" r:id="rId7"/>
    <p:sldId id="293" r:id="rId8"/>
    <p:sldId id="306" r:id="rId9"/>
    <p:sldId id="294" r:id="rId10"/>
    <p:sldId id="316" r:id="rId11"/>
    <p:sldId id="315" r:id="rId12"/>
    <p:sldId id="296" r:id="rId13"/>
    <p:sldId id="317" r:id="rId14"/>
    <p:sldId id="297" r:id="rId15"/>
    <p:sldId id="298" r:id="rId16"/>
    <p:sldId id="299" r:id="rId17"/>
    <p:sldId id="300" r:id="rId18"/>
    <p:sldId id="301" r:id="rId19"/>
    <p:sldId id="302" r:id="rId20"/>
    <p:sldId id="303" r:id="rId21"/>
    <p:sldId id="304" r:id="rId22"/>
    <p:sldId id="318" r:id="rId23"/>
    <p:sldId id="307" r:id="rId24"/>
    <p:sldId id="305" r:id="rId25"/>
    <p:sldId id="319" r:id="rId26"/>
    <p:sldId id="308" r:id="rId27"/>
    <p:sldId id="320" r:id="rId28"/>
    <p:sldId id="323" r:id="rId29"/>
    <p:sldId id="324" r:id="rId30"/>
    <p:sldId id="325" r:id="rId31"/>
    <p:sldId id="330" r:id="rId32"/>
    <p:sldId id="326" r:id="rId33"/>
    <p:sldId id="327" r:id="rId34"/>
    <p:sldId id="328" r:id="rId35"/>
    <p:sldId id="329" r:id="rId36"/>
    <p:sldId id="331" r:id="rId37"/>
    <p:sldId id="332" r:id="rId38"/>
    <p:sldId id="333"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251CD6"/>
    <a:srgbClr val="000000"/>
    <a:srgbClr val="FFFFFF"/>
    <a:srgbClr val="F58121"/>
    <a:srgbClr val="F0B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autoAdjust="0"/>
  </p:normalViewPr>
  <p:slideViewPr>
    <p:cSldViewPr>
      <p:cViewPr varScale="1">
        <p:scale>
          <a:sx n="70" d="100"/>
          <a:sy n="70" d="100"/>
        </p:scale>
        <p:origin x="13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42"/>
    </p:cViewPr>
  </p:sorterViewPr>
  <p:notesViewPr>
    <p:cSldViewPr>
      <p:cViewPr varScale="1">
        <p:scale>
          <a:sx n="83" d="100"/>
          <a:sy n="83" d="100"/>
        </p:scale>
        <p:origin x="-19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EA8E11E-3C1B-4F9F-84AD-68BE4D198A1E}" type="datetimeFigureOut">
              <a:rPr lang="uk-UA"/>
              <a:pPr>
                <a:defRPr/>
              </a:pPr>
              <a:t>04.10.2018</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B7B92D7-50A9-4623-A224-AB845865BF35}" type="slidenum">
              <a:rPr lang="uk-UA"/>
              <a:pPr>
                <a:defRPr/>
              </a:pPr>
              <a:t>‹#›</a:t>
            </a:fld>
            <a:endParaRPr lang="uk-UA"/>
          </a:p>
        </p:txBody>
      </p:sp>
    </p:spTree>
    <p:extLst>
      <p:ext uri="{BB962C8B-B14F-4D97-AF65-F5344CB8AC3E}">
        <p14:creationId xmlns:p14="http://schemas.microsoft.com/office/powerpoint/2010/main" val="195314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A0E0A0F-77CF-4784-95FC-24C2BB2D8A10}" type="datetimeFigureOut">
              <a:rPr lang="uk-UA"/>
              <a:pPr>
                <a:defRPr/>
              </a:pPr>
              <a:t>04.10.2018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6ECDBB4-3A3A-4AC1-B503-885E62191BEC}" type="slidenum">
              <a:rPr lang="uk-UA"/>
              <a:pPr>
                <a:defRPr/>
              </a:pPr>
              <a:t>‹#›</a:t>
            </a:fld>
            <a:endParaRPr lang="uk-UA"/>
          </a:p>
        </p:txBody>
      </p:sp>
    </p:spTree>
    <p:extLst>
      <p:ext uri="{BB962C8B-B14F-4D97-AF65-F5344CB8AC3E}">
        <p14:creationId xmlns:p14="http://schemas.microsoft.com/office/powerpoint/2010/main" val="42543663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A64243-53AD-4C00-879A-45414C152A64}" type="slidenum">
              <a:rPr lang="uk-UA">
                <a:cs typeface="Arial" charset="0"/>
              </a:rPr>
              <a:pPr fontAlgn="base">
                <a:spcBef>
                  <a:spcPct val="0"/>
                </a:spcBef>
                <a:spcAft>
                  <a:spcPct val="0"/>
                </a:spcAft>
              </a:pPr>
              <a:t>1</a:t>
            </a:fld>
            <a:endParaRPr lang="uk-UA">
              <a:cs typeface="Arial" charset="0"/>
            </a:endParaRPr>
          </a:p>
        </p:txBody>
      </p:sp>
    </p:spTree>
    <p:extLst>
      <p:ext uri="{BB962C8B-B14F-4D97-AF65-F5344CB8AC3E}">
        <p14:creationId xmlns:p14="http://schemas.microsoft.com/office/powerpoint/2010/main" val="7471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38F4A-9922-40B4-AAA8-C7D3EA776241}" type="slidenum">
              <a:rPr lang="uk-UA">
                <a:cs typeface="Arial" charset="0"/>
              </a:rPr>
              <a:pPr fontAlgn="base">
                <a:spcBef>
                  <a:spcPct val="0"/>
                </a:spcBef>
                <a:spcAft>
                  <a:spcPct val="0"/>
                </a:spcAft>
              </a:pPr>
              <a:t>6</a:t>
            </a:fld>
            <a:endParaRPr lang="uk-UA">
              <a:cs typeface="Arial" charset="0"/>
            </a:endParaRPr>
          </a:p>
        </p:txBody>
      </p:sp>
    </p:spTree>
    <p:extLst>
      <p:ext uri="{BB962C8B-B14F-4D97-AF65-F5344CB8AC3E}">
        <p14:creationId xmlns:p14="http://schemas.microsoft.com/office/powerpoint/2010/main" val="48196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DCB5C9BA-7717-4F69-829F-591CF154E212}" type="datetimeFigureOut">
              <a:rPr lang="ru-RU"/>
              <a:pPr>
                <a:defRPr/>
              </a:pPr>
              <a:t>04.10.2018</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7332EB1B-5DD4-457D-AE8C-7779B04382D0}" type="slidenum">
              <a:rPr lang="ru-RU"/>
              <a:pPr>
                <a:defRPr/>
              </a:pPr>
              <a:t>‹#›</a:t>
            </a:fld>
            <a:endParaRPr lang="ru-RU"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6575A4C5-C614-4AA1-B747-60ADA5A211E2}" type="datetimeFigureOut">
              <a:rPr lang="ru-RU"/>
              <a:pPr>
                <a:defRPr/>
              </a:pPr>
              <a:t>04.10.2018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5656D3-A054-4AE4-95E9-08E2DC055C6D}" type="slidenum">
              <a:rPr lang="ru-RU"/>
              <a:pPr>
                <a:defRPr/>
              </a:pPr>
              <a:t>‹#›</a:t>
            </a:fld>
            <a:endParaRPr lang="ru-RU"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7BADAFCD-C705-461E-9F81-092582B85A04}" type="datetimeFigureOut">
              <a:rPr lang="ru-RU"/>
              <a:pPr>
                <a:defRPr/>
              </a:pPr>
              <a:t>04.10.2018</a:t>
            </a:fld>
            <a:endParaRPr lang="ru-RU" dirty="0"/>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176AD6AD-B8AC-4571-A1D3-69C0C949FA7D}" type="slidenum">
              <a:rPr lang="ru-RU"/>
              <a:pPr>
                <a:defRPr/>
              </a:pPr>
              <a:t>‹#›</a:t>
            </a:fld>
            <a:endParaRPr lang="ru-RU"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CB04C216-2854-483E-BA4D-1202BAAD85FF}" type="datetimeFigureOut">
              <a:rPr lang="ru-RU"/>
              <a:pPr>
                <a:defRPr/>
              </a:pPr>
              <a:t>04.10.2018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5A2232-A6FC-454B-9664-1D7E822037AE}" type="slidenum">
              <a:rPr lang="ru-RU"/>
              <a:pPr>
                <a:defRPr/>
              </a:pPr>
              <a:t>‹#›</a:t>
            </a:fld>
            <a:endParaRPr lang="ru-RU"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06E688DF-0B84-429E-80C1-6845010E80DC}" type="datetimeFigureOut">
              <a:rPr lang="ru-RU"/>
              <a:pPr>
                <a:defRPr/>
              </a:pPr>
              <a:t>04.10.2018</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6809D191-2539-43CE-9A69-F869E700A736}" type="slidenum">
              <a:rPr lang="ru-RU"/>
              <a:pPr>
                <a:defRPr/>
              </a:pPr>
              <a:t>‹#›</a:t>
            </a:fld>
            <a:endParaRPr lang="ru-RU"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313DBE50-8B57-461B-9C74-FF42187C0A5D}" type="datetimeFigureOut">
              <a:rPr lang="ru-RU"/>
              <a:pPr>
                <a:defRPr/>
              </a:pPr>
              <a:t>04.10.2018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FFF5C8C-8E86-4CD9-91FE-2818BB7CE786}" type="slidenum">
              <a:rPr lang="ru-RU"/>
              <a:pPr>
                <a:defRPr/>
              </a:pPr>
              <a:t>‹#›</a:t>
            </a:fld>
            <a:endParaRPr lang="ru-RU"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5A9E2C5A-8309-4FB9-8CFD-D736B96493C9}" type="datetimeFigureOut">
              <a:rPr lang="ru-RU"/>
              <a:pPr>
                <a:defRPr/>
              </a:pPr>
              <a:t>04.10.2018</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5CC66D6-4C8A-466B-B10E-80A36FB96A2E}" type="slidenum">
              <a:rPr lang="ru-RU"/>
              <a:pPr>
                <a:defRPr/>
              </a:pPr>
              <a:t>‹#›</a:t>
            </a:fld>
            <a:endParaRPr lang="ru-RU"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A4B2EFBF-5A3C-4157-B8AB-9F9CC97FD84D}" type="datetimeFigureOut">
              <a:rPr lang="ru-RU"/>
              <a:pPr>
                <a:defRPr/>
              </a:pPr>
              <a:t>04.10.2018</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308B42F-606F-4A1A-B054-ADCAC3016610}" type="slidenum">
              <a:rPr lang="ru-RU"/>
              <a:pPr>
                <a:defRPr/>
              </a:pPr>
              <a:t>‹#›</a:t>
            </a:fld>
            <a:endParaRPr lang="ru-RU"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78D3EDE-2E64-4085-A24E-3F798C2C8BA1}" type="datetimeFigureOut">
              <a:rPr lang="ru-RU"/>
              <a:pPr>
                <a:defRPr/>
              </a:pPr>
              <a:t>04.10.2018</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294CBB4B-DA5E-4858-8553-271D24E28833}" type="slidenum">
              <a:rPr lang="ru-RU"/>
              <a:pPr>
                <a:defRPr/>
              </a:pPr>
              <a:t>‹#›</a:t>
            </a:fld>
            <a:endParaRPr lang="ru-RU"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FF9D2B2F-CBD1-4644-9610-C8A6ED4ECFB8}" type="datetimeFigureOut">
              <a:rPr lang="ru-RU"/>
              <a:pPr>
                <a:defRPr/>
              </a:pPr>
              <a:t>04.10.2018</a:t>
            </a:fld>
            <a:endParaRPr lang="ru-RU" dirty="0"/>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1923D1EC-460E-45B2-B1CA-DD1E1B477262}" type="slidenum">
              <a:rPr lang="ru-RU"/>
              <a:pPr>
                <a:defRPr/>
              </a:pPr>
              <a:t>‹#›</a:t>
            </a:fld>
            <a:endParaRPr lang="ru-RU"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882C2766-506B-43E7-827E-FD5BBE54F781}" type="datetimeFigureOut">
              <a:rPr lang="ru-RU"/>
              <a:pPr>
                <a:defRPr/>
              </a:pPr>
              <a:t>04.10.2018</a:t>
            </a:fld>
            <a:endParaRPr lang="ru-RU" dirty="0"/>
          </a:p>
        </p:txBody>
      </p:sp>
      <p:sp>
        <p:nvSpPr>
          <p:cNvPr id="8" name="Нижний колонтитул 5"/>
          <p:cNvSpPr>
            <a:spLocks noGrp="1"/>
          </p:cNvSpPr>
          <p:nvPr>
            <p:ph type="ftr" sz="quarter" idx="11"/>
          </p:nvPr>
        </p:nvSpPr>
        <p:spPr>
          <a:xfrm>
            <a:off x="3035300" y="1169988"/>
            <a:ext cx="5194300" cy="201612"/>
          </a:xfrm>
        </p:spPr>
        <p:txBody>
          <a:bodyPr/>
          <a:lstStyle>
            <a:lvl1pPr>
              <a:defRPr dirty="0">
                <a:solidFill>
                  <a:prstClr val="black">
                    <a:shade val="50000"/>
                  </a:prst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8752E591-94CD-417D-8CB3-CDD1B3A771C7}" type="slidenum">
              <a:rPr lang="ru-RU"/>
              <a:pPr>
                <a:defRPr/>
              </a:pPr>
              <a:t>‹#›</a:t>
            </a:fld>
            <a:endParaRPr lang="ru-RU"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029"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prstClr val="white">
                    <a:tint val="95000"/>
                  </a:prstClr>
                </a:solidFill>
                <a:latin typeface="+mn-lt"/>
                <a:cs typeface="+mn-cs"/>
              </a:defRPr>
            </a:lvl1pPr>
            <a:extLst/>
          </a:lstStyle>
          <a:p>
            <a:pPr>
              <a:defRPr/>
            </a:pPr>
            <a:fld id="{0169347A-532F-4DE3-BFF2-BB1FDB84199F}" type="datetimeFigureOut">
              <a:rPr lang="ru-RU"/>
              <a:pPr>
                <a:defRPr/>
              </a:pPr>
              <a:t>04.10.2018</a:t>
            </a:fld>
            <a:endParaRPr lang="ru-RU" dirty="0"/>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dirty="0">
                <a:solidFill>
                  <a:prstClr val="white">
                    <a:tint val="95000"/>
                  </a:prstClr>
                </a:solidFill>
                <a:latin typeface="+mn-lt"/>
                <a:cs typeface="+mn-cs"/>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prstClr val="white">
                    <a:tint val="95000"/>
                  </a:prstClr>
                </a:solidFill>
                <a:latin typeface="+mn-lt"/>
                <a:cs typeface="+mn-cs"/>
              </a:defRPr>
            </a:lvl1pPr>
            <a:extLst/>
          </a:lstStyle>
          <a:p>
            <a:pPr>
              <a:defRPr/>
            </a:pPr>
            <a:fld id="{8AED92EC-6C7E-4119-B86D-51F2F9FB518A}"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747" r:id="rId1"/>
    <p:sldLayoutId id="2147483746" r:id="rId2"/>
    <p:sldLayoutId id="2147483748" r:id="rId3"/>
    <p:sldLayoutId id="2147483745" r:id="rId4"/>
    <p:sldLayoutId id="2147483744" r:id="rId5"/>
    <p:sldLayoutId id="2147483743" r:id="rId6"/>
    <p:sldLayoutId id="2147483749" r:id="rId7"/>
    <p:sldLayoutId id="2147483750" r:id="rId8"/>
    <p:sldLayoutId id="2147483751" r:id="rId9"/>
    <p:sldLayoutId id="2147483742" r:id="rId10"/>
    <p:sldLayoutId id="2147483752" r:id="rId11"/>
  </p:sldLayoutIdLst>
  <p:transition spd="slow">
    <p:push dir="u"/>
  </p:transition>
  <p:txStyles>
    <p:titleStyle>
      <a:lvl1pPr algn="l" rtl="0" fontAlgn="base">
        <a:spcBef>
          <a:spcPct val="0"/>
        </a:spcBef>
        <a:spcAft>
          <a:spcPct val="0"/>
        </a:spcAft>
        <a:defRPr sz="4500" b="1" kern="1200">
          <a:solidFill>
            <a:srgbClr val="626AB4"/>
          </a:solidFill>
          <a:latin typeface="+mj-lt"/>
          <a:ea typeface="+mj-ea"/>
          <a:cs typeface="+mj-cs"/>
        </a:defRPr>
      </a:lvl1pPr>
      <a:lvl2pPr algn="l" rtl="0" fontAlgn="base">
        <a:spcBef>
          <a:spcPct val="0"/>
        </a:spcBef>
        <a:spcAft>
          <a:spcPct val="0"/>
        </a:spcAft>
        <a:defRPr sz="4500" b="1">
          <a:solidFill>
            <a:srgbClr val="626AB4"/>
          </a:solidFill>
          <a:latin typeface="Corbel" pitchFamily="34" charset="0"/>
        </a:defRPr>
      </a:lvl2pPr>
      <a:lvl3pPr algn="l" rtl="0" fontAlgn="base">
        <a:spcBef>
          <a:spcPct val="0"/>
        </a:spcBef>
        <a:spcAft>
          <a:spcPct val="0"/>
        </a:spcAft>
        <a:defRPr sz="4500" b="1">
          <a:solidFill>
            <a:srgbClr val="626AB4"/>
          </a:solidFill>
          <a:latin typeface="Corbel" pitchFamily="34" charset="0"/>
        </a:defRPr>
      </a:lvl3pPr>
      <a:lvl4pPr algn="l" rtl="0" fontAlgn="base">
        <a:spcBef>
          <a:spcPct val="0"/>
        </a:spcBef>
        <a:spcAft>
          <a:spcPct val="0"/>
        </a:spcAft>
        <a:defRPr sz="4500" b="1">
          <a:solidFill>
            <a:srgbClr val="626AB4"/>
          </a:solidFill>
          <a:latin typeface="Corbel" pitchFamily="34" charset="0"/>
        </a:defRPr>
      </a:lvl4pPr>
      <a:lvl5pPr algn="l" rtl="0" fontAlgn="base">
        <a:spcBef>
          <a:spcPct val="0"/>
        </a:spcBef>
        <a:spcAft>
          <a:spcPct val="0"/>
        </a:spcAft>
        <a:defRPr sz="4500" b="1">
          <a:solidFill>
            <a:srgbClr val="626AB4"/>
          </a:solidFill>
          <a:latin typeface="Corbel" pitchFamily="34" charset="0"/>
        </a:defRPr>
      </a:lvl5pPr>
      <a:lvl6pPr marL="457200" algn="l" rtl="0" fontAlgn="base">
        <a:spcBef>
          <a:spcPct val="0"/>
        </a:spcBef>
        <a:spcAft>
          <a:spcPct val="0"/>
        </a:spcAft>
        <a:defRPr sz="4500" b="1">
          <a:solidFill>
            <a:srgbClr val="626AB4"/>
          </a:solidFill>
          <a:latin typeface="Corbel" pitchFamily="34" charset="0"/>
        </a:defRPr>
      </a:lvl6pPr>
      <a:lvl7pPr marL="914400" algn="l" rtl="0" fontAlgn="base">
        <a:spcBef>
          <a:spcPct val="0"/>
        </a:spcBef>
        <a:spcAft>
          <a:spcPct val="0"/>
        </a:spcAft>
        <a:defRPr sz="4500" b="1">
          <a:solidFill>
            <a:srgbClr val="626AB4"/>
          </a:solidFill>
          <a:latin typeface="Corbel" pitchFamily="34" charset="0"/>
        </a:defRPr>
      </a:lvl7pPr>
      <a:lvl8pPr marL="1371600" algn="l" rtl="0" fontAlgn="base">
        <a:spcBef>
          <a:spcPct val="0"/>
        </a:spcBef>
        <a:spcAft>
          <a:spcPct val="0"/>
        </a:spcAft>
        <a:defRPr sz="4500" b="1">
          <a:solidFill>
            <a:srgbClr val="626AB4"/>
          </a:solidFill>
          <a:latin typeface="Corbel" pitchFamily="34" charset="0"/>
        </a:defRPr>
      </a:lvl8pPr>
      <a:lvl9pPr marL="1828800" algn="l" rtl="0" fontAlgn="base">
        <a:spcBef>
          <a:spcPct val="0"/>
        </a:spcBef>
        <a:spcAft>
          <a:spcPct val="0"/>
        </a:spcAft>
        <a:defRPr sz="4500" b="1">
          <a:solidFill>
            <a:srgbClr val="626AB4"/>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AAADCA"/>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DADADA"/>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AACAE2"/>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en.wikipedia.org/wiki/Image:Outdoor_Handball_Dimensions.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wmf"/><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alpha val="45000"/>
              </a:schemeClr>
            </a:gs>
            <a:gs pos="13000">
              <a:srgbClr val="5F5F5F"/>
            </a:gs>
            <a:gs pos="21001">
              <a:srgbClr val="5F5F5F"/>
            </a:gs>
            <a:gs pos="63000">
              <a:srgbClr val="FFFFFF"/>
            </a:gs>
            <a:gs pos="67000">
              <a:srgbClr val="B2B2B2"/>
            </a:gs>
            <a:gs pos="69000">
              <a:srgbClr val="292929"/>
            </a:gs>
            <a:gs pos="82001">
              <a:srgbClr val="777777"/>
            </a:gs>
            <a:gs pos="100000">
              <a:srgbClr val="EAEAE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Прямокутник 2"/>
          <p:cNvSpPr/>
          <p:nvPr/>
        </p:nvSpPr>
        <p:spPr>
          <a:xfrm>
            <a:off x="0" y="0"/>
            <a:ext cx="9144000" cy="156966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uk-UA" sz="9600" b="1" cap="all" dirty="0">
                <a:ln w="19050">
                  <a:solidFill>
                    <a:srgbClr val="FFFFFF"/>
                  </a:solidFill>
                </a:ln>
                <a:solidFill>
                  <a:schemeClr val="tx2">
                    <a:lumMod val="50000"/>
                  </a:schemeClr>
                </a:solidFill>
                <a:latin typeface="Times New Roman" pitchFamily="18" charset="0"/>
                <a:cs typeface="Times New Roman" pitchFamily="18" charset="0"/>
              </a:rPr>
              <a:t>Г А Н Д Б О Л</a:t>
            </a:r>
            <a:endParaRPr lang="uk-UA" sz="4400" b="1" cap="all" dirty="0">
              <a:ln w="19050">
                <a:solidFill>
                  <a:srgbClr val="FFFFFF"/>
                </a:solidFill>
              </a:ln>
              <a:solidFill>
                <a:schemeClr val="tx2">
                  <a:lumMod val="50000"/>
                </a:schemeClr>
              </a:solidFill>
              <a:latin typeface="Times New Roman" pitchFamily="18" charset="0"/>
              <a:cs typeface="Times New Roman" pitchFamily="18" charset="0"/>
            </a:endParaRPr>
          </a:p>
        </p:txBody>
      </p:sp>
      <p:pic>
        <p:nvPicPr>
          <p:cNvPr id="4" name="Picture 2" descr="handb-jumpj.jpg (24411 bytes)"/>
          <p:cNvPicPr>
            <a:picLocks noChangeAspect="1" noChangeArrowheads="1"/>
          </p:cNvPicPr>
          <p:nvPr/>
        </p:nvPicPr>
        <p:blipFill>
          <a:blip r:embed="rId3" cstate="print">
            <a:extLst/>
          </a:blip>
          <a:srcRect/>
          <a:stretch>
            <a:fillRect/>
          </a:stretch>
        </p:blipFill>
        <p:spPr bwMode="auto">
          <a:xfrm>
            <a:off x="3857620" y="3000372"/>
            <a:ext cx="1548838" cy="1050590"/>
          </a:xfrm>
          <a:prstGeom prst="rect">
            <a:avLst/>
          </a:prstGeom>
          <a:ln>
            <a:noFill/>
          </a:ln>
          <a:effectLst>
            <a:softEdge rad="112500"/>
          </a:effectLst>
          <a:extLst/>
        </p:spPr>
      </p:pic>
      <p:pic>
        <p:nvPicPr>
          <p:cNvPr id="15364" name="Picture 2" descr="H:\ \А Н І М Е\Рисунок3.gif"/>
          <p:cNvPicPr>
            <a:picLocks noChangeAspect="1" noChangeArrowheads="1" noCrop="1"/>
          </p:cNvPicPr>
          <p:nvPr/>
        </p:nvPicPr>
        <p:blipFill>
          <a:blip r:embed="rId4"/>
          <a:srcRect/>
          <a:stretch>
            <a:fillRect/>
          </a:stretch>
        </p:blipFill>
        <p:spPr bwMode="auto">
          <a:xfrm>
            <a:off x="142875" y="5772150"/>
            <a:ext cx="785813" cy="847725"/>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3537004" y="2811287"/>
            <a:ext cx="2190070" cy="1428760"/>
          </a:xfrm>
          <a:prstGeom prst="rect">
            <a:avLst/>
          </a:prstGeom>
          <a:ln>
            <a:noFill/>
          </a:ln>
          <a:effectLst>
            <a:softEdge rad="112500"/>
          </a:effectLst>
        </p:spPr>
      </p:pic>
      <p:pic>
        <p:nvPicPr>
          <p:cNvPr id="12" name="Picture 6"/>
          <p:cNvPicPr>
            <a:picLocks noChangeAspect="1" noChangeArrowheads="1"/>
          </p:cNvPicPr>
          <p:nvPr/>
        </p:nvPicPr>
        <p:blipFill>
          <a:blip r:embed="rId5" cstate="print"/>
          <a:srcRect/>
          <a:stretch>
            <a:fillRect/>
          </a:stretch>
        </p:blipFill>
        <p:spPr bwMode="auto">
          <a:xfrm>
            <a:off x="2964471" y="2460164"/>
            <a:ext cx="3335135" cy="2175779"/>
          </a:xfrm>
          <a:prstGeom prst="rect">
            <a:avLst/>
          </a:prstGeom>
          <a:ln>
            <a:noFill/>
          </a:ln>
          <a:effectLst>
            <a:softEdge rad="112500"/>
          </a:effectLst>
        </p:spPr>
      </p:pic>
      <p:pic>
        <p:nvPicPr>
          <p:cNvPr id="10" name="Picture 6"/>
          <p:cNvPicPr>
            <a:picLocks noChangeAspect="1" noChangeArrowheads="1"/>
          </p:cNvPicPr>
          <p:nvPr/>
        </p:nvPicPr>
        <p:blipFill>
          <a:blip r:embed="rId5" cstate="print"/>
          <a:srcRect/>
          <a:stretch>
            <a:fillRect/>
          </a:stretch>
        </p:blipFill>
        <p:spPr bwMode="auto">
          <a:xfrm>
            <a:off x="2277713" y="1989750"/>
            <a:ext cx="4708651" cy="3071834"/>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after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250"/>
                                        <p:tgtEl>
                                          <p:spTgt spid="11"/>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250"/>
                                        <p:tgtEl>
                                          <p:spTgt spid="12"/>
                                        </p:tgtEl>
                                      </p:cBhvr>
                                    </p:animEffect>
                                  </p:childTnLst>
                                </p:cTn>
                              </p:par>
                            </p:childTnLst>
                          </p:cTn>
                        </p:par>
                        <p:par>
                          <p:cTn id="22" fill="hold">
                            <p:stCondLst>
                              <p:cond delay="425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pload.wikimedia.org/wikipedia/commons/c/cb/Handballfield-rus.png"/>
          <p:cNvPicPr>
            <a:picLocks noChangeAspect="1" noChangeArrowheads="1"/>
          </p:cNvPicPr>
          <p:nvPr/>
        </p:nvPicPr>
        <p:blipFill>
          <a:blip r:embed="rId2" cstate="print">
            <a:extLst/>
          </a:blip>
          <a:srcRect/>
          <a:stretch>
            <a:fillRect/>
          </a:stretch>
        </p:blipFill>
        <p:spPr bwMode="auto">
          <a:xfrm rot="5400000">
            <a:off x="2357422" y="428603"/>
            <a:ext cx="4357718" cy="7500990"/>
          </a:xfrm>
          <a:prstGeom prst="rect">
            <a:avLst/>
          </a:prstGeom>
          <a:solidFill>
            <a:srgbClr val="FFFFFF">
              <a:shade val="85000"/>
            </a:srgbClr>
          </a:solidFill>
          <a:ln w="88900" cap="sq">
            <a:solidFill>
              <a:schemeClr val="bg1">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6" name="Прямоугольник 2"/>
          <p:cNvSpPr>
            <a:spLocks noChangeArrowheads="1"/>
          </p:cNvSpPr>
          <p:nvPr/>
        </p:nvSpPr>
        <p:spPr bwMode="auto">
          <a:xfrm>
            <a:off x="714375" y="500063"/>
            <a:ext cx="7643813" cy="1570037"/>
          </a:xfrm>
          <a:prstGeom prst="rect">
            <a:avLst/>
          </a:prstGeom>
          <a:noFill/>
          <a:ln w="9525">
            <a:noFill/>
            <a:miter lim="800000"/>
            <a:headEnd/>
            <a:tailEnd/>
          </a:ln>
        </p:spPr>
        <p:txBody>
          <a:bodyPr>
            <a:spAutoFit/>
          </a:bodyPr>
          <a:lstStyle/>
          <a:p>
            <a:pPr algn="just"/>
            <a:r>
              <a:rPr lang="uk-UA" sz="2400" b="1" i="1">
                <a:solidFill>
                  <a:srgbClr val="000000"/>
                </a:solidFill>
                <a:latin typeface="Times New Roman" pitchFamily="18" charset="0"/>
                <a:cs typeface="Times New Roman" pitchFamily="18" charset="0"/>
              </a:rPr>
              <a:t>Довгі межі </a:t>
            </a:r>
            <a:r>
              <a:rPr lang="uk-UA" sz="2400" b="1">
                <a:solidFill>
                  <a:srgbClr val="000000"/>
                </a:solidFill>
                <a:latin typeface="Times New Roman" pitchFamily="18" charset="0"/>
                <a:cs typeface="Times New Roman" pitchFamily="18" charset="0"/>
              </a:rPr>
              <a:t>майданчика називаються </a:t>
            </a:r>
            <a:r>
              <a:rPr lang="uk-UA" sz="2400" b="1">
                <a:solidFill>
                  <a:srgbClr val="FF0000"/>
                </a:solidFill>
                <a:latin typeface="Times New Roman" pitchFamily="18" charset="0"/>
                <a:cs typeface="Times New Roman" pitchFamily="18" charset="0"/>
              </a:rPr>
              <a:t>бічними лініями</a:t>
            </a:r>
            <a:r>
              <a:rPr lang="uk-UA" sz="2400" b="1">
                <a:solidFill>
                  <a:srgbClr val="000000"/>
                </a:solidFill>
                <a:latin typeface="Times New Roman" pitchFamily="18" charset="0"/>
                <a:cs typeface="Times New Roman" pitchFamily="18" charset="0"/>
              </a:rPr>
              <a:t>, </a:t>
            </a:r>
            <a:r>
              <a:rPr lang="uk-UA" sz="2400" b="1" i="1">
                <a:solidFill>
                  <a:srgbClr val="000000"/>
                </a:solidFill>
                <a:latin typeface="Times New Roman" pitchFamily="18" charset="0"/>
                <a:cs typeface="Times New Roman" pitchFamily="18" charset="0"/>
              </a:rPr>
              <a:t>короткі</a:t>
            </a:r>
            <a:r>
              <a:rPr lang="uk-UA" sz="2400" b="1">
                <a:solidFill>
                  <a:srgbClr val="000000"/>
                </a:solidFill>
                <a:latin typeface="Times New Roman" pitchFamily="18" charset="0"/>
                <a:cs typeface="Times New Roman" pitchFamily="18" charset="0"/>
              </a:rPr>
              <a:t> - </a:t>
            </a:r>
            <a:r>
              <a:rPr lang="uk-UA" sz="2400" b="1">
                <a:solidFill>
                  <a:srgbClr val="FF0000"/>
                </a:solidFill>
                <a:latin typeface="Times New Roman" pitchFamily="18" charset="0"/>
                <a:cs typeface="Times New Roman" pitchFamily="18" charset="0"/>
              </a:rPr>
              <a:t>лініями воріт </a:t>
            </a:r>
            <a:r>
              <a:rPr lang="uk-UA" sz="2400" b="1">
                <a:solidFill>
                  <a:srgbClr val="000000"/>
                </a:solidFill>
                <a:latin typeface="Times New Roman" pitchFamily="18" charset="0"/>
                <a:cs typeface="Times New Roman" pitchFamily="18" charset="0"/>
              </a:rPr>
              <a:t>(між стійками воріт) або </a:t>
            </a:r>
            <a:r>
              <a:rPr lang="uk-UA" sz="2400" b="1">
                <a:solidFill>
                  <a:srgbClr val="FF0000"/>
                </a:solidFill>
                <a:latin typeface="Times New Roman" pitchFamily="18" charset="0"/>
                <a:cs typeface="Times New Roman" pitchFamily="18" charset="0"/>
              </a:rPr>
              <a:t>зовнішніми лініями воріт </a:t>
            </a:r>
            <a:r>
              <a:rPr lang="uk-UA" sz="2400" b="1">
                <a:solidFill>
                  <a:srgbClr val="000000"/>
                </a:solidFill>
                <a:latin typeface="Times New Roman" pitchFamily="18" charset="0"/>
                <a:cs typeface="Times New Roman" pitchFamily="18" charset="0"/>
              </a:rPr>
              <a:t>(за межами воріт). </a:t>
            </a:r>
          </a:p>
          <a:p>
            <a:pPr algn="just"/>
            <a:r>
              <a:rPr lang="uk-UA" sz="2400" b="1">
                <a:solidFill>
                  <a:srgbClr val="000000"/>
                </a:solidFill>
                <a:latin typeface="Times New Roman" pitchFamily="18" charset="0"/>
                <a:cs typeface="Times New Roman" pitchFamily="18" charset="0"/>
              </a:rPr>
              <a:t>	</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1000125" y="714375"/>
            <a:ext cx="7000875" cy="1570038"/>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Всі лінії є частиною площ, які вони обмежують. Ширина всіх ліній розмітки становить 5 см (виняток - ширина лінії воріт між стійками становить 8 см).</a:t>
            </a:r>
            <a:endParaRPr lang="uk-UA" sz="2400">
              <a:latin typeface="Corbel" pitchFamily="34" charset="0"/>
            </a:endParaRPr>
          </a:p>
        </p:txBody>
      </p:sp>
      <p:pic>
        <p:nvPicPr>
          <p:cNvPr id="3" name="Picture 14"/>
          <p:cNvPicPr>
            <a:picLocks noChangeAspect="1" noChangeArrowheads="1"/>
          </p:cNvPicPr>
          <p:nvPr/>
        </p:nvPicPr>
        <p:blipFill>
          <a:blip r:embed="rId2" cstate="print">
            <a:extLst/>
          </a:blip>
          <a:srcRect/>
          <a:stretch>
            <a:fillRect/>
          </a:stretch>
        </p:blipFill>
        <p:spPr bwMode="auto">
          <a:xfrm>
            <a:off x="827584" y="2428868"/>
            <a:ext cx="7551490" cy="3929090"/>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606425" y="777875"/>
            <a:ext cx="6342063" cy="3784600"/>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До кожної з ліній воріт примикає </a:t>
            </a:r>
            <a:r>
              <a:rPr lang="uk-UA" sz="2400" b="1">
                <a:solidFill>
                  <a:srgbClr val="FF0000"/>
                </a:solidFill>
                <a:latin typeface="Times New Roman" pitchFamily="18" charset="0"/>
                <a:cs typeface="Times New Roman" pitchFamily="18" charset="0"/>
              </a:rPr>
              <a:t>площа воріт</a:t>
            </a:r>
            <a:r>
              <a:rPr lang="uk-UA" sz="2400" b="1">
                <a:solidFill>
                  <a:srgbClr val="000000"/>
                </a:solidFill>
                <a:latin typeface="Times New Roman" pitchFamily="18" charset="0"/>
                <a:cs typeface="Times New Roman" pitchFamily="18" charset="0"/>
              </a:rPr>
              <a:t>, обмежена </a:t>
            </a:r>
            <a:r>
              <a:rPr lang="uk-UA" sz="2400" b="1">
                <a:solidFill>
                  <a:srgbClr val="FF0000"/>
                </a:solidFill>
                <a:latin typeface="Times New Roman" pitchFamily="18" charset="0"/>
                <a:cs typeface="Times New Roman" pitchFamily="18" charset="0"/>
              </a:rPr>
              <a:t>лінією площі воріт</a:t>
            </a:r>
            <a:r>
              <a:rPr lang="uk-UA" sz="2400" b="1">
                <a:solidFill>
                  <a:srgbClr val="000000"/>
                </a:solidFill>
                <a:latin typeface="Times New Roman" pitchFamily="18" charset="0"/>
                <a:cs typeface="Times New Roman" pitchFamily="18" charset="0"/>
              </a:rPr>
              <a:t>, що проводиться таким чином: безпосередньо навпроти воріт, на відстані 6 м від лінії воріт проводиться паралельна їй лінія довжиною 3 м. Кінці цієї лінії з'єднуються з зовнішніми лініями воріт дугами радіусом 6 м, з центром у внутрішніх кутів стійок воріт.</a:t>
            </a:r>
          </a:p>
          <a:p>
            <a:pPr algn="just"/>
            <a:r>
              <a:rPr lang="uk-UA" sz="2400" b="1">
                <a:solidFill>
                  <a:srgbClr val="000000"/>
                </a:solidFill>
                <a:latin typeface="Times New Roman" pitchFamily="18" charset="0"/>
                <a:cs typeface="Times New Roman" pitchFamily="18" charset="0"/>
              </a:rPr>
              <a:t>         </a:t>
            </a:r>
          </a:p>
        </p:txBody>
      </p:sp>
      <p:pic>
        <p:nvPicPr>
          <p:cNvPr id="28674" name="Picture 3"/>
          <p:cNvPicPr>
            <a:picLocks noChangeAspect="1" noChangeArrowheads="1"/>
          </p:cNvPicPr>
          <p:nvPr/>
        </p:nvPicPr>
        <p:blipFill>
          <a:blip r:embed="rId2"/>
          <a:srcRect/>
          <a:stretch>
            <a:fillRect/>
          </a:stretch>
        </p:blipFill>
        <p:spPr bwMode="auto">
          <a:xfrm>
            <a:off x="7397750" y="714375"/>
            <a:ext cx="1320800" cy="1617663"/>
          </a:xfrm>
          <a:prstGeom prst="rect">
            <a:avLst/>
          </a:prstGeom>
          <a:noFill/>
          <a:ln w="9525">
            <a:noFill/>
            <a:miter lim="800000"/>
            <a:headEnd/>
            <a:tailEnd/>
          </a:ln>
        </p:spPr>
      </p:pic>
      <p:pic>
        <p:nvPicPr>
          <p:cNvPr id="28675" name="Picture 18"/>
          <p:cNvPicPr>
            <a:picLocks noChangeAspect="1" noChangeArrowheads="1"/>
          </p:cNvPicPr>
          <p:nvPr/>
        </p:nvPicPr>
        <p:blipFill>
          <a:blip r:embed="rId3"/>
          <a:srcRect/>
          <a:stretch>
            <a:fillRect/>
          </a:stretch>
        </p:blipFill>
        <p:spPr bwMode="auto">
          <a:xfrm>
            <a:off x="3133725" y="4548188"/>
            <a:ext cx="1285875" cy="1666875"/>
          </a:xfrm>
          <a:prstGeom prst="rect">
            <a:avLst/>
          </a:prstGeom>
          <a:noFill/>
          <a:ln w="9525">
            <a:noFill/>
            <a:miter lim="800000"/>
            <a:headEnd/>
            <a:tailEnd/>
          </a:ln>
        </p:spPr>
      </p:pic>
      <p:pic>
        <p:nvPicPr>
          <p:cNvPr id="28676" name="Picture 19"/>
          <p:cNvPicPr>
            <a:picLocks noChangeAspect="1" noChangeArrowheads="1"/>
          </p:cNvPicPr>
          <p:nvPr/>
        </p:nvPicPr>
        <p:blipFill>
          <a:blip r:embed="rId4"/>
          <a:srcRect/>
          <a:stretch>
            <a:fillRect/>
          </a:stretch>
        </p:blipFill>
        <p:spPr bwMode="auto">
          <a:xfrm>
            <a:off x="7391400" y="2714625"/>
            <a:ext cx="1327150" cy="1687513"/>
          </a:xfrm>
          <a:prstGeom prst="rect">
            <a:avLst/>
          </a:prstGeom>
          <a:noFill/>
          <a:ln w="9525">
            <a:noFill/>
            <a:miter lim="800000"/>
            <a:headEnd/>
            <a:tailEnd/>
          </a:ln>
        </p:spPr>
      </p:pic>
      <p:pic>
        <p:nvPicPr>
          <p:cNvPr id="28677" name="Picture 10"/>
          <p:cNvPicPr>
            <a:picLocks noChangeAspect="1" noChangeArrowheads="1"/>
          </p:cNvPicPr>
          <p:nvPr/>
        </p:nvPicPr>
        <p:blipFill>
          <a:blip r:embed="rId5"/>
          <a:srcRect/>
          <a:stretch>
            <a:fillRect/>
          </a:stretch>
        </p:blipFill>
        <p:spPr bwMode="auto">
          <a:xfrm>
            <a:off x="606425" y="4548188"/>
            <a:ext cx="2071688" cy="1666875"/>
          </a:xfrm>
          <a:prstGeom prst="rect">
            <a:avLst/>
          </a:prstGeom>
          <a:noFill/>
          <a:ln w="9525">
            <a:noFill/>
            <a:miter lim="800000"/>
            <a:headEnd/>
            <a:tailEnd/>
          </a:ln>
        </p:spPr>
      </p:pic>
      <p:pic>
        <p:nvPicPr>
          <p:cNvPr id="28678" name="Picture 2" descr="http://www.jmpsport.com/instalacoes-desportivas/pinturas/pintura-de-campo-de-andebol/image_400x400"/>
          <p:cNvPicPr>
            <a:picLocks noChangeAspect="1" noChangeArrowheads="1"/>
          </p:cNvPicPr>
          <p:nvPr/>
        </p:nvPicPr>
        <p:blipFill>
          <a:blip r:embed="rId6"/>
          <a:srcRect/>
          <a:stretch>
            <a:fillRect/>
          </a:stretch>
        </p:blipFill>
        <p:spPr bwMode="auto">
          <a:xfrm>
            <a:off x="4876800" y="4511675"/>
            <a:ext cx="2071688" cy="1703388"/>
          </a:xfrm>
          <a:prstGeom prst="rect">
            <a:avLst/>
          </a:prstGeom>
          <a:noFill/>
          <a:ln w="9525">
            <a:noFill/>
            <a:miter lim="800000"/>
            <a:headEnd/>
            <a:tailEnd/>
          </a:ln>
        </p:spPr>
      </p:pic>
      <p:pic>
        <p:nvPicPr>
          <p:cNvPr id="28679" name="Picture 7" descr="juniores_andebol04"/>
          <p:cNvPicPr>
            <a:picLocks noChangeAspect="1" noChangeArrowheads="1"/>
          </p:cNvPicPr>
          <p:nvPr/>
        </p:nvPicPr>
        <p:blipFill>
          <a:blip r:embed="rId7"/>
          <a:srcRect/>
          <a:stretch>
            <a:fillRect/>
          </a:stretch>
        </p:blipFill>
        <p:spPr bwMode="auto">
          <a:xfrm>
            <a:off x="7397750" y="4545013"/>
            <a:ext cx="1335088" cy="16700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Прямоугольник 1"/>
          <p:cNvSpPr>
            <a:spLocks noChangeArrowheads="1"/>
          </p:cNvSpPr>
          <p:nvPr/>
        </p:nvSpPr>
        <p:spPr bwMode="auto">
          <a:xfrm>
            <a:off x="2124075" y="836613"/>
            <a:ext cx="6427788" cy="5262562"/>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На відстані 3 м від зовнішньої межі лінії площі воріт паралельно їй проводиться переривчаста </a:t>
            </a:r>
            <a:r>
              <a:rPr lang="uk-UA" sz="2400" b="1">
                <a:solidFill>
                  <a:srgbClr val="FF0000"/>
                </a:solidFill>
                <a:latin typeface="Times New Roman" pitchFamily="18" charset="0"/>
                <a:cs typeface="Times New Roman" pitchFamily="18" charset="0"/>
              </a:rPr>
              <a:t>лінія вільних кидків </a:t>
            </a:r>
            <a:r>
              <a:rPr lang="uk-UA" sz="2400" b="1">
                <a:solidFill>
                  <a:srgbClr val="000000"/>
                </a:solidFill>
                <a:latin typeface="Times New Roman" pitchFamily="18" charset="0"/>
                <a:cs typeface="Times New Roman" pitchFamily="18" charset="0"/>
              </a:rPr>
              <a:t>(або </a:t>
            </a:r>
            <a:r>
              <a:rPr lang="uk-UA" sz="2400" b="1">
                <a:solidFill>
                  <a:srgbClr val="FF0000"/>
                </a:solidFill>
                <a:latin typeface="Times New Roman" pitchFamily="18" charset="0"/>
                <a:cs typeface="Times New Roman" pitchFamily="18" charset="0"/>
              </a:rPr>
              <a:t>9-метрова лінія</a:t>
            </a:r>
            <a:r>
              <a:rPr lang="uk-UA" sz="2400" b="1">
                <a:solidFill>
                  <a:srgbClr val="000000"/>
                </a:solidFill>
                <a:latin typeface="Times New Roman" pitchFamily="18" charset="0"/>
                <a:cs typeface="Times New Roman" pitchFamily="18" charset="0"/>
              </a:rPr>
              <a:t>). Довжини сегментів цієї лінії і відстань між ними складають 15 см.</a:t>
            </a:r>
          </a:p>
          <a:p>
            <a:pPr algn="just"/>
            <a:r>
              <a:rPr lang="uk-UA" sz="2400" b="1">
                <a:solidFill>
                  <a:srgbClr val="292929"/>
                </a:solidFill>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Навпроти лінії воріт, паралельно лінії, на відстані 7 м по центру воріт проводиться </a:t>
            </a:r>
            <a:r>
              <a:rPr lang="uk-UA" sz="2400" b="1">
                <a:solidFill>
                  <a:srgbClr val="FF0000"/>
                </a:solidFill>
                <a:latin typeface="Times New Roman" pitchFamily="18" charset="0"/>
                <a:cs typeface="Times New Roman" pitchFamily="18" charset="0"/>
              </a:rPr>
              <a:t>7-метрова лінія </a:t>
            </a:r>
            <a:r>
              <a:rPr lang="uk-UA" sz="2400" b="1">
                <a:solidFill>
                  <a:srgbClr val="000000"/>
                </a:solidFill>
                <a:latin typeface="Times New Roman" pitchFamily="18" charset="0"/>
                <a:cs typeface="Times New Roman" pitchFamily="18" charset="0"/>
              </a:rPr>
              <a:t>довжиною в 1 м.</a:t>
            </a:r>
          </a:p>
          <a:p>
            <a:pPr algn="just"/>
            <a:r>
              <a:rPr lang="uk-UA" sz="2400" b="1">
                <a:solidFill>
                  <a:srgbClr val="000000"/>
                </a:solidFill>
                <a:latin typeface="Times New Roman" pitchFamily="18" charset="0"/>
                <a:cs typeface="Times New Roman" pitchFamily="18" charset="0"/>
              </a:rPr>
              <a:t>	Навпроти лінії воріт, паралельно їй, на відстані 4 м по центру воріт проводить</a:t>
            </a:r>
            <a:r>
              <a:rPr lang="uk-UA" sz="2400" b="1">
                <a:solidFill>
                  <a:srgbClr val="292929"/>
                </a:solidFill>
                <a:latin typeface="Times New Roman" pitchFamily="18" charset="0"/>
                <a:cs typeface="Times New Roman" pitchFamily="18" charset="0"/>
              </a:rPr>
              <a:t>ся </a:t>
            </a:r>
            <a:r>
              <a:rPr lang="uk-UA" sz="2400" b="1">
                <a:solidFill>
                  <a:srgbClr val="FF0000"/>
                </a:solidFill>
                <a:latin typeface="Times New Roman" pitchFamily="18" charset="0"/>
                <a:cs typeface="Times New Roman" pitchFamily="18" charset="0"/>
              </a:rPr>
              <a:t>лінія обмеження воротаря (4-метрова лінія) </a:t>
            </a:r>
            <a:r>
              <a:rPr lang="uk-UA" sz="2400" b="1">
                <a:solidFill>
                  <a:srgbClr val="000000"/>
                </a:solidFill>
                <a:latin typeface="Times New Roman" pitchFamily="18" charset="0"/>
                <a:cs typeface="Times New Roman" pitchFamily="18" charset="0"/>
              </a:rPr>
              <a:t>довжиною 15 см. </a:t>
            </a:r>
          </a:p>
          <a:p>
            <a:pPr algn="just"/>
            <a:endParaRPr lang="uk-UA" sz="2400" b="1">
              <a:solidFill>
                <a:srgbClr val="000000"/>
              </a:solidFill>
              <a:latin typeface="Times New Roman" pitchFamily="18" charset="0"/>
              <a:cs typeface="Times New Roman" pitchFamily="18" charset="0"/>
            </a:endParaRPr>
          </a:p>
        </p:txBody>
      </p:sp>
      <p:pic>
        <p:nvPicPr>
          <p:cNvPr id="29698" name="Picture 5" descr=" "/>
          <p:cNvPicPr>
            <a:picLocks noChangeAspect="1" noChangeArrowheads="1"/>
          </p:cNvPicPr>
          <p:nvPr/>
        </p:nvPicPr>
        <p:blipFill>
          <a:blip r:embed="rId2"/>
          <a:srcRect/>
          <a:stretch>
            <a:fillRect/>
          </a:stretch>
        </p:blipFill>
        <p:spPr bwMode="auto">
          <a:xfrm>
            <a:off x="323850" y="404813"/>
            <a:ext cx="1638300" cy="1873250"/>
          </a:xfrm>
          <a:prstGeom prst="rect">
            <a:avLst/>
          </a:prstGeom>
          <a:noFill/>
          <a:ln w="9525">
            <a:noFill/>
            <a:miter lim="800000"/>
            <a:headEnd/>
            <a:tailEnd/>
          </a:ln>
        </p:spPr>
      </p:pic>
      <p:pic>
        <p:nvPicPr>
          <p:cNvPr id="29699" name="Picture 7" descr="handebol"/>
          <p:cNvPicPr>
            <a:picLocks noChangeAspect="1" noChangeArrowheads="1"/>
          </p:cNvPicPr>
          <p:nvPr/>
        </p:nvPicPr>
        <p:blipFill>
          <a:blip r:embed="rId3"/>
          <a:srcRect/>
          <a:stretch>
            <a:fillRect/>
          </a:stretch>
        </p:blipFill>
        <p:spPr bwMode="auto">
          <a:xfrm>
            <a:off x="293688" y="4570413"/>
            <a:ext cx="1638300" cy="1890712"/>
          </a:xfrm>
          <a:prstGeom prst="rect">
            <a:avLst/>
          </a:prstGeom>
          <a:noFill/>
          <a:ln w="9525">
            <a:noFill/>
            <a:miter lim="800000"/>
            <a:headEnd/>
            <a:tailEnd/>
          </a:ln>
        </p:spPr>
      </p:pic>
      <p:pic>
        <p:nvPicPr>
          <p:cNvPr id="29700" name="Picture 5" descr="Dimensions of a field of field handball played with 11 players at 1936 summer olympics compared to a football field.">
            <a:hlinkClick r:id="rId4" tooltip="Dimensions of a field of field handball played with 11 players at 1936 summer olympics compared to a football field."/>
          </p:cNvPr>
          <p:cNvPicPr>
            <a:picLocks noChangeAspect="1" noChangeArrowheads="1"/>
          </p:cNvPicPr>
          <p:nvPr/>
        </p:nvPicPr>
        <p:blipFill>
          <a:blip r:embed="rId5"/>
          <a:srcRect/>
          <a:stretch>
            <a:fillRect/>
          </a:stretch>
        </p:blipFill>
        <p:spPr bwMode="auto">
          <a:xfrm>
            <a:off x="411163" y="2532063"/>
            <a:ext cx="1403350" cy="18716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539750" y="857250"/>
            <a:ext cx="6429375" cy="3416300"/>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a:t>
            </a:r>
            <a:r>
              <a:rPr lang="uk-UA" sz="2400" b="1">
                <a:solidFill>
                  <a:srgbClr val="292929"/>
                </a:solidFill>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Середини бічних ліній з'єднуються</a:t>
            </a:r>
            <a:r>
              <a:rPr lang="uk-UA" sz="2400" b="1">
                <a:solidFill>
                  <a:srgbClr val="292929"/>
                </a:solidFill>
                <a:latin typeface="Times New Roman" pitchFamily="18" charset="0"/>
                <a:cs typeface="Times New Roman" pitchFamily="18" charset="0"/>
              </a:rPr>
              <a:t> </a:t>
            </a:r>
            <a:r>
              <a:rPr lang="uk-UA" sz="2400" b="1">
                <a:solidFill>
                  <a:srgbClr val="FF0000"/>
                </a:solidFill>
                <a:latin typeface="Times New Roman" pitchFamily="18" charset="0"/>
                <a:cs typeface="Times New Roman" pitchFamily="18" charset="0"/>
              </a:rPr>
              <a:t>центральною лінією</a:t>
            </a:r>
            <a:r>
              <a:rPr lang="uk-UA" sz="2400" b="1">
                <a:solidFill>
                  <a:srgbClr val="292929"/>
                </a:solidFill>
                <a:latin typeface="Times New Roman" pitchFamily="18" charset="0"/>
                <a:cs typeface="Times New Roman" pitchFamily="18" charset="0"/>
              </a:rPr>
              <a:t>.</a:t>
            </a:r>
          </a:p>
          <a:p>
            <a:pPr algn="just"/>
            <a:r>
              <a:rPr lang="uk-UA" sz="2400" b="1">
                <a:solidFill>
                  <a:srgbClr val="292929"/>
                </a:solidFill>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Частиною однієї з бічних ліній від центральної лінії до відстані 4,5 м від неї називаються</a:t>
            </a:r>
            <a:r>
              <a:rPr lang="uk-UA" sz="2400" b="1">
                <a:solidFill>
                  <a:srgbClr val="292929"/>
                </a:solidFill>
                <a:latin typeface="Times New Roman" pitchFamily="18" charset="0"/>
                <a:cs typeface="Times New Roman" pitchFamily="18" charset="0"/>
              </a:rPr>
              <a:t> </a:t>
            </a:r>
            <a:r>
              <a:rPr lang="uk-UA" sz="2400" b="1">
                <a:solidFill>
                  <a:srgbClr val="FF0000"/>
                </a:solidFill>
                <a:latin typeface="Times New Roman" pitchFamily="18" charset="0"/>
                <a:cs typeface="Times New Roman" pitchFamily="18" charset="0"/>
              </a:rPr>
              <a:t>лініями заміни </a:t>
            </a:r>
            <a:r>
              <a:rPr lang="uk-UA" sz="2400" b="1">
                <a:solidFill>
                  <a:srgbClr val="000000"/>
                </a:solidFill>
                <a:latin typeface="Times New Roman" pitchFamily="18" charset="0"/>
                <a:cs typeface="Times New Roman" pitchFamily="18" charset="0"/>
              </a:rPr>
              <a:t>кожної з команд. Межі ліній заміни відзначаються лініями, що проходять під прямим кутом до бічної лінії і триваючими на 15 см від неї в обидві сторони.</a:t>
            </a:r>
          </a:p>
        </p:txBody>
      </p:sp>
      <p:pic>
        <p:nvPicPr>
          <p:cNvPr id="30722" name="Picture 15"/>
          <p:cNvPicPr>
            <a:picLocks noChangeAspect="1" noChangeArrowheads="1"/>
          </p:cNvPicPr>
          <p:nvPr/>
        </p:nvPicPr>
        <p:blipFill>
          <a:blip r:embed="rId2"/>
          <a:srcRect/>
          <a:stretch>
            <a:fillRect/>
          </a:stretch>
        </p:blipFill>
        <p:spPr bwMode="auto">
          <a:xfrm>
            <a:off x="684213" y="4416425"/>
            <a:ext cx="2052637" cy="1843088"/>
          </a:xfrm>
          <a:prstGeom prst="rect">
            <a:avLst/>
          </a:prstGeom>
          <a:noFill/>
          <a:ln w="9525">
            <a:noFill/>
            <a:miter lim="800000"/>
            <a:headEnd/>
            <a:tailEnd/>
          </a:ln>
        </p:spPr>
      </p:pic>
      <p:pic>
        <p:nvPicPr>
          <p:cNvPr id="30723" name="Picture 16"/>
          <p:cNvPicPr>
            <a:picLocks noChangeAspect="1" noChangeArrowheads="1"/>
          </p:cNvPicPr>
          <p:nvPr/>
        </p:nvPicPr>
        <p:blipFill>
          <a:blip r:embed="rId3"/>
          <a:srcRect/>
          <a:stretch>
            <a:fillRect/>
          </a:stretch>
        </p:blipFill>
        <p:spPr bwMode="auto">
          <a:xfrm>
            <a:off x="6365875" y="4397375"/>
            <a:ext cx="2082800" cy="1827213"/>
          </a:xfrm>
          <a:prstGeom prst="rect">
            <a:avLst/>
          </a:prstGeom>
          <a:noFill/>
          <a:ln w="9525">
            <a:noFill/>
            <a:miter lim="800000"/>
            <a:headEnd/>
            <a:tailEnd/>
          </a:ln>
        </p:spPr>
      </p:pic>
      <p:pic>
        <p:nvPicPr>
          <p:cNvPr id="30724" name="Picture 9"/>
          <p:cNvPicPr>
            <a:picLocks noChangeAspect="1" noChangeArrowheads="1"/>
          </p:cNvPicPr>
          <p:nvPr/>
        </p:nvPicPr>
        <p:blipFill>
          <a:blip r:embed="rId4"/>
          <a:srcRect/>
          <a:stretch>
            <a:fillRect/>
          </a:stretch>
        </p:blipFill>
        <p:spPr bwMode="auto">
          <a:xfrm>
            <a:off x="7308850" y="1428750"/>
            <a:ext cx="1131888" cy="1928813"/>
          </a:xfrm>
          <a:prstGeom prst="rect">
            <a:avLst/>
          </a:prstGeom>
          <a:noFill/>
          <a:ln w="9525">
            <a:noFill/>
            <a:miter lim="800000"/>
            <a:headEnd/>
            <a:tailEnd/>
          </a:ln>
        </p:spPr>
      </p:pic>
      <p:pic>
        <p:nvPicPr>
          <p:cNvPr id="30725" name="Picture 5" descr=" "/>
          <p:cNvPicPr>
            <a:picLocks noChangeAspect="1" noChangeArrowheads="1"/>
          </p:cNvPicPr>
          <p:nvPr/>
        </p:nvPicPr>
        <p:blipFill>
          <a:blip r:embed="rId5"/>
          <a:srcRect/>
          <a:stretch>
            <a:fillRect/>
          </a:stretch>
        </p:blipFill>
        <p:spPr bwMode="auto">
          <a:xfrm>
            <a:off x="3635375" y="4386263"/>
            <a:ext cx="1997075" cy="18383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575" y="0"/>
            <a:ext cx="2522538" cy="769938"/>
          </a:xfrm>
          <a:prstGeom prst="rect">
            <a:avLst/>
          </a:prstGeom>
        </p:spPr>
        <p:txBody>
          <a:bodyPr>
            <a:spAutoFit/>
          </a:bodyPr>
          <a:lstStyle/>
          <a:p>
            <a:pPr algn="ctr" fontAlgn="auto">
              <a:spcBef>
                <a:spcPts val="0"/>
              </a:spcBef>
              <a:spcAft>
                <a:spcPts val="0"/>
              </a:spcAft>
              <a:defRPr/>
            </a:pPr>
            <a:r>
              <a:rPr lang="uk-UA" sz="4400" b="1" dirty="0">
                <a:solidFill>
                  <a:schemeClr val="tx2">
                    <a:lumMod val="50000"/>
                  </a:schemeClr>
                </a:solidFill>
                <a:latin typeface="Times New Roman" pitchFamily="18" charset="0"/>
                <a:cs typeface="Times New Roman" pitchFamily="18" charset="0"/>
              </a:rPr>
              <a:t>Ворота</a:t>
            </a:r>
          </a:p>
        </p:txBody>
      </p:sp>
      <p:sp>
        <p:nvSpPr>
          <p:cNvPr id="31746" name="Прямоугольник 2"/>
          <p:cNvSpPr>
            <a:spLocks noChangeArrowheads="1"/>
          </p:cNvSpPr>
          <p:nvPr/>
        </p:nvSpPr>
        <p:spPr bwMode="auto">
          <a:xfrm>
            <a:off x="727075" y="769938"/>
            <a:ext cx="7786688" cy="4154487"/>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По центру кожної лінії воріт встановлюються ворота. Вони повинні бути надійно закріплені. </a:t>
            </a:r>
          </a:p>
          <a:p>
            <a:pPr algn="just"/>
            <a:r>
              <a:rPr lang="uk-UA" sz="2400" b="1">
                <a:solidFill>
                  <a:srgbClr val="000000"/>
                </a:solidFill>
                <a:latin typeface="Times New Roman" pitchFamily="18" charset="0"/>
                <a:cs typeface="Times New Roman" pitchFamily="18" charset="0"/>
              </a:rPr>
              <a:t>	Внутрішні розміри воріт: ширина 3 м, висота 2 м. Стійки воріт і перекладина повинні мати квадратний перетин зі стороною 8 см, при цьому задня кромка стійок повинна збігатися з зовнішньої кромкою лінії воріт. Стійки воріт з трьох видимих з майданчика сторін повинні бути поперемінно пофарбовані в два контрастні кольори, що відрізняються від квітів майданчика. На воротах повинна матися сітка.</a:t>
            </a:r>
          </a:p>
        </p:txBody>
      </p:sp>
      <p:pic>
        <p:nvPicPr>
          <p:cNvPr id="31747" name="Picture 2" descr="http://us.123rf.com/450wm/gocamaja/gocamaja1403/gocamaja140300002/27524224-%D0%93%D0%B0%D0%BD%D0%B4%D0%B1%D0%BE%D0%BB%D0%B8%D1%81%D1%82%D0%BE%D0%B2-%D0%B8-%D0%B2%D1%80%D0%B0%D1%82%D0%B0%D1%80%D1%8C-%D1%81%D0%B8%D0%BB%D1%83%D1%8D%D1%82-%D0%B2%D0%B5%D0%BA%D1%82%D0%BE%D1%80.jpg?ver=6"/>
          <p:cNvPicPr>
            <a:picLocks noChangeAspect="1" noChangeArrowheads="1"/>
          </p:cNvPicPr>
          <p:nvPr/>
        </p:nvPicPr>
        <p:blipFill>
          <a:blip r:embed="rId2"/>
          <a:srcRect/>
          <a:stretch>
            <a:fillRect/>
          </a:stretch>
        </p:blipFill>
        <p:spPr bwMode="auto">
          <a:xfrm>
            <a:off x="3390900" y="4943475"/>
            <a:ext cx="2459038" cy="1649413"/>
          </a:xfrm>
          <a:prstGeom prst="rect">
            <a:avLst/>
          </a:prstGeom>
          <a:noFill/>
          <a:ln w="9525">
            <a:noFill/>
            <a:miter lim="800000"/>
            <a:headEnd/>
            <a:tailEnd/>
          </a:ln>
        </p:spPr>
      </p:pic>
      <p:pic>
        <p:nvPicPr>
          <p:cNvPr id="31748" name="Picture 5" descr=" Jose Javier HOMBRADOS / 1 (ESP) against Thorsten Jansen / 15 (GER)"/>
          <p:cNvPicPr>
            <a:picLocks noChangeAspect="1" noChangeArrowheads="1"/>
          </p:cNvPicPr>
          <p:nvPr/>
        </p:nvPicPr>
        <p:blipFill>
          <a:blip r:embed="rId3"/>
          <a:srcRect/>
          <a:stretch>
            <a:fillRect/>
          </a:stretch>
        </p:blipFill>
        <p:spPr bwMode="auto">
          <a:xfrm>
            <a:off x="6038850" y="4924425"/>
            <a:ext cx="2459038" cy="1647825"/>
          </a:xfrm>
          <a:prstGeom prst="rect">
            <a:avLst/>
          </a:prstGeom>
          <a:noFill/>
          <a:ln w="9525">
            <a:noFill/>
            <a:miter lim="800000"/>
            <a:headEnd/>
            <a:tailEnd/>
          </a:ln>
        </p:spPr>
      </p:pic>
      <p:pic>
        <p:nvPicPr>
          <p:cNvPr id="31749" name="Picture 5" descr="FRA - CRO"/>
          <p:cNvPicPr>
            <a:picLocks noChangeAspect="1" noChangeArrowheads="1"/>
          </p:cNvPicPr>
          <p:nvPr/>
        </p:nvPicPr>
        <p:blipFill>
          <a:blip r:embed="rId4"/>
          <a:srcRect/>
          <a:stretch>
            <a:fillRect/>
          </a:stretch>
        </p:blipFill>
        <p:spPr bwMode="auto">
          <a:xfrm>
            <a:off x="744538" y="4943475"/>
            <a:ext cx="2459037" cy="164941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25" y="2713038"/>
            <a:ext cx="6948488" cy="3786187"/>
          </a:xfrm>
          <a:prstGeom prst="rect">
            <a:avLst/>
          </a:prstGeom>
        </p:spPr>
        <p:txBody>
          <a:bodyPr>
            <a:spAutoFit/>
          </a:bodyPr>
          <a:lstStyle/>
          <a:p>
            <a:pPr algn="just" fontAlgn="auto">
              <a:spcBef>
                <a:spcPts val="0"/>
              </a:spcBef>
              <a:spcAft>
                <a:spcPts val="0"/>
              </a:spcAft>
              <a:defRPr/>
            </a:pPr>
            <a:r>
              <a:rPr lang="uk-UA" sz="2400" b="1" dirty="0">
                <a:solidFill>
                  <a:srgbClr val="000000"/>
                </a:solidFill>
                <a:latin typeface="Times New Roman" pitchFamily="18" charset="0"/>
                <a:cs typeface="Times New Roman" pitchFamily="18" charset="0"/>
              </a:rPr>
              <a:t>1. Окружність 50-52 см, вага 290-330 р для команд хлопчиків 8-12 років і дівчаток 8-14 років</a:t>
            </a:r>
          </a:p>
          <a:p>
            <a:pPr marL="457200" indent="-457200" algn="just" fontAlgn="auto">
              <a:spcBef>
                <a:spcPts val="0"/>
              </a:spcBef>
              <a:spcAft>
                <a:spcPts val="0"/>
              </a:spcAft>
              <a:buFontTx/>
              <a:buAutoNum type="arabicPeriod"/>
              <a:defRPr/>
            </a:pPr>
            <a:endParaRPr lang="uk-UA" sz="2400"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en-US" sz="2400" b="1" dirty="0">
                <a:solidFill>
                  <a:srgbClr val="000000"/>
                </a:solidFill>
                <a:latin typeface="Times New Roman" pitchFamily="18" charset="0"/>
                <a:cs typeface="Times New Roman" pitchFamily="18" charset="0"/>
              </a:rPr>
              <a:t>2. </a:t>
            </a:r>
            <a:r>
              <a:rPr lang="uk-UA" sz="2400" b="1" dirty="0">
                <a:solidFill>
                  <a:srgbClr val="000000"/>
                </a:solidFill>
                <a:latin typeface="Times New Roman" pitchFamily="18" charset="0"/>
                <a:cs typeface="Times New Roman" pitchFamily="18" charset="0"/>
              </a:rPr>
              <a:t>Окружність 54-56 см, вага 325-375 р для жіночих команд старше 14 років і чоловічих команд 12-16 років</a:t>
            </a:r>
          </a:p>
          <a:p>
            <a:pPr algn="just" fontAlgn="auto">
              <a:spcBef>
                <a:spcPts val="0"/>
              </a:spcBef>
              <a:spcAft>
                <a:spcPts val="0"/>
              </a:spcAft>
              <a:defRPr/>
            </a:pPr>
            <a:endParaRPr lang="uk-UA" sz="2400"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en-US" sz="2400" b="1" dirty="0">
                <a:solidFill>
                  <a:srgbClr val="000000"/>
                </a:solidFill>
                <a:latin typeface="Times New Roman" pitchFamily="18" charset="0"/>
                <a:cs typeface="Times New Roman" pitchFamily="18" charset="0"/>
              </a:rPr>
              <a:t>3.</a:t>
            </a:r>
            <a:r>
              <a:rPr lang="uk-UA" sz="2400" b="1" dirty="0">
                <a:solidFill>
                  <a:srgbClr val="000000"/>
                </a:solidFill>
                <a:latin typeface="Times New Roman" pitchFamily="18" charset="0"/>
                <a:cs typeface="Times New Roman" pitchFamily="18" charset="0"/>
              </a:rPr>
              <a:t> Окружність 58-60 см, вага 425-475 р для чоловічих команд старше 16 років</a:t>
            </a:r>
          </a:p>
        </p:txBody>
      </p:sp>
      <p:sp>
        <p:nvSpPr>
          <p:cNvPr id="3" name="Прямоугольник 2"/>
          <p:cNvSpPr/>
          <p:nvPr/>
        </p:nvSpPr>
        <p:spPr>
          <a:xfrm>
            <a:off x="3635375" y="0"/>
            <a:ext cx="2089150" cy="836613"/>
          </a:xfrm>
          <a:prstGeom prst="rect">
            <a:avLst/>
          </a:prstGeom>
        </p:spPr>
        <p:txBody>
          <a:bodyPr>
            <a:spAutoFit/>
          </a:bodyPr>
          <a:lstStyle/>
          <a:p>
            <a:pPr fontAlgn="auto">
              <a:spcBef>
                <a:spcPts val="0"/>
              </a:spcBef>
              <a:spcAft>
                <a:spcPts val="0"/>
              </a:spcAft>
              <a:defRPr/>
            </a:pPr>
            <a:r>
              <a:rPr lang="uk-UA" sz="4800" b="1" dirty="0">
                <a:solidFill>
                  <a:schemeClr val="tx2">
                    <a:lumMod val="50000"/>
                  </a:schemeClr>
                </a:solidFill>
                <a:latin typeface="Times New Roman" pitchFamily="18" charset="0"/>
                <a:cs typeface="Times New Roman" pitchFamily="18" charset="0"/>
              </a:rPr>
              <a:t>М'яч</a:t>
            </a:r>
            <a:endParaRPr lang="uk-UA" sz="4800" b="1" dirty="0">
              <a:solidFill>
                <a:schemeClr val="tx2">
                  <a:lumMod val="50000"/>
                </a:schemeClr>
              </a:solidFill>
              <a:latin typeface="+mn-lt"/>
              <a:cs typeface="+mn-cs"/>
            </a:endParaRPr>
          </a:p>
        </p:txBody>
      </p:sp>
      <p:sp>
        <p:nvSpPr>
          <p:cNvPr id="32771" name="Прямокутник 5"/>
          <p:cNvSpPr>
            <a:spLocks noChangeArrowheads="1"/>
          </p:cNvSpPr>
          <p:nvPr/>
        </p:nvSpPr>
        <p:spPr bwMode="auto">
          <a:xfrm>
            <a:off x="468313" y="836613"/>
            <a:ext cx="8135937" cy="1570037"/>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Гандбольний м'яч виготовляють зі шкіри або синтетичного матеріалу. Він повинен бути круглим і не бути слизьким або блискучим. Існує 3 розміру гандбольних м'ячів:</a:t>
            </a:r>
          </a:p>
        </p:txBody>
      </p:sp>
      <p:pic>
        <p:nvPicPr>
          <p:cNvPr id="32772" name="Picture 16"/>
          <p:cNvPicPr>
            <a:picLocks noChangeAspect="1" noChangeArrowheads="1"/>
          </p:cNvPicPr>
          <p:nvPr/>
        </p:nvPicPr>
        <p:blipFill>
          <a:blip r:embed="rId2"/>
          <a:srcRect/>
          <a:stretch>
            <a:fillRect/>
          </a:stretch>
        </p:blipFill>
        <p:spPr bwMode="auto">
          <a:xfrm>
            <a:off x="7219950" y="4562475"/>
            <a:ext cx="1655763" cy="1655763"/>
          </a:xfrm>
          <a:prstGeom prst="rect">
            <a:avLst/>
          </a:prstGeom>
          <a:noFill/>
          <a:ln w="9525">
            <a:noFill/>
            <a:miter lim="800000"/>
            <a:headEnd/>
            <a:tailEnd/>
          </a:ln>
        </p:spPr>
      </p:pic>
      <p:pic>
        <p:nvPicPr>
          <p:cNvPr id="32773" name="Picture 2"/>
          <p:cNvPicPr>
            <a:picLocks noChangeAspect="1" noChangeArrowheads="1"/>
          </p:cNvPicPr>
          <p:nvPr/>
        </p:nvPicPr>
        <p:blipFill>
          <a:blip r:embed="rId3"/>
          <a:srcRect l="12675" r="11267"/>
          <a:stretch>
            <a:fillRect/>
          </a:stretch>
        </p:blipFill>
        <p:spPr bwMode="auto">
          <a:xfrm>
            <a:off x="7186613" y="2492375"/>
            <a:ext cx="1657350" cy="163353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575" y="0"/>
            <a:ext cx="2808288" cy="769938"/>
          </a:xfrm>
          <a:prstGeom prst="rect">
            <a:avLst/>
          </a:prstGeom>
        </p:spPr>
        <p:txBody>
          <a:bodyPr>
            <a:spAutoFit/>
          </a:bodyPr>
          <a:lstStyle/>
          <a:p>
            <a:pPr algn="ctr" fontAlgn="auto">
              <a:spcBef>
                <a:spcPts val="0"/>
              </a:spcBef>
              <a:spcAft>
                <a:spcPts val="0"/>
              </a:spcAft>
              <a:defRPr/>
            </a:pPr>
            <a:r>
              <a:rPr lang="uk-UA" sz="4400" b="1" dirty="0">
                <a:solidFill>
                  <a:schemeClr val="tx2">
                    <a:lumMod val="50000"/>
                  </a:schemeClr>
                </a:solidFill>
                <a:latin typeface="Times New Roman" pitchFamily="18" charset="0"/>
                <a:cs typeface="Times New Roman" pitchFamily="18" charset="0"/>
              </a:rPr>
              <a:t>Команда</a:t>
            </a:r>
          </a:p>
        </p:txBody>
      </p:sp>
      <p:sp>
        <p:nvSpPr>
          <p:cNvPr id="33794" name="Прямоугольник 2"/>
          <p:cNvSpPr>
            <a:spLocks noChangeArrowheads="1"/>
          </p:cNvSpPr>
          <p:nvPr/>
        </p:nvSpPr>
        <p:spPr bwMode="auto">
          <a:xfrm>
            <a:off x="2484438" y="1071563"/>
            <a:ext cx="6105525" cy="4894262"/>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Команда складається з 14 осіб, з яких одночасно на майданчику можуть перебувати не більше 7, інші є запасними. Один із гравців є воротарем. На початку гри у кожній з команд повинно бути не менше 5 гравців. Запасний гравець може в будь-який момент вийти на майданчик після того, як її покине попередній гравець тієї ж команди. При цьому виходити на майданчик і вступати у гру, гравці можуть лише через лінію заміни своєї команди. Число замін не обмежується.</a:t>
            </a:r>
          </a:p>
        </p:txBody>
      </p:sp>
      <p:pic>
        <p:nvPicPr>
          <p:cNvPr id="33795" name="Picture 12"/>
          <p:cNvPicPr>
            <a:picLocks noChangeAspect="1" noChangeArrowheads="1"/>
          </p:cNvPicPr>
          <p:nvPr/>
        </p:nvPicPr>
        <p:blipFill>
          <a:blip r:embed="rId2"/>
          <a:srcRect/>
          <a:stretch>
            <a:fillRect/>
          </a:stretch>
        </p:blipFill>
        <p:spPr bwMode="auto">
          <a:xfrm>
            <a:off x="323850" y="2078038"/>
            <a:ext cx="1928813" cy="1357312"/>
          </a:xfrm>
          <a:prstGeom prst="rect">
            <a:avLst/>
          </a:prstGeom>
          <a:noFill/>
          <a:ln w="9525">
            <a:noFill/>
            <a:miter lim="800000"/>
            <a:headEnd/>
            <a:tailEnd/>
          </a:ln>
        </p:spPr>
      </p:pic>
      <p:pic>
        <p:nvPicPr>
          <p:cNvPr id="33796" name="Picture 15"/>
          <p:cNvPicPr>
            <a:picLocks noChangeAspect="1" noChangeArrowheads="1"/>
          </p:cNvPicPr>
          <p:nvPr/>
        </p:nvPicPr>
        <p:blipFill>
          <a:blip r:embed="rId3"/>
          <a:srcRect/>
          <a:stretch>
            <a:fillRect/>
          </a:stretch>
        </p:blipFill>
        <p:spPr bwMode="auto">
          <a:xfrm>
            <a:off x="323850" y="3517900"/>
            <a:ext cx="1928813" cy="1357313"/>
          </a:xfrm>
          <a:prstGeom prst="rect">
            <a:avLst/>
          </a:prstGeom>
          <a:noFill/>
          <a:ln w="9525">
            <a:noFill/>
            <a:miter lim="800000"/>
            <a:headEnd/>
            <a:tailEnd/>
          </a:ln>
        </p:spPr>
      </p:pic>
      <p:pic>
        <p:nvPicPr>
          <p:cNvPr id="33797" name="Picture 19"/>
          <p:cNvPicPr>
            <a:picLocks noChangeAspect="1" noChangeArrowheads="1"/>
          </p:cNvPicPr>
          <p:nvPr/>
        </p:nvPicPr>
        <p:blipFill>
          <a:blip r:embed="rId4"/>
          <a:srcRect/>
          <a:stretch>
            <a:fillRect/>
          </a:stretch>
        </p:blipFill>
        <p:spPr bwMode="auto">
          <a:xfrm>
            <a:off x="323850" y="5013325"/>
            <a:ext cx="1952625" cy="1357313"/>
          </a:xfrm>
          <a:prstGeom prst="rect">
            <a:avLst/>
          </a:prstGeom>
          <a:noFill/>
          <a:ln w="9525">
            <a:noFill/>
            <a:miter lim="800000"/>
            <a:headEnd/>
            <a:tailEnd/>
          </a:ln>
        </p:spPr>
      </p:pic>
      <p:pic>
        <p:nvPicPr>
          <p:cNvPr id="33798" name="Picture 16" descr="06040204_ft02"/>
          <p:cNvPicPr>
            <a:picLocks noChangeAspect="1" noChangeArrowheads="1"/>
          </p:cNvPicPr>
          <p:nvPr/>
        </p:nvPicPr>
        <p:blipFill>
          <a:blip r:embed="rId5"/>
          <a:srcRect/>
          <a:stretch>
            <a:fillRect/>
          </a:stretch>
        </p:blipFill>
        <p:spPr bwMode="auto">
          <a:xfrm>
            <a:off x="323850" y="549275"/>
            <a:ext cx="1928813" cy="13747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us.123rf.com/450wm/jennyb79/jennyb791302/jennyb79130200023/17694704-%D1%81%D0%B8%D0%BB%D1%83%D1%8D%D1%82%D1%8B-%D0%93%D0%B0%D0%BD%D0%B4%D0%B1%D0%BE%D0%BB.jpg"/>
          <p:cNvPicPr>
            <a:picLocks noChangeAspect="1" noChangeArrowheads="1"/>
          </p:cNvPicPr>
          <p:nvPr/>
        </p:nvPicPr>
        <p:blipFill>
          <a:blip r:embed="rId2"/>
          <a:srcRect l="4240" t="47108" r="70560" b="16998"/>
          <a:stretch>
            <a:fillRect/>
          </a:stretch>
        </p:blipFill>
        <p:spPr bwMode="auto">
          <a:xfrm>
            <a:off x="8321675" y="2652713"/>
            <a:ext cx="714375" cy="1611312"/>
          </a:xfrm>
          <a:prstGeom prst="rect">
            <a:avLst/>
          </a:prstGeom>
          <a:noFill/>
          <a:ln w="9525">
            <a:noFill/>
            <a:miter lim="800000"/>
            <a:headEnd/>
            <a:tailEnd/>
          </a:ln>
        </p:spPr>
      </p:pic>
      <p:sp>
        <p:nvSpPr>
          <p:cNvPr id="2" name="Прямоугольник 1"/>
          <p:cNvSpPr/>
          <p:nvPr/>
        </p:nvSpPr>
        <p:spPr>
          <a:xfrm>
            <a:off x="179388" y="1282700"/>
            <a:ext cx="7356475" cy="5140325"/>
          </a:xfrm>
          <a:prstGeom prst="rect">
            <a:avLst/>
          </a:prstGeom>
        </p:spPr>
        <p:txBody>
          <a:bodyPr>
            <a:spAutoFit/>
          </a:bodyPr>
          <a:lstStyle/>
          <a:p>
            <a:pPr marL="457200" indent="-457200" algn="just" fontAlgn="auto">
              <a:spcBef>
                <a:spcPts val="0"/>
              </a:spcBef>
              <a:spcAft>
                <a:spcPts val="0"/>
              </a:spcAft>
              <a:buFontTx/>
              <a:buAutoNum type="arabicPeriod"/>
              <a:defRPr/>
            </a:pPr>
            <a:r>
              <a:rPr lang="uk-UA" sz="2400" b="1" dirty="0">
                <a:solidFill>
                  <a:srgbClr val="000000"/>
                </a:solidFill>
                <a:latin typeface="Times New Roman" pitchFamily="18" charset="0"/>
                <a:cs typeface="Times New Roman" pitchFamily="18" charset="0"/>
              </a:rPr>
              <a:t>Воротар.</a:t>
            </a:r>
            <a:endParaRPr lang="uk-UA" sz="1000" b="1" dirty="0">
              <a:solidFill>
                <a:srgbClr val="000000"/>
              </a:solidFill>
              <a:latin typeface="Times New Roman" pitchFamily="18" charset="0"/>
              <a:cs typeface="Times New Roman" pitchFamily="18" charset="0"/>
            </a:endParaRPr>
          </a:p>
          <a:p>
            <a:pPr algn="just" fontAlgn="auto">
              <a:spcBef>
                <a:spcPts val="0"/>
              </a:spcBef>
              <a:spcAft>
                <a:spcPts val="0"/>
              </a:spcAft>
              <a:defRPr/>
            </a:pPr>
            <a:endParaRPr lang="uk-UA" sz="1000"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uk-UA" sz="2400" b="1" dirty="0">
                <a:solidFill>
                  <a:srgbClr val="000000"/>
                </a:solidFill>
                <a:latin typeface="Times New Roman" pitchFamily="18" charset="0"/>
                <a:cs typeface="Times New Roman" pitchFamily="18" charset="0"/>
              </a:rPr>
              <a:t>2. Кутові або крайні. (Грають на флангах, як правило це спритні, технічні і швидкі гравці).</a:t>
            </a:r>
            <a:endParaRPr lang="uk-UA" sz="1000" b="1" dirty="0">
              <a:solidFill>
                <a:srgbClr val="000000"/>
              </a:solidFill>
              <a:latin typeface="Times New Roman" pitchFamily="18" charset="0"/>
              <a:cs typeface="Times New Roman" pitchFamily="18" charset="0"/>
            </a:endParaRPr>
          </a:p>
          <a:p>
            <a:pPr algn="just" fontAlgn="auto">
              <a:spcBef>
                <a:spcPts val="0"/>
              </a:spcBef>
              <a:spcAft>
                <a:spcPts val="0"/>
              </a:spcAft>
              <a:defRPr/>
            </a:pPr>
            <a:endParaRPr lang="uk-UA" sz="1000"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uk-UA" sz="2400" b="1" dirty="0">
                <a:solidFill>
                  <a:srgbClr val="000000"/>
                </a:solidFill>
                <a:latin typeface="Times New Roman" pitchFamily="18" charset="0"/>
                <a:cs typeface="Times New Roman" pitchFamily="18" charset="0"/>
              </a:rPr>
              <a:t>3. Центр або </a:t>
            </a:r>
            <a:r>
              <a:rPr lang="uk-UA" sz="2400" b="1" dirty="0" err="1">
                <a:solidFill>
                  <a:srgbClr val="000000"/>
                </a:solidFill>
                <a:latin typeface="Times New Roman" pitchFamily="18" charset="0"/>
                <a:cs typeface="Times New Roman" pitchFamily="18" charset="0"/>
              </a:rPr>
              <a:t>розігруючий</a:t>
            </a:r>
            <a:r>
              <a:rPr lang="uk-UA" sz="2400" b="1" dirty="0">
                <a:solidFill>
                  <a:srgbClr val="000000"/>
                </a:solidFill>
                <a:latin typeface="Times New Roman" pitchFamily="18" charset="0"/>
                <a:cs typeface="Times New Roman" pitchFamily="18" charset="0"/>
              </a:rPr>
              <a:t>. (Грає по центру поля, часто виконує функції </a:t>
            </a:r>
            <a:r>
              <a:rPr lang="uk-UA" sz="2400" b="1" dirty="0" err="1">
                <a:solidFill>
                  <a:srgbClr val="000000"/>
                </a:solidFill>
                <a:latin typeface="Times New Roman" pitchFamily="18" charset="0"/>
                <a:cs typeface="Times New Roman" pitchFamily="18" charset="0"/>
              </a:rPr>
              <a:t>розігруючого</a:t>
            </a:r>
            <a:r>
              <a:rPr lang="uk-UA" sz="2400" b="1" dirty="0">
                <a:solidFill>
                  <a:srgbClr val="000000"/>
                </a:solidFill>
                <a:latin typeface="Times New Roman" pitchFamily="18" charset="0"/>
                <a:cs typeface="Times New Roman" pitchFamily="18" charset="0"/>
              </a:rPr>
              <a:t> гравця, важливі вміння віддавати передачі і бачення поля).</a:t>
            </a:r>
          </a:p>
          <a:p>
            <a:pPr algn="just" fontAlgn="auto">
              <a:spcBef>
                <a:spcPts val="0"/>
              </a:spcBef>
              <a:spcAft>
                <a:spcPts val="0"/>
              </a:spcAft>
              <a:defRPr/>
            </a:pPr>
            <a:endParaRPr lang="uk-UA" sz="1000"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uk-UA" sz="2400" b="1" dirty="0">
                <a:solidFill>
                  <a:srgbClr val="000000"/>
                </a:solidFill>
                <a:latin typeface="Times New Roman" pitchFamily="18" charset="0"/>
                <a:cs typeface="Times New Roman" pitchFamily="18" charset="0"/>
              </a:rPr>
              <a:t>4. </a:t>
            </a:r>
            <a:r>
              <a:rPr lang="uk-UA" sz="2400" b="1" dirty="0" err="1">
                <a:solidFill>
                  <a:srgbClr val="000000"/>
                </a:solidFill>
                <a:latin typeface="Times New Roman" pitchFamily="18" charset="0"/>
                <a:cs typeface="Times New Roman" pitchFamily="18" charset="0"/>
              </a:rPr>
              <a:t>Напівсередній</a:t>
            </a:r>
            <a:r>
              <a:rPr lang="uk-UA" sz="2400" b="1" dirty="0">
                <a:solidFill>
                  <a:srgbClr val="000000"/>
                </a:solidFill>
                <a:latin typeface="Times New Roman" pitchFamily="18" charset="0"/>
                <a:cs typeface="Times New Roman" pitchFamily="18" charset="0"/>
              </a:rPr>
              <a:t>. (Грають між кутовими і центром, як правило, це рослі гравці з сильним кидком).</a:t>
            </a:r>
          </a:p>
          <a:p>
            <a:pPr algn="just" fontAlgn="auto">
              <a:spcBef>
                <a:spcPts val="0"/>
              </a:spcBef>
              <a:spcAft>
                <a:spcPts val="0"/>
              </a:spcAft>
              <a:defRPr/>
            </a:pPr>
            <a:endParaRPr lang="uk-UA" sz="1000"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uk-UA" sz="2400" b="1" dirty="0">
                <a:solidFill>
                  <a:srgbClr val="000000"/>
                </a:solidFill>
                <a:latin typeface="Times New Roman" pitchFamily="18" charset="0"/>
                <a:cs typeface="Times New Roman" pitchFamily="18" charset="0"/>
              </a:rPr>
              <a:t>5. Лінійний. (Грає на 6-метровій лінії, його завдання - заважати обороні противника, боротися за відбиті воротарем противника м'ячі,  як правило лінійний - міцний і кремезний)</a:t>
            </a:r>
            <a:endParaRPr lang="uk-UA" sz="2400" b="1" dirty="0">
              <a:solidFill>
                <a:srgbClr val="000000"/>
              </a:solidFill>
              <a:latin typeface="+mn-lt"/>
              <a:cs typeface="+mn-cs"/>
            </a:endParaRPr>
          </a:p>
        </p:txBody>
      </p:sp>
      <p:sp>
        <p:nvSpPr>
          <p:cNvPr id="3" name="Прямокутник 2"/>
          <p:cNvSpPr/>
          <p:nvPr/>
        </p:nvSpPr>
        <p:spPr>
          <a:xfrm>
            <a:off x="1147763" y="0"/>
            <a:ext cx="7523162" cy="1200150"/>
          </a:xfrm>
          <a:prstGeom prst="rect">
            <a:avLst/>
          </a:prstGeom>
        </p:spPr>
        <p:txBody>
          <a:bodyPr>
            <a:spAutoFit/>
          </a:bodyPr>
          <a:lstStyle/>
          <a:p>
            <a:pPr algn="ctr" fontAlgn="auto">
              <a:spcBef>
                <a:spcPts val="0"/>
              </a:spcBef>
              <a:spcAft>
                <a:spcPts val="0"/>
              </a:spcAft>
              <a:defRPr/>
            </a:pPr>
            <a:r>
              <a:rPr lang="uk-UA" sz="3600" b="1" dirty="0">
                <a:solidFill>
                  <a:schemeClr val="tx2">
                    <a:lumMod val="50000"/>
                  </a:schemeClr>
                </a:solidFill>
                <a:latin typeface="Times New Roman" pitchFamily="18" charset="0"/>
                <a:cs typeface="Times New Roman" pitchFamily="18" charset="0"/>
              </a:rPr>
              <a:t>Існують наступні позиції </a:t>
            </a:r>
          </a:p>
          <a:p>
            <a:pPr algn="ctr" fontAlgn="auto">
              <a:spcBef>
                <a:spcPts val="0"/>
              </a:spcBef>
              <a:spcAft>
                <a:spcPts val="0"/>
              </a:spcAft>
              <a:defRPr/>
            </a:pPr>
            <a:r>
              <a:rPr lang="uk-UA" sz="3600" b="1" dirty="0">
                <a:solidFill>
                  <a:schemeClr val="tx2">
                    <a:lumMod val="50000"/>
                  </a:schemeClr>
                </a:solidFill>
                <a:latin typeface="Times New Roman" pitchFamily="18" charset="0"/>
                <a:cs typeface="Times New Roman" pitchFamily="18" charset="0"/>
              </a:rPr>
              <a:t>(амплуа) гравців в гандболі</a:t>
            </a:r>
            <a:endParaRPr lang="uk-UA" sz="3600" b="1" dirty="0">
              <a:solidFill>
                <a:srgbClr val="000000"/>
              </a:solidFill>
              <a:latin typeface="Times New Roman" pitchFamily="18" charset="0"/>
              <a:cs typeface="Times New Roman" pitchFamily="18" charset="0"/>
            </a:endParaRPr>
          </a:p>
        </p:txBody>
      </p:sp>
      <p:pic>
        <p:nvPicPr>
          <p:cNvPr id="34820" name="Picture 2" descr="http://us.123rf.com/450wm/jennyb79/jennyb791302/jennyb79130200023/17694704-%D1%81%D0%B8%D0%BB%D1%83%D1%8D%D1%82%D1%8B-%D0%93%D0%B0%D0%BD%D0%B4%D0%B1%D0%BE%D0%BB.jpg"/>
          <p:cNvPicPr>
            <a:picLocks noChangeAspect="1" noChangeArrowheads="1"/>
          </p:cNvPicPr>
          <p:nvPr/>
        </p:nvPicPr>
        <p:blipFill>
          <a:blip r:embed="rId3"/>
          <a:srcRect l="18480" t="4488" r="51282" b="57378"/>
          <a:stretch>
            <a:fillRect/>
          </a:stretch>
        </p:blipFill>
        <p:spPr bwMode="auto">
          <a:xfrm>
            <a:off x="8321675" y="4797425"/>
            <a:ext cx="700088" cy="1630363"/>
          </a:xfrm>
          <a:prstGeom prst="rect">
            <a:avLst/>
          </a:prstGeom>
          <a:noFill/>
          <a:ln w="9525">
            <a:noFill/>
            <a:miter lim="800000"/>
            <a:headEnd/>
            <a:tailEnd/>
          </a:ln>
        </p:spPr>
      </p:pic>
      <p:pic>
        <p:nvPicPr>
          <p:cNvPr id="34821" name="Picture 2" descr="http://vkurse.ua/i/2008-12/ukrainskiy-gandbol.jpg"/>
          <p:cNvPicPr>
            <a:picLocks noChangeAspect="1" noChangeArrowheads="1"/>
          </p:cNvPicPr>
          <p:nvPr/>
        </p:nvPicPr>
        <p:blipFill>
          <a:blip r:embed="rId4"/>
          <a:srcRect l="38205"/>
          <a:stretch>
            <a:fillRect/>
          </a:stretch>
        </p:blipFill>
        <p:spPr bwMode="auto">
          <a:xfrm>
            <a:off x="8267700" y="325438"/>
            <a:ext cx="742950" cy="1606550"/>
          </a:xfrm>
          <a:prstGeom prst="rect">
            <a:avLst/>
          </a:prstGeom>
          <a:noFill/>
          <a:ln w="9525">
            <a:noFill/>
            <a:miter lim="800000"/>
            <a:headEnd/>
            <a:tailEnd/>
          </a:ln>
        </p:spPr>
      </p:pic>
      <p:pic>
        <p:nvPicPr>
          <p:cNvPr id="34822" name="Picture 10"/>
          <p:cNvPicPr>
            <a:picLocks noChangeAspect="1" noChangeArrowheads="1"/>
          </p:cNvPicPr>
          <p:nvPr/>
        </p:nvPicPr>
        <p:blipFill>
          <a:blip r:embed="rId5">
            <a:grayscl/>
            <a:biLevel thresh="50000"/>
          </a:blip>
          <a:srcRect/>
          <a:stretch>
            <a:fillRect/>
          </a:stretch>
        </p:blipFill>
        <p:spPr bwMode="auto">
          <a:xfrm>
            <a:off x="7739063" y="3698875"/>
            <a:ext cx="723900" cy="1633538"/>
          </a:xfrm>
          <a:prstGeom prst="rect">
            <a:avLst/>
          </a:prstGeom>
          <a:noFill/>
          <a:ln w="9525">
            <a:noFill/>
            <a:miter lim="800000"/>
            <a:headEnd/>
            <a:tailEnd/>
          </a:ln>
        </p:spPr>
      </p:pic>
      <p:pic>
        <p:nvPicPr>
          <p:cNvPr id="34823" name="Picture 6"/>
          <p:cNvPicPr>
            <a:picLocks noChangeAspect="1" noChangeArrowheads="1"/>
          </p:cNvPicPr>
          <p:nvPr/>
        </p:nvPicPr>
        <p:blipFill>
          <a:blip r:embed="rId6"/>
          <a:srcRect b="9354"/>
          <a:stretch>
            <a:fillRect/>
          </a:stretch>
        </p:blipFill>
        <p:spPr bwMode="auto">
          <a:xfrm>
            <a:off x="7705725" y="1557338"/>
            <a:ext cx="714375" cy="15875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p:cNvSpPr>
            <a:spLocks noChangeArrowheads="1"/>
          </p:cNvSpPr>
          <p:nvPr/>
        </p:nvSpPr>
        <p:spPr bwMode="auto">
          <a:xfrm>
            <a:off x="2357438" y="765175"/>
            <a:ext cx="6224587" cy="3784600"/>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Крім гравців, в команду можуть входити до 4 офіційних осіб, внесених до протоколу матчу. Однин з цих офіційних осіб є офіційним представником команди, які мають право звертатися до секретаря, секундометриста, можливо, до суддів. 	Офіційний представник команди також відповідає за те, щоб на лавці запасних і на майданчику були присутні тільки особи, які мають на це право.</a:t>
            </a:r>
          </a:p>
        </p:txBody>
      </p:sp>
      <p:pic>
        <p:nvPicPr>
          <p:cNvPr id="35842" name="Picture 2" descr="C:\Users\secretaria\Desktop\Andebol\foto2_campeonato_andebol.jpg"/>
          <p:cNvPicPr>
            <a:picLocks noChangeAspect="1" noChangeArrowheads="1"/>
          </p:cNvPicPr>
          <p:nvPr/>
        </p:nvPicPr>
        <p:blipFill>
          <a:blip r:embed="rId2"/>
          <a:srcRect/>
          <a:stretch>
            <a:fillRect/>
          </a:stretch>
        </p:blipFill>
        <p:spPr bwMode="auto">
          <a:xfrm>
            <a:off x="1042988" y="4727575"/>
            <a:ext cx="1911350" cy="1820863"/>
          </a:xfrm>
          <a:prstGeom prst="rect">
            <a:avLst/>
          </a:prstGeom>
          <a:noFill/>
          <a:ln w="9525">
            <a:noFill/>
            <a:miter lim="800000"/>
            <a:headEnd/>
            <a:tailEnd/>
          </a:ln>
        </p:spPr>
      </p:pic>
      <p:pic>
        <p:nvPicPr>
          <p:cNvPr id="35843" name="Picture 10" descr="34"/>
          <p:cNvPicPr>
            <a:picLocks noChangeAspect="1" noChangeArrowheads="1"/>
          </p:cNvPicPr>
          <p:nvPr/>
        </p:nvPicPr>
        <p:blipFill>
          <a:blip r:embed="rId3"/>
          <a:srcRect/>
          <a:stretch>
            <a:fillRect/>
          </a:stretch>
        </p:blipFill>
        <p:spPr bwMode="auto">
          <a:xfrm>
            <a:off x="307975" y="1196975"/>
            <a:ext cx="1911350" cy="2408238"/>
          </a:xfrm>
          <a:prstGeom prst="rect">
            <a:avLst/>
          </a:prstGeom>
          <a:noFill/>
          <a:ln w="9525">
            <a:noFill/>
            <a:miter lim="800000"/>
            <a:headEnd/>
            <a:tailEnd/>
          </a:ln>
        </p:spPr>
      </p:pic>
      <p:pic>
        <p:nvPicPr>
          <p:cNvPr id="35844" name="Picture 5" descr="andebol1"/>
          <p:cNvPicPr>
            <a:picLocks noChangeAspect="1" noChangeArrowheads="1"/>
          </p:cNvPicPr>
          <p:nvPr/>
        </p:nvPicPr>
        <p:blipFill>
          <a:blip r:embed="rId4"/>
          <a:srcRect/>
          <a:stretch>
            <a:fillRect/>
          </a:stretch>
        </p:blipFill>
        <p:spPr bwMode="auto">
          <a:xfrm>
            <a:off x="6227763" y="4694238"/>
            <a:ext cx="1909762" cy="1828800"/>
          </a:xfrm>
          <a:prstGeom prst="rect">
            <a:avLst/>
          </a:prstGeom>
          <a:noFill/>
          <a:ln w="9525">
            <a:noFill/>
            <a:miter lim="800000"/>
            <a:headEnd/>
            <a:tailEnd/>
          </a:ln>
        </p:spPr>
      </p:pic>
      <p:pic>
        <p:nvPicPr>
          <p:cNvPr id="35845" name="Picture 57" descr="psf_7268"/>
          <p:cNvPicPr>
            <a:picLocks noChangeAspect="1" noChangeArrowheads="1"/>
          </p:cNvPicPr>
          <p:nvPr/>
        </p:nvPicPr>
        <p:blipFill>
          <a:blip r:embed="rId5"/>
          <a:srcRect/>
          <a:stretch>
            <a:fillRect/>
          </a:stretch>
        </p:blipFill>
        <p:spPr bwMode="auto">
          <a:xfrm>
            <a:off x="3708400" y="4689475"/>
            <a:ext cx="1911350" cy="183356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214313" y="4643438"/>
            <a:ext cx="7662862" cy="1570037"/>
          </a:xfrm>
          <a:prstGeom prst="rect">
            <a:avLst/>
          </a:prstGeom>
        </p:spPr>
        <p:txBody>
          <a:bodyPr>
            <a:spAutoFit/>
          </a:bodyPr>
          <a:lstStyle/>
          <a:p>
            <a:pPr fontAlgn="auto">
              <a:spcBef>
                <a:spcPts val="0"/>
              </a:spcBef>
              <a:spcAft>
                <a:spcPts val="0"/>
              </a:spcAft>
              <a:defRPr/>
            </a:pP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Мета гри – закинути </a:t>
            </a:r>
          </a:p>
          <a:p>
            <a:pPr fontAlgn="auto">
              <a:spcBef>
                <a:spcPts val="0"/>
              </a:spcBef>
              <a:spcAft>
                <a:spcPts val="0"/>
              </a:spcAft>
              <a:defRPr/>
            </a:pP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якомога більше м'ячів </a:t>
            </a:r>
          </a:p>
          <a:p>
            <a:pPr fontAlgn="auto">
              <a:spcBef>
                <a:spcPts val="0"/>
              </a:spcBef>
              <a:spcAft>
                <a:spcPts val="0"/>
              </a:spcAft>
              <a:defRPr/>
            </a:pP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у ворота (3 м × 2 </a:t>
            </a:r>
            <a:r>
              <a:rPr lang="uk-UA"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a:t>
            </a: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противника.</a:t>
            </a:r>
          </a:p>
        </p:txBody>
      </p:sp>
      <p:sp>
        <p:nvSpPr>
          <p:cNvPr id="4" name="Прямокутник 3"/>
          <p:cNvSpPr/>
          <p:nvPr/>
        </p:nvSpPr>
        <p:spPr>
          <a:xfrm>
            <a:off x="107950" y="115888"/>
            <a:ext cx="2879725" cy="831850"/>
          </a:xfrm>
          <a:prstGeom prst="rect">
            <a:avLst/>
          </a:prstGeom>
        </p:spPr>
        <p:txBody>
          <a:bodyPr>
            <a:spAutoFit/>
          </a:bodyPr>
          <a:lstStyle/>
          <a:p>
            <a:pPr fontAlgn="auto">
              <a:spcBef>
                <a:spcPts val="0"/>
              </a:spcBef>
              <a:spcAft>
                <a:spcPts val="0"/>
              </a:spcAft>
              <a:defRPr/>
            </a:pPr>
            <a:r>
              <a:rPr lang="uk-UA" sz="4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Гандбол</a:t>
            </a:r>
            <a:endParaRPr lang="ru-RU" sz="4800" dirty="0">
              <a:solidFill>
                <a:schemeClr val="tx2">
                  <a:lumMod val="50000"/>
                </a:schemeClr>
              </a:solidFill>
              <a:latin typeface="+mn-lt"/>
              <a:cs typeface="+mn-cs"/>
            </a:endParaRPr>
          </a:p>
        </p:txBody>
      </p:sp>
      <p:sp>
        <p:nvSpPr>
          <p:cNvPr id="5" name="Прямокутник 4"/>
          <p:cNvSpPr/>
          <p:nvPr/>
        </p:nvSpPr>
        <p:spPr>
          <a:xfrm>
            <a:off x="2484438" y="333375"/>
            <a:ext cx="5845175" cy="1076325"/>
          </a:xfrm>
          <a:prstGeom prst="rect">
            <a:avLst/>
          </a:prstGeom>
        </p:spPr>
        <p:txBody>
          <a:bodyPr>
            <a:spAutoFit/>
          </a:bodyPr>
          <a:lstStyle/>
          <a:p>
            <a:pPr algn="just" fontAlgn="auto">
              <a:spcBef>
                <a:spcPts val="0"/>
              </a:spcBef>
              <a:spcAft>
                <a:spcPts val="0"/>
              </a:spcAft>
              <a:defRPr/>
            </a:pP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(дат. </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Håndbold, </a:t>
            </a: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англ. </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Handball</a:t>
            </a:r>
            <a:endParaRPr lang="ru-RU"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fontAlgn="auto">
              <a:spcBef>
                <a:spcPts val="0"/>
              </a:spcBef>
              <a:spcAft>
                <a:spcPts val="0"/>
              </a:spcAf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від </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hand - </a:t>
            </a: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рука і </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ball - </a:t>
            </a: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м'яч) </a:t>
            </a:r>
            <a:endParaRPr lang="ru-RU" sz="3200" dirty="0">
              <a:solidFill>
                <a:srgbClr val="000000"/>
              </a:solidFill>
              <a:latin typeface="+mn-lt"/>
              <a:cs typeface="+mn-cs"/>
            </a:endParaRPr>
          </a:p>
        </p:txBody>
      </p:sp>
      <p:sp>
        <p:nvSpPr>
          <p:cNvPr id="6" name="Прямокутник 5"/>
          <p:cNvSpPr/>
          <p:nvPr/>
        </p:nvSpPr>
        <p:spPr>
          <a:xfrm>
            <a:off x="107950" y="1773238"/>
            <a:ext cx="7127875" cy="1568450"/>
          </a:xfrm>
          <a:prstGeom prst="rect">
            <a:avLst/>
          </a:prstGeom>
        </p:spPr>
        <p:txBody>
          <a:bodyPr>
            <a:spAutoFit/>
          </a:bodyPr>
          <a:lstStyle/>
          <a:p>
            <a:pPr fontAlgn="auto">
              <a:spcBef>
                <a:spcPts val="0"/>
              </a:spcBef>
              <a:spcAft>
                <a:spcPts val="0"/>
              </a:spcAft>
              <a:defRPr/>
            </a:pP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Командна гра з м'ячем 7 на 7 гравців </a:t>
            </a:r>
          </a:p>
          <a:p>
            <a:pPr fontAlgn="auto">
              <a:spcBef>
                <a:spcPts val="0"/>
              </a:spcBef>
              <a:spcAft>
                <a:spcPts val="0"/>
              </a:spcAft>
              <a:defRPr/>
            </a:pP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(по 6 польових і воротар в </a:t>
            </a:r>
          </a:p>
          <a:p>
            <a:pPr fontAlgn="auto">
              <a:spcBef>
                <a:spcPts val="0"/>
              </a:spcBef>
              <a:spcAft>
                <a:spcPts val="0"/>
              </a:spcAft>
              <a:defRPr/>
            </a:pP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кожній команді)</a:t>
            </a:r>
            <a:endParaRPr lang="ru-RU" sz="3200" dirty="0">
              <a:solidFill>
                <a:srgbClr val="000000"/>
              </a:solidFill>
              <a:latin typeface="+mn-lt"/>
              <a:cs typeface="+mn-cs"/>
            </a:endParaRPr>
          </a:p>
        </p:txBody>
      </p:sp>
      <p:sp>
        <p:nvSpPr>
          <p:cNvPr id="7" name="Прямокутник 6"/>
          <p:cNvSpPr/>
          <p:nvPr/>
        </p:nvSpPr>
        <p:spPr>
          <a:xfrm>
            <a:off x="193675" y="3573463"/>
            <a:ext cx="4779963" cy="584200"/>
          </a:xfrm>
          <a:prstGeom prst="rect">
            <a:avLst/>
          </a:prstGeom>
        </p:spPr>
        <p:txBody>
          <a:bodyPr wrap="none">
            <a:spAutoFit/>
          </a:bodyPr>
          <a:lstStyle/>
          <a:p>
            <a:pPr fontAlgn="auto">
              <a:spcBef>
                <a:spcPts val="0"/>
              </a:spcBef>
              <a:spcAft>
                <a:spcPts val="0"/>
              </a:spcAft>
              <a:defRPr/>
            </a:pPr>
            <a:r>
              <a:rPr lang="uk-UA"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Грають м'ячем, руками. </a:t>
            </a:r>
            <a:endParaRPr lang="ru-RU" sz="3200" dirty="0">
              <a:solidFill>
                <a:srgbClr val="000000"/>
              </a:solidFill>
              <a:latin typeface="+mn-lt"/>
              <a:cs typeface="+mn-cs"/>
            </a:endParaRPr>
          </a:p>
        </p:txBody>
      </p:sp>
      <p:pic>
        <p:nvPicPr>
          <p:cNvPr id="17414" name="Picture 2"/>
          <p:cNvPicPr>
            <a:picLocks noChangeAspect="1" noChangeArrowheads="1"/>
          </p:cNvPicPr>
          <p:nvPr/>
        </p:nvPicPr>
        <p:blipFill>
          <a:blip r:embed="rId2"/>
          <a:srcRect/>
          <a:stretch>
            <a:fillRect/>
          </a:stretch>
        </p:blipFill>
        <p:spPr bwMode="auto">
          <a:xfrm>
            <a:off x="5214938" y="2420938"/>
            <a:ext cx="3643312" cy="32226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575" y="0"/>
            <a:ext cx="2881313" cy="769938"/>
          </a:xfrm>
          <a:prstGeom prst="rect">
            <a:avLst/>
          </a:prstGeom>
        </p:spPr>
        <p:txBody>
          <a:bodyPr>
            <a:spAutoFit/>
          </a:bodyPr>
          <a:lstStyle/>
          <a:p>
            <a:pPr algn="ctr" fontAlgn="auto">
              <a:spcBef>
                <a:spcPts val="0"/>
              </a:spcBef>
              <a:spcAft>
                <a:spcPts val="0"/>
              </a:spcAft>
              <a:defRPr/>
            </a:pPr>
            <a:r>
              <a:rPr lang="uk-UA" sz="4400" b="1" dirty="0">
                <a:solidFill>
                  <a:schemeClr val="tx2">
                    <a:lumMod val="50000"/>
                  </a:schemeClr>
                </a:solidFill>
                <a:latin typeface="Times New Roman" pitchFamily="18" charset="0"/>
                <a:cs typeface="Times New Roman" pitchFamily="18" charset="0"/>
              </a:rPr>
              <a:t>Судді</a:t>
            </a:r>
          </a:p>
        </p:txBody>
      </p:sp>
      <p:sp>
        <p:nvSpPr>
          <p:cNvPr id="36866" name="Прямоугольник 3"/>
          <p:cNvSpPr>
            <a:spLocks noChangeArrowheads="1"/>
          </p:cNvSpPr>
          <p:nvPr/>
        </p:nvSpPr>
        <p:spPr bwMode="auto">
          <a:xfrm>
            <a:off x="714375" y="928688"/>
            <a:ext cx="7715250" cy="3046412"/>
          </a:xfrm>
          <a:prstGeom prst="rect">
            <a:avLst/>
          </a:prstGeom>
          <a:noFill/>
          <a:ln w="9525">
            <a:noFill/>
            <a:miter lim="800000"/>
            <a:headEnd/>
            <a:tailEnd/>
          </a:ln>
        </p:spPr>
        <p:txBody>
          <a:bodyPr>
            <a:spAutoFit/>
          </a:bodyPr>
          <a:lstStyle/>
          <a:p>
            <a:pPr algn="just"/>
            <a:r>
              <a:rPr lang="uk-UA" sz="2400" b="1">
                <a:solidFill>
                  <a:srgbClr val="292929"/>
                </a:solidFill>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Матч обслуговується двома рівноправними суддями. У разі розбіжностей рішення приймається суддями спільно після наради. Якщо судді згодні в оцінці порушення, але призначають різні покарання, діє більш суворе з них. </a:t>
            </a:r>
          </a:p>
          <a:p>
            <a:pPr algn="just"/>
            <a:r>
              <a:rPr lang="uk-UA" sz="2400" b="1">
                <a:solidFill>
                  <a:srgbClr val="000000"/>
                </a:solidFill>
                <a:latin typeface="Times New Roman" pitchFamily="18" charset="0"/>
                <a:cs typeface="Times New Roman" pitchFamily="18" charset="0"/>
              </a:rPr>
              <a:t>	Суддям допомагають секретар і секундометрист, що знаходяться за столом у ліній замін команд.</a:t>
            </a:r>
          </a:p>
        </p:txBody>
      </p:sp>
      <p:pic>
        <p:nvPicPr>
          <p:cNvPr id="36867" name="Picture 2"/>
          <p:cNvPicPr>
            <a:picLocks noChangeAspect="1" noChangeArrowheads="1"/>
          </p:cNvPicPr>
          <p:nvPr/>
        </p:nvPicPr>
        <p:blipFill>
          <a:blip r:embed="rId2"/>
          <a:srcRect/>
          <a:stretch>
            <a:fillRect/>
          </a:stretch>
        </p:blipFill>
        <p:spPr bwMode="auto">
          <a:xfrm>
            <a:off x="3071813" y="4071938"/>
            <a:ext cx="2905125" cy="2143125"/>
          </a:xfrm>
          <a:prstGeom prst="rect">
            <a:avLst/>
          </a:prstGeom>
          <a:noFill/>
          <a:ln w="9525">
            <a:noFill/>
            <a:miter lim="800000"/>
            <a:headEnd/>
            <a:tailEnd/>
          </a:ln>
        </p:spPr>
      </p:pic>
      <p:pic>
        <p:nvPicPr>
          <p:cNvPr id="36868" name="Picture 14"/>
          <p:cNvPicPr>
            <a:picLocks noChangeAspect="1" noChangeArrowheads="1"/>
          </p:cNvPicPr>
          <p:nvPr/>
        </p:nvPicPr>
        <p:blipFill>
          <a:blip r:embed="rId3"/>
          <a:srcRect/>
          <a:stretch>
            <a:fillRect/>
          </a:stretch>
        </p:blipFill>
        <p:spPr bwMode="auto">
          <a:xfrm>
            <a:off x="684213" y="4060825"/>
            <a:ext cx="2052637" cy="2154238"/>
          </a:xfrm>
          <a:prstGeom prst="rect">
            <a:avLst/>
          </a:prstGeom>
          <a:noFill/>
          <a:ln w="9525">
            <a:noFill/>
            <a:miter lim="800000"/>
            <a:headEnd/>
            <a:tailEnd/>
          </a:ln>
        </p:spPr>
      </p:pic>
      <p:pic>
        <p:nvPicPr>
          <p:cNvPr id="36869" name="Picture 12" descr="20080527_cursos_de_arbitragem"/>
          <p:cNvPicPr>
            <a:picLocks noChangeAspect="1" noChangeArrowheads="1"/>
          </p:cNvPicPr>
          <p:nvPr/>
        </p:nvPicPr>
        <p:blipFill>
          <a:blip r:embed="rId4"/>
          <a:srcRect/>
          <a:stretch>
            <a:fillRect/>
          </a:stretch>
        </p:blipFill>
        <p:spPr bwMode="auto">
          <a:xfrm>
            <a:off x="6419850" y="4075113"/>
            <a:ext cx="2052638" cy="21399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42875"/>
            <a:ext cx="4608513" cy="769938"/>
          </a:xfrm>
          <a:prstGeom prst="rect">
            <a:avLst/>
          </a:prstGeom>
        </p:spPr>
        <p:txBody>
          <a:bodyPr>
            <a:spAutoFit/>
          </a:bodyPr>
          <a:lstStyle/>
          <a:p>
            <a:pPr algn="ctr" fontAlgn="auto">
              <a:spcBef>
                <a:spcPts val="0"/>
              </a:spcBef>
              <a:spcAft>
                <a:spcPts val="0"/>
              </a:spcAft>
              <a:defRPr/>
            </a:pPr>
            <a:r>
              <a:rPr lang="uk-UA" sz="4400" b="1" dirty="0">
                <a:solidFill>
                  <a:schemeClr val="tx2">
                    <a:lumMod val="50000"/>
                  </a:schemeClr>
                </a:solidFill>
                <a:latin typeface="Times New Roman" pitchFamily="18" charset="0"/>
                <a:cs typeface="Times New Roman" pitchFamily="18" charset="0"/>
              </a:rPr>
              <a:t>Тривалість гри</a:t>
            </a:r>
          </a:p>
        </p:txBody>
      </p:sp>
      <p:sp>
        <p:nvSpPr>
          <p:cNvPr id="37890" name="Прямоугольник 2"/>
          <p:cNvSpPr>
            <a:spLocks noChangeArrowheads="1"/>
          </p:cNvSpPr>
          <p:nvPr/>
        </p:nvSpPr>
        <p:spPr bwMode="auto">
          <a:xfrm>
            <a:off x="642938" y="1341438"/>
            <a:ext cx="6089650" cy="3046412"/>
          </a:xfrm>
          <a:prstGeom prst="rect">
            <a:avLst/>
          </a:prstGeom>
          <a:noFill/>
          <a:ln w="9525">
            <a:noFill/>
            <a:miter lim="800000"/>
            <a:headEnd/>
            <a:tailEnd/>
          </a:ln>
        </p:spPr>
        <p:txBody>
          <a:bodyPr>
            <a:spAutoFit/>
          </a:bodyPr>
          <a:lstStyle/>
          <a:p>
            <a:pPr algn="just"/>
            <a:r>
              <a:rPr lang="ru-RU" sz="2400" b="1">
                <a:solidFill>
                  <a:srgbClr val="000000"/>
                </a:solidFill>
                <a:latin typeface="Times New Roman" pitchFamily="18" charset="0"/>
                <a:cs typeface="Times New Roman" pitchFamily="18" charset="0"/>
              </a:rPr>
              <a:t>	Матчі дорослих команд (від 16 років) складаються з двох таймів по 30 хвилин з 15-хвилинною перервою (матчі дитячих команд 8-12 років складаються з двох таймів по 20 хвилин, а команд 12-16 років - з двох таймів по 25 хвилин). 	Після перерви команди міняються сторонами майданчика. 	</a:t>
            </a:r>
          </a:p>
        </p:txBody>
      </p:sp>
      <p:pic>
        <p:nvPicPr>
          <p:cNvPr id="37891" name="Picture 4"/>
          <p:cNvPicPr>
            <a:picLocks noChangeAspect="1" noChangeArrowheads="1"/>
          </p:cNvPicPr>
          <p:nvPr/>
        </p:nvPicPr>
        <p:blipFill>
          <a:blip r:embed="rId2"/>
          <a:srcRect/>
          <a:stretch>
            <a:fillRect/>
          </a:stretch>
        </p:blipFill>
        <p:spPr bwMode="auto">
          <a:xfrm>
            <a:off x="6929438" y="1579563"/>
            <a:ext cx="1747837" cy="2278062"/>
          </a:xfrm>
          <a:prstGeom prst="rect">
            <a:avLst/>
          </a:prstGeom>
          <a:noFill/>
          <a:ln w="9525">
            <a:noFill/>
            <a:miter lim="800000"/>
            <a:headEnd/>
            <a:tailEnd/>
          </a:ln>
        </p:spPr>
      </p:pic>
      <p:pic>
        <p:nvPicPr>
          <p:cNvPr id="37892" name="Picture 6" descr="psf_7296"/>
          <p:cNvPicPr>
            <a:picLocks noChangeAspect="1" noChangeArrowheads="1"/>
          </p:cNvPicPr>
          <p:nvPr/>
        </p:nvPicPr>
        <p:blipFill>
          <a:blip r:embed="rId3"/>
          <a:srcRect/>
          <a:stretch>
            <a:fillRect/>
          </a:stretch>
        </p:blipFill>
        <p:spPr bwMode="auto">
          <a:xfrm>
            <a:off x="3429000" y="4572000"/>
            <a:ext cx="2138363" cy="1643063"/>
          </a:xfrm>
          <a:prstGeom prst="rect">
            <a:avLst/>
          </a:prstGeom>
          <a:noFill/>
          <a:ln w="9525">
            <a:noFill/>
            <a:miter lim="800000"/>
            <a:headEnd/>
            <a:tailEnd/>
          </a:ln>
        </p:spPr>
      </p:pic>
      <p:pic>
        <p:nvPicPr>
          <p:cNvPr id="37893" name="Picture 2"/>
          <p:cNvPicPr>
            <a:picLocks noChangeAspect="1" noChangeArrowheads="1"/>
          </p:cNvPicPr>
          <p:nvPr/>
        </p:nvPicPr>
        <p:blipFill>
          <a:blip r:embed="rId4"/>
          <a:srcRect/>
          <a:stretch>
            <a:fillRect/>
          </a:stretch>
        </p:blipFill>
        <p:spPr bwMode="auto">
          <a:xfrm>
            <a:off x="6084888" y="4538663"/>
            <a:ext cx="2074862" cy="1676400"/>
          </a:xfrm>
          <a:prstGeom prst="rect">
            <a:avLst/>
          </a:prstGeom>
          <a:noFill/>
          <a:ln w="9525">
            <a:noFill/>
            <a:miter lim="800000"/>
            <a:headEnd/>
            <a:tailEnd/>
          </a:ln>
        </p:spPr>
      </p:pic>
      <p:pic>
        <p:nvPicPr>
          <p:cNvPr id="37894" name="Picture 4"/>
          <p:cNvPicPr>
            <a:picLocks noChangeAspect="1" noChangeArrowheads="1"/>
          </p:cNvPicPr>
          <p:nvPr/>
        </p:nvPicPr>
        <p:blipFill>
          <a:blip r:embed="rId5"/>
          <a:srcRect/>
          <a:stretch>
            <a:fillRect/>
          </a:stretch>
        </p:blipFill>
        <p:spPr bwMode="auto">
          <a:xfrm>
            <a:off x="774700" y="4538663"/>
            <a:ext cx="2133600" cy="16764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2195513" y="714375"/>
            <a:ext cx="6376987" cy="5262563"/>
          </a:xfrm>
          <a:prstGeom prst="rect">
            <a:avLst/>
          </a:prstGeom>
          <a:noFill/>
          <a:ln w="9525">
            <a:noFill/>
            <a:miter lim="800000"/>
            <a:headEnd/>
            <a:tailEnd/>
          </a:ln>
        </p:spPr>
        <p:txBody>
          <a:bodyPr>
            <a:spAutoFit/>
          </a:bodyPr>
          <a:lstStyle/>
          <a:p>
            <a:pPr algn="just"/>
            <a:r>
              <a:rPr lang="ru-RU" sz="2400" b="1">
                <a:solidFill>
                  <a:srgbClr val="000000"/>
                </a:solidFill>
                <a:latin typeface="Times New Roman" pitchFamily="18" charset="0"/>
                <a:cs typeface="Times New Roman" pitchFamily="18" charset="0"/>
              </a:rPr>
              <a:t>	У разі необхідності виявлення переможця може бути призначено додатковий час - два тайми по 5 хвилин з 1-хвилинною перервою. Якщо перше додатковий час не виявило переможця, то через 5 хвилин призначається другий додатковий час на тих же умовах. </a:t>
            </a:r>
          </a:p>
          <a:p>
            <a:pPr algn="just"/>
            <a:r>
              <a:rPr lang="ru-RU" sz="2400" b="1">
                <a:solidFill>
                  <a:srgbClr val="000000"/>
                </a:solidFill>
                <a:latin typeface="Times New Roman" pitchFamily="18" charset="0"/>
                <a:cs typeface="Times New Roman" pitchFamily="18" charset="0"/>
              </a:rPr>
              <a:t>	Якщо і вдруге додатковий час завершився внічию, призначається серія 7-метрових кидків (аналогічно післяматчевим пенальті у футболі). Регламент змагань може передбачати серію 7-метрових і безпосередньо після закінчення основного часу.</a:t>
            </a:r>
            <a:endParaRPr lang="uk-UA" sz="2400">
              <a:latin typeface="Corbel" pitchFamily="34" charset="0"/>
            </a:endParaRPr>
          </a:p>
        </p:txBody>
      </p:sp>
      <p:pic>
        <p:nvPicPr>
          <p:cNvPr id="38914" name="Picture 11"/>
          <p:cNvPicPr>
            <a:picLocks noChangeAspect="1" noChangeArrowheads="1"/>
          </p:cNvPicPr>
          <p:nvPr/>
        </p:nvPicPr>
        <p:blipFill>
          <a:blip r:embed="rId2"/>
          <a:srcRect/>
          <a:stretch>
            <a:fillRect/>
          </a:stretch>
        </p:blipFill>
        <p:spPr bwMode="auto">
          <a:xfrm>
            <a:off x="250825" y="1125538"/>
            <a:ext cx="1749425" cy="1943100"/>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250825" y="3644900"/>
            <a:ext cx="1749425" cy="194468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кутник 1"/>
          <p:cNvSpPr>
            <a:spLocks noChangeArrowheads="1"/>
          </p:cNvSpPr>
          <p:nvPr/>
        </p:nvSpPr>
        <p:spPr bwMode="auto">
          <a:xfrm>
            <a:off x="714375" y="1052513"/>
            <a:ext cx="6089650" cy="4524375"/>
          </a:xfrm>
          <a:prstGeom prst="rect">
            <a:avLst/>
          </a:prstGeom>
          <a:noFill/>
          <a:ln w="9525">
            <a:noFill/>
            <a:miter lim="800000"/>
            <a:headEnd/>
            <a:tailEnd/>
          </a:ln>
        </p:spPr>
        <p:txBody>
          <a:bodyPr>
            <a:spAutoFit/>
          </a:bodyPr>
          <a:lstStyle/>
          <a:p>
            <a:pPr algn="just"/>
            <a:r>
              <a:rPr lang="ru-RU" sz="2400" b="1">
                <a:solidFill>
                  <a:srgbClr val="000000"/>
                </a:solidFill>
                <a:latin typeface="Times New Roman" pitchFamily="18" charset="0"/>
                <a:cs typeface="Times New Roman" pitchFamily="18" charset="0"/>
              </a:rPr>
              <a:t>	Відлік часу не переривається при короткочасних зупинках гри (наприклад, при виході м'яча за бокову лінію). У разі необхідності більш тривалої зупинки судді можуть зупинити секундомір. Зокрема, зупинка секундоміра обов'язкова при видаленні гравця, нараді суддів.</a:t>
            </a:r>
          </a:p>
          <a:p>
            <a:pPr algn="just"/>
            <a:r>
              <a:rPr lang="ru-RU" sz="2400" b="1">
                <a:solidFill>
                  <a:srgbClr val="000000"/>
                </a:solidFill>
                <a:latin typeface="Times New Roman" pitchFamily="18" charset="0"/>
                <a:cs typeface="Times New Roman" pitchFamily="18" charset="0"/>
              </a:rPr>
              <a:t>	Кожна команда має право один раз протягом тайму взяти 1-хвилинний тайм-аут, на час якого секундомір також зупиняється. Тайм-аут дозволяється брати, коли команда володіє м'ячем.</a:t>
            </a:r>
            <a:endParaRPr lang="uk-UA" sz="2400" b="1">
              <a:solidFill>
                <a:srgbClr val="000000"/>
              </a:solidFill>
              <a:latin typeface="Times New Roman" pitchFamily="18" charset="0"/>
              <a:cs typeface="Times New Roman" pitchFamily="18" charset="0"/>
            </a:endParaRPr>
          </a:p>
        </p:txBody>
      </p:sp>
      <p:pic>
        <p:nvPicPr>
          <p:cNvPr id="39938" name="Picture 5"/>
          <p:cNvPicPr>
            <a:picLocks noChangeAspect="1" noChangeArrowheads="1"/>
          </p:cNvPicPr>
          <p:nvPr/>
        </p:nvPicPr>
        <p:blipFill>
          <a:blip r:embed="rId2"/>
          <a:srcRect/>
          <a:stretch>
            <a:fillRect/>
          </a:stretch>
        </p:blipFill>
        <p:spPr bwMode="auto">
          <a:xfrm>
            <a:off x="7064375" y="1041400"/>
            <a:ext cx="1722438" cy="2009775"/>
          </a:xfrm>
          <a:prstGeom prst="rect">
            <a:avLst/>
          </a:prstGeom>
          <a:noFill/>
          <a:ln w="9525">
            <a:noFill/>
            <a:miter lim="800000"/>
            <a:headEnd/>
            <a:tailEnd/>
          </a:ln>
        </p:spPr>
      </p:pic>
      <p:pic>
        <p:nvPicPr>
          <p:cNvPr id="39939" name="Picture 10"/>
          <p:cNvPicPr>
            <a:picLocks noChangeAspect="1" noChangeArrowheads="1"/>
          </p:cNvPicPr>
          <p:nvPr/>
        </p:nvPicPr>
        <p:blipFill>
          <a:blip r:embed="rId3"/>
          <a:srcRect/>
          <a:stretch>
            <a:fillRect/>
          </a:stretch>
        </p:blipFill>
        <p:spPr bwMode="auto">
          <a:xfrm>
            <a:off x="7073900" y="3408363"/>
            <a:ext cx="1784350" cy="18669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8038" y="0"/>
            <a:ext cx="1871662" cy="830263"/>
          </a:xfrm>
          <a:prstGeom prst="rect">
            <a:avLst/>
          </a:prstGeom>
        </p:spPr>
        <p:txBody>
          <a:bodyPr>
            <a:spAutoFit/>
          </a:bodyPr>
          <a:lstStyle/>
          <a:p>
            <a:pPr fontAlgn="auto">
              <a:spcBef>
                <a:spcPts val="0"/>
              </a:spcBef>
              <a:spcAft>
                <a:spcPts val="0"/>
              </a:spcAft>
              <a:defRPr/>
            </a:pPr>
            <a:r>
              <a:rPr lang="uk-UA" sz="4800" b="1" dirty="0">
                <a:solidFill>
                  <a:schemeClr val="tx2">
                    <a:lumMod val="50000"/>
                  </a:schemeClr>
                </a:solidFill>
                <a:latin typeface="Times New Roman" pitchFamily="18" charset="0"/>
                <a:cs typeface="Times New Roman" pitchFamily="18" charset="0"/>
              </a:rPr>
              <a:t>Гра</a:t>
            </a:r>
          </a:p>
        </p:txBody>
      </p:sp>
      <p:sp>
        <p:nvSpPr>
          <p:cNvPr id="40962" name="Прямоугольник 2"/>
          <p:cNvSpPr>
            <a:spLocks noChangeArrowheads="1"/>
          </p:cNvSpPr>
          <p:nvPr/>
        </p:nvSpPr>
        <p:spPr bwMode="auto">
          <a:xfrm>
            <a:off x="571500" y="1073150"/>
            <a:ext cx="7929563" cy="2678113"/>
          </a:xfrm>
          <a:prstGeom prst="rect">
            <a:avLst/>
          </a:prstGeom>
          <a:noFill/>
          <a:ln w="9525">
            <a:noFill/>
            <a:miter lim="800000"/>
            <a:headEnd/>
            <a:tailEnd/>
          </a:ln>
        </p:spPr>
        <p:txBody>
          <a:bodyPr>
            <a:spAutoFit/>
          </a:bodyPr>
          <a:lstStyle/>
          <a:p>
            <a:pPr marL="228600" indent="-228600" algn="just">
              <a:buFont typeface="Wingdings" pitchFamily="2" charset="2"/>
              <a:buChar char="Ø"/>
            </a:pPr>
            <a:r>
              <a:rPr lang="ru-RU" sz="2400" b="1">
                <a:solidFill>
                  <a:srgbClr val="000000"/>
                </a:solidFill>
                <a:latin typeface="Times New Roman" pitchFamily="18" charset="0"/>
                <a:cs typeface="Times New Roman" pitchFamily="18" charset="0"/>
              </a:rPr>
              <a:t>Гравці можуть кидати, ловити, штовхати і зупиняти м'яч, використовуючи руки, голову, корпус, стегна і коліна;</a:t>
            </a:r>
          </a:p>
          <a:p>
            <a:pPr marL="228600" indent="-228600" algn="just">
              <a:buFont typeface="Wingdings" pitchFamily="2" charset="2"/>
              <a:buChar char="Ø"/>
            </a:pPr>
            <a:r>
              <a:rPr lang="ru-RU" sz="2400" b="1">
                <a:solidFill>
                  <a:srgbClr val="000000"/>
                </a:solidFill>
                <a:latin typeface="Times New Roman" pitchFamily="18" charset="0"/>
                <a:cs typeface="Times New Roman" pitchFamily="18" charset="0"/>
              </a:rPr>
              <a:t>Гравець може утримувати м'яч не більше 3 секунд, а також робити з ним не більше 3 кроків, після чого повинен передати м'яч іншому гравцеві, кинути його по воротах або вдарити його об підлогу;</a:t>
            </a:r>
          </a:p>
        </p:txBody>
      </p:sp>
      <p:pic>
        <p:nvPicPr>
          <p:cNvPr id="40963" name="Picture 8"/>
          <p:cNvPicPr>
            <a:picLocks noChangeAspect="1" noChangeArrowheads="1"/>
          </p:cNvPicPr>
          <p:nvPr/>
        </p:nvPicPr>
        <p:blipFill>
          <a:blip r:embed="rId2"/>
          <a:srcRect/>
          <a:stretch>
            <a:fillRect/>
          </a:stretch>
        </p:blipFill>
        <p:spPr bwMode="auto">
          <a:xfrm>
            <a:off x="6875463" y="3979863"/>
            <a:ext cx="1543050" cy="1090612"/>
          </a:xfrm>
          <a:prstGeom prst="rect">
            <a:avLst/>
          </a:prstGeom>
          <a:noFill/>
          <a:ln w="9525">
            <a:noFill/>
            <a:miter lim="800000"/>
            <a:headEnd/>
            <a:tailEnd/>
          </a:ln>
        </p:spPr>
      </p:pic>
      <p:pic>
        <p:nvPicPr>
          <p:cNvPr id="40964" name="Picture 4"/>
          <p:cNvPicPr>
            <a:picLocks noChangeAspect="1" noChangeArrowheads="1"/>
          </p:cNvPicPr>
          <p:nvPr/>
        </p:nvPicPr>
        <p:blipFill>
          <a:blip r:embed="rId3"/>
          <a:srcRect/>
          <a:stretch>
            <a:fillRect/>
          </a:stretch>
        </p:blipFill>
        <p:spPr bwMode="auto">
          <a:xfrm>
            <a:off x="900113" y="4014788"/>
            <a:ext cx="1450975" cy="2038350"/>
          </a:xfrm>
          <a:prstGeom prst="rect">
            <a:avLst/>
          </a:prstGeom>
          <a:noFill/>
          <a:ln w="9525">
            <a:solidFill>
              <a:srgbClr val="FFFFFF"/>
            </a:solidFill>
            <a:miter lim="800000"/>
            <a:headEnd/>
            <a:tailEnd/>
          </a:ln>
        </p:spPr>
      </p:pic>
      <p:pic>
        <p:nvPicPr>
          <p:cNvPr id="40965" name="Picture 11"/>
          <p:cNvPicPr>
            <a:picLocks noChangeAspect="1" noChangeArrowheads="1"/>
          </p:cNvPicPr>
          <p:nvPr/>
        </p:nvPicPr>
        <p:blipFill>
          <a:blip r:embed="rId4"/>
          <a:srcRect/>
          <a:stretch>
            <a:fillRect/>
          </a:stretch>
        </p:blipFill>
        <p:spPr bwMode="auto">
          <a:xfrm>
            <a:off x="5580063" y="4910138"/>
            <a:ext cx="1573212" cy="1114425"/>
          </a:xfrm>
          <a:prstGeom prst="rect">
            <a:avLst/>
          </a:prstGeom>
          <a:noFill/>
          <a:ln w="9525">
            <a:noFill/>
            <a:miter lim="800000"/>
            <a:headEnd/>
            <a:tailEnd/>
          </a:ln>
        </p:spPr>
      </p:pic>
      <p:pic>
        <p:nvPicPr>
          <p:cNvPr id="40966" name="Picture 13"/>
          <p:cNvPicPr>
            <a:picLocks noChangeAspect="1" noChangeArrowheads="1"/>
          </p:cNvPicPr>
          <p:nvPr/>
        </p:nvPicPr>
        <p:blipFill>
          <a:blip r:embed="rId5"/>
          <a:srcRect/>
          <a:stretch>
            <a:fillRect/>
          </a:stretch>
        </p:blipFill>
        <p:spPr bwMode="auto">
          <a:xfrm>
            <a:off x="2846388" y="3989388"/>
            <a:ext cx="2373312" cy="20351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714375" y="714375"/>
            <a:ext cx="7858125" cy="3786188"/>
          </a:xfrm>
          <a:prstGeom prst="rect">
            <a:avLst/>
          </a:prstGeom>
          <a:noFill/>
          <a:ln w="9525">
            <a:noFill/>
            <a:miter lim="800000"/>
            <a:headEnd/>
            <a:tailEnd/>
          </a:ln>
        </p:spPr>
        <p:txBody>
          <a:bodyPr>
            <a:spAutoFit/>
          </a:bodyPr>
          <a:lstStyle/>
          <a:p>
            <a:pPr marL="228600" indent="-228600" algn="just">
              <a:buFont typeface="Wingdings" pitchFamily="2" charset="2"/>
              <a:buChar char="Ø"/>
            </a:pPr>
            <a:r>
              <a:rPr lang="ru-RU" sz="2400" b="1">
                <a:solidFill>
                  <a:srgbClr val="000000"/>
                </a:solidFill>
                <a:latin typeface="Times New Roman" pitchFamily="18" charset="0"/>
                <a:cs typeface="Times New Roman" pitchFamily="18" charset="0"/>
              </a:rPr>
              <a:t>Торкатися майданчика в межах площі воріт може тільки воротар відповідної команди. Однак перетинати кордон площі воріт у стрибку дозволено;</a:t>
            </a:r>
          </a:p>
          <a:p>
            <a:pPr marL="228600" indent="-228600" algn="just">
              <a:buFont typeface="Wingdings" pitchFamily="2" charset="2"/>
              <a:buChar char="Ø"/>
            </a:pPr>
            <a:r>
              <a:rPr lang="ru-RU" sz="2400" b="1">
                <a:solidFill>
                  <a:srgbClr val="000000"/>
                </a:solidFill>
                <a:latin typeface="Times New Roman" pitchFamily="18" charset="0"/>
                <a:cs typeface="Times New Roman" pitchFamily="18" charset="0"/>
              </a:rPr>
              <a:t>Забороняється відбирати м'яч у суперника відкритою долонею, контролювати переміщення суперника зігнутими руками при контакті з ним, блокувати суперника корпусом;</a:t>
            </a:r>
          </a:p>
          <a:p>
            <a:pPr marL="228600" indent="-228600" algn="just">
              <a:buFont typeface="Wingdings" pitchFamily="2" charset="2"/>
              <a:buChar char="Ø"/>
            </a:pPr>
            <a:r>
              <a:rPr lang="ru-RU" sz="2400" b="1">
                <a:solidFill>
                  <a:srgbClr val="000000"/>
                </a:solidFill>
                <a:latin typeface="Times New Roman" pitchFamily="18" charset="0"/>
                <a:cs typeface="Times New Roman" pitchFamily="18" charset="0"/>
              </a:rPr>
              <a:t>Чи не дозволяється розігрувати м'яч пасивно, без видимих спроб атакувати;</a:t>
            </a:r>
          </a:p>
          <a:p>
            <a:pPr marL="228600" indent="-228600" algn="just">
              <a:buFont typeface="Wingdings" pitchFamily="2" charset="2"/>
              <a:buChar char="Ø"/>
            </a:pPr>
            <a:endParaRPr lang="ru-RU" sz="2400" b="1">
              <a:solidFill>
                <a:srgbClr val="000000"/>
              </a:solidFill>
              <a:latin typeface="Times New Roman" pitchFamily="18" charset="0"/>
              <a:cs typeface="Times New Roman" pitchFamily="18" charset="0"/>
            </a:endParaRPr>
          </a:p>
        </p:txBody>
      </p:sp>
      <p:pic>
        <p:nvPicPr>
          <p:cNvPr id="41986" name="Picture 4"/>
          <p:cNvPicPr>
            <a:picLocks noChangeAspect="1" noChangeArrowheads="1"/>
          </p:cNvPicPr>
          <p:nvPr/>
        </p:nvPicPr>
        <p:blipFill>
          <a:blip r:embed="rId2"/>
          <a:srcRect/>
          <a:stretch>
            <a:fillRect/>
          </a:stretch>
        </p:blipFill>
        <p:spPr bwMode="auto">
          <a:xfrm>
            <a:off x="4067175" y="4202113"/>
            <a:ext cx="2373313" cy="2066925"/>
          </a:xfrm>
          <a:prstGeom prst="rect">
            <a:avLst/>
          </a:prstGeom>
          <a:noFill/>
          <a:ln w="9525">
            <a:noFill/>
            <a:miter lim="800000"/>
            <a:headEnd/>
            <a:tailEnd/>
          </a:ln>
        </p:spPr>
      </p:pic>
      <p:pic>
        <p:nvPicPr>
          <p:cNvPr id="41987" name="Picture 7"/>
          <p:cNvPicPr>
            <a:picLocks noChangeAspect="1" noChangeArrowheads="1"/>
          </p:cNvPicPr>
          <p:nvPr/>
        </p:nvPicPr>
        <p:blipFill>
          <a:blip r:embed="rId3"/>
          <a:srcRect/>
          <a:stretch>
            <a:fillRect/>
          </a:stretch>
        </p:blipFill>
        <p:spPr bwMode="auto">
          <a:xfrm>
            <a:off x="1116013" y="4202113"/>
            <a:ext cx="1428750" cy="1085850"/>
          </a:xfrm>
          <a:prstGeom prst="rect">
            <a:avLst/>
          </a:prstGeom>
          <a:noFill/>
          <a:ln w="9525">
            <a:noFill/>
            <a:miter lim="800000"/>
            <a:headEnd/>
            <a:tailEnd/>
          </a:ln>
        </p:spPr>
      </p:pic>
      <p:pic>
        <p:nvPicPr>
          <p:cNvPr id="41988" name="Picture 20"/>
          <p:cNvPicPr>
            <a:picLocks noChangeAspect="1" noChangeArrowheads="1"/>
          </p:cNvPicPr>
          <p:nvPr/>
        </p:nvPicPr>
        <p:blipFill>
          <a:blip r:embed="rId4"/>
          <a:srcRect r="7259"/>
          <a:stretch>
            <a:fillRect/>
          </a:stretch>
        </p:blipFill>
        <p:spPr bwMode="auto">
          <a:xfrm>
            <a:off x="7046913" y="4151313"/>
            <a:ext cx="1414462" cy="2087562"/>
          </a:xfrm>
          <a:prstGeom prst="rect">
            <a:avLst/>
          </a:prstGeom>
          <a:noFill/>
          <a:ln w="9525">
            <a:noFill/>
            <a:miter lim="800000"/>
            <a:headEnd/>
            <a:tailEnd/>
          </a:ln>
        </p:spPr>
      </p:pic>
      <p:pic>
        <p:nvPicPr>
          <p:cNvPr id="41989" name="Picture 8"/>
          <p:cNvPicPr>
            <a:picLocks noChangeAspect="1" noChangeArrowheads="1"/>
          </p:cNvPicPr>
          <p:nvPr/>
        </p:nvPicPr>
        <p:blipFill>
          <a:blip r:embed="rId5"/>
          <a:srcRect b="12614"/>
          <a:stretch>
            <a:fillRect/>
          </a:stretch>
        </p:blipFill>
        <p:spPr bwMode="auto">
          <a:xfrm>
            <a:off x="2124075" y="5153025"/>
            <a:ext cx="1428750" cy="10858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кутник 1"/>
          <p:cNvSpPr>
            <a:spLocks noChangeArrowheads="1"/>
          </p:cNvSpPr>
          <p:nvPr/>
        </p:nvSpPr>
        <p:spPr bwMode="auto">
          <a:xfrm>
            <a:off x="428625" y="333375"/>
            <a:ext cx="8001000" cy="4892675"/>
          </a:xfrm>
          <a:prstGeom prst="rect">
            <a:avLst/>
          </a:prstGeom>
          <a:noFill/>
          <a:ln w="9525">
            <a:noFill/>
            <a:miter lim="800000"/>
            <a:headEnd/>
            <a:tailEnd/>
          </a:ln>
        </p:spPr>
        <p:txBody>
          <a:bodyPr>
            <a:spAutoFit/>
          </a:bodyPr>
          <a:lstStyle/>
          <a:p>
            <a:pPr marL="228600" indent="-228600" algn="just">
              <a:buFont typeface="Wingdings" pitchFamily="2" charset="2"/>
              <a:buChar char="Ø"/>
            </a:pPr>
            <a:r>
              <a:rPr lang="ru-RU" sz="2400" b="1">
                <a:solidFill>
                  <a:srgbClr val="000000"/>
                </a:solidFill>
                <a:latin typeface="Times New Roman" pitchFamily="18" charset="0"/>
                <a:cs typeface="Times New Roman" pitchFamily="18" charset="0"/>
              </a:rPr>
              <a:t>Гол зараховується, якщо м'яч повністю перетнув лінію воріт, і при цьому атакуюча команда не порушила правила, а суддя не дав сигналу до зупинки гри. Судді можуть зарахувати гол, якщо м'яч не влучив у ворота в результаті стороннього втручання (зіткнення з кинутим на майданчик предметом, дії сторонньої особи і т. П.), Але повинен був туди потрапити, якби не було цього втручання.</a:t>
            </a:r>
          </a:p>
          <a:p>
            <a:pPr marL="228600" indent="-228600" algn="just">
              <a:buFont typeface="Wingdings" pitchFamily="2" charset="2"/>
              <a:buChar char="Ø"/>
            </a:pPr>
            <a:r>
              <a:rPr lang="ru-RU" sz="2400" b="1">
                <a:solidFill>
                  <a:srgbClr val="000000"/>
                </a:solidFill>
                <a:latin typeface="Times New Roman" pitchFamily="18" charset="0"/>
                <a:cs typeface="Times New Roman" pitchFamily="18" charset="0"/>
              </a:rPr>
              <a:t>Матч виграє команда, закинула більше м'ячів, ніж супротивник. Нічиї допускаються, але в разі необхідності виявити переможця гри може бути призначено додатковий час (див. Вище) і / або серія 7-метрових кидків (залежно від регламенту змагання).</a:t>
            </a:r>
          </a:p>
        </p:txBody>
      </p:sp>
      <p:pic>
        <p:nvPicPr>
          <p:cNvPr id="43010" name="Picture 19"/>
          <p:cNvPicPr>
            <a:picLocks noChangeAspect="1" noChangeArrowheads="1"/>
          </p:cNvPicPr>
          <p:nvPr/>
        </p:nvPicPr>
        <p:blipFill>
          <a:blip r:embed="rId2"/>
          <a:srcRect/>
          <a:stretch>
            <a:fillRect/>
          </a:stretch>
        </p:blipFill>
        <p:spPr bwMode="auto">
          <a:xfrm>
            <a:off x="1042988" y="5226050"/>
            <a:ext cx="1428750" cy="1336675"/>
          </a:xfrm>
          <a:prstGeom prst="rect">
            <a:avLst/>
          </a:prstGeom>
          <a:noFill/>
          <a:ln w="9525">
            <a:noFill/>
            <a:miter lim="800000"/>
            <a:headEnd/>
            <a:tailEnd/>
          </a:ln>
        </p:spPr>
      </p:pic>
      <p:pic>
        <p:nvPicPr>
          <p:cNvPr id="43011" name="Picture 7"/>
          <p:cNvPicPr>
            <a:picLocks noChangeAspect="1" noChangeArrowheads="1"/>
          </p:cNvPicPr>
          <p:nvPr/>
        </p:nvPicPr>
        <p:blipFill>
          <a:blip r:embed="rId3"/>
          <a:srcRect/>
          <a:stretch>
            <a:fillRect/>
          </a:stretch>
        </p:blipFill>
        <p:spPr bwMode="auto">
          <a:xfrm>
            <a:off x="4859338" y="5224463"/>
            <a:ext cx="1411287" cy="1336675"/>
          </a:xfrm>
          <a:prstGeom prst="rect">
            <a:avLst/>
          </a:prstGeom>
          <a:noFill/>
          <a:ln w="9525">
            <a:noFill/>
            <a:miter lim="800000"/>
            <a:headEnd/>
            <a:tailEnd/>
          </a:ln>
        </p:spPr>
      </p:pic>
      <p:pic>
        <p:nvPicPr>
          <p:cNvPr id="43012" name="Picture 17"/>
          <p:cNvPicPr>
            <a:picLocks noChangeAspect="1" noChangeArrowheads="1"/>
          </p:cNvPicPr>
          <p:nvPr/>
        </p:nvPicPr>
        <p:blipFill>
          <a:blip r:embed="rId4"/>
          <a:srcRect/>
          <a:stretch>
            <a:fillRect/>
          </a:stretch>
        </p:blipFill>
        <p:spPr bwMode="auto">
          <a:xfrm>
            <a:off x="2932113" y="5226050"/>
            <a:ext cx="1463675" cy="1335088"/>
          </a:xfrm>
          <a:prstGeom prst="rect">
            <a:avLst/>
          </a:prstGeom>
          <a:noFill/>
          <a:ln w="9525">
            <a:noFill/>
            <a:miter lim="800000"/>
            <a:headEnd/>
            <a:tailEnd/>
          </a:ln>
        </p:spPr>
      </p:pic>
      <p:pic>
        <p:nvPicPr>
          <p:cNvPr id="43013" name="Picture 28"/>
          <p:cNvPicPr>
            <a:picLocks noChangeAspect="1" noChangeArrowheads="1"/>
          </p:cNvPicPr>
          <p:nvPr/>
        </p:nvPicPr>
        <p:blipFill>
          <a:blip r:embed="rId5"/>
          <a:srcRect/>
          <a:stretch>
            <a:fillRect/>
          </a:stretch>
        </p:blipFill>
        <p:spPr bwMode="auto">
          <a:xfrm>
            <a:off x="6732588" y="5226050"/>
            <a:ext cx="1428750" cy="13366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13" y="0"/>
            <a:ext cx="2506662" cy="830263"/>
          </a:xfrm>
          <a:prstGeom prst="rect">
            <a:avLst/>
          </a:prstGeom>
        </p:spPr>
        <p:txBody>
          <a:bodyPr wrap="none">
            <a:spAutoFit/>
          </a:bodyPr>
          <a:lstStyle/>
          <a:p>
            <a:pPr fontAlgn="auto">
              <a:spcBef>
                <a:spcPts val="0"/>
              </a:spcBef>
              <a:spcAft>
                <a:spcPts val="0"/>
              </a:spcAft>
              <a:defRPr/>
            </a:pPr>
            <a:r>
              <a:rPr lang="uk-UA" sz="4800" b="1" dirty="0">
                <a:solidFill>
                  <a:schemeClr val="tx2">
                    <a:lumMod val="50000"/>
                  </a:schemeClr>
                </a:solidFill>
                <a:latin typeface="Times New Roman" pitchFamily="18" charset="0"/>
                <a:cs typeface="Times New Roman" pitchFamily="18" charset="0"/>
              </a:rPr>
              <a:t>Воротар</a:t>
            </a:r>
          </a:p>
        </p:txBody>
      </p:sp>
      <p:pic>
        <p:nvPicPr>
          <p:cNvPr id="44034" name="Picture 26"/>
          <p:cNvPicPr>
            <a:picLocks noChangeAspect="1" noChangeArrowheads="1"/>
          </p:cNvPicPr>
          <p:nvPr/>
        </p:nvPicPr>
        <p:blipFill>
          <a:blip r:embed="rId2"/>
          <a:srcRect/>
          <a:stretch>
            <a:fillRect/>
          </a:stretch>
        </p:blipFill>
        <p:spPr bwMode="auto">
          <a:xfrm>
            <a:off x="3143250" y="5072063"/>
            <a:ext cx="1143000" cy="922337"/>
          </a:xfrm>
          <a:prstGeom prst="rect">
            <a:avLst/>
          </a:prstGeom>
          <a:noFill/>
          <a:ln w="9525">
            <a:noFill/>
            <a:miter lim="800000"/>
            <a:headEnd/>
            <a:tailEnd/>
          </a:ln>
        </p:spPr>
      </p:pic>
      <p:pic>
        <p:nvPicPr>
          <p:cNvPr id="44035" name="Picture 2"/>
          <p:cNvPicPr>
            <a:picLocks noChangeAspect="1" noChangeArrowheads="1"/>
          </p:cNvPicPr>
          <p:nvPr/>
        </p:nvPicPr>
        <p:blipFill>
          <a:blip r:embed="rId3"/>
          <a:srcRect/>
          <a:stretch>
            <a:fillRect/>
          </a:stretch>
        </p:blipFill>
        <p:spPr bwMode="auto">
          <a:xfrm>
            <a:off x="857250" y="4643438"/>
            <a:ext cx="1714500" cy="1714500"/>
          </a:xfrm>
          <a:prstGeom prst="rect">
            <a:avLst/>
          </a:prstGeom>
          <a:noFill/>
          <a:ln w="9525">
            <a:noFill/>
            <a:miter lim="800000"/>
            <a:headEnd/>
            <a:tailEnd/>
          </a:ln>
        </p:spPr>
      </p:pic>
      <p:pic>
        <p:nvPicPr>
          <p:cNvPr id="44036" name="Picture 13"/>
          <p:cNvPicPr>
            <a:picLocks noChangeAspect="1" noChangeArrowheads="1"/>
          </p:cNvPicPr>
          <p:nvPr/>
        </p:nvPicPr>
        <p:blipFill>
          <a:blip r:embed="rId4"/>
          <a:srcRect/>
          <a:stretch>
            <a:fillRect/>
          </a:stretch>
        </p:blipFill>
        <p:spPr bwMode="auto">
          <a:xfrm>
            <a:off x="4857750" y="4500563"/>
            <a:ext cx="1701800" cy="1928812"/>
          </a:xfrm>
          <a:prstGeom prst="rect">
            <a:avLst/>
          </a:prstGeom>
          <a:noFill/>
          <a:ln w="9525">
            <a:noFill/>
            <a:miter lim="800000"/>
            <a:headEnd/>
            <a:tailEnd/>
          </a:ln>
        </p:spPr>
      </p:pic>
      <p:pic>
        <p:nvPicPr>
          <p:cNvPr id="44037" name="Picture 1"/>
          <p:cNvPicPr>
            <a:picLocks noChangeAspect="1" noChangeArrowheads="1"/>
          </p:cNvPicPr>
          <p:nvPr/>
        </p:nvPicPr>
        <p:blipFill>
          <a:blip r:embed="rId5"/>
          <a:srcRect/>
          <a:stretch>
            <a:fillRect/>
          </a:stretch>
        </p:blipFill>
        <p:spPr bwMode="auto">
          <a:xfrm>
            <a:off x="7143750" y="5143500"/>
            <a:ext cx="1133475" cy="895350"/>
          </a:xfrm>
          <a:prstGeom prst="rect">
            <a:avLst/>
          </a:prstGeom>
          <a:noFill/>
          <a:ln w="9525">
            <a:noFill/>
            <a:miter lim="800000"/>
            <a:headEnd/>
            <a:tailEnd/>
          </a:ln>
        </p:spPr>
      </p:pic>
      <p:sp>
        <p:nvSpPr>
          <p:cNvPr id="44038" name="Rectangle 1"/>
          <p:cNvSpPr>
            <a:spLocks noChangeArrowheads="1"/>
          </p:cNvSpPr>
          <p:nvPr/>
        </p:nvSpPr>
        <p:spPr bwMode="auto">
          <a:xfrm>
            <a:off x="571500" y="928688"/>
            <a:ext cx="7858125" cy="3416300"/>
          </a:xfrm>
          <a:prstGeom prst="rect">
            <a:avLst/>
          </a:prstGeom>
          <a:noFill/>
          <a:ln w="9525">
            <a:noFill/>
            <a:miter lim="800000"/>
            <a:headEnd/>
            <a:tailEnd/>
          </a:ln>
        </p:spPr>
        <p:txBody>
          <a:bodyPr anchor="ctr">
            <a:spAutoFit/>
          </a:bodyPr>
          <a:lstStyle/>
          <a:p>
            <a:pPr algn="just" eaLnBrk="0" hangingPunct="0"/>
            <a:r>
              <a:rPr lang="uk-UA" sz="2400" b="1" i="1">
                <a:solidFill>
                  <a:srgbClr val="000000"/>
                </a:solidFill>
                <a:latin typeface="Times New Roman" pitchFamily="18" charset="0"/>
                <a:ea typeface="Calibri" pitchFamily="34" charset="0"/>
                <a:cs typeface="Times New Roman" pitchFamily="18" charset="0"/>
              </a:rPr>
              <a:t>Дії воротаря регламентуються особливими правилами:</a:t>
            </a:r>
          </a:p>
          <a:p>
            <a:pPr algn="just" eaLnBrk="0" hangingPunct="0">
              <a:buFont typeface="Wingdings" pitchFamily="2" charset="2"/>
              <a:buChar char="§"/>
            </a:pPr>
            <a:r>
              <a:rPr lang="uk-UA" sz="2400" b="1">
                <a:solidFill>
                  <a:srgbClr val="000000"/>
                </a:solidFill>
                <a:latin typeface="Times New Roman" pitchFamily="18" charset="0"/>
                <a:ea typeface="Calibri" pitchFamily="34" charset="0"/>
                <a:cs typeface="Times New Roman" pitchFamily="18" charset="0"/>
              </a:rPr>
              <a:t>  Воротар - єдиний гравець, який може торкатися майданчика в межах своєї площі воріт;</a:t>
            </a:r>
          </a:p>
          <a:p>
            <a:pPr algn="just" eaLnBrk="0" hangingPunct="0">
              <a:buFont typeface="Wingdings" pitchFamily="2" charset="2"/>
              <a:buChar char="§"/>
            </a:pPr>
            <a:r>
              <a:rPr lang="uk-UA" sz="2400" b="1">
                <a:solidFill>
                  <a:srgbClr val="000000"/>
                </a:solidFill>
                <a:latin typeface="Times New Roman" pitchFamily="18" charset="0"/>
                <a:ea typeface="Calibri" pitchFamily="34" charset="0"/>
                <a:cs typeface="Times New Roman" pitchFamily="18" charset="0"/>
              </a:rPr>
              <a:t>  Воротар в межах своєї площі воріт може при захисті воріт торкатися м'яча будь-якою частиною тіла;</a:t>
            </a:r>
          </a:p>
          <a:p>
            <a:pPr algn="just" eaLnBrk="0" hangingPunct="0">
              <a:buFont typeface="Wingdings" pitchFamily="2" charset="2"/>
              <a:buChar char="§"/>
            </a:pPr>
            <a:r>
              <a:rPr lang="uk-UA" sz="2400" b="1">
                <a:solidFill>
                  <a:srgbClr val="000000"/>
                </a:solidFill>
                <a:latin typeface="Times New Roman" pitchFamily="18" charset="0"/>
                <a:ea typeface="Calibri" pitchFamily="34" charset="0"/>
                <a:cs typeface="Times New Roman" pitchFamily="18" charset="0"/>
              </a:rPr>
              <a:t>  Воротар може пересуватися з м'ячем по своїй площі воріт без обмежень на час володіння м'ячем або число кроків (проте затягувати час при кидку воротаря не допускається);</a:t>
            </a: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Прямоугольник 1"/>
          <p:cNvSpPr>
            <a:spLocks noChangeArrowheads="1"/>
          </p:cNvSpPr>
          <p:nvPr/>
        </p:nvSpPr>
        <p:spPr bwMode="auto">
          <a:xfrm>
            <a:off x="785813" y="785813"/>
            <a:ext cx="7500937" cy="3786187"/>
          </a:xfrm>
          <a:prstGeom prst="rect">
            <a:avLst/>
          </a:prstGeom>
          <a:noFill/>
          <a:ln w="9525">
            <a:noFill/>
            <a:miter lim="800000"/>
            <a:headEnd/>
            <a:tailEnd/>
          </a:ln>
        </p:spPr>
        <p:txBody>
          <a:bodyPr>
            <a:spAutoFit/>
          </a:bodyPr>
          <a:lstStyle/>
          <a:p>
            <a:pPr algn="just" eaLnBrk="0" hangingPunct="0">
              <a:buFont typeface="Wingdings" pitchFamily="2" charset="2"/>
              <a:buChar char="§"/>
            </a:pPr>
            <a:r>
              <a:rPr lang="uk-UA" sz="2400" b="1">
                <a:solidFill>
                  <a:srgbClr val="000000"/>
                </a:solidFill>
                <a:latin typeface="Times New Roman" pitchFamily="18" charset="0"/>
                <a:ea typeface="Calibri" pitchFamily="34" charset="0"/>
                <a:cs typeface="Times New Roman" pitchFamily="18" charset="0"/>
              </a:rPr>
              <a:t>  Воротар може вийти зі своєї площі воріт без м'яча; за її межами воротар розглядається як звичайний гравець;</a:t>
            </a:r>
          </a:p>
          <a:p>
            <a:pPr algn="just" eaLnBrk="0" hangingPunct="0">
              <a:buFont typeface="Wingdings" pitchFamily="2" charset="2"/>
              <a:buChar char="§"/>
            </a:pPr>
            <a:r>
              <a:rPr lang="uk-UA" sz="2400" b="1">
                <a:solidFill>
                  <a:srgbClr val="000000"/>
                </a:solidFill>
                <a:latin typeface="Times New Roman" pitchFamily="18" charset="0"/>
                <a:ea typeface="Calibri" pitchFamily="34" charset="0"/>
                <a:cs typeface="Times New Roman" pitchFamily="18" charset="0"/>
              </a:rPr>
              <a:t>  Воротар не може виходити з площі воріт з м'ячем у руках, проте виходити з м'ячем, які не перебувають під контролем воротаря, дозволено;</a:t>
            </a:r>
          </a:p>
          <a:p>
            <a:pPr algn="just" eaLnBrk="0" hangingPunct="0">
              <a:buFont typeface="Wingdings" pitchFamily="2" charset="2"/>
              <a:buChar char="§"/>
            </a:pPr>
            <a:r>
              <a:rPr lang="uk-UA" sz="2400" b="1">
                <a:solidFill>
                  <a:srgbClr val="000000"/>
                </a:solidFill>
                <a:latin typeface="Times New Roman" pitchFamily="18" charset="0"/>
                <a:ea typeface="Calibri" pitchFamily="34" charset="0"/>
                <a:cs typeface="Times New Roman" pitchFamily="18" charset="0"/>
              </a:rPr>
              <a:t>  Воротар не може повертатися в свою площу воріт з м'ячем;</a:t>
            </a:r>
          </a:p>
          <a:p>
            <a:pPr algn="just" eaLnBrk="0" hangingPunct="0">
              <a:buFont typeface="Wingdings" pitchFamily="2" charset="2"/>
              <a:buChar char="§"/>
            </a:pPr>
            <a:r>
              <a:rPr lang="uk-UA" sz="2400" b="1">
                <a:solidFill>
                  <a:srgbClr val="000000"/>
                </a:solidFill>
                <a:latin typeface="Times New Roman" pitchFamily="18" charset="0"/>
                <a:ea typeface="Calibri" pitchFamily="34" charset="0"/>
                <a:cs typeface="Times New Roman" pitchFamily="18" charset="0"/>
              </a:rPr>
              <a:t>  Воротар не може, перебуваючи в площі воріт, стосуватися м'яча, що знаходиться за її межами.</a:t>
            </a:r>
          </a:p>
        </p:txBody>
      </p:sp>
      <p:pic>
        <p:nvPicPr>
          <p:cNvPr id="45058" name="Picture 2"/>
          <p:cNvPicPr>
            <a:picLocks noChangeAspect="1" noChangeArrowheads="1"/>
          </p:cNvPicPr>
          <p:nvPr/>
        </p:nvPicPr>
        <p:blipFill>
          <a:blip r:embed="rId2"/>
          <a:srcRect/>
          <a:stretch>
            <a:fillRect/>
          </a:stretch>
        </p:blipFill>
        <p:spPr bwMode="auto">
          <a:xfrm>
            <a:off x="4929188" y="4714875"/>
            <a:ext cx="1571625" cy="1630363"/>
          </a:xfrm>
          <a:prstGeom prst="rect">
            <a:avLst/>
          </a:prstGeom>
          <a:noFill/>
          <a:ln w="9525">
            <a:noFill/>
            <a:miter lim="800000"/>
            <a:headEnd/>
            <a:tailEnd/>
          </a:ln>
        </p:spPr>
      </p:pic>
      <p:pic>
        <p:nvPicPr>
          <p:cNvPr id="45059" name="Picture 4" descr="aug4_handball"/>
          <p:cNvPicPr>
            <a:picLocks noChangeAspect="1" noChangeArrowheads="1"/>
          </p:cNvPicPr>
          <p:nvPr/>
        </p:nvPicPr>
        <p:blipFill>
          <a:blip r:embed="rId3"/>
          <a:srcRect/>
          <a:stretch>
            <a:fillRect/>
          </a:stretch>
        </p:blipFill>
        <p:spPr bwMode="auto">
          <a:xfrm>
            <a:off x="928688" y="4714875"/>
            <a:ext cx="1582737" cy="1643063"/>
          </a:xfrm>
          <a:prstGeom prst="rect">
            <a:avLst/>
          </a:prstGeom>
          <a:noFill/>
          <a:ln w="9525">
            <a:noFill/>
            <a:miter lim="800000"/>
            <a:headEnd/>
            <a:tailEnd/>
          </a:ln>
        </p:spPr>
      </p:pic>
      <p:pic>
        <p:nvPicPr>
          <p:cNvPr id="45060" name="Picture 3"/>
          <p:cNvPicPr>
            <a:picLocks noChangeAspect="1" noChangeArrowheads="1"/>
          </p:cNvPicPr>
          <p:nvPr/>
        </p:nvPicPr>
        <p:blipFill>
          <a:blip r:embed="rId4"/>
          <a:srcRect/>
          <a:stretch>
            <a:fillRect/>
          </a:stretch>
        </p:blipFill>
        <p:spPr bwMode="auto">
          <a:xfrm>
            <a:off x="3071813" y="5000625"/>
            <a:ext cx="1219200" cy="981075"/>
          </a:xfrm>
          <a:prstGeom prst="rect">
            <a:avLst/>
          </a:prstGeom>
          <a:noFill/>
          <a:ln w="9525">
            <a:noFill/>
            <a:miter lim="800000"/>
            <a:headEnd/>
            <a:tailEnd/>
          </a:ln>
        </p:spPr>
      </p:pic>
      <p:pic>
        <p:nvPicPr>
          <p:cNvPr id="45061" name="Picture 10"/>
          <p:cNvPicPr>
            <a:picLocks noChangeAspect="1" noChangeArrowheads="1"/>
          </p:cNvPicPr>
          <p:nvPr/>
        </p:nvPicPr>
        <p:blipFill>
          <a:blip r:embed="rId5"/>
          <a:srcRect l="14178"/>
          <a:stretch>
            <a:fillRect/>
          </a:stretch>
        </p:blipFill>
        <p:spPr bwMode="auto">
          <a:xfrm>
            <a:off x="7143750" y="4929188"/>
            <a:ext cx="1071563" cy="10001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642938" y="1143000"/>
            <a:ext cx="7643812" cy="1846263"/>
          </a:xfrm>
          <a:prstGeom prst="rect">
            <a:avLst/>
          </a:prstGeom>
          <a:noFill/>
          <a:ln w="9525">
            <a:noFill/>
            <a:miter lim="800000"/>
            <a:headEnd/>
            <a:tailEnd/>
          </a:ln>
        </p:spPr>
        <p:txBody>
          <a:bodyPr anchor="ctr">
            <a:spAutoFit/>
          </a:bodyPr>
          <a:lstStyle/>
          <a:p>
            <a:pPr algn="just" eaLnBrk="0" hangingPunct="0"/>
            <a:r>
              <a:rPr lang="uk-UA" sz="2400" b="1">
                <a:solidFill>
                  <a:srgbClr val="000000"/>
                </a:solidFill>
                <a:latin typeface="Times New Roman" pitchFamily="18" charset="0"/>
                <a:ea typeface="Calibri" pitchFamily="34" charset="0"/>
                <a:cs typeface="Times New Roman" pitchFamily="18" charset="0"/>
              </a:rPr>
              <a:t>Правила гандболу описують п'ять стандартних кидків, використовуваних на початку гри і для її відновлення після різних ситуацій (гол, вихід м'яча за межі майданчика, порушення правил і т. п.).</a:t>
            </a:r>
          </a:p>
          <a:p>
            <a:pPr eaLnBrk="0" hangingPunct="0"/>
            <a:endParaRPr lang="uk-UA">
              <a:ea typeface="Calibri" pitchFamily="34" charset="0"/>
              <a:cs typeface="Times New Roman" pitchFamily="18" charset="0"/>
            </a:endParaRPr>
          </a:p>
        </p:txBody>
      </p:sp>
      <p:sp>
        <p:nvSpPr>
          <p:cNvPr id="4" name="Прямоугольник 3"/>
          <p:cNvSpPr/>
          <p:nvPr/>
        </p:nvSpPr>
        <p:spPr>
          <a:xfrm>
            <a:off x="3500438" y="0"/>
            <a:ext cx="2235200" cy="923925"/>
          </a:xfrm>
          <a:prstGeom prst="rect">
            <a:avLst/>
          </a:prstGeom>
        </p:spPr>
        <p:txBody>
          <a:bodyPr wrap="none">
            <a:spAutoFit/>
          </a:bodyPr>
          <a:lstStyle/>
          <a:p>
            <a:pPr fontAlgn="auto">
              <a:spcBef>
                <a:spcPts val="0"/>
              </a:spcBef>
              <a:spcAft>
                <a:spcPts val="0"/>
              </a:spcAft>
              <a:defRPr/>
            </a:pPr>
            <a:r>
              <a:rPr lang="uk-UA" sz="5400" b="1" dirty="0">
                <a:solidFill>
                  <a:schemeClr val="tx2">
                    <a:lumMod val="50000"/>
                  </a:schemeClr>
                </a:solidFill>
                <a:latin typeface="Times New Roman" pitchFamily="18" charset="0"/>
                <a:cs typeface="Times New Roman" pitchFamily="18" charset="0"/>
              </a:rPr>
              <a:t>Кидки</a:t>
            </a:r>
          </a:p>
        </p:txBody>
      </p:sp>
      <p:pic>
        <p:nvPicPr>
          <p:cNvPr id="5" name="Picture 2" descr="http://www.handball.net.ua/public/images/logo_gray.png"/>
          <p:cNvPicPr>
            <a:picLocks noChangeAspect="1" noChangeArrowheads="1"/>
          </p:cNvPicPr>
          <p:nvPr/>
        </p:nvPicPr>
        <p:blipFill>
          <a:blip r:embed="rId2"/>
          <a:srcRect/>
          <a:stretch>
            <a:fillRect/>
          </a:stretch>
        </p:blipFill>
        <p:spPr bwMode="auto">
          <a:xfrm>
            <a:off x="2286000" y="142875"/>
            <a:ext cx="617538" cy="1143000"/>
          </a:xfrm>
          <a:prstGeom prst="rect">
            <a:avLst/>
          </a:prstGeom>
          <a:ln>
            <a:noFill/>
          </a:ln>
          <a:effectLst>
            <a:outerShdw blurRad="292100" dist="139700" dir="2700000" algn="tl" rotWithShape="0">
              <a:srgbClr val="333333">
                <a:alpha val="65000"/>
              </a:srgbClr>
            </a:outerShdw>
          </a:effectLst>
        </p:spPr>
      </p:pic>
      <p:pic>
        <p:nvPicPr>
          <p:cNvPr id="6" name="Picture 2" descr="http://www.handball.net.ua/public/images/logo_gray.png"/>
          <p:cNvPicPr>
            <a:picLocks noChangeAspect="1" noChangeArrowheads="1"/>
          </p:cNvPicPr>
          <p:nvPr/>
        </p:nvPicPr>
        <p:blipFill>
          <a:blip r:embed="rId3"/>
          <a:srcRect/>
          <a:stretch>
            <a:fillRect/>
          </a:stretch>
        </p:blipFill>
        <p:spPr bwMode="auto">
          <a:xfrm>
            <a:off x="6215063" y="142875"/>
            <a:ext cx="617537" cy="1143000"/>
          </a:xfrm>
          <a:prstGeom prst="rect">
            <a:avLst/>
          </a:prstGeom>
          <a:noFill/>
          <a:ln w="9525">
            <a:noFill/>
            <a:miter lim="800000"/>
            <a:headEnd/>
            <a:tailEnd/>
          </a:ln>
          <a:effectLst>
            <a:outerShdw dist="139700" dir="2700000" algn="tl" rotWithShape="0">
              <a:srgbClr val="333333">
                <a:alpha val="64999"/>
              </a:srgbClr>
            </a:outerShdw>
          </a:effectLst>
        </p:spPr>
      </p:pic>
      <p:pic>
        <p:nvPicPr>
          <p:cNvPr id="46085" name="Picture 4"/>
          <p:cNvPicPr>
            <a:picLocks noChangeAspect="1" noChangeArrowheads="1"/>
          </p:cNvPicPr>
          <p:nvPr/>
        </p:nvPicPr>
        <p:blipFill>
          <a:blip r:embed="rId4"/>
          <a:srcRect b="5000"/>
          <a:stretch>
            <a:fillRect/>
          </a:stretch>
        </p:blipFill>
        <p:spPr bwMode="auto">
          <a:xfrm>
            <a:off x="7429500" y="4643438"/>
            <a:ext cx="1181100" cy="1428750"/>
          </a:xfrm>
          <a:prstGeom prst="rect">
            <a:avLst/>
          </a:prstGeom>
          <a:noFill/>
          <a:ln w="9525">
            <a:noFill/>
            <a:miter lim="800000"/>
            <a:headEnd/>
            <a:tailEnd/>
          </a:ln>
        </p:spPr>
      </p:pic>
      <p:pic>
        <p:nvPicPr>
          <p:cNvPr id="46086" name="Picture 5"/>
          <p:cNvPicPr>
            <a:picLocks noChangeAspect="1" noChangeArrowheads="1"/>
          </p:cNvPicPr>
          <p:nvPr/>
        </p:nvPicPr>
        <p:blipFill>
          <a:blip r:embed="rId5"/>
          <a:srcRect/>
          <a:stretch>
            <a:fillRect/>
          </a:stretch>
        </p:blipFill>
        <p:spPr bwMode="auto">
          <a:xfrm>
            <a:off x="714375" y="2786063"/>
            <a:ext cx="1214438" cy="1428750"/>
          </a:xfrm>
          <a:prstGeom prst="rect">
            <a:avLst/>
          </a:prstGeom>
          <a:noFill/>
          <a:ln w="9525">
            <a:noFill/>
            <a:miter lim="800000"/>
            <a:headEnd/>
            <a:tailEnd/>
          </a:ln>
        </p:spPr>
      </p:pic>
      <p:pic>
        <p:nvPicPr>
          <p:cNvPr id="46087" name="Picture 2"/>
          <p:cNvPicPr>
            <a:picLocks noChangeAspect="1" noChangeArrowheads="1"/>
          </p:cNvPicPr>
          <p:nvPr/>
        </p:nvPicPr>
        <p:blipFill>
          <a:blip r:embed="rId6"/>
          <a:srcRect/>
          <a:stretch>
            <a:fillRect/>
          </a:stretch>
        </p:blipFill>
        <p:spPr bwMode="auto">
          <a:xfrm>
            <a:off x="5072063" y="2857500"/>
            <a:ext cx="1162050" cy="1428750"/>
          </a:xfrm>
          <a:prstGeom prst="rect">
            <a:avLst/>
          </a:prstGeom>
          <a:noFill/>
          <a:ln w="9525">
            <a:noFill/>
            <a:miter lim="800000"/>
            <a:headEnd/>
            <a:tailEnd/>
          </a:ln>
        </p:spPr>
      </p:pic>
      <p:pic>
        <p:nvPicPr>
          <p:cNvPr id="46088" name="Picture 9"/>
          <p:cNvPicPr>
            <a:picLocks noChangeAspect="1" noChangeArrowheads="1"/>
          </p:cNvPicPr>
          <p:nvPr/>
        </p:nvPicPr>
        <p:blipFill>
          <a:blip r:embed="rId7"/>
          <a:srcRect/>
          <a:stretch>
            <a:fillRect/>
          </a:stretch>
        </p:blipFill>
        <p:spPr bwMode="auto">
          <a:xfrm>
            <a:off x="3000375" y="4786313"/>
            <a:ext cx="1730375" cy="1214437"/>
          </a:xfrm>
          <a:prstGeom prst="rect">
            <a:avLst/>
          </a:prstGeom>
          <a:noFill/>
          <a:ln w="9525">
            <a:noFill/>
            <a:miter lim="800000"/>
            <a:headEnd/>
            <a:tailEnd/>
          </a:ln>
        </p:spPr>
      </p:pic>
      <p:pic>
        <p:nvPicPr>
          <p:cNvPr id="46089" name="Picture 23"/>
          <p:cNvPicPr>
            <a:picLocks noChangeAspect="1" noChangeArrowheads="1"/>
          </p:cNvPicPr>
          <p:nvPr/>
        </p:nvPicPr>
        <p:blipFill>
          <a:blip r:embed="rId8"/>
          <a:srcRect/>
          <a:stretch>
            <a:fillRect/>
          </a:stretch>
        </p:blipFill>
        <p:spPr bwMode="auto">
          <a:xfrm>
            <a:off x="785813" y="4572000"/>
            <a:ext cx="1928812" cy="1571625"/>
          </a:xfrm>
          <a:prstGeom prst="rect">
            <a:avLst/>
          </a:prstGeom>
          <a:noFill/>
          <a:ln w="9525">
            <a:noFill/>
            <a:miter lim="800000"/>
            <a:headEnd/>
            <a:tailEnd/>
          </a:ln>
        </p:spPr>
      </p:pic>
      <p:pic>
        <p:nvPicPr>
          <p:cNvPr id="46090" name="Picture 5" descr="TUN-FRA&#10;No 17 from TUN- Jihene Bergaoui&#10;"/>
          <p:cNvPicPr>
            <a:picLocks noChangeAspect="1" noChangeArrowheads="1"/>
          </p:cNvPicPr>
          <p:nvPr/>
        </p:nvPicPr>
        <p:blipFill>
          <a:blip r:embed="rId9"/>
          <a:srcRect/>
          <a:stretch>
            <a:fillRect/>
          </a:stretch>
        </p:blipFill>
        <p:spPr bwMode="auto">
          <a:xfrm>
            <a:off x="6572250" y="2786063"/>
            <a:ext cx="2033588" cy="1571625"/>
          </a:xfrm>
          <a:prstGeom prst="rect">
            <a:avLst/>
          </a:prstGeom>
          <a:noFill/>
          <a:ln w="9525">
            <a:noFill/>
            <a:miter lim="800000"/>
            <a:headEnd/>
            <a:tailEnd/>
          </a:ln>
        </p:spPr>
      </p:pic>
      <p:pic>
        <p:nvPicPr>
          <p:cNvPr id="46091" name="Picture 2"/>
          <p:cNvPicPr>
            <a:picLocks noChangeAspect="1" noChangeArrowheads="1"/>
          </p:cNvPicPr>
          <p:nvPr/>
        </p:nvPicPr>
        <p:blipFill>
          <a:blip r:embed="rId10"/>
          <a:srcRect/>
          <a:stretch>
            <a:fillRect/>
          </a:stretch>
        </p:blipFill>
        <p:spPr bwMode="auto">
          <a:xfrm>
            <a:off x="5000625" y="4572000"/>
            <a:ext cx="2000250" cy="1571625"/>
          </a:xfrm>
          <a:prstGeom prst="rect">
            <a:avLst/>
          </a:prstGeom>
          <a:noFill/>
          <a:ln w="9525">
            <a:noFill/>
            <a:miter lim="800000"/>
            <a:headEnd/>
            <a:tailEnd/>
          </a:ln>
        </p:spPr>
      </p:pic>
      <p:pic>
        <p:nvPicPr>
          <p:cNvPr id="46092" name="Picture 18"/>
          <p:cNvPicPr>
            <a:picLocks noChangeAspect="1" noChangeArrowheads="1"/>
          </p:cNvPicPr>
          <p:nvPr/>
        </p:nvPicPr>
        <p:blipFill>
          <a:blip r:embed="rId11"/>
          <a:srcRect/>
          <a:stretch>
            <a:fillRect/>
          </a:stretch>
        </p:blipFill>
        <p:spPr bwMode="auto">
          <a:xfrm>
            <a:off x="2643188" y="2786063"/>
            <a:ext cx="1866900" cy="15716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571500" y="1285875"/>
            <a:ext cx="6521450" cy="4524375"/>
          </a:xfrm>
          <a:prstGeom prst="rect">
            <a:avLst/>
          </a:prstGeom>
          <a:noFill/>
          <a:ln w="9525">
            <a:noFill/>
            <a:miter lim="800000"/>
            <a:headEnd/>
            <a:tailEnd/>
          </a:ln>
        </p:spPr>
        <p:txBody>
          <a:bodyPr>
            <a:spAutoFit/>
          </a:bodyPr>
          <a:lstStyle/>
          <a:p>
            <a:pPr algn="just"/>
            <a:r>
              <a:rPr lang="uk-UA" sz="2300">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Датою зародження спортивної гри з м'ячем, зареєстрованої в міжнародній спортивній класифікації за назвою «гандбол» (ручний м'яч), прийнято вважати </a:t>
            </a:r>
            <a:r>
              <a:rPr lang="uk-UA" sz="2400" b="1">
                <a:solidFill>
                  <a:srgbClr val="FF0000"/>
                </a:solidFill>
                <a:latin typeface="Times New Roman" pitchFamily="18" charset="0"/>
                <a:cs typeface="Times New Roman" pitchFamily="18" charset="0"/>
              </a:rPr>
              <a:t>1898</a:t>
            </a:r>
            <a:r>
              <a:rPr lang="uk-UA" sz="2400">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коли викладач фізичного виховання реального училища датського міста Ордруп</a:t>
            </a:r>
            <a:r>
              <a:rPr lang="uk-UA" sz="2400" b="1">
                <a:solidFill>
                  <a:srgbClr val="FF0000"/>
                </a:solidFill>
                <a:latin typeface="Times New Roman" pitchFamily="18" charset="0"/>
                <a:cs typeface="Times New Roman" pitchFamily="18" charset="0"/>
              </a:rPr>
              <a:t> Хольгер Нільсен </a:t>
            </a:r>
            <a:r>
              <a:rPr lang="uk-UA" sz="2400" b="1">
                <a:solidFill>
                  <a:srgbClr val="000000"/>
                </a:solidFill>
                <a:latin typeface="Times New Roman" pitchFamily="18" charset="0"/>
                <a:cs typeface="Times New Roman" pitchFamily="18" charset="0"/>
              </a:rPr>
              <a:t>ввів в уроки фізичної культури жіночих груп гру з м'ячем, названу «</a:t>
            </a:r>
            <a:r>
              <a:rPr lang="uk-UA" sz="2400" b="1">
                <a:solidFill>
                  <a:srgbClr val="FF0000"/>
                </a:solidFill>
                <a:latin typeface="Times New Roman" pitchFamily="18" charset="0"/>
                <a:cs typeface="Times New Roman" pitchFamily="18" charset="0"/>
              </a:rPr>
              <a:t>хаандболд</a:t>
            </a:r>
            <a:r>
              <a:rPr lang="uk-UA" sz="2400" b="1">
                <a:solidFill>
                  <a:srgbClr val="000000"/>
                </a:solidFill>
                <a:latin typeface="Times New Roman" pitchFamily="18" charset="0"/>
                <a:cs typeface="Times New Roman" pitchFamily="18" charset="0"/>
              </a:rPr>
              <a:t>» («хаанд» - рука і «бол» - м'яч), в якій на невеликому полі змагалися команди з 7 чоловік, передаючи м'яч один одному і прагнучи закинути його у ворота.</a:t>
            </a:r>
            <a:r>
              <a:rPr lang="uk-UA" sz="2300" b="1">
                <a:solidFill>
                  <a:srgbClr val="000000"/>
                </a:solidFill>
                <a:latin typeface="Times New Roman" pitchFamily="18" charset="0"/>
                <a:cs typeface="Times New Roman" pitchFamily="18" charset="0"/>
              </a:rPr>
              <a:t>	</a:t>
            </a:r>
          </a:p>
        </p:txBody>
      </p:sp>
      <p:sp>
        <p:nvSpPr>
          <p:cNvPr id="3" name="Прямоугольник 2"/>
          <p:cNvSpPr/>
          <p:nvPr/>
        </p:nvSpPr>
        <p:spPr>
          <a:xfrm>
            <a:off x="827088" y="115888"/>
            <a:ext cx="7670800" cy="831850"/>
          </a:xfrm>
          <a:prstGeom prst="rect">
            <a:avLst/>
          </a:prstGeom>
        </p:spPr>
        <p:txBody>
          <a:bodyPr wrap="none">
            <a:spAutoFit/>
          </a:bodyPr>
          <a:lstStyle/>
          <a:p>
            <a:pPr algn="ctr" fontAlgn="auto">
              <a:spcBef>
                <a:spcPts val="0"/>
              </a:spcBef>
              <a:spcAft>
                <a:spcPts val="0"/>
              </a:spcAft>
              <a:defRPr/>
            </a:pPr>
            <a:r>
              <a:rPr lang="uk-UA" sz="4800" b="1" dirty="0">
                <a:solidFill>
                  <a:schemeClr val="tx2">
                    <a:lumMod val="50000"/>
                  </a:schemeClr>
                </a:solidFill>
                <a:latin typeface="Times New Roman" pitchFamily="18" charset="0"/>
                <a:cs typeface="Times New Roman" pitchFamily="18" charset="0"/>
              </a:rPr>
              <a:t>Історія розвитку гандболу</a:t>
            </a:r>
            <a:endParaRPr lang="uk-UA" sz="4800" dirty="0">
              <a:solidFill>
                <a:srgbClr val="00B0F0"/>
              </a:solidFill>
              <a:latin typeface="+mn-lt"/>
              <a:cs typeface="+mn-cs"/>
            </a:endParaRPr>
          </a:p>
        </p:txBody>
      </p:sp>
      <p:grpSp>
        <p:nvGrpSpPr>
          <p:cNvPr id="5" name="Group 35"/>
          <p:cNvGrpSpPr>
            <a:grpSpLocks/>
          </p:cNvGrpSpPr>
          <p:nvPr/>
        </p:nvGrpSpPr>
        <p:grpSpPr bwMode="auto">
          <a:xfrm>
            <a:off x="7217312" y="1545569"/>
            <a:ext cx="1801888" cy="3949040"/>
            <a:chOff x="720" y="43"/>
            <a:chExt cx="4447" cy="4242"/>
          </a:xfrm>
          <a:solidFill>
            <a:schemeClr val="bg1">
              <a:lumMod val="50000"/>
            </a:schemeClr>
          </a:solidFill>
        </p:grpSpPr>
        <p:sp>
          <p:nvSpPr>
            <p:cNvPr id="6" name="Freeform 3"/>
            <p:cNvSpPr>
              <a:spLocks/>
            </p:cNvSpPr>
            <p:nvPr/>
          </p:nvSpPr>
          <p:spPr bwMode="auto">
            <a:xfrm flipH="1">
              <a:off x="720" y="2681"/>
              <a:ext cx="113" cy="78"/>
            </a:xfrm>
            <a:custGeom>
              <a:avLst/>
              <a:gdLst>
                <a:gd name="T0" fmla="*/ 3 w 238"/>
                <a:gd name="T1" fmla="*/ 112 h 250"/>
                <a:gd name="T2" fmla="*/ 0 w 238"/>
                <a:gd name="T3" fmla="*/ 141 h 250"/>
                <a:gd name="T4" fmla="*/ 3 w 238"/>
                <a:gd name="T5" fmla="*/ 169 h 250"/>
                <a:gd name="T6" fmla="*/ 12 w 238"/>
                <a:gd name="T7" fmla="*/ 198 h 250"/>
                <a:gd name="T8" fmla="*/ 29 w 238"/>
                <a:gd name="T9" fmla="*/ 219 h 250"/>
                <a:gd name="T10" fmla="*/ 43 w 238"/>
                <a:gd name="T11" fmla="*/ 229 h 250"/>
                <a:gd name="T12" fmla="*/ 58 w 238"/>
                <a:gd name="T13" fmla="*/ 238 h 250"/>
                <a:gd name="T14" fmla="*/ 74 w 238"/>
                <a:gd name="T15" fmla="*/ 243 h 250"/>
                <a:gd name="T16" fmla="*/ 91 w 238"/>
                <a:gd name="T17" fmla="*/ 248 h 250"/>
                <a:gd name="T18" fmla="*/ 108 w 238"/>
                <a:gd name="T19" fmla="*/ 250 h 250"/>
                <a:gd name="T20" fmla="*/ 124 w 238"/>
                <a:gd name="T21" fmla="*/ 248 h 250"/>
                <a:gd name="T22" fmla="*/ 143 w 238"/>
                <a:gd name="T23" fmla="*/ 245 h 250"/>
                <a:gd name="T24" fmla="*/ 160 w 238"/>
                <a:gd name="T25" fmla="*/ 241 h 250"/>
                <a:gd name="T26" fmla="*/ 174 w 238"/>
                <a:gd name="T27" fmla="*/ 233 h 250"/>
                <a:gd name="T28" fmla="*/ 186 w 238"/>
                <a:gd name="T29" fmla="*/ 224 h 250"/>
                <a:gd name="T30" fmla="*/ 198 w 238"/>
                <a:gd name="T31" fmla="*/ 214 h 250"/>
                <a:gd name="T32" fmla="*/ 210 w 238"/>
                <a:gd name="T33" fmla="*/ 202 h 250"/>
                <a:gd name="T34" fmla="*/ 219 w 238"/>
                <a:gd name="T35" fmla="*/ 193 h 250"/>
                <a:gd name="T36" fmla="*/ 227 w 238"/>
                <a:gd name="T37" fmla="*/ 179 h 250"/>
                <a:gd name="T38" fmla="*/ 231 w 238"/>
                <a:gd name="T39" fmla="*/ 167 h 250"/>
                <a:gd name="T40" fmla="*/ 234 w 238"/>
                <a:gd name="T41" fmla="*/ 152 h 250"/>
                <a:gd name="T42" fmla="*/ 236 w 238"/>
                <a:gd name="T43" fmla="*/ 126 h 250"/>
                <a:gd name="T44" fmla="*/ 238 w 238"/>
                <a:gd name="T45" fmla="*/ 105 h 250"/>
                <a:gd name="T46" fmla="*/ 238 w 238"/>
                <a:gd name="T47" fmla="*/ 83 h 250"/>
                <a:gd name="T48" fmla="*/ 238 w 238"/>
                <a:gd name="T49" fmla="*/ 64 h 250"/>
                <a:gd name="T50" fmla="*/ 234 w 238"/>
                <a:gd name="T51" fmla="*/ 57 h 250"/>
                <a:gd name="T52" fmla="*/ 231 w 238"/>
                <a:gd name="T53" fmla="*/ 55 h 250"/>
                <a:gd name="T54" fmla="*/ 227 w 238"/>
                <a:gd name="T55" fmla="*/ 52 h 250"/>
                <a:gd name="T56" fmla="*/ 222 w 238"/>
                <a:gd name="T57" fmla="*/ 50 h 250"/>
                <a:gd name="T58" fmla="*/ 198 w 238"/>
                <a:gd name="T59" fmla="*/ 52 h 250"/>
                <a:gd name="T60" fmla="*/ 196 w 238"/>
                <a:gd name="T61" fmla="*/ 112 h 250"/>
                <a:gd name="T62" fmla="*/ 191 w 238"/>
                <a:gd name="T63" fmla="*/ 119 h 250"/>
                <a:gd name="T64" fmla="*/ 184 w 238"/>
                <a:gd name="T65" fmla="*/ 126 h 250"/>
                <a:gd name="T66" fmla="*/ 174 w 238"/>
                <a:gd name="T67" fmla="*/ 133 h 250"/>
                <a:gd name="T68" fmla="*/ 162 w 238"/>
                <a:gd name="T69" fmla="*/ 141 h 250"/>
                <a:gd name="T70" fmla="*/ 148 w 238"/>
                <a:gd name="T71" fmla="*/ 133 h 250"/>
                <a:gd name="T72" fmla="*/ 138 w 238"/>
                <a:gd name="T73" fmla="*/ 126 h 250"/>
                <a:gd name="T74" fmla="*/ 127 w 238"/>
                <a:gd name="T75" fmla="*/ 117 h 250"/>
                <a:gd name="T76" fmla="*/ 119 w 238"/>
                <a:gd name="T77" fmla="*/ 105 h 250"/>
                <a:gd name="T78" fmla="*/ 117 w 238"/>
                <a:gd name="T79" fmla="*/ 52 h 250"/>
                <a:gd name="T80" fmla="*/ 119 w 238"/>
                <a:gd name="T81" fmla="*/ 50 h 250"/>
                <a:gd name="T82" fmla="*/ 122 w 238"/>
                <a:gd name="T83" fmla="*/ 50 h 250"/>
                <a:gd name="T84" fmla="*/ 127 w 238"/>
                <a:gd name="T85" fmla="*/ 45 h 250"/>
                <a:gd name="T86" fmla="*/ 131 w 238"/>
                <a:gd name="T87" fmla="*/ 41 h 250"/>
                <a:gd name="T88" fmla="*/ 134 w 238"/>
                <a:gd name="T89" fmla="*/ 36 h 250"/>
                <a:gd name="T90" fmla="*/ 136 w 238"/>
                <a:gd name="T91" fmla="*/ 29 h 250"/>
                <a:gd name="T92" fmla="*/ 136 w 238"/>
                <a:gd name="T93" fmla="*/ 22 h 250"/>
                <a:gd name="T94" fmla="*/ 131 w 238"/>
                <a:gd name="T95" fmla="*/ 14 h 250"/>
                <a:gd name="T96" fmla="*/ 124 w 238"/>
                <a:gd name="T97" fmla="*/ 10 h 250"/>
                <a:gd name="T98" fmla="*/ 115 w 238"/>
                <a:gd name="T99" fmla="*/ 5 h 250"/>
                <a:gd name="T100" fmla="*/ 105 w 238"/>
                <a:gd name="T101" fmla="*/ 2 h 250"/>
                <a:gd name="T102" fmla="*/ 96 w 238"/>
                <a:gd name="T103" fmla="*/ 0 h 250"/>
                <a:gd name="T104" fmla="*/ 84 w 238"/>
                <a:gd name="T105" fmla="*/ 2 h 250"/>
                <a:gd name="T106" fmla="*/ 74 w 238"/>
                <a:gd name="T107" fmla="*/ 2 h 250"/>
                <a:gd name="T108" fmla="*/ 62 w 238"/>
                <a:gd name="T109" fmla="*/ 5 h 250"/>
                <a:gd name="T110" fmla="*/ 50 w 238"/>
                <a:gd name="T111" fmla="*/ 10 h 250"/>
                <a:gd name="T112" fmla="*/ 29 w 238"/>
                <a:gd name="T113" fmla="*/ 33 h 250"/>
                <a:gd name="T114" fmla="*/ 12 w 238"/>
                <a:gd name="T115" fmla="*/ 57 h 250"/>
                <a:gd name="T116" fmla="*/ 5 w 238"/>
                <a:gd name="T117" fmla="*/ 83 h 250"/>
                <a:gd name="T118" fmla="*/ 3 w 238"/>
                <a:gd name="T119" fmla="*/ 1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50">
                  <a:moveTo>
                    <a:pt x="3" y="112"/>
                  </a:moveTo>
                  <a:lnTo>
                    <a:pt x="0" y="141"/>
                  </a:lnTo>
                  <a:lnTo>
                    <a:pt x="3" y="169"/>
                  </a:lnTo>
                  <a:lnTo>
                    <a:pt x="12" y="198"/>
                  </a:lnTo>
                  <a:lnTo>
                    <a:pt x="29" y="219"/>
                  </a:lnTo>
                  <a:lnTo>
                    <a:pt x="43" y="229"/>
                  </a:lnTo>
                  <a:lnTo>
                    <a:pt x="58" y="238"/>
                  </a:lnTo>
                  <a:lnTo>
                    <a:pt x="74" y="243"/>
                  </a:lnTo>
                  <a:lnTo>
                    <a:pt x="91" y="248"/>
                  </a:lnTo>
                  <a:lnTo>
                    <a:pt x="108" y="250"/>
                  </a:lnTo>
                  <a:lnTo>
                    <a:pt x="124" y="248"/>
                  </a:lnTo>
                  <a:lnTo>
                    <a:pt x="143" y="245"/>
                  </a:lnTo>
                  <a:lnTo>
                    <a:pt x="160" y="241"/>
                  </a:lnTo>
                  <a:lnTo>
                    <a:pt x="174" y="233"/>
                  </a:lnTo>
                  <a:lnTo>
                    <a:pt x="186" y="224"/>
                  </a:lnTo>
                  <a:lnTo>
                    <a:pt x="198" y="214"/>
                  </a:lnTo>
                  <a:lnTo>
                    <a:pt x="210" y="202"/>
                  </a:lnTo>
                  <a:lnTo>
                    <a:pt x="219" y="193"/>
                  </a:lnTo>
                  <a:lnTo>
                    <a:pt x="227" y="179"/>
                  </a:lnTo>
                  <a:lnTo>
                    <a:pt x="231" y="167"/>
                  </a:lnTo>
                  <a:lnTo>
                    <a:pt x="234" y="152"/>
                  </a:lnTo>
                  <a:lnTo>
                    <a:pt x="236" y="126"/>
                  </a:lnTo>
                  <a:lnTo>
                    <a:pt x="238" y="105"/>
                  </a:lnTo>
                  <a:lnTo>
                    <a:pt x="238" y="83"/>
                  </a:lnTo>
                  <a:lnTo>
                    <a:pt x="238" y="64"/>
                  </a:lnTo>
                  <a:lnTo>
                    <a:pt x="234" y="57"/>
                  </a:lnTo>
                  <a:lnTo>
                    <a:pt x="231" y="55"/>
                  </a:lnTo>
                  <a:lnTo>
                    <a:pt x="227" y="52"/>
                  </a:lnTo>
                  <a:lnTo>
                    <a:pt x="222" y="50"/>
                  </a:lnTo>
                  <a:lnTo>
                    <a:pt x="198" y="52"/>
                  </a:lnTo>
                  <a:lnTo>
                    <a:pt x="196" y="112"/>
                  </a:lnTo>
                  <a:lnTo>
                    <a:pt x="191" y="119"/>
                  </a:lnTo>
                  <a:lnTo>
                    <a:pt x="184" y="126"/>
                  </a:lnTo>
                  <a:lnTo>
                    <a:pt x="174" y="133"/>
                  </a:lnTo>
                  <a:lnTo>
                    <a:pt x="162" y="141"/>
                  </a:lnTo>
                  <a:lnTo>
                    <a:pt x="148" y="133"/>
                  </a:lnTo>
                  <a:lnTo>
                    <a:pt x="138" y="126"/>
                  </a:lnTo>
                  <a:lnTo>
                    <a:pt x="127" y="117"/>
                  </a:lnTo>
                  <a:lnTo>
                    <a:pt x="119" y="105"/>
                  </a:lnTo>
                  <a:lnTo>
                    <a:pt x="117" y="52"/>
                  </a:lnTo>
                  <a:lnTo>
                    <a:pt x="119" y="50"/>
                  </a:lnTo>
                  <a:lnTo>
                    <a:pt x="122" y="50"/>
                  </a:lnTo>
                  <a:lnTo>
                    <a:pt x="127" y="45"/>
                  </a:lnTo>
                  <a:lnTo>
                    <a:pt x="131" y="41"/>
                  </a:lnTo>
                  <a:lnTo>
                    <a:pt x="134" y="36"/>
                  </a:lnTo>
                  <a:lnTo>
                    <a:pt x="136" y="29"/>
                  </a:lnTo>
                  <a:lnTo>
                    <a:pt x="136" y="22"/>
                  </a:lnTo>
                  <a:lnTo>
                    <a:pt x="131" y="14"/>
                  </a:lnTo>
                  <a:lnTo>
                    <a:pt x="124" y="10"/>
                  </a:lnTo>
                  <a:lnTo>
                    <a:pt x="115" y="5"/>
                  </a:lnTo>
                  <a:lnTo>
                    <a:pt x="105" y="2"/>
                  </a:lnTo>
                  <a:lnTo>
                    <a:pt x="96" y="0"/>
                  </a:lnTo>
                  <a:lnTo>
                    <a:pt x="84" y="2"/>
                  </a:lnTo>
                  <a:lnTo>
                    <a:pt x="74" y="2"/>
                  </a:lnTo>
                  <a:lnTo>
                    <a:pt x="62" y="5"/>
                  </a:lnTo>
                  <a:lnTo>
                    <a:pt x="50" y="10"/>
                  </a:lnTo>
                  <a:lnTo>
                    <a:pt x="29" y="33"/>
                  </a:lnTo>
                  <a:lnTo>
                    <a:pt x="12" y="57"/>
                  </a:lnTo>
                  <a:lnTo>
                    <a:pt x="5" y="83"/>
                  </a:lnTo>
                  <a:lnTo>
                    <a:pt x="3" y="112"/>
                  </a:lnTo>
                  <a:close/>
                </a:path>
              </a:pathLst>
            </a:custGeom>
            <a:ln w="9525">
              <a:solidFill>
                <a:schemeClr val="accent1">
                  <a:lumMod val="20000"/>
                  <a:lumOff val="80000"/>
                </a:schemeClr>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 name="Freeform 4"/>
            <p:cNvSpPr>
              <a:spLocks/>
            </p:cNvSpPr>
            <p:nvPr/>
          </p:nvSpPr>
          <p:spPr bwMode="auto">
            <a:xfrm>
              <a:off x="1323" y="2021"/>
              <a:ext cx="240" cy="500"/>
            </a:xfrm>
            <a:custGeom>
              <a:avLst/>
              <a:gdLst>
                <a:gd name="T0" fmla="*/ 193 w 240"/>
                <a:gd name="T1" fmla="*/ 38 h 500"/>
                <a:gd name="T2" fmla="*/ 209 w 240"/>
                <a:gd name="T3" fmla="*/ 72 h 500"/>
                <a:gd name="T4" fmla="*/ 226 w 240"/>
                <a:gd name="T5" fmla="*/ 119 h 500"/>
                <a:gd name="T6" fmla="*/ 235 w 240"/>
                <a:gd name="T7" fmla="*/ 171 h 500"/>
                <a:gd name="T8" fmla="*/ 240 w 240"/>
                <a:gd name="T9" fmla="*/ 214 h 500"/>
                <a:gd name="T10" fmla="*/ 233 w 240"/>
                <a:gd name="T11" fmla="*/ 241 h 500"/>
                <a:gd name="T12" fmla="*/ 223 w 240"/>
                <a:gd name="T13" fmla="*/ 262 h 500"/>
                <a:gd name="T14" fmla="*/ 209 w 240"/>
                <a:gd name="T15" fmla="*/ 281 h 500"/>
                <a:gd name="T16" fmla="*/ 195 w 240"/>
                <a:gd name="T17" fmla="*/ 295 h 500"/>
                <a:gd name="T18" fmla="*/ 178 w 240"/>
                <a:gd name="T19" fmla="*/ 312 h 500"/>
                <a:gd name="T20" fmla="*/ 164 w 240"/>
                <a:gd name="T21" fmla="*/ 331 h 500"/>
                <a:gd name="T22" fmla="*/ 152 w 240"/>
                <a:gd name="T23" fmla="*/ 352 h 500"/>
                <a:gd name="T24" fmla="*/ 143 w 240"/>
                <a:gd name="T25" fmla="*/ 379 h 500"/>
                <a:gd name="T26" fmla="*/ 133 w 240"/>
                <a:gd name="T27" fmla="*/ 405 h 500"/>
                <a:gd name="T28" fmla="*/ 131 w 240"/>
                <a:gd name="T29" fmla="*/ 433 h 500"/>
                <a:gd name="T30" fmla="*/ 128 w 240"/>
                <a:gd name="T31" fmla="*/ 464 h 500"/>
                <a:gd name="T32" fmla="*/ 126 w 240"/>
                <a:gd name="T33" fmla="*/ 495 h 500"/>
                <a:gd name="T34" fmla="*/ 119 w 240"/>
                <a:gd name="T35" fmla="*/ 500 h 500"/>
                <a:gd name="T36" fmla="*/ 116 w 240"/>
                <a:gd name="T37" fmla="*/ 500 h 500"/>
                <a:gd name="T38" fmla="*/ 116 w 240"/>
                <a:gd name="T39" fmla="*/ 498 h 500"/>
                <a:gd name="T40" fmla="*/ 114 w 240"/>
                <a:gd name="T41" fmla="*/ 495 h 500"/>
                <a:gd name="T42" fmla="*/ 112 w 240"/>
                <a:gd name="T43" fmla="*/ 493 h 500"/>
                <a:gd name="T44" fmla="*/ 109 w 240"/>
                <a:gd name="T45" fmla="*/ 476 h 500"/>
                <a:gd name="T46" fmla="*/ 104 w 240"/>
                <a:gd name="T47" fmla="*/ 460 h 500"/>
                <a:gd name="T48" fmla="*/ 102 w 240"/>
                <a:gd name="T49" fmla="*/ 445 h 500"/>
                <a:gd name="T50" fmla="*/ 100 w 240"/>
                <a:gd name="T51" fmla="*/ 429 h 500"/>
                <a:gd name="T52" fmla="*/ 100 w 240"/>
                <a:gd name="T53" fmla="*/ 391 h 500"/>
                <a:gd name="T54" fmla="*/ 104 w 240"/>
                <a:gd name="T55" fmla="*/ 355 h 500"/>
                <a:gd name="T56" fmla="*/ 112 w 240"/>
                <a:gd name="T57" fmla="*/ 321 h 500"/>
                <a:gd name="T58" fmla="*/ 128 w 240"/>
                <a:gd name="T59" fmla="*/ 295 h 500"/>
                <a:gd name="T60" fmla="*/ 143 w 240"/>
                <a:gd name="T61" fmla="*/ 281 h 500"/>
                <a:gd name="T62" fmla="*/ 159 w 240"/>
                <a:gd name="T63" fmla="*/ 269 h 500"/>
                <a:gd name="T64" fmla="*/ 178 w 240"/>
                <a:gd name="T65" fmla="*/ 257 h 500"/>
                <a:gd name="T66" fmla="*/ 193 w 240"/>
                <a:gd name="T67" fmla="*/ 238 h 500"/>
                <a:gd name="T68" fmla="*/ 193 w 240"/>
                <a:gd name="T69" fmla="*/ 207 h 500"/>
                <a:gd name="T70" fmla="*/ 185 w 240"/>
                <a:gd name="T71" fmla="*/ 162 h 500"/>
                <a:gd name="T72" fmla="*/ 174 w 240"/>
                <a:gd name="T73" fmla="*/ 117 h 500"/>
                <a:gd name="T74" fmla="*/ 164 w 240"/>
                <a:gd name="T75" fmla="*/ 83 h 500"/>
                <a:gd name="T76" fmla="*/ 150 w 240"/>
                <a:gd name="T77" fmla="*/ 72 h 500"/>
                <a:gd name="T78" fmla="*/ 131 w 240"/>
                <a:gd name="T79" fmla="*/ 67 h 500"/>
                <a:gd name="T80" fmla="*/ 112 w 240"/>
                <a:gd name="T81" fmla="*/ 69 h 500"/>
                <a:gd name="T82" fmla="*/ 90 w 240"/>
                <a:gd name="T83" fmla="*/ 76 h 500"/>
                <a:gd name="T84" fmla="*/ 71 w 240"/>
                <a:gd name="T85" fmla="*/ 91 h 500"/>
                <a:gd name="T86" fmla="*/ 57 w 240"/>
                <a:gd name="T87" fmla="*/ 107 h 500"/>
                <a:gd name="T88" fmla="*/ 47 w 240"/>
                <a:gd name="T89" fmla="*/ 129 h 500"/>
                <a:gd name="T90" fmla="*/ 43 w 240"/>
                <a:gd name="T91" fmla="*/ 150 h 500"/>
                <a:gd name="T92" fmla="*/ 35 w 240"/>
                <a:gd name="T93" fmla="*/ 191 h 500"/>
                <a:gd name="T94" fmla="*/ 21 w 240"/>
                <a:gd name="T95" fmla="*/ 214 h 500"/>
                <a:gd name="T96" fmla="*/ 7 w 240"/>
                <a:gd name="T97" fmla="*/ 214 h 500"/>
                <a:gd name="T98" fmla="*/ 0 w 240"/>
                <a:gd name="T99" fmla="*/ 186 h 500"/>
                <a:gd name="T100" fmla="*/ 2 w 240"/>
                <a:gd name="T101" fmla="*/ 157 h 500"/>
                <a:gd name="T102" fmla="*/ 9 w 240"/>
                <a:gd name="T103" fmla="*/ 119 h 500"/>
                <a:gd name="T104" fmla="*/ 21 w 240"/>
                <a:gd name="T105" fmla="*/ 79 h 500"/>
                <a:gd name="T106" fmla="*/ 40 w 240"/>
                <a:gd name="T107" fmla="*/ 41 h 500"/>
                <a:gd name="T108" fmla="*/ 66 w 240"/>
                <a:gd name="T109" fmla="*/ 12 h 500"/>
                <a:gd name="T110" fmla="*/ 100 w 240"/>
                <a:gd name="T111" fmla="*/ 0 h 500"/>
                <a:gd name="T112" fmla="*/ 140 w 240"/>
                <a:gd name="T113" fmla="*/ 5 h 500"/>
                <a:gd name="T114" fmla="*/ 193 w 240"/>
                <a:gd name="T115" fmla="*/ 3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500">
                  <a:moveTo>
                    <a:pt x="193" y="38"/>
                  </a:moveTo>
                  <a:lnTo>
                    <a:pt x="209" y="72"/>
                  </a:lnTo>
                  <a:lnTo>
                    <a:pt x="226" y="119"/>
                  </a:lnTo>
                  <a:lnTo>
                    <a:pt x="235" y="171"/>
                  </a:lnTo>
                  <a:lnTo>
                    <a:pt x="240" y="214"/>
                  </a:lnTo>
                  <a:lnTo>
                    <a:pt x="233" y="241"/>
                  </a:lnTo>
                  <a:lnTo>
                    <a:pt x="223" y="262"/>
                  </a:lnTo>
                  <a:lnTo>
                    <a:pt x="209" y="281"/>
                  </a:lnTo>
                  <a:lnTo>
                    <a:pt x="195" y="295"/>
                  </a:lnTo>
                  <a:lnTo>
                    <a:pt x="178" y="312"/>
                  </a:lnTo>
                  <a:lnTo>
                    <a:pt x="164" y="331"/>
                  </a:lnTo>
                  <a:lnTo>
                    <a:pt x="152" y="352"/>
                  </a:lnTo>
                  <a:lnTo>
                    <a:pt x="143" y="379"/>
                  </a:lnTo>
                  <a:lnTo>
                    <a:pt x="133" y="405"/>
                  </a:lnTo>
                  <a:lnTo>
                    <a:pt x="131" y="433"/>
                  </a:lnTo>
                  <a:lnTo>
                    <a:pt x="128" y="464"/>
                  </a:lnTo>
                  <a:lnTo>
                    <a:pt x="126" y="495"/>
                  </a:lnTo>
                  <a:lnTo>
                    <a:pt x="119" y="500"/>
                  </a:lnTo>
                  <a:lnTo>
                    <a:pt x="116" y="500"/>
                  </a:lnTo>
                  <a:lnTo>
                    <a:pt x="116" y="498"/>
                  </a:lnTo>
                  <a:lnTo>
                    <a:pt x="114" y="495"/>
                  </a:lnTo>
                  <a:lnTo>
                    <a:pt x="112" y="493"/>
                  </a:lnTo>
                  <a:lnTo>
                    <a:pt x="109" y="476"/>
                  </a:lnTo>
                  <a:lnTo>
                    <a:pt x="104" y="460"/>
                  </a:lnTo>
                  <a:lnTo>
                    <a:pt x="102" y="445"/>
                  </a:lnTo>
                  <a:lnTo>
                    <a:pt x="100" y="429"/>
                  </a:lnTo>
                  <a:lnTo>
                    <a:pt x="100" y="391"/>
                  </a:lnTo>
                  <a:lnTo>
                    <a:pt x="104" y="355"/>
                  </a:lnTo>
                  <a:lnTo>
                    <a:pt x="112" y="321"/>
                  </a:lnTo>
                  <a:lnTo>
                    <a:pt x="128" y="295"/>
                  </a:lnTo>
                  <a:lnTo>
                    <a:pt x="143" y="281"/>
                  </a:lnTo>
                  <a:lnTo>
                    <a:pt x="159" y="269"/>
                  </a:lnTo>
                  <a:lnTo>
                    <a:pt x="178" y="257"/>
                  </a:lnTo>
                  <a:lnTo>
                    <a:pt x="193" y="238"/>
                  </a:lnTo>
                  <a:lnTo>
                    <a:pt x="193" y="207"/>
                  </a:lnTo>
                  <a:lnTo>
                    <a:pt x="185" y="162"/>
                  </a:lnTo>
                  <a:lnTo>
                    <a:pt x="174" y="117"/>
                  </a:lnTo>
                  <a:lnTo>
                    <a:pt x="164" y="83"/>
                  </a:lnTo>
                  <a:lnTo>
                    <a:pt x="150" y="72"/>
                  </a:lnTo>
                  <a:lnTo>
                    <a:pt x="131" y="67"/>
                  </a:lnTo>
                  <a:lnTo>
                    <a:pt x="112" y="69"/>
                  </a:lnTo>
                  <a:lnTo>
                    <a:pt x="90" y="76"/>
                  </a:lnTo>
                  <a:lnTo>
                    <a:pt x="71" y="91"/>
                  </a:lnTo>
                  <a:lnTo>
                    <a:pt x="57" y="107"/>
                  </a:lnTo>
                  <a:lnTo>
                    <a:pt x="47" y="129"/>
                  </a:lnTo>
                  <a:lnTo>
                    <a:pt x="43" y="150"/>
                  </a:lnTo>
                  <a:lnTo>
                    <a:pt x="35" y="191"/>
                  </a:lnTo>
                  <a:lnTo>
                    <a:pt x="21" y="214"/>
                  </a:lnTo>
                  <a:lnTo>
                    <a:pt x="7" y="214"/>
                  </a:lnTo>
                  <a:lnTo>
                    <a:pt x="0" y="186"/>
                  </a:lnTo>
                  <a:lnTo>
                    <a:pt x="2" y="157"/>
                  </a:lnTo>
                  <a:lnTo>
                    <a:pt x="9" y="119"/>
                  </a:lnTo>
                  <a:lnTo>
                    <a:pt x="21" y="79"/>
                  </a:lnTo>
                  <a:lnTo>
                    <a:pt x="40" y="41"/>
                  </a:lnTo>
                  <a:lnTo>
                    <a:pt x="66" y="12"/>
                  </a:lnTo>
                  <a:lnTo>
                    <a:pt x="100" y="0"/>
                  </a:lnTo>
                  <a:lnTo>
                    <a:pt x="140" y="5"/>
                  </a:lnTo>
                  <a:lnTo>
                    <a:pt x="193" y="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 name="Freeform 5"/>
            <p:cNvSpPr>
              <a:spLocks/>
            </p:cNvSpPr>
            <p:nvPr/>
          </p:nvSpPr>
          <p:spPr bwMode="auto">
            <a:xfrm>
              <a:off x="1444" y="279"/>
              <a:ext cx="764" cy="399"/>
            </a:xfrm>
            <a:custGeom>
              <a:avLst/>
              <a:gdLst>
                <a:gd name="T0" fmla="*/ 5 w 764"/>
                <a:gd name="T1" fmla="*/ 264 h 399"/>
                <a:gd name="T2" fmla="*/ 12 w 764"/>
                <a:gd name="T3" fmla="*/ 269 h 399"/>
                <a:gd name="T4" fmla="*/ 24 w 764"/>
                <a:gd name="T5" fmla="*/ 266 h 399"/>
                <a:gd name="T6" fmla="*/ 41 w 764"/>
                <a:gd name="T7" fmla="*/ 242 h 399"/>
                <a:gd name="T8" fmla="*/ 60 w 764"/>
                <a:gd name="T9" fmla="*/ 223 h 399"/>
                <a:gd name="T10" fmla="*/ 81 w 764"/>
                <a:gd name="T11" fmla="*/ 202 h 399"/>
                <a:gd name="T12" fmla="*/ 100 w 764"/>
                <a:gd name="T13" fmla="*/ 180 h 399"/>
                <a:gd name="T14" fmla="*/ 136 w 764"/>
                <a:gd name="T15" fmla="*/ 152 h 399"/>
                <a:gd name="T16" fmla="*/ 179 w 764"/>
                <a:gd name="T17" fmla="*/ 133 h 399"/>
                <a:gd name="T18" fmla="*/ 224 w 764"/>
                <a:gd name="T19" fmla="*/ 121 h 399"/>
                <a:gd name="T20" fmla="*/ 274 w 764"/>
                <a:gd name="T21" fmla="*/ 119 h 399"/>
                <a:gd name="T22" fmla="*/ 295 w 764"/>
                <a:gd name="T23" fmla="*/ 123 h 399"/>
                <a:gd name="T24" fmla="*/ 317 w 764"/>
                <a:gd name="T25" fmla="*/ 130 h 399"/>
                <a:gd name="T26" fmla="*/ 336 w 764"/>
                <a:gd name="T27" fmla="*/ 138 h 399"/>
                <a:gd name="T28" fmla="*/ 355 w 764"/>
                <a:gd name="T29" fmla="*/ 147 h 399"/>
                <a:gd name="T30" fmla="*/ 391 w 764"/>
                <a:gd name="T31" fmla="*/ 178 h 399"/>
                <a:gd name="T32" fmla="*/ 421 w 764"/>
                <a:gd name="T33" fmla="*/ 214 h 399"/>
                <a:gd name="T34" fmla="*/ 448 w 764"/>
                <a:gd name="T35" fmla="*/ 247 h 399"/>
                <a:gd name="T36" fmla="*/ 471 w 764"/>
                <a:gd name="T37" fmla="*/ 280 h 399"/>
                <a:gd name="T38" fmla="*/ 495 w 764"/>
                <a:gd name="T39" fmla="*/ 261 h 399"/>
                <a:gd name="T40" fmla="*/ 519 w 764"/>
                <a:gd name="T41" fmla="*/ 238 h 399"/>
                <a:gd name="T42" fmla="*/ 543 w 764"/>
                <a:gd name="T43" fmla="*/ 216 h 399"/>
                <a:gd name="T44" fmla="*/ 574 w 764"/>
                <a:gd name="T45" fmla="*/ 207 h 399"/>
                <a:gd name="T46" fmla="*/ 598 w 764"/>
                <a:gd name="T47" fmla="*/ 211 h 399"/>
                <a:gd name="T48" fmla="*/ 617 w 764"/>
                <a:gd name="T49" fmla="*/ 221 h 399"/>
                <a:gd name="T50" fmla="*/ 631 w 764"/>
                <a:gd name="T51" fmla="*/ 235 h 399"/>
                <a:gd name="T52" fmla="*/ 645 w 764"/>
                <a:gd name="T53" fmla="*/ 249 h 399"/>
                <a:gd name="T54" fmla="*/ 664 w 764"/>
                <a:gd name="T55" fmla="*/ 283 h 399"/>
                <a:gd name="T56" fmla="*/ 674 w 764"/>
                <a:gd name="T57" fmla="*/ 323 h 399"/>
                <a:gd name="T58" fmla="*/ 686 w 764"/>
                <a:gd name="T59" fmla="*/ 359 h 399"/>
                <a:gd name="T60" fmla="*/ 717 w 764"/>
                <a:gd name="T61" fmla="*/ 380 h 399"/>
                <a:gd name="T62" fmla="*/ 726 w 764"/>
                <a:gd name="T63" fmla="*/ 390 h 399"/>
                <a:gd name="T64" fmla="*/ 740 w 764"/>
                <a:gd name="T65" fmla="*/ 399 h 399"/>
                <a:gd name="T66" fmla="*/ 764 w 764"/>
                <a:gd name="T67" fmla="*/ 354 h 399"/>
                <a:gd name="T68" fmla="*/ 755 w 764"/>
                <a:gd name="T69" fmla="*/ 264 h 399"/>
                <a:gd name="T70" fmla="*/ 726 w 764"/>
                <a:gd name="T71" fmla="*/ 188 h 399"/>
                <a:gd name="T72" fmla="*/ 688 w 764"/>
                <a:gd name="T73" fmla="*/ 135 h 399"/>
                <a:gd name="T74" fmla="*/ 636 w 764"/>
                <a:gd name="T75" fmla="*/ 90 h 399"/>
                <a:gd name="T76" fmla="*/ 581 w 764"/>
                <a:gd name="T77" fmla="*/ 57 h 399"/>
                <a:gd name="T78" fmla="*/ 521 w 764"/>
                <a:gd name="T79" fmla="*/ 28 h 399"/>
                <a:gd name="T80" fmla="*/ 455 w 764"/>
                <a:gd name="T81" fmla="*/ 9 h 399"/>
                <a:gd name="T82" fmla="*/ 388 w 764"/>
                <a:gd name="T83" fmla="*/ 2 h 399"/>
                <a:gd name="T84" fmla="*/ 319 w 764"/>
                <a:gd name="T85" fmla="*/ 2 h 399"/>
                <a:gd name="T86" fmla="*/ 252 w 764"/>
                <a:gd name="T87" fmla="*/ 11 h 399"/>
                <a:gd name="T88" fmla="*/ 188 w 764"/>
                <a:gd name="T89" fmla="*/ 28 h 399"/>
                <a:gd name="T90" fmla="*/ 126 w 764"/>
                <a:gd name="T91" fmla="*/ 52 h 399"/>
                <a:gd name="T92" fmla="*/ 67 w 764"/>
                <a:gd name="T93" fmla="*/ 83 h 399"/>
                <a:gd name="T94" fmla="*/ 26 w 764"/>
                <a:gd name="T95" fmla="*/ 109 h 399"/>
                <a:gd name="T96" fmla="*/ 5 w 764"/>
                <a:gd name="T97" fmla="*/ 133 h 399"/>
                <a:gd name="T98" fmla="*/ 0 w 764"/>
                <a:gd name="T99" fmla="*/ 15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4" h="399">
                  <a:moveTo>
                    <a:pt x="0" y="154"/>
                  </a:moveTo>
                  <a:lnTo>
                    <a:pt x="5" y="264"/>
                  </a:lnTo>
                  <a:lnTo>
                    <a:pt x="7" y="269"/>
                  </a:lnTo>
                  <a:lnTo>
                    <a:pt x="12" y="269"/>
                  </a:lnTo>
                  <a:lnTo>
                    <a:pt x="19" y="269"/>
                  </a:lnTo>
                  <a:lnTo>
                    <a:pt x="24" y="266"/>
                  </a:lnTo>
                  <a:lnTo>
                    <a:pt x="31" y="254"/>
                  </a:lnTo>
                  <a:lnTo>
                    <a:pt x="41" y="242"/>
                  </a:lnTo>
                  <a:lnTo>
                    <a:pt x="50" y="233"/>
                  </a:lnTo>
                  <a:lnTo>
                    <a:pt x="60" y="223"/>
                  </a:lnTo>
                  <a:lnTo>
                    <a:pt x="72" y="211"/>
                  </a:lnTo>
                  <a:lnTo>
                    <a:pt x="81" y="202"/>
                  </a:lnTo>
                  <a:lnTo>
                    <a:pt x="91" y="192"/>
                  </a:lnTo>
                  <a:lnTo>
                    <a:pt x="100" y="180"/>
                  </a:lnTo>
                  <a:lnTo>
                    <a:pt x="117" y="166"/>
                  </a:lnTo>
                  <a:lnTo>
                    <a:pt x="136" y="152"/>
                  </a:lnTo>
                  <a:lnTo>
                    <a:pt x="157" y="142"/>
                  </a:lnTo>
                  <a:lnTo>
                    <a:pt x="179" y="133"/>
                  </a:lnTo>
                  <a:lnTo>
                    <a:pt x="202" y="126"/>
                  </a:lnTo>
                  <a:lnTo>
                    <a:pt x="224" y="121"/>
                  </a:lnTo>
                  <a:lnTo>
                    <a:pt x="250" y="119"/>
                  </a:lnTo>
                  <a:lnTo>
                    <a:pt x="274" y="119"/>
                  </a:lnTo>
                  <a:lnTo>
                    <a:pt x="286" y="121"/>
                  </a:lnTo>
                  <a:lnTo>
                    <a:pt x="295" y="123"/>
                  </a:lnTo>
                  <a:lnTo>
                    <a:pt x="307" y="126"/>
                  </a:lnTo>
                  <a:lnTo>
                    <a:pt x="317" y="130"/>
                  </a:lnTo>
                  <a:lnTo>
                    <a:pt x="326" y="135"/>
                  </a:lnTo>
                  <a:lnTo>
                    <a:pt x="336" y="138"/>
                  </a:lnTo>
                  <a:lnTo>
                    <a:pt x="345" y="142"/>
                  </a:lnTo>
                  <a:lnTo>
                    <a:pt x="355" y="147"/>
                  </a:lnTo>
                  <a:lnTo>
                    <a:pt x="374" y="161"/>
                  </a:lnTo>
                  <a:lnTo>
                    <a:pt x="391" y="178"/>
                  </a:lnTo>
                  <a:lnTo>
                    <a:pt x="405" y="195"/>
                  </a:lnTo>
                  <a:lnTo>
                    <a:pt x="421" y="214"/>
                  </a:lnTo>
                  <a:lnTo>
                    <a:pt x="433" y="230"/>
                  </a:lnTo>
                  <a:lnTo>
                    <a:pt x="448" y="247"/>
                  </a:lnTo>
                  <a:lnTo>
                    <a:pt x="460" y="264"/>
                  </a:lnTo>
                  <a:lnTo>
                    <a:pt x="471" y="280"/>
                  </a:lnTo>
                  <a:lnTo>
                    <a:pt x="483" y="273"/>
                  </a:lnTo>
                  <a:lnTo>
                    <a:pt x="495" y="261"/>
                  </a:lnTo>
                  <a:lnTo>
                    <a:pt x="507" y="249"/>
                  </a:lnTo>
                  <a:lnTo>
                    <a:pt x="519" y="238"/>
                  </a:lnTo>
                  <a:lnTo>
                    <a:pt x="531" y="226"/>
                  </a:lnTo>
                  <a:lnTo>
                    <a:pt x="543" y="216"/>
                  </a:lnTo>
                  <a:lnTo>
                    <a:pt x="557" y="209"/>
                  </a:lnTo>
                  <a:lnTo>
                    <a:pt x="574" y="207"/>
                  </a:lnTo>
                  <a:lnTo>
                    <a:pt x="586" y="207"/>
                  </a:lnTo>
                  <a:lnTo>
                    <a:pt x="598" y="211"/>
                  </a:lnTo>
                  <a:lnTo>
                    <a:pt x="607" y="216"/>
                  </a:lnTo>
                  <a:lnTo>
                    <a:pt x="617" y="221"/>
                  </a:lnTo>
                  <a:lnTo>
                    <a:pt x="624" y="228"/>
                  </a:lnTo>
                  <a:lnTo>
                    <a:pt x="631" y="235"/>
                  </a:lnTo>
                  <a:lnTo>
                    <a:pt x="638" y="242"/>
                  </a:lnTo>
                  <a:lnTo>
                    <a:pt x="645" y="249"/>
                  </a:lnTo>
                  <a:lnTo>
                    <a:pt x="657" y="266"/>
                  </a:lnTo>
                  <a:lnTo>
                    <a:pt x="664" y="283"/>
                  </a:lnTo>
                  <a:lnTo>
                    <a:pt x="669" y="304"/>
                  </a:lnTo>
                  <a:lnTo>
                    <a:pt x="674" y="323"/>
                  </a:lnTo>
                  <a:lnTo>
                    <a:pt x="679" y="342"/>
                  </a:lnTo>
                  <a:lnTo>
                    <a:pt x="686" y="359"/>
                  </a:lnTo>
                  <a:lnTo>
                    <a:pt x="698" y="373"/>
                  </a:lnTo>
                  <a:lnTo>
                    <a:pt x="717" y="380"/>
                  </a:lnTo>
                  <a:lnTo>
                    <a:pt x="719" y="388"/>
                  </a:lnTo>
                  <a:lnTo>
                    <a:pt x="726" y="390"/>
                  </a:lnTo>
                  <a:lnTo>
                    <a:pt x="733" y="395"/>
                  </a:lnTo>
                  <a:lnTo>
                    <a:pt x="740" y="399"/>
                  </a:lnTo>
                  <a:lnTo>
                    <a:pt x="750" y="397"/>
                  </a:lnTo>
                  <a:lnTo>
                    <a:pt x="764" y="354"/>
                  </a:lnTo>
                  <a:lnTo>
                    <a:pt x="764" y="309"/>
                  </a:lnTo>
                  <a:lnTo>
                    <a:pt x="755" y="264"/>
                  </a:lnTo>
                  <a:lnTo>
                    <a:pt x="740" y="219"/>
                  </a:lnTo>
                  <a:lnTo>
                    <a:pt x="726" y="188"/>
                  </a:lnTo>
                  <a:lnTo>
                    <a:pt x="710" y="161"/>
                  </a:lnTo>
                  <a:lnTo>
                    <a:pt x="688" y="135"/>
                  </a:lnTo>
                  <a:lnTo>
                    <a:pt x="662" y="111"/>
                  </a:lnTo>
                  <a:lnTo>
                    <a:pt x="636" y="90"/>
                  </a:lnTo>
                  <a:lnTo>
                    <a:pt x="610" y="73"/>
                  </a:lnTo>
                  <a:lnTo>
                    <a:pt x="581" y="57"/>
                  </a:lnTo>
                  <a:lnTo>
                    <a:pt x="555" y="42"/>
                  </a:lnTo>
                  <a:lnTo>
                    <a:pt x="521" y="28"/>
                  </a:lnTo>
                  <a:lnTo>
                    <a:pt x="488" y="19"/>
                  </a:lnTo>
                  <a:lnTo>
                    <a:pt x="455" y="9"/>
                  </a:lnTo>
                  <a:lnTo>
                    <a:pt x="421" y="4"/>
                  </a:lnTo>
                  <a:lnTo>
                    <a:pt x="388" y="2"/>
                  </a:lnTo>
                  <a:lnTo>
                    <a:pt x="355" y="0"/>
                  </a:lnTo>
                  <a:lnTo>
                    <a:pt x="319" y="2"/>
                  </a:lnTo>
                  <a:lnTo>
                    <a:pt x="286" y="4"/>
                  </a:lnTo>
                  <a:lnTo>
                    <a:pt x="252" y="11"/>
                  </a:lnTo>
                  <a:lnTo>
                    <a:pt x="219" y="19"/>
                  </a:lnTo>
                  <a:lnTo>
                    <a:pt x="188" y="28"/>
                  </a:lnTo>
                  <a:lnTo>
                    <a:pt x="157" y="38"/>
                  </a:lnTo>
                  <a:lnTo>
                    <a:pt x="126" y="52"/>
                  </a:lnTo>
                  <a:lnTo>
                    <a:pt x="95" y="66"/>
                  </a:lnTo>
                  <a:lnTo>
                    <a:pt x="67" y="83"/>
                  </a:lnTo>
                  <a:lnTo>
                    <a:pt x="41" y="100"/>
                  </a:lnTo>
                  <a:lnTo>
                    <a:pt x="26" y="109"/>
                  </a:lnTo>
                  <a:lnTo>
                    <a:pt x="14" y="121"/>
                  </a:lnTo>
                  <a:lnTo>
                    <a:pt x="5" y="133"/>
                  </a:lnTo>
                  <a:lnTo>
                    <a:pt x="0" y="150"/>
                  </a:lnTo>
                  <a:lnTo>
                    <a:pt x="0" y="15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 name="Freeform 6"/>
            <p:cNvSpPr>
              <a:spLocks/>
            </p:cNvSpPr>
            <p:nvPr/>
          </p:nvSpPr>
          <p:spPr bwMode="auto">
            <a:xfrm>
              <a:off x="1456" y="600"/>
              <a:ext cx="531" cy="514"/>
            </a:xfrm>
            <a:custGeom>
              <a:avLst/>
              <a:gdLst>
                <a:gd name="T0" fmla="*/ 7 w 531"/>
                <a:gd name="T1" fmla="*/ 55 h 514"/>
                <a:gd name="T2" fmla="*/ 74 w 531"/>
                <a:gd name="T3" fmla="*/ 202 h 514"/>
                <a:gd name="T4" fmla="*/ 129 w 531"/>
                <a:gd name="T5" fmla="*/ 297 h 514"/>
                <a:gd name="T6" fmla="*/ 188 w 531"/>
                <a:gd name="T7" fmla="*/ 390 h 514"/>
                <a:gd name="T8" fmla="*/ 262 w 531"/>
                <a:gd name="T9" fmla="*/ 469 h 514"/>
                <a:gd name="T10" fmla="*/ 321 w 531"/>
                <a:gd name="T11" fmla="*/ 507 h 514"/>
                <a:gd name="T12" fmla="*/ 345 w 531"/>
                <a:gd name="T13" fmla="*/ 512 h 514"/>
                <a:gd name="T14" fmla="*/ 369 w 531"/>
                <a:gd name="T15" fmla="*/ 514 h 514"/>
                <a:gd name="T16" fmla="*/ 393 w 531"/>
                <a:gd name="T17" fmla="*/ 512 h 514"/>
                <a:gd name="T18" fmla="*/ 421 w 531"/>
                <a:gd name="T19" fmla="*/ 502 h 514"/>
                <a:gd name="T20" fmla="*/ 450 w 531"/>
                <a:gd name="T21" fmla="*/ 486 h 514"/>
                <a:gd name="T22" fmla="*/ 476 w 531"/>
                <a:gd name="T23" fmla="*/ 464 h 514"/>
                <a:gd name="T24" fmla="*/ 495 w 531"/>
                <a:gd name="T25" fmla="*/ 438 h 514"/>
                <a:gd name="T26" fmla="*/ 521 w 531"/>
                <a:gd name="T27" fmla="*/ 359 h 514"/>
                <a:gd name="T28" fmla="*/ 529 w 531"/>
                <a:gd name="T29" fmla="*/ 231 h 514"/>
                <a:gd name="T30" fmla="*/ 519 w 531"/>
                <a:gd name="T31" fmla="*/ 164 h 514"/>
                <a:gd name="T32" fmla="*/ 517 w 531"/>
                <a:gd name="T33" fmla="*/ 162 h 514"/>
                <a:gd name="T34" fmla="*/ 512 w 531"/>
                <a:gd name="T35" fmla="*/ 162 h 514"/>
                <a:gd name="T36" fmla="*/ 509 w 531"/>
                <a:gd name="T37" fmla="*/ 162 h 514"/>
                <a:gd name="T38" fmla="*/ 500 w 531"/>
                <a:gd name="T39" fmla="*/ 174 h 514"/>
                <a:gd name="T40" fmla="*/ 495 w 531"/>
                <a:gd name="T41" fmla="*/ 200 h 514"/>
                <a:gd name="T42" fmla="*/ 483 w 531"/>
                <a:gd name="T43" fmla="*/ 255 h 514"/>
                <a:gd name="T44" fmla="*/ 459 w 531"/>
                <a:gd name="T45" fmla="*/ 331 h 514"/>
                <a:gd name="T46" fmla="*/ 433 w 531"/>
                <a:gd name="T47" fmla="*/ 378 h 514"/>
                <a:gd name="T48" fmla="*/ 414 w 531"/>
                <a:gd name="T49" fmla="*/ 400 h 514"/>
                <a:gd name="T50" fmla="*/ 393 w 531"/>
                <a:gd name="T51" fmla="*/ 414 h 514"/>
                <a:gd name="T52" fmla="*/ 367 w 531"/>
                <a:gd name="T53" fmla="*/ 426 h 514"/>
                <a:gd name="T54" fmla="*/ 331 w 531"/>
                <a:gd name="T55" fmla="*/ 431 h 514"/>
                <a:gd name="T56" fmla="*/ 290 w 531"/>
                <a:gd name="T57" fmla="*/ 424 h 514"/>
                <a:gd name="T58" fmla="*/ 257 w 531"/>
                <a:gd name="T59" fmla="*/ 405 h 514"/>
                <a:gd name="T60" fmla="*/ 226 w 531"/>
                <a:gd name="T61" fmla="*/ 378 h 514"/>
                <a:gd name="T62" fmla="*/ 181 w 531"/>
                <a:gd name="T63" fmla="*/ 326 h 514"/>
                <a:gd name="T64" fmla="*/ 126 w 531"/>
                <a:gd name="T65" fmla="*/ 238 h 514"/>
                <a:gd name="T66" fmla="*/ 79 w 531"/>
                <a:gd name="T67" fmla="*/ 145 h 514"/>
                <a:gd name="T68" fmla="*/ 33 w 531"/>
                <a:gd name="T69" fmla="*/ 50 h 514"/>
                <a:gd name="T70" fmla="*/ 10 w 531"/>
                <a:gd name="T71" fmla="*/ 0 h 514"/>
                <a:gd name="T72" fmla="*/ 7 w 531"/>
                <a:gd name="T73" fmla="*/ 0 h 514"/>
                <a:gd name="T74" fmla="*/ 0 w 531"/>
                <a:gd name="T75" fmla="*/ 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514">
                  <a:moveTo>
                    <a:pt x="0" y="17"/>
                  </a:moveTo>
                  <a:lnTo>
                    <a:pt x="7" y="55"/>
                  </a:lnTo>
                  <a:lnTo>
                    <a:pt x="48" y="157"/>
                  </a:lnTo>
                  <a:lnTo>
                    <a:pt x="74" y="202"/>
                  </a:lnTo>
                  <a:lnTo>
                    <a:pt x="100" y="250"/>
                  </a:lnTo>
                  <a:lnTo>
                    <a:pt x="129" y="297"/>
                  </a:lnTo>
                  <a:lnTo>
                    <a:pt x="157" y="345"/>
                  </a:lnTo>
                  <a:lnTo>
                    <a:pt x="188" y="390"/>
                  </a:lnTo>
                  <a:lnTo>
                    <a:pt x="224" y="431"/>
                  </a:lnTo>
                  <a:lnTo>
                    <a:pt x="262" y="469"/>
                  </a:lnTo>
                  <a:lnTo>
                    <a:pt x="310" y="502"/>
                  </a:lnTo>
                  <a:lnTo>
                    <a:pt x="321" y="507"/>
                  </a:lnTo>
                  <a:lnTo>
                    <a:pt x="333" y="509"/>
                  </a:lnTo>
                  <a:lnTo>
                    <a:pt x="345" y="512"/>
                  </a:lnTo>
                  <a:lnTo>
                    <a:pt x="357" y="514"/>
                  </a:lnTo>
                  <a:lnTo>
                    <a:pt x="369" y="514"/>
                  </a:lnTo>
                  <a:lnTo>
                    <a:pt x="381" y="514"/>
                  </a:lnTo>
                  <a:lnTo>
                    <a:pt x="393" y="512"/>
                  </a:lnTo>
                  <a:lnTo>
                    <a:pt x="405" y="509"/>
                  </a:lnTo>
                  <a:lnTo>
                    <a:pt x="421" y="502"/>
                  </a:lnTo>
                  <a:lnTo>
                    <a:pt x="436" y="495"/>
                  </a:lnTo>
                  <a:lnTo>
                    <a:pt x="450" y="486"/>
                  </a:lnTo>
                  <a:lnTo>
                    <a:pt x="464" y="476"/>
                  </a:lnTo>
                  <a:lnTo>
                    <a:pt x="476" y="464"/>
                  </a:lnTo>
                  <a:lnTo>
                    <a:pt x="486" y="452"/>
                  </a:lnTo>
                  <a:lnTo>
                    <a:pt x="495" y="438"/>
                  </a:lnTo>
                  <a:lnTo>
                    <a:pt x="505" y="424"/>
                  </a:lnTo>
                  <a:lnTo>
                    <a:pt x="521" y="359"/>
                  </a:lnTo>
                  <a:lnTo>
                    <a:pt x="531" y="295"/>
                  </a:lnTo>
                  <a:lnTo>
                    <a:pt x="529" y="231"/>
                  </a:lnTo>
                  <a:lnTo>
                    <a:pt x="521" y="167"/>
                  </a:lnTo>
                  <a:lnTo>
                    <a:pt x="519" y="164"/>
                  </a:lnTo>
                  <a:lnTo>
                    <a:pt x="517" y="164"/>
                  </a:lnTo>
                  <a:lnTo>
                    <a:pt x="517" y="162"/>
                  </a:lnTo>
                  <a:lnTo>
                    <a:pt x="514" y="162"/>
                  </a:lnTo>
                  <a:lnTo>
                    <a:pt x="512" y="162"/>
                  </a:lnTo>
                  <a:lnTo>
                    <a:pt x="512" y="162"/>
                  </a:lnTo>
                  <a:lnTo>
                    <a:pt x="509" y="162"/>
                  </a:lnTo>
                  <a:lnTo>
                    <a:pt x="507" y="162"/>
                  </a:lnTo>
                  <a:lnTo>
                    <a:pt x="500" y="174"/>
                  </a:lnTo>
                  <a:lnTo>
                    <a:pt x="498" y="186"/>
                  </a:lnTo>
                  <a:lnTo>
                    <a:pt x="495" y="200"/>
                  </a:lnTo>
                  <a:lnTo>
                    <a:pt x="493" y="214"/>
                  </a:lnTo>
                  <a:lnTo>
                    <a:pt x="483" y="255"/>
                  </a:lnTo>
                  <a:lnTo>
                    <a:pt x="474" y="293"/>
                  </a:lnTo>
                  <a:lnTo>
                    <a:pt x="459" y="331"/>
                  </a:lnTo>
                  <a:lnTo>
                    <a:pt x="443" y="367"/>
                  </a:lnTo>
                  <a:lnTo>
                    <a:pt x="433" y="378"/>
                  </a:lnTo>
                  <a:lnTo>
                    <a:pt x="426" y="390"/>
                  </a:lnTo>
                  <a:lnTo>
                    <a:pt x="414" y="400"/>
                  </a:lnTo>
                  <a:lnTo>
                    <a:pt x="405" y="407"/>
                  </a:lnTo>
                  <a:lnTo>
                    <a:pt x="393" y="414"/>
                  </a:lnTo>
                  <a:lnTo>
                    <a:pt x="379" y="421"/>
                  </a:lnTo>
                  <a:lnTo>
                    <a:pt x="367" y="426"/>
                  </a:lnTo>
                  <a:lnTo>
                    <a:pt x="352" y="428"/>
                  </a:lnTo>
                  <a:lnTo>
                    <a:pt x="331" y="431"/>
                  </a:lnTo>
                  <a:lnTo>
                    <a:pt x="310" y="428"/>
                  </a:lnTo>
                  <a:lnTo>
                    <a:pt x="290" y="424"/>
                  </a:lnTo>
                  <a:lnTo>
                    <a:pt x="274" y="414"/>
                  </a:lnTo>
                  <a:lnTo>
                    <a:pt x="257" y="405"/>
                  </a:lnTo>
                  <a:lnTo>
                    <a:pt x="240" y="393"/>
                  </a:lnTo>
                  <a:lnTo>
                    <a:pt x="226" y="378"/>
                  </a:lnTo>
                  <a:lnTo>
                    <a:pt x="214" y="367"/>
                  </a:lnTo>
                  <a:lnTo>
                    <a:pt x="181" y="326"/>
                  </a:lnTo>
                  <a:lnTo>
                    <a:pt x="152" y="283"/>
                  </a:lnTo>
                  <a:lnTo>
                    <a:pt x="126" y="238"/>
                  </a:lnTo>
                  <a:lnTo>
                    <a:pt x="100" y="193"/>
                  </a:lnTo>
                  <a:lnTo>
                    <a:pt x="79" y="145"/>
                  </a:lnTo>
                  <a:lnTo>
                    <a:pt x="55" y="98"/>
                  </a:lnTo>
                  <a:lnTo>
                    <a:pt x="33" y="50"/>
                  </a:lnTo>
                  <a:lnTo>
                    <a:pt x="12" y="0"/>
                  </a:lnTo>
                  <a:lnTo>
                    <a:pt x="10" y="0"/>
                  </a:lnTo>
                  <a:lnTo>
                    <a:pt x="10" y="0"/>
                  </a:lnTo>
                  <a:lnTo>
                    <a:pt x="7" y="0"/>
                  </a:lnTo>
                  <a:lnTo>
                    <a:pt x="5" y="0"/>
                  </a:lnTo>
                  <a:lnTo>
                    <a:pt x="0" y="1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0" name="Freeform 7"/>
            <p:cNvSpPr>
              <a:spLocks/>
            </p:cNvSpPr>
            <p:nvPr/>
          </p:nvSpPr>
          <p:spPr bwMode="auto">
            <a:xfrm>
              <a:off x="1513" y="2157"/>
              <a:ext cx="793" cy="524"/>
            </a:xfrm>
            <a:custGeom>
              <a:avLst/>
              <a:gdLst>
                <a:gd name="T0" fmla="*/ 14 w 793"/>
                <a:gd name="T1" fmla="*/ 402 h 524"/>
                <a:gd name="T2" fmla="*/ 43 w 793"/>
                <a:gd name="T3" fmla="*/ 424 h 524"/>
                <a:gd name="T4" fmla="*/ 74 w 793"/>
                <a:gd name="T5" fmla="*/ 438 h 524"/>
                <a:gd name="T6" fmla="*/ 107 w 793"/>
                <a:gd name="T7" fmla="*/ 452 h 524"/>
                <a:gd name="T8" fmla="*/ 157 w 793"/>
                <a:gd name="T9" fmla="*/ 471 h 524"/>
                <a:gd name="T10" fmla="*/ 229 w 793"/>
                <a:gd name="T11" fmla="*/ 493 h 524"/>
                <a:gd name="T12" fmla="*/ 298 w 793"/>
                <a:gd name="T13" fmla="*/ 512 h 524"/>
                <a:gd name="T14" fmla="*/ 369 w 793"/>
                <a:gd name="T15" fmla="*/ 524 h 524"/>
                <a:gd name="T16" fmla="*/ 424 w 793"/>
                <a:gd name="T17" fmla="*/ 519 h 524"/>
                <a:gd name="T18" fmla="*/ 457 w 793"/>
                <a:gd name="T19" fmla="*/ 502 h 524"/>
                <a:gd name="T20" fmla="*/ 486 w 793"/>
                <a:gd name="T21" fmla="*/ 481 h 524"/>
                <a:gd name="T22" fmla="*/ 512 w 793"/>
                <a:gd name="T23" fmla="*/ 454 h 524"/>
                <a:gd name="T24" fmla="*/ 543 w 793"/>
                <a:gd name="T25" fmla="*/ 414 h 524"/>
                <a:gd name="T26" fmla="*/ 576 w 793"/>
                <a:gd name="T27" fmla="*/ 354 h 524"/>
                <a:gd name="T28" fmla="*/ 605 w 793"/>
                <a:gd name="T29" fmla="*/ 295 h 524"/>
                <a:gd name="T30" fmla="*/ 638 w 793"/>
                <a:gd name="T31" fmla="*/ 238 h 524"/>
                <a:gd name="T32" fmla="*/ 671 w 793"/>
                <a:gd name="T33" fmla="*/ 183 h 524"/>
                <a:gd name="T34" fmla="*/ 707 w 793"/>
                <a:gd name="T35" fmla="*/ 133 h 524"/>
                <a:gd name="T36" fmla="*/ 745 w 793"/>
                <a:gd name="T37" fmla="*/ 83 h 524"/>
                <a:gd name="T38" fmla="*/ 779 w 793"/>
                <a:gd name="T39" fmla="*/ 33 h 524"/>
                <a:gd name="T40" fmla="*/ 793 w 793"/>
                <a:gd name="T41" fmla="*/ 5 h 524"/>
                <a:gd name="T42" fmla="*/ 791 w 793"/>
                <a:gd name="T43" fmla="*/ 2 h 524"/>
                <a:gd name="T44" fmla="*/ 776 w 793"/>
                <a:gd name="T45" fmla="*/ 0 h 524"/>
                <a:gd name="T46" fmla="*/ 760 w 793"/>
                <a:gd name="T47" fmla="*/ 12 h 524"/>
                <a:gd name="T48" fmla="*/ 736 w 793"/>
                <a:gd name="T49" fmla="*/ 33 h 524"/>
                <a:gd name="T50" fmla="*/ 710 w 793"/>
                <a:gd name="T51" fmla="*/ 64 h 524"/>
                <a:gd name="T52" fmla="*/ 686 w 793"/>
                <a:gd name="T53" fmla="*/ 95 h 524"/>
                <a:gd name="T54" fmla="*/ 662 w 793"/>
                <a:gd name="T55" fmla="*/ 126 h 524"/>
                <a:gd name="T56" fmla="*/ 643 w 793"/>
                <a:gd name="T57" fmla="*/ 152 h 524"/>
                <a:gd name="T58" fmla="*/ 631 w 793"/>
                <a:gd name="T59" fmla="*/ 169 h 524"/>
                <a:gd name="T60" fmla="*/ 607 w 793"/>
                <a:gd name="T61" fmla="*/ 207 h 524"/>
                <a:gd name="T62" fmla="*/ 574 w 793"/>
                <a:gd name="T63" fmla="*/ 264 h 524"/>
                <a:gd name="T64" fmla="*/ 541 w 793"/>
                <a:gd name="T65" fmla="*/ 319 h 524"/>
                <a:gd name="T66" fmla="*/ 502 w 793"/>
                <a:gd name="T67" fmla="*/ 374 h 524"/>
                <a:gd name="T68" fmla="*/ 479 w 793"/>
                <a:gd name="T69" fmla="*/ 400 h 524"/>
                <a:gd name="T70" fmla="*/ 476 w 793"/>
                <a:gd name="T71" fmla="*/ 404 h 524"/>
                <a:gd name="T72" fmla="*/ 455 w 793"/>
                <a:gd name="T73" fmla="*/ 428 h 524"/>
                <a:gd name="T74" fmla="*/ 410 w 793"/>
                <a:gd name="T75" fmla="*/ 459 h 524"/>
                <a:gd name="T76" fmla="*/ 357 w 793"/>
                <a:gd name="T77" fmla="*/ 478 h 524"/>
                <a:gd name="T78" fmla="*/ 300 w 793"/>
                <a:gd name="T79" fmla="*/ 481 h 524"/>
                <a:gd name="T80" fmla="*/ 255 w 793"/>
                <a:gd name="T81" fmla="*/ 474 h 524"/>
                <a:gd name="T82" fmla="*/ 222 w 793"/>
                <a:gd name="T83" fmla="*/ 462 h 524"/>
                <a:gd name="T84" fmla="*/ 191 w 793"/>
                <a:gd name="T85" fmla="*/ 452 h 524"/>
                <a:gd name="T86" fmla="*/ 160 w 793"/>
                <a:gd name="T87" fmla="*/ 438 h 524"/>
                <a:gd name="T88" fmla="*/ 129 w 793"/>
                <a:gd name="T89" fmla="*/ 421 h 524"/>
                <a:gd name="T90" fmla="*/ 98 w 793"/>
                <a:gd name="T91" fmla="*/ 404 h 524"/>
                <a:gd name="T92" fmla="*/ 67 w 793"/>
                <a:gd name="T93" fmla="*/ 390 h 524"/>
                <a:gd name="T94" fmla="*/ 36 w 793"/>
                <a:gd name="T95" fmla="*/ 378 h 524"/>
                <a:gd name="T96" fmla="*/ 17 w 793"/>
                <a:gd name="T97" fmla="*/ 376 h 524"/>
                <a:gd name="T98" fmla="*/ 10 w 793"/>
                <a:gd name="T99" fmla="*/ 378 h 524"/>
                <a:gd name="T100" fmla="*/ 0 w 793"/>
                <a:gd name="T101" fmla="*/ 3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524">
                  <a:moveTo>
                    <a:pt x="3" y="390"/>
                  </a:moveTo>
                  <a:lnTo>
                    <a:pt x="14" y="402"/>
                  </a:lnTo>
                  <a:lnTo>
                    <a:pt x="29" y="414"/>
                  </a:lnTo>
                  <a:lnTo>
                    <a:pt x="43" y="424"/>
                  </a:lnTo>
                  <a:lnTo>
                    <a:pt x="60" y="431"/>
                  </a:lnTo>
                  <a:lnTo>
                    <a:pt x="74" y="438"/>
                  </a:lnTo>
                  <a:lnTo>
                    <a:pt x="91" y="445"/>
                  </a:lnTo>
                  <a:lnTo>
                    <a:pt x="107" y="452"/>
                  </a:lnTo>
                  <a:lnTo>
                    <a:pt x="122" y="462"/>
                  </a:lnTo>
                  <a:lnTo>
                    <a:pt x="157" y="471"/>
                  </a:lnTo>
                  <a:lnTo>
                    <a:pt x="193" y="481"/>
                  </a:lnTo>
                  <a:lnTo>
                    <a:pt x="229" y="493"/>
                  </a:lnTo>
                  <a:lnTo>
                    <a:pt x="264" y="502"/>
                  </a:lnTo>
                  <a:lnTo>
                    <a:pt x="298" y="512"/>
                  </a:lnTo>
                  <a:lnTo>
                    <a:pt x="333" y="519"/>
                  </a:lnTo>
                  <a:lnTo>
                    <a:pt x="369" y="524"/>
                  </a:lnTo>
                  <a:lnTo>
                    <a:pt x="405" y="524"/>
                  </a:lnTo>
                  <a:lnTo>
                    <a:pt x="424" y="519"/>
                  </a:lnTo>
                  <a:lnTo>
                    <a:pt x="441" y="512"/>
                  </a:lnTo>
                  <a:lnTo>
                    <a:pt x="457" y="502"/>
                  </a:lnTo>
                  <a:lnTo>
                    <a:pt x="472" y="490"/>
                  </a:lnTo>
                  <a:lnTo>
                    <a:pt x="486" y="481"/>
                  </a:lnTo>
                  <a:lnTo>
                    <a:pt x="500" y="469"/>
                  </a:lnTo>
                  <a:lnTo>
                    <a:pt x="512" y="454"/>
                  </a:lnTo>
                  <a:lnTo>
                    <a:pt x="526" y="443"/>
                  </a:lnTo>
                  <a:lnTo>
                    <a:pt x="543" y="414"/>
                  </a:lnTo>
                  <a:lnTo>
                    <a:pt x="560" y="383"/>
                  </a:lnTo>
                  <a:lnTo>
                    <a:pt x="576" y="354"/>
                  </a:lnTo>
                  <a:lnTo>
                    <a:pt x="591" y="324"/>
                  </a:lnTo>
                  <a:lnTo>
                    <a:pt x="605" y="295"/>
                  </a:lnTo>
                  <a:lnTo>
                    <a:pt x="621" y="264"/>
                  </a:lnTo>
                  <a:lnTo>
                    <a:pt x="638" y="238"/>
                  </a:lnTo>
                  <a:lnTo>
                    <a:pt x="655" y="212"/>
                  </a:lnTo>
                  <a:lnTo>
                    <a:pt x="671" y="183"/>
                  </a:lnTo>
                  <a:lnTo>
                    <a:pt x="688" y="157"/>
                  </a:lnTo>
                  <a:lnTo>
                    <a:pt x="707" y="133"/>
                  </a:lnTo>
                  <a:lnTo>
                    <a:pt x="726" y="107"/>
                  </a:lnTo>
                  <a:lnTo>
                    <a:pt x="745" y="83"/>
                  </a:lnTo>
                  <a:lnTo>
                    <a:pt x="762" y="59"/>
                  </a:lnTo>
                  <a:lnTo>
                    <a:pt x="779" y="33"/>
                  </a:lnTo>
                  <a:lnTo>
                    <a:pt x="793" y="5"/>
                  </a:lnTo>
                  <a:lnTo>
                    <a:pt x="793" y="5"/>
                  </a:lnTo>
                  <a:lnTo>
                    <a:pt x="791" y="2"/>
                  </a:lnTo>
                  <a:lnTo>
                    <a:pt x="791" y="2"/>
                  </a:lnTo>
                  <a:lnTo>
                    <a:pt x="788" y="0"/>
                  </a:lnTo>
                  <a:lnTo>
                    <a:pt x="776" y="0"/>
                  </a:lnTo>
                  <a:lnTo>
                    <a:pt x="767" y="5"/>
                  </a:lnTo>
                  <a:lnTo>
                    <a:pt x="760" y="12"/>
                  </a:lnTo>
                  <a:lnTo>
                    <a:pt x="750" y="19"/>
                  </a:lnTo>
                  <a:lnTo>
                    <a:pt x="736" y="33"/>
                  </a:lnTo>
                  <a:lnTo>
                    <a:pt x="721" y="47"/>
                  </a:lnTo>
                  <a:lnTo>
                    <a:pt x="710" y="64"/>
                  </a:lnTo>
                  <a:lnTo>
                    <a:pt x="698" y="78"/>
                  </a:lnTo>
                  <a:lnTo>
                    <a:pt x="686" y="95"/>
                  </a:lnTo>
                  <a:lnTo>
                    <a:pt x="674" y="112"/>
                  </a:lnTo>
                  <a:lnTo>
                    <a:pt x="662" y="126"/>
                  </a:lnTo>
                  <a:lnTo>
                    <a:pt x="648" y="140"/>
                  </a:lnTo>
                  <a:lnTo>
                    <a:pt x="643" y="152"/>
                  </a:lnTo>
                  <a:lnTo>
                    <a:pt x="636" y="162"/>
                  </a:lnTo>
                  <a:lnTo>
                    <a:pt x="631" y="169"/>
                  </a:lnTo>
                  <a:lnTo>
                    <a:pt x="624" y="178"/>
                  </a:lnTo>
                  <a:lnTo>
                    <a:pt x="607" y="207"/>
                  </a:lnTo>
                  <a:lnTo>
                    <a:pt x="591" y="235"/>
                  </a:lnTo>
                  <a:lnTo>
                    <a:pt x="574" y="264"/>
                  </a:lnTo>
                  <a:lnTo>
                    <a:pt x="560" y="293"/>
                  </a:lnTo>
                  <a:lnTo>
                    <a:pt x="541" y="319"/>
                  </a:lnTo>
                  <a:lnTo>
                    <a:pt x="524" y="347"/>
                  </a:lnTo>
                  <a:lnTo>
                    <a:pt x="502" y="374"/>
                  </a:lnTo>
                  <a:lnTo>
                    <a:pt x="479" y="397"/>
                  </a:lnTo>
                  <a:lnTo>
                    <a:pt x="479" y="400"/>
                  </a:lnTo>
                  <a:lnTo>
                    <a:pt x="476" y="402"/>
                  </a:lnTo>
                  <a:lnTo>
                    <a:pt x="476" y="404"/>
                  </a:lnTo>
                  <a:lnTo>
                    <a:pt x="474" y="407"/>
                  </a:lnTo>
                  <a:lnTo>
                    <a:pt x="455" y="428"/>
                  </a:lnTo>
                  <a:lnTo>
                    <a:pt x="433" y="445"/>
                  </a:lnTo>
                  <a:lnTo>
                    <a:pt x="410" y="459"/>
                  </a:lnTo>
                  <a:lnTo>
                    <a:pt x="383" y="471"/>
                  </a:lnTo>
                  <a:lnTo>
                    <a:pt x="357" y="478"/>
                  </a:lnTo>
                  <a:lnTo>
                    <a:pt x="329" y="481"/>
                  </a:lnTo>
                  <a:lnTo>
                    <a:pt x="300" y="481"/>
                  </a:lnTo>
                  <a:lnTo>
                    <a:pt x="272" y="478"/>
                  </a:lnTo>
                  <a:lnTo>
                    <a:pt x="255" y="474"/>
                  </a:lnTo>
                  <a:lnTo>
                    <a:pt x="238" y="469"/>
                  </a:lnTo>
                  <a:lnTo>
                    <a:pt x="222" y="462"/>
                  </a:lnTo>
                  <a:lnTo>
                    <a:pt x="205" y="457"/>
                  </a:lnTo>
                  <a:lnTo>
                    <a:pt x="191" y="452"/>
                  </a:lnTo>
                  <a:lnTo>
                    <a:pt x="174" y="445"/>
                  </a:lnTo>
                  <a:lnTo>
                    <a:pt x="160" y="438"/>
                  </a:lnTo>
                  <a:lnTo>
                    <a:pt x="145" y="431"/>
                  </a:lnTo>
                  <a:lnTo>
                    <a:pt x="129" y="421"/>
                  </a:lnTo>
                  <a:lnTo>
                    <a:pt x="114" y="414"/>
                  </a:lnTo>
                  <a:lnTo>
                    <a:pt x="98" y="404"/>
                  </a:lnTo>
                  <a:lnTo>
                    <a:pt x="83" y="397"/>
                  </a:lnTo>
                  <a:lnTo>
                    <a:pt x="67" y="390"/>
                  </a:lnTo>
                  <a:lnTo>
                    <a:pt x="53" y="383"/>
                  </a:lnTo>
                  <a:lnTo>
                    <a:pt x="36" y="378"/>
                  </a:lnTo>
                  <a:lnTo>
                    <a:pt x="19" y="376"/>
                  </a:lnTo>
                  <a:lnTo>
                    <a:pt x="17" y="376"/>
                  </a:lnTo>
                  <a:lnTo>
                    <a:pt x="14" y="376"/>
                  </a:lnTo>
                  <a:lnTo>
                    <a:pt x="10" y="378"/>
                  </a:lnTo>
                  <a:lnTo>
                    <a:pt x="7" y="378"/>
                  </a:lnTo>
                  <a:lnTo>
                    <a:pt x="0" y="388"/>
                  </a:lnTo>
                  <a:lnTo>
                    <a:pt x="3" y="39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1" name="Freeform 8"/>
            <p:cNvSpPr>
              <a:spLocks/>
            </p:cNvSpPr>
            <p:nvPr/>
          </p:nvSpPr>
          <p:spPr bwMode="auto">
            <a:xfrm>
              <a:off x="1575" y="2316"/>
              <a:ext cx="274" cy="57"/>
            </a:xfrm>
            <a:custGeom>
              <a:avLst/>
              <a:gdLst>
                <a:gd name="T0" fmla="*/ 0 w 274"/>
                <a:gd name="T1" fmla="*/ 46 h 57"/>
                <a:gd name="T2" fmla="*/ 0 w 274"/>
                <a:gd name="T3" fmla="*/ 48 h 57"/>
                <a:gd name="T4" fmla="*/ 0 w 274"/>
                <a:gd name="T5" fmla="*/ 50 h 57"/>
                <a:gd name="T6" fmla="*/ 0 w 274"/>
                <a:gd name="T7" fmla="*/ 53 h 57"/>
                <a:gd name="T8" fmla="*/ 0 w 274"/>
                <a:gd name="T9" fmla="*/ 55 h 57"/>
                <a:gd name="T10" fmla="*/ 29 w 274"/>
                <a:gd name="T11" fmla="*/ 57 h 57"/>
                <a:gd name="T12" fmla="*/ 60 w 274"/>
                <a:gd name="T13" fmla="*/ 55 h 57"/>
                <a:gd name="T14" fmla="*/ 88 w 274"/>
                <a:gd name="T15" fmla="*/ 55 h 57"/>
                <a:gd name="T16" fmla="*/ 119 w 274"/>
                <a:gd name="T17" fmla="*/ 53 h 57"/>
                <a:gd name="T18" fmla="*/ 150 w 274"/>
                <a:gd name="T19" fmla="*/ 50 h 57"/>
                <a:gd name="T20" fmla="*/ 179 w 274"/>
                <a:gd name="T21" fmla="*/ 50 h 57"/>
                <a:gd name="T22" fmla="*/ 210 w 274"/>
                <a:gd name="T23" fmla="*/ 50 h 57"/>
                <a:gd name="T24" fmla="*/ 240 w 274"/>
                <a:gd name="T25" fmla="*/ 55 h 57"/>
                <a:gd name="T26" fmla="*/ 252 w 274"/>
                <a:gd name="T27" fmla="*/ 53 h 57"/>
                <a:gd name="T28" fmla="*/ 262 w 274"/>
                <a:gd name="T29" fmla="*/ 46 h 57"/>
                <a:gd name="T30" fmla="*/ 267 w 274"/>
                <a:gd name="T31" fmla="*/ 38 h 57"/>
                <a:gd name="T32" fmla="*/ 274 w 274"/>
                <a:gd name="T33" fmla="*/ 31 h 57"/>
                <a:gd name="T34" fmla="*/ 274 w 274"/>
                <a:gd name="T35" fmla="*/ 29 h 57"/>
                <a:gd name="T36" fmla="*/ 274 w 274"/>
                <a:gd name="T37" fmla="*/ 26 h 57"/>
                <a:gd name="T38" fmla="*/ 271 w 274"/>
                <a:gd name="T39" fmla="*/ 26 h 57"/>
                <a:gd name="T40" fmla="*/ 271 w 274"/>
                <a:gd name="T41" fmla="*/ 24 h 57"/>
                <a:gd name="T42" fmla="*/ 260 w 274"/>
                <a:gd name="T43" fmla="*/ 15 h 57"/>
                <a:gd name="T44" fmla="*/ 245 w 274"/>
                <a:gd name="T45" fmla="*/ 5 h 57"/>
                <a:gd name="T46" fmla="*/ 229 w 274"/>
                <a:gd name="T47" fmla="*/ 3 h 57"/>
                <a:gd name="T48" fmla="*/ 212 w 274"/>
                <a:gd name="T49" fmla="*/ 0 h 57"/>
                <a:gd name="T50" fmla="*/ 195 w 274"/>
                <a:gd name="T51" fmla="*/ 0 h 57"/>
                <a:gd name="T52" fmla="*/ 176 w 274"/>
                <a:gd name="T53" fmla="*/ 0 h 57"/>
                <a:gd name="T54" fmla="*/ 160 w 274"/>
                <a:gd name="T55" fmla="*/ 3 h 57"/>
                <a:gd name="T56" fmla="*/ 143 w 274"/>
                <a:gd name="T57" fmla="*/ 5 h 57"/>
                <a:gd name="T58" fmla="*/ 124 w 274"/>
                <a:gd name="T59" fmla="*/ 7 h 57"/>
                <a:gd name="T60" fmla="*/ 105 w 274"/>
                <a:gd name="T61" fmla="*/ 10 h 57"/>
                <a:gd name="T62" fmla="*/ 86 w 274"/>
                <a:gd name="T63" fmla="*/ 12 h 57"/>
                <a:gd name="T64" fmla="*/ 67 w 274"/>
                <a:gd name="T65" fmla="*/ 15 h 57"/>
                <a:gd name="T66" fmla="*/ 48 w 274"/>
                <a:gd name="T67" fmla="*/ 19 h 57"/>
                <a:gd name="T68" fmla="*/ 31 w 274"/>
                <a:gd name="T69" fmla="*/ 24 h 57"/>
                <a:gd name="T70" fmla="*/ 14 w 274"/>
                <a:gd name="T71" fmla="*/ 31 h 57"/>
                <a:gd name="T72" fmla="*/ 0 w 274"/>
                <a:gd name="T73" fmla="*/ 41 h 57"/>
                <a:gd name="T74" fmla="*/ 0 w 274"/>
                <a:gd name="T75" fmla="*/ 41 h 57"/>
                <a:gd name="T76" fmla="*/ 0 w 274"/>
                <a:gd name="T77" fmla="*/ 43 h 57"/>
                <a:gd name="T78" fmla="*/ 0 w 274"/>
                <a:gd name="T79" fmla="*/ 43 h 57"/>
                <a:gd name="T80" fmla="*/ 0 w 274"/>
                <a:gd name="T8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57">
                  <a:moveTo>
                    <a:pt x="0" y="46"/>
                  </a:moveTo>
                  <a:lnTo>
                    <a:pt x="0" y="48"/>
                  </a:lnTo>
                  <a:lnTo>
                    <a:pt x="0" y="50"/>
                  </a:lnTo>
                  <a:lnTo>
                    <a:pt x="0" y="53"/>
                  </a:lnTo>
                  <a:lnTo>
                    <a:pt x="0" y="55"/>
                  </a:lnTo>
                  <a:lnTo>
                    <a:pt x="29" y="57"/>
                  </a:lnTo>
                  <a:lnTo>
                    <a:pt x="60" y="55"/>
                  </a:lnTo>
                  <a:lnTo>
                    <a:pt x="88" y="55"/>
                  </a:lnTo>
                  <a:lnTo>
                    <a:pt x="119" y="53"/>
                  </a:lnTo>
                  <a:lnTo>
                    <a:pt x="150" y="50"/>
                  </a:lnTo>
                  <a:lnTo>
                    <a:pt x="179" y="50"/>
                  </a:lnTo>
                  <a:lnTo>
                    <a:pt x="210" y="50"/>
                  </a:lnTo>
                  <a:lnTo>
                    <a:pt x="240" y="55"/>
                  </a:lnTo>
                  <a:lnTo>
                    <a:pt x="252" y="53"/>
                  </a:lnTo>
                  <a:lnTo>
                    <a:pt x="262" y="46"/>
                  </a:lnTo>
                  <a:lnTo>
                    <a:pt x="267" y="38"/>
                  </a:lnTo>
                  <a:lnTo>
                    <a:pt x="274" y="31"/>
                  </a:lnTo>
                  <a:lnTo>
                    <a:pt x="274" y="29"/>
                  </a:lnTo>
                  <a:lnTo>
                    <a:pt x="274" y="26"/>
                  </a:lnTo>
                  <a:lnTo>
                    <a:pt x="271" y="26"/>
                  </a:lnTo>
                  <a:lnTo>
                    <a:pt x="271" y="24"/>
                  </a:lnTo>
                  <a:lnTo>
                    <a:pt x="260" y="15"/>
                  </a:lnTo>
                  <a:lnTo>
                    <a:pt x="245" y="5"/>
                  </a:lnTo>
                  <a:lnTo>
                    <a:pt x="229" y="3"/>
                  </a:lnTo>
                  <a:lnTo>
                    <a:pt x="212" y="0"/>
                  </a:lnTo>
                  <a:lnTo>
                    <a:pt x="195" y="0"/>
                  </a:lnTo>
                  <a:lnTo>
                    <a:pt x="176" y="0"/>
                  </a:lnTo>
                  <a:lnTo>
                    <a:pt x="160" y="3"/>
                  </a:lnTo>
                  <a:lnTo>
                    <a:pt x="143" y="5"/>
                  </a:lnTo>
                  <a:lnTo>
                    <a:pt x="124" y="7"/>
                  </a:lnTo>
                  <a:lnTo>
                    <a:pt x="105" y="10"/>
                  </a:lnTo>
                  <a:lnTo>
                    <a:pt x="86" y="12"/>
                  </a:lnTo>
                  <a:lnTo>
                    <a:pt x="67" y="15"/>
                  </a:lnTo>
                  <a:lnTo>
                    <a:pt x="48" y="19"/>
                  </a:lnTo>
                  <a:lnTo>
                    <a:pt x="31" y="24"/>
                  </a:lnTo>
                  <a:lnTo>
                    <a:pt x="14" y="31"/>
                  </a:lnTo>
                  <a:lnTo>
                    <a:pt x="0" y="41"/>
                  </a:lnTo>
                  <a:lnTo>
                    <a:pt x="0" y="41"/>
                  </a:lnTo>
                  <a:lnTo>
                    <a:pt x="0" y="43"/>
                  </a:lnTo>
                  <a:lnTo>
                    <a:pt x="0" y="43"/>
                  </a:lnTo>
                  <a:lnTo>
                    <a:pt x="0" y="4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2" name="Freeform 9"/>
            <p:cNvSpPr>
              <a:spLocks/>
            </p:cNvSpPr>
            <p:nvPr/>
          </p:nvSpPr>
          <p:spPr bwMode="auto">
            <a:xfrm>
              <a:off x="1863" y="2095"/>
              <a:ext cx="124" cy="247"/>
            </a:xfrm>
            <a:custGeom>
              <a:avLst/>
              <a:gdLst>
                <a:gd name="T0" fmla="*/ 0 w 124"/>
                <a:gd name="T1" fmla="*/ 221 h 247"/>
                <a:gd name="T2" fmla="*/ 5 w 124"/>
                <a:gd name="T3" fmla="*/ 228 h 247"/>
                <a:gd name="T4" fmla="*/ 10 w 124"/>
                <a:gd name="T5" fmla="*/ 236 h 247"/>
                <a:gd name="T6" fmla="*/ 17 w 124"/>
                <a:gd name="T7" fmla="*/ 243 h 247"/>
                <a:gd name="T8" fmla="*/ 24 w 124"/>
                <a:gd name="T9" fmla="*/ 247 h 247"/>
                <a:gd name="T10" fmla="*/ 31 w 124"/>
                <a:gd name="T11" fmla="*/ 245 h 247"/>
                <a:gd name="T12" fmla="*/ 38 w 124"/>
                <a:gd name="T13" fmla="*/ 240 h 247"/>
                <a:gd name="T14" fmla="*/ 43 w 124"/>
                <a:gd name="T15" fmla="*/ 236 h 247"/>
                <a:gd name="T16" fmla="*/ 45 w 124"/>
                <a:gd name="T17" fmla="*/ 228 h 247"/>
                <a:gd name="T18" fmla="*/ 52 w 124"/>
                <a:gd name="T19" fmla="*/ 197 h 247"/>
                <a:gd name="T20" fmla="*/ 64 w 124"/>
                <a:gd name="T21" fmla="*/ 169 h 247"/>
                <a:gd name="T22" fmla="*/ 74 w 124"/>
                <a:gd name="T23" fmla="*/ 140 h 247"/>
                <a:gd name="T24" fmla="*/ 88 w 124"/>
                <a:gd name="T25" fmla="*/ 114 h 247"/>
                <a:gd name="T26" fmla="*/ 100 w 124"/>
                <a:gd name="T27" fmla="*/ 88 h 247"/>
                <a:gd name="T28" fmla="*/ 110 w 124"/>
                <a:gd name="T29" fmla="*/ 62 h 247"/>
                <a:gd name="T30" fmla="*/ 119 w 124"/>
                <a:gd name="T31" fmla="*/ 33 h 247"/>
                <a:gd name="T32" fmla="*/ 124 w 124"/>
                <a:gd name="T33" fmla="*/ 5 h 247"/>
                <a:gd name="T34" fmla="*/ 124 w 124"/>
                <a:gd name="T35" fmla="*/ 2 h 247"/>
                <a:gd name="T36" fmla="*/ 122 w 124"/>
                <a:gd name="T37" fmla="*/ 2 h 247"/>
                <a:gd name="T38" fmla="*/ 117 w 124"/>
                <a:gd name="T39" fmla="*/ 0 h 247"/>
                <a:gd name="T40" fmla="*/ 114 w 124"/>
                <a:gd name="T41" fmla="*/ 0 h 247"/>
                <a:gd name="T42" fmla="*/ 100 w 124"/>
                <a:gd name="T43" fmla="*/ 12 h 247"/>
                <a:gd name="T44" fmla="*/ 88 w 124"/>
                <a:gd name="T45" fmla="*/ 26 h 247"/>
                <a:gd name="T46" fmla="*/ 76 w 124"/>
                <a:gd name="T47" fmla="*/ 40 h 247"/>
                <a:gd name="T48" fmla="*/ 64 w 124"/>
                <a:gd name="T49" fmla="*/ 57 h 247"/>
                <a:gd name="T50" fmla="*/ 55 w 124"/>
                <a:gd name="T51" fmla="*/ 74 h 247"/>
                <a:gd name="T52" fmla="*/ 45 w 124"/>
                <a:gd name="T53" fmla="*/ 90 h 247"/>
                <a:gd name="T54" fmla="*/ 38 w 124"/>
                <a:gd name="T55" fmla="*/ 107 h 247"/>
                <a:gd name="T56" fmla="*/ 29 w 124"/>
                <a:gd name="T57" fmla="*/ 124 h 247"/>
                <a:gd name="T58" fmla="*/ 19 w 124"/>
                <a:gd name="T59" fmla="*/ 147 h 247"/>
                <a:gd name="T60" fmla="*/ 12 w 124"/>
                <a:gd name="T61" fmla="*/ 171 h 247"/>
                <a:gd name="T62" fmla="*/ 5 w 124"/>
                <a:gd name="T63" fmla="*/ 197 h 247"/>
                <a:gd name="T64" fmla="*/ 0 w 124"/>
                <a:gd name="T65"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47">
                  <a:moveTo>
                    <a:pt x="0" y="221"/>
                  </a:moveTo>
                  <a:lnTo>
                    <a:pt x="5" y="228"/>
                  </a:lnTo>
                  <a:lnTo>
                    <a:pt x="10" y="236"/>
                  </a:lnTo>
                  <a:lnTo>
                    <a:pt x="17" y="243"/>
                  </a:lnTo>
                  <a:lnTo>
                    <a:pt x="24" y="247"/>
                  </a:lnTo>
                  <a:lnTo>
                    <a:pt x="31" y="245"/>
                  </a:lnTo>
                  <a:lnTo>
                    <a:pt x="38" y="240"/>
                  </a:lnTo>
                  <a:lnTo>
                    <a:pt x="43" y="236"/>
                  </a:lnTo>
                  <a:lnTo>
                    <a:pt x="45" y="228"/>
                  </a:lnTo>
                  <a:lnTo>
                    <a:pt x="52" y="197"/>
                  </a:lnTo>
                  <a:lnTo>
                    <a:pt x="64" y="169"/>
                  </a:lnTo>
                  <a:lnTo>
                    <a:pt x="74" y="140"/>
                  </a:lnTo>
                  <a:lnTo>
                    <a:pt x="88" y="114"/>
                  </a:lnTo>
                  <a:lnTo>
                    <a:pt x="100" y="88"/>
                  </a:lnTo>
                  <a:lnTo>
                    <a:pt x="110" y="62"/>
                  </a:lnTo>
                  <a:lnTo>
                    <a:pt x="119" y="33"/>
                  </a:lnTo>
                  <a:lnTo>
                    <a:pt x="124" y="5"/>
                  </a:lnTo>
                  <a:lnTo>
                    <a:pt x="124" y="2"/>
                  </a:lnTo>
                  <a:lnTo>
                    <a:pt x="122" y="2"/>
                  </a:lnTo>
                  <a:lnTo>
                    <a:pt x="117" y="0"/>
                  </a:lnTo>
                  <a:lnTo>
                    <a:pt x="114" y="0"/>
                  </a:lnTo>
                  <a:lnTo>
                    <a:pt x="100" y="12"/>
                  </a:lnTo>
                  <a:lnTo>
                    <a:pt x="88" y="26"/>
                  </a:lnTo>
                  <a:lnTo>
                    <a:pt x="76" y="40"/>
                  </a:lnTo>
                  <a:lnTo>
                    <a:pt x="64" y="57"/>
                  </a:lnTo>
                  <a:lnTo>
                    <a:pt x="55" y="74"/>
                  </a:lnTo>
                  <a:lnTo>
                    <a:pt x="45" y="90"/>
                  </a:lnTo>
                  <a:lnTo>
                    <a:pt x="38" y="107"/>
                  </a:lnTo>
                  <a:lnTo>
                    <a:pt x="29" y="124"/>
                  </a:lnTo>
                  <a:lnTo>
                    <a:pt x="19" y="147"/>
                  </a:lnTo>
                  <a:lnTo>
                    <a:pt x="12" y="171"/>
                  </a:lnTo>
                  <a:lnTo>
                    <a:pt x="5" y="197"/>
                  </a:lnTo>
                  <a:lnTo>
                    <a:pt x="0" y="22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3" name="Freeform 10"/>
            <p:cNvSpPr>
              <a:spLocks/>
            </p:cNvSpPr>
            <p:nvPr/>
          </p:nvSpPr>
          <p:spPr bwMode="auto">
            <a:xfrm>
              <a:off x="1906" y="3726"/>
              <a:ext cx="1007" cy="559"/>
            </a:xfrm>
            <a:custGeom>
              <a:avLst/>
              <a:gdLst>
                <a:gd name="T0" fmla="*/ 9 w 1007"/>
                <a:gd name="T1" fmla="*/ 488 h 559"/>
                <a:gd name="T2" fmla="*/ 52 w 1007"/>
                <a:gd name="T3" fmla="*/ 535 h 559"/>
                <a:gd name="T4" fmla="*/ 102 w 1007"/>
                <a:gd name="T5" fmla="*/ 559 h 559"/>
                <a:gd name="T6" fmla="*/ 193 w 1007"/>
                <a:gd name="T7" fmla="*/ 557 h 559"/>
                <a:gd name="T8" fmla="*/ 278 w 1007"/>
                <a:gd name="T9" fmla="*/ 549 h 559"/>
                <a:gd name="T10" fmla="*/ 348 w 1007"/>
                <a:gd name="T11" fmla="*/ 542 h 559"/>
                <a:gd name="T12" fmla="*/ 383 w 1007"/>
                <a:gd name="T13" fmla="*/ 535 h 559"/>
                <a:gd name="T14" fmla="*/ 414 w 1007"/>
                <a:gd name="T15" fmla="*/ 528 h 559"/>
                <a:gd name="T16" fmla="*/ 495 w 1007"/>
                <a:gd name="T17" fmla="*/ 509 h 559"/>
                <a:gd name="T18" fmla="*/ 602 w 1007"/>
                <a:gd name="T19" fmla="*/ 490 h 559"/>
                <a:gd name="T20" fmla="*/ 709 w 1007"/>
                <a:gd name="T21" fmla="*/ 476 h 559"/>
                <a:gd name="T22" fmla="*/ 814 w 1007"/>
                <a:gd name="T23" fmla="*/ 459 h 559"/>
                <a:gd name="T24" fmla="*/ 909 w 1007"/>
                <a:gd name="T25" fmla="*/ 426 h 559"/>
                <a:gd name="T26" fmla="*/ 990 w 1007"/>
                <a:gd name="T27" fmla="*/ 364 h 559"/>
                <a:gd name="T28" fmla="*/ 1002 w 1007"/>
                <a:gd name="T29" fmla="*/ 257 h 559"/>
                <a:gd name="T30" fmla="*/ 990 w 1007"/>
                <a:gd name="T31" fmla="*/ 228 h 559"/>
                <a:gd name="T32" fmla="*/ 952 w 1007"/>
                <a:gd name="T33" fmla="*/ 159 h 559"/>
                <a:gd name="T34" fmla="*/ 928 w 1007"/>
                <a:gd name="T35" fmla="*/ 81 h 559"/>
                <a:gd name="T36" fmla="*/ 921 w 1007"/>
                <a:gd name="T37" fmla="*/ 59 h 559"/>
                <a:gd name="T38" fmla="*/ 816 w 1007"/>
                <a:gd name="T39" fmla="*/ 45 h 559"/>
                <a:gd name="T40" fmla="*/ 707 w 1007"/>
                <a:gd name="T41" fmla="*/ 35 h 559"/>
                <a:gd name="T42" fmla="*/ 636 w 1007"/>
                <a:gd name="T43" fmla="*/ 4 h 559"/>
                <a:gd name="T44" fmla="*/ 624 w 1007"/>
                <a:gd name="T45" fmla="*/ 0 h 559"/>
                <a:gd name="T46" fmla="*/ 609 w 1007"/>
                <a:gd name="T47" fmla="*/ 9 h 559"/>
                <a:gd name="T48" fmla="*/ 602 w 1007"/>
                <a:gd name="T49" fmla="*/ 28 h 559"/>
                <a:gd name="T50" fmla="*/ 607 w 1007"/>
                <a:gd name="T51" fmla="*/ 33 h 559"/>
                <a:gd name="T52" fmla="*/ 669 w 1007"/>
                <a:gd name="T53" fmla="*/ 71 h 559"/>
                <a:gd name="T54" fmla="*/ 726 w 1007"/>
                <a:gd name="T55" fmla="*/ 88 h 559"/>
                <a:gd name="T56" fmla="*/ 783 w 1007"/>
                <a:gd name="T57" fmla="*/ 102 h 559"/>
                <a:gd name="T58" fmla="*/ 824 w 1007"/>
                <a:gd name="T59" fmla="*/ 104 h 559"/>
                <a:gd name="T60" fmla="*/ 859 w 1007"/>
                <a:gd name="T61" fmla="*/ 107 h 559"/>
                <a:gd name="T62" fmla="*/ 900 w 1007"/>
                <a:gd name="T63" fmla="*/ 126 h 559"/>
                <a:gd name="T64" fmla="*/ 933 w 1007"/>
                <a:gd name="T65" fmla="*/ 192 h 559"/>
                <a:gd name="T66" fmla="*/ 952 w 1007"/>
                <a:gd name="T67" fmla="*/ 266 h 559"/>
                <a:gd name="T68" fmla="*/ 959 w 1007"/>
                <a:gd name="T69" fmla="*/ 304 h 559"/>
                <a:gd name="T70" fmla="*/ 957 w 1007"/>
                <a:gd name="T71" fmla="*/ 323 h 559"/>
                <a:gd name="T72" fmla="*/ 947 w 1007"/>
                <a:gd name="T73" fmla="*/ 338 h 559"/>
                <a:gd name="T74" fmla="*/ 905 w 1007"/>
                <a:gd name="T75" fmla="*/ 380 h 559"/>
                <a:gd name="T76" fmla="*/ 850 w 1007"/>
                <a:gd name="T77" fmla="*/ 409 h 559"/>
                <a:gd name="T78" fmla="*/ 802 w 1007"/>
                <a:gd name="T79" fmla="*/ 421 h 559"/>
                <a:gd name="T80" fmla="*/ 790 w 1007"/>
                <a:gd name="T81" fmla="*/ 423 h 559"/>
                <a:gd name="T82" fmla="*/ 671 w 1007"/>
                <a:gd name="T83" fmla="*/ 430 h 559"/>
                <a:gd name="T84" fmla="*/ 552 w 1007"/>
                <a:gd name="T85" fmla="*/ 449 h 559"/>
                <a:gd name="T86" fmla="*/ 431 w 1007"/>
                <a:gd name="T87" fmla="*/ 471 h 559"/>
                <a:gd name="T88" fmla="*/ 312 w 1007"/>
                <a:gd name="T89" fmla="*/ 480 h 559"/>
                <a:gd name="T90" fmla="*/ 193 w 1007"/>
                <a:gd name="T91" fmla="*/ 466 h 559"/>
                <a:gd name="T92" fmla="*/ 119 w 1007"/>
                <a:gd name="T93" fmla="*/ 438 h 559"/>
                <a:gd name="T94" fmla="*/ 93 w 1007"/>
                <a:gd name="T95" fmla="*/ 397 h 559"/>
                <a:gd name="T96" fmla="*/ 98 w 1007"/>
                <a:gd name="T97" fmla="*/ 357 h 559"/>
                <a:gd name="T98" fmla="*/ 71 w 1007"/>
                <a:gd name="T99" fmla="*/ 350 h 559"/>
                <a:gd name="T100" fmla="*/ 45 w 1007"/>
                <a:gd name="T101" fmla="*/ 366 h 559"/>
                <a:gd name="T102" fmla="*/ 19 w 1007"/>
                <a:gd name="T103" fmla="*/ 392 h 559"/>
                <a:gd name="T104" fmla="*/ 5 w 1007"/>
                <a:gd name="T105" fmla="*/ 42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7" h="559">
                  <a:moveTo>
                    <a:pt x="0" y="438"/>
                  </a:moveTo>
                  <a:lnTo>
                    <a:pt x="2" y="464"/>
                  </a:lnTo>
                  <a:lnTo>
                    <a:pt x="9" y="488"/>
                  </a:lnTo>
                  <a:lnTo>
                    <a:pt x="21" y="509"/>
                  </a:lnTo>
                  <a:lnTo>
                    <a:pt x="38" y="526"/>
                  </a:lnTo>
                  <a:lnTo>
                    <a:pt x="52" y="535"/>
                  </a:lnTo>
                  <a:lnTo>
                    <a:pt x="69" y="545"/>
                  </a:lnTo>
                  <a:lnTo>
                    <a:pt x="86" y="552"/>
                  </a:lnTo>
                  <a:lnTo>
                    <a:pt x="102" y="559"/>
                  </a:lnTo>
                  <a:lnTo>
                    <a:pt x="133" y="559"/>
                  </a:lnTo>
                  <a:lnTo>
                    <a:pt x="162" y="557"/>
                  </a:lnTo>
                  <a:lnTo>
                    <a:pt x="193" y="557"/>
                  </a:lnTo>
                  <a:lnTo>
                    <a:pt x="221" y="554"/>
                  </a:lnTo>
                  <a:lnTo>
                    <a:pt x="250" y="552"/>
                  </a:lnTo>
                  <a:lnTo>
                    <a:pt x="278" y="549"/>
                  </a:lnTo>
                  <a:lnTo>
                    <a:pt x="307" y="547"/>
                  </a:lnTo>
                  <a:lnTo>
                    <a:pt x="336" y="545"/>
                  </a:lnTo>
                  <a:lnTo>
                    <a:pt x="348" y="542"/>
                  </a:lnTo>
                  <a:lnTo>
                    <a:pt x="359" y="540"/>
                  </a:lnTo>
                  <a:lnTo>
                    <a:pt x="371" y="538"/>
                  </a:lnTo>
                  <a:lnTo>
                    <a:pt x="383" y="535"/>
                  </a:lnTo>
                  <a:lnTo>
                    <a:pt x="393" y="533"/>
                  </a:lnTo>
                  <a:lnTo>
                    <a:pt x="405" y="530"/>
                  </a:lnTo>
                  <a:lnTo>
                    <a:pt x="414" y="528"/>
                  </a:lnTo>
                  <a:lnTo>
                    <a:pt x="426" y="526"/>
                  </a:lnTo>
                  <a:lnTo>
                    <a:pt x="459" y="516"/>
                  </a:lnTo>
                  <a:lnTo>
                    <a:pt x="495" y="509"/>
                  </a:lnTo>
                  <a:lnTo>
                    <a:pt x="531" y="502"/>
                  </a:lnTo>
                  <a:lnTo>
                    <a:pt x="567" y="495"/>
                  </a:lnTo>
                  <a:lnTo>
                    <a:pt x="602" y="490"/>
                  </a:lnTo>
                  <a:lnTo>
                    <a:pt x="638" y="485"/>
                  </a:lnTo>
                  <a:lnTo>
                    <a:pt x="674" y="480"/>
                  </a:lnTo>
                  <a:lnTo>
                    <a:pt x="709" y="476"/>
                  </a:lnTo>
                  <a:lnTo>
                    <a:pt x="745" y="471"/>
                  </a:lnTo>
                  <a:lnTo>
                    <a:pt x="778" y="466"/>
                  </a:lnTo>
                  <a:lnTo>
                    <a:pt x="814" y="459"/>
                  </a:lnTo>
                  <a:lnTo>
                    <a:pt x="845" y="449"/>
                  </a:lnTo>
                  <a:lnTo>
                    <a:pt x="878" y="438"/>
                  </a:lnTo>
                  <a:lnTo>
                    <a:pt x="909" y="426"/>
                  </a:lnTo>
                  <a:lnTo>
                    <a:pt x="940" y="411"/>
                  </a:lnTo>
                  <a:lnTo>
                    <a:pt x="969" y="392"/>
                  </a:lnTo>
                  <a:lnTo>
                    <a:pt x="990" y="364"/>
                  </a:lnTo>
                  <a:lnTo>
                    <a:pt x="1005" y="328"/>
                  </a:lnTo>
                  <a:lnTo>
                    <a:pt x="1007" y="292"/>
                  </a:lnTo>
                  <a:lnTo>
                    <a:pt x="1002" y="257"/>
                  </a:lnTo>
                  <a:lnTo>
                    <a:pt x="997" y="247"/>
                  </a:lnTo>
                  <a:lnTo>
                    <a:pt x="993" y="238"/>
                  </a:lnTo>
                  <a:lnTo>
                    <a:pt x="990" y="228"/>
                  </a:lnTo>
                  <a:lnTo>
                    <a:pt x="988" y="219"/>
                  </a:lnTo>
                  <a:lnTo>
                    <a:pt x="969" y="190"/>
                  </a:lnTo>
                  <a:lnTo>
                    <a:pt x="952" y="159"/>
                  </a:lnTo>
                  <a:lnTo>
                    <a:pt x="940" y="126"/>
                  </a:lnTo>
                  <a:lnTo>
                    <a:pt x="928" y="90"/>
                  </a:lnTo>
                  <a:lnTo>
                    <a:pt x="928" y="81"/>
                  </a:lnTo>
                  <a:lnTo>
                    <a:pt x="926" y="73"/>
                  </a:lnTo>
                  <a:lnTo>
                    <a:pt x="921" y="66"/>
                  </a:lnTo>
                  <a:lnTo>
                    <a:pt x="921" y="59"/>
                  </a:lnTo>
                  <a:lnTo>
                    <a:pt x="888" y="50"/>
                  </a:lnTo>
                  <a:lnTo>
                    <a:pt x="852" y="45"/>
                  </a:lnTo>
                  <a:lnTo>
                    <a:pt x="816" y="45"/>
                  </a:lnTo>
                  <a:lnTo>
                    <a:pt x="778" y="42"/>
                  </a:lnTo>
                  <a:lnTo>
                    <a:pt x="743" y="40"/>
                  </a:lnTo>
                  <a:lnTo>
                    <a:pt x="707" y="35"/>
                  </a:lnTo>
                  <a:lnTo>
                    <a:pt x="674" y="23"/>
                  </a:lnTo>
                  <a:lnTo>
                    <a:pt x="643" y="4"/>
                  </a:lnTo>
                  <a:lnTo>
                    <a:pt x="636" y="4"/>
                  </a:lnTo>
                  <a:lnTo>
                    <a:pt x="631" y="4"/>
                  </a:lnTo>
                  <a:lnTo>
                    <a:pt x="626" y="2"/>
                  </a:lnTo>
                  <a:lnTo>
                    <a:pt x="624" y="0"/>
                  </a:lnTo>
                  <a:lnTo>
                    <a:pt x="619" y="2"/>
                  </a:lnTo>
                  <a:lnTo>
                    <a:pt x="614" y="4"/>
                  </a:lnTo>
                  <a:lnTo>
                    <a:pt x="609" y="9"/>
                  </a:lnTo>
                  <a:lnTo>
                    <a:pt x="607" y="14"/>
                  </a:lnTo>
                  <a:lnTo>
                    <a:pt x="602" y="26"/>
                  </a:lnTo>
                  <a:lnTo>
                    <a:pt x="602" y="28"/>
                  </a:lnTo>
                  <a:lnTo>
                    <a:pt x="605" y="28"/>
                  </a:lnTo>
                  <a:lnTo>
                    <a:pt x="605" y="31"/>
                  </a:lnTo>
                  <a:lnTo>
                    <a:pt x="607" y="33"/>
                  </a:lnTo>
                  <a:lnTo>
                    <a:pt x="633" y="59"/>
                  </a:lnTo>
                  <a:lnTo>
                    <a:pt x="652" y="66"/>
                  </a:lnTo>
                  <a:lnTo>
                    <a:pt x="669" y="71"/>
                  </a:lnTo>
                  <a:lnTo>
                    <a:pt x="688" y="78"/>
                  </a:lnTo>
                  <a:lnTo>
                    <a:pt x="707" y="83"/>
                  </a:lnTo>
                  <a:lnTo>
                    <a:pt x="726" y="88"/>
                  </a:lnTo>
                  <a:lnTo>
                    <a:pt x="745" y="92"/>
                  </a:lnTo>
                  <a:lnTo>
                    <a:pt x="764" y="97"/>
                  </a:lnTo>
                  <a:lnTo>
                    <a:pt x="783" y="102"/>
                  </a:lnTo>
                  <a:lnTo>
                    <a:pt x="797" y="104"/>
                  </a:lnTo>
                  <a:lnTo>
                    <a:pt x="809" y="104"/>
                  </a:lnTo>
                  <a:lnTo>
                    <a:pt x="824" y="104"/>
                  </a:lnTo>
                  <a:lnTo>
                    <a:pt x="836" y="104"/>
                  </a:lnTo>
                  <a:lnTo>
                    <a:pt x="847" y="107"/>
                  </a:lnTo>
                  <a:lnTo>
                    <a:pt x="859" y="107"/>
                  </a:lnTo>
                  <a:lnTo>
                    <a:pt x="874" y="107"/>
                  </a:lnTo>
                  <a:lnTo>
                    <a:pt x="886" y="109"/>
                  </a:lnTo>
                  <a:lnTo>
                    <a:pt x="900" y="126"/>
                  </a:lnTo>
                  <a:lnTo>
                    <a:pt x="912" y="147"/>
                  </a:lnTo>
                  <a:lnTo>
                    <a:pt x="924" y="169"/>
                  </a:lnTo>
                  <a:lnTo>
                    <a:pt x="933" y="192"/>
                  </a:lnTo>
                  <a:lnTo>
                    <a:pt x="940" y="219"/>
                  </a:lnTo>
                  <a:lnTo>
                    <a:pt x="947" y="242"/>
                  </a:lnTo>
                  <a:lnTo>
                    <a:pt x="952" y="266"/>
                  </a:lnTo>
                  <a:lnTo>
                    <a:pt x="959" y="290"/>
                  </a:lnTo>
                  <a:lnTo>
                    <a:pt x="959" y="297"/>
                  </a:lnTo>
                  <a:lnTo>
                    <a:pt x="959" y="304"/>
                  </a:lnTo>
                  <a:lnTo>
                    <a:pt x="959" y="311"/>
                  </a:lnTo>
                  <a:lnTo>
                    <a:pt x="959" y="319"/>
                  </a:lnTo>
                  <a:lnTo>
                    <a:pt x="957" y="323"/>
                  </a:lnTo>
                  <a:lnTo>
                    <a:pt x="955" y="328"/>
                  </a:lnTo>
                  <a:lnTo>
                    <a:pt x="950" y="330"/>
                  </a:lnTo>
                  <a:lnTo>
                    <a:pt x="947" y="338"/>
                  </a:lnTo>
                  <a:lnTo>
                    <a:pt x="936" y="354"/>
                  </a:lnTo>
                  <a:lnTo>
                    <a:pt x="921" y="366"/>
                  </a:lnTo>
                  <a:lnTo>
                    <a:pt x="905" y="380"/>
                  </a:lnTo>
                  <a:lnTo>
                    <a:pt x="888" y="392"/>
                  </a:lnTo>
                  <a:lnTo>
                    <a:pt x="871" y="402"/>
                  </a:lnTo>
                  <a:lnTo>
                    <a:pt x="850" y="409"/>
                  </a:lnTo>
                  <a:lnTo>
                    <a:pt x="828" y="414"/>
                  </a:lnTo>
                  <a:lnTo>
                    <a:pt x="805" y="419"/>
                  </a:lnTo>
                  <a:lnTo>
                    <a:pt x="802" y="421"/>
                  </a:lnTo>
                  <a:lnTo>
                    <a:pt x="797" y="423"/>
                  </a:lnTo>
                  <a:lnTo>
                    <a:pt x="795" y="423"/>
                  </a:lnTo>
                  <a:lnTo>
                    <a:pt x="790" y="423"/>
                  </a:lnTo>
                  <a:lnTo>
                    <a:pt x="750" y="423"/>
                  </a:lnTo>
                  <a:lnTo>
                    <a:pt x="712" y="426"/>
                  </a:lnTo>
                  <a:lnTo>
                    <a:pt x="671" y="430"/>
                  </a:lnTo>
                  <a:lnTo>
                    <a:pt x="631" y="438"/>
                  </a:lnTo>
                  <a:lnTo>
                    <a:pt x="590" y="442"/>
                  </a:lnTo>
                  <a:lnTo>
                    <a:pt x="552" y="449"/>
                  </a:lnTo>
                  <a:lnTo>
                    <a:pt x="512" y="457"/>
                  </a:lnTo>
                  <a:lnTo>
                    <a:pt x="471" y="464"/>
                  </a:lnTo>
                  <a:lnTo>
                    <a:pt x="431" y="471"/>
                  </a:lnTo>
                  <a:lnTo>
                    <a:pt x="390" y="476"/>
                  </a:lnTo>
                  <a:lnTo>
                    <a:pt x="352" y="478"/>
                  </a:lnTo>
                  <a:lnTo>
                    <a:pt x="312" y="480"/>
                  </a:lnTo>
                  <a:lnTo>
                    <a:pt x="271" y="478"/>
                  </a:lnTo>
                  <a:lnTo>
                    <a:pt x="231" y="473"/>
                  </a:lnTo>
                  <a:lnTo>
                    <a:pt x="193" y="466"/>
                  </a:lnTo>
                  <a:lnTo>
                    <a:pt x="152" y="454"/>
                  </a:lnTo>
                  <a:lnTo>
                    <a:pt x="136" y="447"/>
                  </a:lnTo>
                  <a:lnTo>
                    <a:pt x="119" y="438"/>
                  </a:lnTo>
                  <a:lnTo>
                    <a:pt x="105" y="426"/>
                  </a:lnTo>
                  <a:lnTo>
                    <a:pt x="95" y="411"/>
                  </a:lnTo>
                  <a:lnTo>
                    <a:pt x="93" y="397"/>
                  </a:lnTo>
                  <a:lnTo>
                    <a:pt x="93" y="383"/>
                  </a:lnTo>
                  <a:lnTo>
                    <a:pt x="95" y="371"/>
                  </a:lnTo>
                  <a:lnTo>
                    <a:pt x="98" y="357"/>
                  </a:lnTo>
                  <a:lnTo>
                    <a:pt x="93" y="345"/>
                  </a:lnTo>
                  <a:lnTo>
                    <a:pt x="81" y="345"/>
                  </a:lnTo>
                  <a:lnTo>
                    <a:pt x="71" y="350"/>
                  </a:lnTo>
                  <a:lnTo>
                    <a:pt x="62" y="354"/>
                  </a:lnTo>
                  <a:lnTo>
                    <a:pt x="52" y="359"/>
                  </a:lnTo>
                  <a:lnTo>
                    <a:pt x="45" y="366"/>
                  </a:lnTo>
                  <a:lnTo>
                    <a:pt x="36" y="376"/>
                  </a:lnTo>
                  <a:lnTo>
                    <a:pt x="29" y="383"/>
                  </a:lnTo>
                  <a:lnTo>
                    <a:pt x="19" y="392"/>
                  </a:lnTo>
                  <a:lnTo>
                    <a:pt x="12" y="404"/>
                  </a:lnTo>
                  <a:lnTo>
                    <a:pt x="9" y="416"/>
                  </a:lnTo>
                  <a:lnTo>
                    <a:pt x="5" y="426"/>
                  </a:lnTo>
                  <a:lnTo>
                    <a:pt x="0" y="4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4" name="Freeform 11"/>
            <p:cNvSpPr>
              <a:spLocks/>
            </p:cNvSpPr>
            <p:nvPr/>
          </p:nvSpPr>
          <p:spPr bwMode="auto">
            <a:xfrm>
              <a:off x="1963" y="1214"/>
              <a:ext cx="664" cy="888"/>
            </a:xfrm>
            <a:custGeom>
              <a:avLst/>
              <a:gdLst>
                <a:gd name="T0" fmla="*/ 2 w 664"/>
                <a:gd name="T1" fmla="*/ 831 h 888"/>
                <a:gd name="T2" fmla="*/ 29 w 664"/>
                <a:gd name="T3" fmla="*/ 838 h 888"/>
                <a:gd name="T4" fmla="*/ 98 w 664"/>
                <a:gd name="T5" fmla="*/ 831 h 888"/>
                <a:gd name="T6" fmla="*/ 167 w 664"/>
                <a:gd name="T7" fmla="*/ 831 h 888"/>
                <a:gd name="T8" fmla="*/ 207 w 664"/>
                <a:gd name="T9" fmla="*/ 836 h 888"/>
                <a:gd name="T10" fmla="*/ 238 w 664"/>
                <a:gd name="T11" fmla="*/ 843 h 888"/>
                <a:gd name="T12" fmla="*/ 269 w 664"/>
                <a:gd name="T13" fmla="*/ 848 h 888"/>
                <a:gd name="T14" fmla="*/ 298 w 664"/>
                <a:gd name="T15" fmla="*/ 859 h 888"/>
                <a:gd name="T16" fmla="*/ 367 w 664"/>
                <a:gd name="T17" fmla="*/ 886 h 888"/>
                <a:gd name="T18" fmla="*/ 433 w 664"/>
                <a:gd name="T19" fmla="*/ 817 h 888"/>
                <a:gd name="T20" fmla="*/ 486 w 664"/>
                <a:gd name="T21" fmla="*/ 755 h 888"/>
                <a:gd name="T22" fmla="*/ 550 w 664"/>
                <a:gd name="T23" fmla="*/ 712 h 888"/>
                <a:gd name="T24" fmla="*/ 655 w 664"/>
                <a:gd name="T25" fmla="*/ 526 h 888"/>
                <a:gd name="T26" fmla="*/ 662 w 664"/>
                <a:gd name="T27" fmla="*/ 464 h 888"/>
                <a:gd name="T28" fmla="*/ 648 w 664"/>
                <a:gd name="T29" fmla="*/ 464 h 888"/>
                <a:gd name="T30" fmla="*/ 612 w 664"/>
                <a:gd name="T31" fmla="*/ 531 h 888"/>
                <a:gd name="T32" fmla="*/ 564 w 664"/>
                <a:gd name="T33" fmla="*/ 602 h 888"/>
                <a:gd name="T34" fmla="*/ 517 w 664"/>
                <a:gd name="T35" fmla="*/ 667 h 888"/>
                <a:gd name="T36" fmla="*/ 495 w 664"/>
                <a:gd name="T37" fmla="*/ 695 h 888"/>
                <a:gd name="T38" fmla="*/ 450 w 664"/>
                <a:gd name="T39" fmla="*/ 738 h 888"/>
                <a:gd name="T40" fmla="*/ 417 w 664"/>
                <a:gd name="T41" fmla="*/ 781 h 888"/>
                <a:gd name="T42" fmla="*/ 410 w 664"/>
                <a:gd name="T43" fmla="*/ 786 h 888"/>
                <a:gd name="T44" fmla="*/ 381 w 664"/>
                <a:gd name="T45" fmla="*/ 819 h 888"/>
                <a:gd name="T46" fmla="*/ 331 w 664"/>
                <a:gd name="T47" fmla="*/ 826 h 888"/>
                <a:gd name="T48" fmla="*/ 279 w 664"/>
                <a:gd name="T49" fmla="*/ 817 h 888"/>
                <a:gd name="T50" fmla="*/ 229 w 664"/>
                <a:gd name="T51" fmla="*/ 809 h 888"/>
                <a:gd name="T52" fmla="*/ 155 w 664"/>
                <a:gd name="T53" fmla="*/ 805 h 888"/>
                <a:gd name="T54" fmla="*/ 83 w 664"/>
                <a:gd name="T55" fmla="*/ 807 h 888"/>
                <a:gd name="T56" fmla="*/ 36 w 664"/>
                <a:gd name="T57" fmla="*/ 800 h 888"/>
                <a:gd name="T58" fmla="*/ 62 w 664"/>
                <a:gd name="T59" fmla="*/ 759 h 888"/>
                <a:gd name="T60" fmla="*/ 69 w 664"/>
                <a:gd name="T61" fmla="*/ 757 h 888"/>
                <a:gd name="T62" fmla="*/ 105 w 664"/>
                <a:gd name="T63" fmla="*/ 686 h 888"/>
                <a:gd name="T64" fmla="*/ 157 w 664"/>
                <a:gd name="T65" fmla="*/ 564 h 888"/>
                <a:gd name="T66" fmla="*/ 210 w 664"/>
                <a:gd name="T67" fmla="*/ 438 h 888"/>
                <a:gd name="T68" fmla="*/ 241 w 664"/>
                <a:gd name="T69" fmla="*/ 329 h 888"/>
                <a:gd name="T70" fmla="*/ 250 w 664"/>
                <a:gd name="T71" fmla="*/ 271 h 888"/>
                <a:gd name="T72" fmla="*/ 267 w 664"/>
                <a:gd name="T73" fmla="*/ 171 h 888"/>
                <a:gd name="T74" fmla="*/ 267 w 664"/>
                <a:gd name="T75" fmla="*/ 107 h 888"/>
                <a:gd name="T76" fmla="*/ 267 w 664"/>
                <a:gd name="T77" fmla="*/ 60 h 888"/>
                <a:gd name="T78" fmla="*/ 269 w 664"/>
                <a:gd name="T79" fmla="*/ 5 h 888"/>
                <a:gd name="T80" fmla="*/ 262 w 664"/>
                <a:gd name="T81" fmla="*/ 0 h 888"/>
                <a:gd name="T82" fmla="*/ 207 w 664"/>
                <a:gd name="T83" fmla="*/ 110 h 888"/>
                <a:gd name="T84" fmla="*/ 174 w 664"/>
                <a:gd name="T85" fmla="*/ 395 h 888"/>
                <a:gd name="T86" fmla="*/ 155 w 664"/>
                <a:gd name="T87" fmla="*/ 469 h 888"/>
                <a:gd name="T88" fmla="*/ 122 w 664"/>
                <a:gd name="T89" fmla="*/ 576 h 888"/>
                <a:gd name="T90" fmla="*/ 72 w 664"/>
                <a:gd name="T91" fmla="*/ 683 h 888"/>
                <a:gd name="T92" fmla="*/ 31 w 664"/>
                <a:gd name="T93" fmla="*/ 755 h 888"/>
                <a:gd name="T94" fmla="*/ 7 w 664"/>
                <a:gd name="T95" fmla="*/ 80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4" h="888">
                  <a:moveTo>
                    <a:pt x="0" y="826"/>
                  </a:moveTo>
                  <a:lnTo>
                    <a:pt x="0" y="829"/>
                  </a:lnTo>
                  <a:lnTo>
                    <a:pt x="2" y="831"/>
                  </a:lnTo>
                  <a:lnTo>
                    <a:pt x="5" y="833"/>
                  </a:lnTo>
                  <a:lnTo>
                    <a:pt x="7" y="838"/>
                  </a:lnTo>
                  <a:lnTo>
                    <a:pt x="29" y="838"/>
                  </a:lnTo>
                  <a:lnTo>
                    <a:pt x="52" y="838"/>
                  </a:lnTo>
                  <a:lnTo>
                    <a:pt x="76" y="833"/>
                  </a:lnTo>
                  <a:lnTo>
                    <a:pt x="98" y="831"/>
                  </a:lnTo>
                  <a:lnTo>
                    <a:pt x="122" y="829"/>
                  </a:lnTo>
                  <a:lnTo>
                    <a:pt x="145" y="829"/>
                  </a:lnTo>
                  <a:lnTo>
                    <a:pt x="167" y="831"/>
                  </a:lnTo>
                  <a:lnTo>
                    <a:pt x="188" y="836"/>
                  </a:lnTo>
                  <a:lnTo>
                    <a:pt x="198" y="836"/>
                  </a:lnTo>
                  <a:lnTo>
                    <a:pt x="207" y="836"/>
                  </a:lnTo>
                  <a:lnTo>
                    <a:pt x="217" y="838"/>
                  </a:lnTo>
                  <a:lnTo>
                    <a:pt x="229" y="840"/>
                  </a:lnTo>
                  <a:lnTo>
                    <a:pt x="238" y="843"/>
                  </a:lnTo>
                  <a:lnTo>
                    <a:pt x="248" y="843"/>
                  </a:lnTo>
                  <a:lnTo>
                    <a:pt x="260" y="845"/>
                  </a:lnTo>
                  <a:lnTo>
                    <a:pt x="269" y="848"/>
                  </a:lnTo>
                  <a:lnTo>
                    <a:pt x="279" y="852"/>
                  </a:lnTo>
                  <a:lnTo>
                    <a:pt x="288" y="857"/>
                  </a:lnTo>
                  <a:lnTo>
                    <a:pt x="298" y="859"/>
                  </a:lnTo>
                  <a:lnTo>
                    <a:pt x="307" y="864"/>
                  </a:lnTo>
                  <a:lnTo>
                    <a:pt x="338" y="888"/>
                  </a:lnTo>
                  <a:lnTo>
                    <a:pt x="367" y="886"/>
                  </a:lnTo>
                  <a:lnTo>
                    <a:pt x="402" y="857"/>
                  </a:lnTo>
                  <a:lnTo>
                    <a:pt x="419" y="836"/>
                  </a:lnTo>
                  <a:lnTo>
                    <a:pt x="433" y="817"/>
                  </a:lnTo>
                  <a:lnTo>
                    <a:pt x="450" y="795"/>
                  </a:lnTo>
                  <a:lnTo>
                    <a:pt x="467" y="774"/>
                  </a:lnTo>
                  <a:lnTo>
                    <a:pt x="486" y="755"/>
                  </a:lnTo>
                  <a:lnTo>
                    <a:pt x="505" y="738"/>
                  </a:lnTo>
                  <a:lnTo>
                    <a:pt x="526" y="724"/>
                  </a:lnTo>
                  <a:lnTo>
                    <a:pt x="550" y="712"/>
                  </a:lnTo>
                  <a:lnTo>
                    <a:pt x="636" y="586"/>
                  </a:lnTo>
                  <a:lnTo>
                    <a:pt x="643" y="557"/>
                  </a:lnTo>
                  <a:lnTo>
                    <a:pt x="655" y="526"/>
                  </a:lnTo>
                  <a:lnTo>
                    <a:pt x="664" y="498"/>
                  </a:lnTo>
                  <a:lnTo>
                    <a:pt x="664" y="467"/>
                  </a:lnTo>
                  <a:lnTo>
                    <a:pt x="662" y="464"/>
                  </a:lnTo>
                  <a:lnTo>
                    <a:pt x="657" y="462"/>
                  </a:lnTo>
                  <a:lnTo>
                    <a:pt x="652" y="462"/>
                  </a:lnTo>
                  <a:lnTo>
                    <a:pt x="648" y="464"/>
                  </a:lnTo>
                  <a:lnTo>
                    <a:pt x="633" y="481"/>
                  </a:lnTo>
                  <a:lnTo>
                    <a:pt x="624" y="507"/>
                  </a:lnTo>
                  <a:lnTo>
                    <a:pt x="612" y="531"/>
                  </a:lnTo>
                  <a:lnTo>
                    <a:pt x="595" y="555"/>
                  </a:lnTo>
                  <a:lnTo>
                    <a:pt x="583" y="581"/>
                  </a:lnTo>
                  <a:lnTo>
                    <a:pt x="564" y="602"/>
                  </a:lnTo>
                  <a:lnTo>
                    <a:pt x="548" y="624"/>
                  </a:lnTo>
                  <a:lnTo>
                    <a:pt x="533" y="645"/>
                  </a:lnTo>
                  <a:lnTo>
                    <a:pt x="517" y="667"/>
                  </a:lnTo>
                  <a:lnTo>
                    <a:pt x="510" y="676"/>
                  </a:lnTo>
                  <a:lnTo>
                    <a:pt x="502" y="686"/>
                  </a:lnTo>
                  <a:lnTo>
                    <a:pt x="495" y="695"/>
                  </a:lnTo>
                  <a:lnTo>
                    <a:pt x="488" y="705"/>
                  </a:lnTo>
                  <a:lnTo>
                    <a:pt x="469" y="721"/>
                  </a:lnTo>
                  <a:lnTo>
                    <a:pt x="450" y="738"/>
                  </a:lnTo>
                  <a:lnTo>
                    <a:pt x="433" y="757"/>
                  </a:lnTo>
                  <a:lnTo>
                    <a:pt x="419" y="779"/>
                  </a:lnTo>
                  <a:lnTo>
                    <a:pt x="417" y="781"/>
                  </a:lnTo>
                  <a:lnTo>
                    <a:pt x="414" y="781"/>
                  </a:lnTo>
                  <a:lnTo>
                    <a:pt x="412" y="783"/>
                  </a:lnTo>
                  <a:lnTo>
                    <a:pt x="410" y="786"/>
                  </a:lnTo>
                  <a:lnTo>
                    <a:pt x="402" y="798"/>
                  </a:lnTo>
                  <a:lnTo>
                    <a:pt x="393" y="809"/>
                  </a:lnTo>
                  <a:lnTo>
                    <a:pt x="381" y="819"/>
                  </a:lnTo>
                  <a:lnTo>
                    <a:pt x="367" y="829"/>
                  </a:lnTo>
                  <a:lnTo>
                    <a:pt x="348" y="829"/>
                  </a:lnTo>
                  <a:lnTo>
                    <a:pt x="331" y="826"/>
                  </a:lnTo>
                  <a:lnTo>
                    <a:pt x="312" y="821"/>
                  </a:lnTo>
                  <a:lnTo>
                    <a:pt x="295" y="819"/>
                  </a:lnTo>
                  <a:lnTo>
                    <a:pt x="279" y="817"/>
                  </a:lnTo>
                  <a:lnTo>
                    <a:pt x="262" y="812"/>
                  </a:lnTo>
                  <a:lnTo>
                    <a:pt x="245" y="809"/>
                  </a:lnTo>
                  <a:lnTo>
                    <a:pt x="229" y="809"/>
                  </a:lnTo>
                  <a:lnTo>
                    <a:pt x="205" y="807"/>
                  </a:lnTo>
                  <a:lnTo>
                    <a:pt x="179" y="805"/>
                  </a:lnTo>
                  <a:lnTo>
                    <a:pt x="155" y="805"/>
                  </a:lnTo>
                  <a:lnTo>
                    <a:pt x="131" y="802"/>
                  </a:lnTo>
                  <a:lnTo>
                    <a:pt x="107" y="805"/>
                  </a:lnTo>
                  <a:lnTo>
                    <a:pt x="83" y="807"/>
                  </a:lnTo>
                  <a:lnTo>
                    <a:pt x="60" y="809"/>
                  </a:lnTo>
                  <a:lnTo>
                    <a:pt x="36" y="817"/>
                  </a:lnTo>
                  <a:lnTo>
                    <a:pt x="36" y="800"/>
                  </a:lnTo>
                  <a:lnTo>
                    <a:pt x="43" y="786"/>
                  </a:lnTo>
                  <a:lnTo>
                    <a:pt x="52" y="771"/>
                  </a:lnTo>
                  <a:lnTo>
                    <a:pt x="62" y="759"/>
                  </a:lnTo>
                  <a:lnTo>
                    <a:pt x="67" y="757"/>
                  </a:lnTo>
                  <a:lnTo>
                    <a:pt x="69" y="757"/>
                  </a:lnTo>
                  <a:lnTo>
                    <a:pt x="69" y="757"/>
                  </a:lnTo>
                  <a:lnTo>
                    <a:pt x="72" y="755"/>
                  </a:lnTo>
                  <a:lnTo>
                    <a:pt x="88" y="712"/>
                  </a:lnTo>
                  <a:lnTo>
                    <a:pt x="105" y="686"/>
                  </a:lnTo>
                  <a:lnTo>
                    <a:pt x="122" y="645"/>
                  </a:lnTo>
                  <a:lnTo>
                    <a:pt x="141" y="605"/>
                  </a:lnTo>
                  <a:lnTo>
                    <a:pt x="157" y="564"/>
                  </a:lnTo>
                  <a:lnTo>
                    <a:pt x="176" y="524"/>
                  </a:lnTo>
                  <a:lnTo>
                    <a:pt x="193" y="481"/>
                  </a:lnTo>
                  <a:lnTo>
                    <a:pt x="210" y="438"/>
                  </a:lnTo>
                  <a:lnTo>
                    <a:pt x="224" y="395"/>
                  </a:lnTo>
                  <a:lnTo>
                    <a:pt x="236" y="350"/>
                  </a:lnTo>
                  <a:lnTo>
                    <a:pt x="241" y="329"/>
                  </a:lnTo>
                  <a:lnTo>
                    <a:pt x="243" y="310"/>
                  </a:lnTo>
                  <a:lnTo>
                    <a:pt x="245" y="291"/>
                  </a:lnTo>
                  <a:lnTo>
                    <a:pt x="250" y="271"/>
                  </a:lnTo>
                  <a:lnTo>
                    <a:pt x="255" y="238"/>
                  </a:lnTo>
                  <a:lnTo>
                    <a:pt x="262" y="205"/>
                  </a:lnTo>
                  <a:lnTo>
                    <a:pt x="267" y="171"/>
                  </a:lnTo>
                  <a:lnTo>
                    <a:pt x="267" y="138"/>
                  </a:lnTo>
                  <a:lnTo>
                    <a:pt x="267" y="121"/>
                  </a:lnTo>
                  <a:lnTo>
                    <a:pt x="267" y="107"/>
                  </a:lnTo>
                  <a:lnTo>
                    <a:pt x="267" y="93"/>
                  </a:lnTo>
                  <a:lnTo>
                    <a:pt x="267" y="79"/>
                  </a:lnTo>
                  <a:lnTo>
                    <a:pt x="267" y="60"/>
                  </a:lnTo>
                  <a:lnTo>
                    <a:pt x="269" y="41"/>
                  </a:lnTo>
                  <a:lnTo>
                    <a:pt x="269" y="24"/>
                  </a:lnTo>
                  <a:lnTo>
                    <a:pt x="269" y="5"/>
                  </a:lnTo>
                  <a:lnTo>
                    <a:pt x="269" y="2"/>
                  </a:lnTo>
                  <a:lnTo>
                    <a:pt x="264" y="2"/>
                  </a:lnTo>
                  <a:lnTo>
                    <a:pt x="262" y="0"/>
                  </a:lnTo>
                  <a:lnTo>
                    <a:pt x="257" y="0"/>
                  </a:lnTo>
                  <a:lnTo>
                    <a:pt x="212" y="19"/>
                  </a:lnTo>
                  <a:lnTo>
                    <a:pt x="207" y="110"/>
                  </a:lnTo>
                  <a:lnTo>
                    <a:pt x="210" y="205"/>
                  </a:lnTo>
                  <a:lnTo>
                    <a:pt x="202" y="300"/>
                  </a:lnTo>
                  <a:lnTo>
                    <a:pt x="174" y="395"/>
                  </a:lnTo>
                  <a:lnTo>
                    <a:pt x="171" y="419"/>
                  </a:lnTo>
                  <a:lnTo>
                    <a:pt x="164" y="445"/>
                  </a:lnTo>
                  <a:lnTo>
                    <a:pt x="155" y="469"/>
                  </a:lnTo>
                  <a:lnTo>
                    <a:pt x="150" y="490"/>
                  </a:lnTo>
                  <a:lnTo>
                    <a:pt x="136" y="533"/>
                  </a:lnTo>
                  <a:lnTo>
                    <a:pt x="122" y="576"/>
                  </a:lnTo>
                  <a:lnTo>
                    <a:pt x="105" y="617"/>
                  </a:lnTo>
                  <a:lnTo>
                    <a:pt x="86" y="657"/>
                  </a:lnTo>
                  <a:lnTo>
                    <a:pt x="72" y="683"/>
                  </a:lnTo>
                  <a:lnTo>
                    <a:pt x="57" y="707"/>
                  </a:lnTo>
                  <a:lnTo>
                    <a:pt x="43" y="731"/>
                  </a:lnTo>
                  <a:lnTo>
                    <a:pt x="31" y="755"/>
                  </a:lnTo>
                  <a:lnTo>
                    <a:pt x="22" y="771"/>
                  </a:lnTo>
                  <a:lnTo>
                    <a:pt x="14" y="788"/>
                  </a:lnTo>
                  <a:lnTo>
                    <a:pt x="7" y="807"/>
                  </a:lnTo>
                  <a:lnTo>
                    <a:pt x="0" y="826"/>
                  </a:lnTo>
                  <a:lnTo>
                    <a:pt x="0" y="82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5" name="Freeform 12"/>
            <p:cNvSpPr>
              <a:spLocks/>
            </p:cNvSpPr>
            <p:nvPr/>
          </p:nvSpPr>
          <p:spPr bwMode="auto">
            <a:xfrm>
              <a:off x="2004" y="1043"/>
              <a:ext cx="183" cy="140"/>
            </a:xfrm>
            <a:custGeom>
              <a:avLst/>
              <a:gdLst>
                <a:gd name="T0" fmla="*/ 2 w 183"/>
                <a:gd name="T1" fmla="*/ 14 h 140"/>
                <a:gd name="T2" fmla="*/ 16 w 183"/>
                <a:gd name="T3" fmla="*/ 21 h 140"/>
                <a:gd name="T4" fmla="*/ 31 w 183"/>
                <a:gd name="T5" fmla="*/ 26 h 140"/>
                <a:gd name="T6" fmla="*/ 45 w 183"/>
                <a:gd name="T7" fmla="*/ 31 h 140"/>
                <a:gd name="T8" fmla="*/ 59 w 183"/>
                <a:gd name="T9" fmla="*/ 35 h 140"/>
                <a:gd name="T10" fmla="*/ 73 w 183"/>
                <a:gd name="T11" fmla="*/ 47 h 140"/>
                <a:gd name="T12" fmla="*/ 88 w 183"/>
                <a:gd name="T13" fmla="*/ 57 h 140"/>
                <a:gd name="T14" fmla="*/ 100 w 183"/>
                <a:gd name="T15" fmla="*/ 69 h 140"/>
                <a:gd name="T16" fmla="*/ 114 w 183"/>
                <a:gd name="T17" fmla="*/ 81 h 140"/>
                <a:gd name="T18" fmla="*/ 126 w 183"/>
                <a:gd name="T19" fmla="*/ 93 h 140"/>
                <a:gd name="T20" fmla="*/ 138 w 183"/>
                <a:gd name="T21" fmla="*/ 107 h 140"/>
                <a:gd name="T22" fmla="*/ 150 w 183"/>
                <a:gd name="T23" fmla="*/ 121 h 140"/>
                <a:gd name="T24" fmla="*/ 157 w 183"/>
                <a:gd name="T25" fmla="*/ 135 h 140"/>
                <a:gd name="T26" fmla="*/ 159 w 183"/>
                <a:gd name="T27" fmla="*/ 135 h 140"/>
                <a:gd name="T28" fmla="*/ 159 w 183"/>
                <a:gd name="T29" fmla="*/ 135 h 140"/>
                <a:gd name="T30" fmla="*/ 159 w 183"/>
                <a:gd name="T31" fmla="*/ 138 h 140"/>
                <a:gd name="T32" fmla="*/ 161 w 183"/>
                <a:gd name="T33" fmla="*/ 140 h 140"/>
                <a:gd name="T34" fmla="*/ 164 w 183"/>
                <a:gd name="T35" fmla="*/ 140 h 140"/>
                <a:gd name="T36" fmla="*/ 169 w 183"/>
                <a:gd name="T37" fmla="*/ 140 h 140"/>
                <a:gd name="T38" fmla="*/ 173 w 183"/>
                <a:gd name="T39" fmla="*/ 140 h 140"/>
                <a:gd name="T40" fmla="*/ 178 w 183"/>
                <a:gd name="T41" fmla="*/ 140 h 140"/>
                <a:gd name="T42" fmla="*/ 183 w 183"/>
                <a:gd name="T43" fmla="*/ 123 h 140"/>
                <a:gd name="T44" fmla="*/ 180 w 183"/>
                <a:gd name="T45" fmla="*/ 107 h 140"/>
                <a:gd name="T46" fmla="*/ 173 w 183"/>
                <a:gd name="T47" fmla="*/ 90 h 140"/>
                <a:gd name="T48" fmla="*/ 164 w 183"/>
                <a:gd name="T49" fmla="*/ 76 h 140"/>
                <a:gd name="T50" fmla="*/ 154 w 183"/>
                <a:gd name="T51" fmla="*/ 64 h 140"/>
                <a:gd name="T52" fmla="*/ 142 w 183"/>
                <a:gd name="T53" fmla="*/ 52 h 140"/>
                <a:gd name="T54" fmla="*/ 133 w 183"/>
                <a:gd name="T55" fmla="*/ 40 h 140"/>
                <a:gd name="T56" fmla="*/ 121 w 183"/>
                <a:gd name="T57" fmla="*/ 31 h 140"/>
                <a:gd name="T58" fmla="*/ 109 w 183"/>
                <a:gd name="T59" fmla="*/ 21 h 140"/>
                <a:gd name="T60" fmla="*/ 95 w 183"/>
                <a:gd name="T61" fmla="*/ 12 h 140"/>
                <a:gd name="T62" fmla="*/ 83 w 183"/>
                <a:gd name="T63" fmla="*/ 4 h 140"/>
                <a:gd name="T64" fmla="*/ 69 w 183"/>
                <a:gd name="T65" fmla="*/ 0 h 140"/>
                <a:gd name="T66" fmla="*/ 50 w 183"/>
                <a:gd name="T67" fmla="*/ 0 h 140"/>
                <a:gd name="T68" fmla="*/ 31 w 183"/>
                <a:gd name="T69" fmla="*/ 0 h 140"/>
                <a:gd name="T70" fmla="*/ 14 w 183"/>
                <a:gd name="T71" fmla="*/ 4 h 140"/>
                <a:gd name="T72" fmla="*/ 0 w 183"/>
                <a:gd name="T73" fmla="*/ 12 h 140"/>
                <a:gd name="T74" fmla="*/ 2 w 183"/>
                <a:gd name="T7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140">
                  <a:moveTo>
                    <a:pt x="2" y="14"/>
                  </a:moveTo>
                  <a:lnTo>
                    <a:pt x="16" y="21"/>
                  </a:lnTo>
                  <a:lnTo>
                    <a:pt x="31" y="26"/>
                  </a:lnTo>
                  <a:lnTo>
                    <a:pt x="45" y="31"/>
                  </a:lnTo>
                  <a:lnTo>
                    <a:pt x="59" y="35"/>
                  </a:lnTo>
                  <a:lnTo>
                    <a:pt x="73" y="47"/>
                  </a:lnTo>
                  <a:lnTo>
                    <a:pt x="88" y="57"/>
                  </a:lnTo>
                  <a:lnTo>
                    <a:pt x="100" y="69"/>
                  </a:lnTo>
                  <a:lnTo>
                    <a:pt x="114" y="81"/>
                  </a:lnTo>
                  <a:lnTo>
                    <a:pt x="126" y="93"/>
                  </a:lnTo>
                  <a:lnTo>
                    <a:pt x="138" y="107"/>
                  </a:lnTo>
                  <a:lnTo>
                    <a:pt x="150" y="121"/>
                  </a:lnTo>
                  <a:lnTo>
                    <a:pt x="157" y="135"/>
                  </a:lnTo>
                  <a:lnTo>
                    <a:pt x="159" y="135"/>
                  </a:lnTo>
                  <a:lnTo>
                    <a:pt x="159" y="135"/>
                  </a:lnTo>
                  <a:lnTo>
                    <a:pt x="159" y="138"/>
                  </a:lnTo>
                  <a:lnTo>
                    <a:pt x="161" y="140"/>
                  </a:lnTo>
                  <a:lnTo>
                    <a:pt x="164" y="140"/>
                  </a:lnTo>
                  <a:lnTo>
                    <a:pt x="169" y="140"/>
                  </a:lnTo>
                  <a:lnTo>
                    <a:pt x="173" y="140"/>
                  </a:lnTo>
                  <a:lnTo>
                    <a:pt x="178" y="140"/>
                  </a:lnTo>
                  <a:lnTo>
                    <a:pt x="183" y="123"/>
                  </a:lnTo>
                  <a:lnTo>
                    <a:pt x="180" y="107"/>
                  </a:lnTo>
                  <a:lnTo>
                    <a:pt x="173" y="90"/>
                  </a:lnTo>
                  <a:lnTo>
                    <a:pt x="164" y="76"/>
                  </a:lnTo>
                  <a:lnTo>
                    <a:pt x="154" y="64"/>
                  </a:lnTo>
                  <a:lnTo>
                    <a:pt x="142" y="52"/>
                  </a:lnTo>
                  <a:lnTo>
                    <a:pt x="133" y="40"/>
                  </a:lnTo>
                  <a:lnTo>
                    <a:pt x="121" y="31"/>
                  </a:lnTo>
                  <a:lnTo>
                    <a:pt x="109" y="21"/>
                  </a:lnTo>
                  <a:lnTo>
                    <a:pt x="95" y="12"/>
                  </a:lnTo>
                  <a:lnTo>
                    <a:pt x="83" y="4"/>
                  </a:lnTo>
                  <a:lnTo>
                    <a:pt x="69" y="0"/>
                  </a:lnTo>
                  <a:lnTo>
                    <a:pt x="50" y="0"/>
                  </a:lnTo>
                  <a:lnTo>
                    <a:pt x="31" y="0"/>
                  </a:lnTo>
                  <a:lnTo>
                    <a:pt x="14" y="4"/>
                  </a:lnTo>
                  <a:lnTo>
                    <a:pt x="0" y="12"/>
                  </a:lnTo>
                  <a:lnTo>
                    <a:pt x="2"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6" name="Freeform 13"/>
            <p:cNvSpPr>
              <a:spLocks/>
            </p:cNvSpPr>
            <p:nvPr/>
          </p:nvSpPr>
          <p:spPr bwMode="auto">
            <a:xfrm>
              <a:off x="2151" y="3849"/>
              <a:ext cx="226" cy="138"/>
            </a:xfrm>
            <a:custGeom>
              <a:avLst/>
              <a:gdLst>
                <a:gd name="T0" fmla="*/ 0 w 226"/>
                <a:gd name="T1" fmla="*/ 129 h 138"/>
                <a:gd name="T2" fmla="*/ 0 w 226"/>
                <a:gd name="T3" fmla="*/ 134 h 138"/>
                <a:gd name="T4" fmla="*/ 0 w 226"/>
                <a:gd name="T5" fmla="*/ 136 h 138"/>
                <a:gd name="T6" fmla="*/ 3 w 226"/>
                <a:gd name="T7" fmla="*/ 136 h 138"/>
                <a:gd name="T8" fmla="*/ 3 w 226"/>
                <a:gd name="T9" fmla="*/ 136 h 138"/>
                <a:gd name="T10" fmla="*/ 3 w 226"/>
                <a:gd name="T11" fmla="*/ 138 h 138"/>
                <a:gd name="T12" fmla="*/ 22 w 226"/>
                <a:gd name="T13" fmla="*/ 138 h 138"/>
                <a:gd name="T14" fmla="*/ 38 w 226"/>
                <a:gd name="T15" fmla="*/ 134 h 138"/>
                <a:gd name="T16" fmla="*/ 57 w 226"/>
                <a:gd name="T17" fmla="*/ 129 h 138"/>
                <a:gd name="T18" fmla="*/ 74 w 226"/>
                <a:gd name="T19" fmla="*/ 122 h 138"/>
                <a:gd name="T20" fmla="*/ 91 w 226"/>
                <a:gd name="T21" fmla="*/ 112 h 138"/>
                <a:gd name="T22" fmla="*/ 107 w 226"/>
                <a:gd name="T23" fmla="*/ 103 h 138"/>
                <a:gd name="T24" fmla="*/ 124 w 226"/>
                <a:gd name="T25" fmla="*/ 96 h 138"/>
                <a:gd name="T26" fmla="*/ 141 w 226"/>
                <a:gd name="T27" fmla="*/ 86 h 138"/>
                <a:gd name="T28" fmla="*/ 150 w 226"/>
                <a:gd name="T29" fmla="*/ 77 h 138"/>
                <a:gd name="T30" fmla="*/ 162 w 226"/>
                <a:gd name="T31" fmla="*/ 69 h 138"/>
                <a:gd name="T32" fmla="*/ 174 w 226"/>
                <a:gd name="T33" fmla="*/ 60 h 138"/>
                <a:gd name="T34" fmla="*/ 186 w 226"/>
                <a:gd name="T35" fmla="*/ 53 h 138"/>
                <a:gd name="T36" fmla="*/ 198 w 226"/>
                <a:gd name="T37" fmla="*/ 43 h 138"/>
                <a:gd name="T38" fmla="*/ 207 w 226"/>
                <a:gd name="T39" fmla="*/ 36 h 138"/>
                <a:gd name="T40" fmla="*/ 219 w 226"/>
                <a:gd name="T41" fmla="*/ 24 h 138"/>
                <a:gd name="T42" fmla="*/ 226 w 226"/>
                <a:gd name="T43" fmla="*/ 12 h 138"/>
                <a:gd name="T44" fmla="*/ 226 w 226"/>
                <a:gd name="T45" fmla="*/ 10 h 138"/>
                <a:gd name="T46" fmla="*/ 226 w 226"/>
                <a:gd name="T47" fmla="*/ 8 h 138"/>
                <a:gd name="T48" fmla="*/ 226 w 226"/>
                <a:gd name="T49" fmla="*/ 8 h 138"/>
                <a:gd name="T50" fmla="*/ 226 w 226"/>
                <a:gd name="T51" fmla="*/ 8 h 138"/>
                <a:gd name="T52" fmla="*/ 224 w 226"/>
                <a:gd name="T53" fmla="*/ 5 h 138"/>
                <a:gd name="T54" fmla="*/ 224 w 226"/>
                <a:gd name="T55" fmla="*/ 5 h 138"/>
                <a:gd name="T56" fmla="*/ 224 w 226"/>
                <a:gd name="T57" fmla="*/ 5 h 138"/>
                <a:gd name="T58" fmla="*/ 222 w 226"/>
                <a:gd name="T59" fmla="*/ 3 h 138"/>
                <a:gd name="T60" fmla="*/ 207 w 226"/>
                <a:gd name="T61" fmla="*/ 0 h 138"/>
                <a:gd name="T62" fmla="*/ 191 w 226"/>
                <a:gd name="T63" fmla="*/ 12 h 138"/>
                <a:gd name="T64" fmla="*/ 174 w 226"/>
                <a:gd name="T65" fmla="*/ 22 h 138"/>
                <a:gd name="T66" fmla="*/ 160 w 226"/>
                <a:gd name="T67" fmla="*/ 34 h 138"/>
                <a:gd name="T68" fmla="*/ 145 w 226"/>
                <a:gd name="T69" fmla="*/ 46 h 138"/>
                <a:gd name="T70" fmla="*/ 129 w 226"/>
                <a:gd name="T71" fmla="*/ 55 h 138"/>
                <a:gd name="T72" fmla="*/ 112 w 226"/>
                <a:gd name="T73" fmla="*/ 65 h 138"/>
                <a:gd name="T74" fmla="*/ 93 w 226"/>
                <a:gd name="T75" fmla="*/ 74 h 138"/>
                <a:gd name="T76" fmla="*/ 74 w 226"/>
                <a:gd name="T77" fmla="*/ 84 h 138"/>
                <a:gd name="T78" fmla="*/ 5 w 226"/>
                <a:gd name="T79" fmla="*/ 117 h 138"/>
                <a:gd name="T80" fmla="*/ 3 w 226"/>
                <a:gd name="T81" fmla="*/ 119 h 138"/>
                <a:gd name="T82" fmla="*/ 3 w 226"/>
                <a:gd name="T83" fmla="*/ 122 h 138"/>
                <a:gd name="T84" fmla="*/ 0 w 226"/>
                <a:gd name="T85" fmla="*/ 127 h 138"/>
                <a:gd name="T86" fmla="*/ 0 w 226"/>
                <a:gd name="T8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38">
                  <a:moveTo>
                    <a:pt x="0" y="129"/>
                  </a:moveTo>
                  <a:lnTo>
                    <a:pt x="0" y="134"/>
                  </a:lnTo>
                  <a:lnTo>
                    <a:pt x="0" y="136"/>
                  </a:lnTo>
                  <a:lnTo>
                    <a:pt x="3" y="136"/>
                  </a:lnTo>
                  <a:lnTo>
                    <a:pt x="3" y="136"/>
                  </a:lnTo>
                  <a:lnTo>
                    <a:pt x="3" y="138"/>
                  </a:lnTo>
                  <a:lnTo>
                    <a:pt x="22" y="138"/>
                  </a:lnTo>
                  <a:lnTo>
                    <a:pt x="38" y="134"/>
                  </a:lnTo>
                  <a:lnTo>
                    <a:pt x="57" y="129"/>
                  </a:lnTo>
                  <a:lnTo>
                    <a:pt x="74" y="122"/>
                  </a:lnTo>
                  <a:lnTo>
                    <a:pt x="91" y="112"/>
                  </a:lnTo>
                  <a:lnTo>
                    <a:pt x="107" y="103"/>
                  </a:lnTo>
                  <a:lnTo>
                    <a:pt x="124" y="96"/>
                  </a:lnTo>
                  <a:lnTo>
                    <a:pt x="141" y="86"/>
                  </a:lnTo>
                  <a:lnTo>
                    <a:pt x="150" y="77"/>
                  </a:lnTo>
                  <a:lnTo>
                    <a:pt x="162" y="69"/>
                  </a:lnTo>
                  <a:lnTo>
                    <a:pt x="174" y="60"/>
                  </a:lnTo>
                  <a:lnTo>
                    <a:pt x="186" y="53"/>
                  </a:lnTo>
                  <a:lnTo>
                    <a:pt x="198" y="43"/>
                  </a:lnTo>
                  <a:lnTo>
                    <a:pt x="207" y="36"/>
                  </a:lnTo>
                  <a:lnTo>
                    <a:pt x="219" y="24"/>
                  </a:lnTo>
                  <a:lnTo>
                    <a:pt x="226" y="12"/>
                  </a:lnTo>
                  <a:lnTo>
                    <a:pt x="226" y="10"/>
                  </a:lnTo>
                  <a:lnTo>
                    <a:pt x="226" y="8"/>
                  </a:lnTo>
                  <a:lnTo>
                    <a:pt x="226" y="8"/>
                  </a:lnTo>
                  <a:lnTo>
                    <a:pt x="226" y="8"/>
                  </a:lnTo>
                  <a:lnTo>
                    <a:pt x="224" y="5"/>
                  </a:lnTo>
                  <a:lnTo>
                    <a:pt x="224" y="5"/>
                  </a:lnTo>
                  <a:lnTo>
                    <a:pt x="224" y="5"/>
                  </a:lnTo>
                  <a:lnTo>
                    <a:pt x="222" y="3"/>
                  </a:lnTo>
                  <a:lnTo>
                    <a:pt x="207" y="0"/>
                  </a:lnTo>
                  <a:lnTo>
                    <a:pt x="191" y="12"/>
                  </a:lnTo>
                  <a:lnTo>
                    <a:pt x="174" y="22"/>
                  </a:lnTo>
                  <a:lnTo>
                    <a:pt x="160" y="34"/>
                  </a:lnTo>
                  <a:lnTo>
                    <a:pt x="145" y="46"/>
                  </a:lnTo>
                  <a:lnTo>
                    <a:pt x="129" y="55"/>
                  </a:lnTo>
                  <a:lnTo>
                    <a:pt x="112" y="65"/>
                  </a:lnTo>
                  <a:lnTo>
                    <a:pt x="93" y="74"/>
                  </a:lnTo>
                  <a:lnTo>
                    <a:pt x="74" y="84"/>
                  </a:lnTo>
                  <a:lnTo>
                    <a:pt x="5" y="117"/>
                  </a:lnTo>
                  <a:lnTo>
                    <a:pt x="3" y="119"/>
                  </a:lnTo>
                  <a:lnTo>
                    <a:pt x="3" y="122"/>
                  </a:lnTo>
                  <a:lnTo>
                    <a:pt x="0" y="127"/>
                  </a:lnTo>
                  <a:lnTo>
                    <a:pt x="0" y="12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7" name="Freeform 14"/>
            <p:cNvSpPr>
              <a:spLocks/>
            </p:cNvSpPr>
            <p:nvPr/>
          </p:nvSpPr>
          <p:spPr bwMode="auto">
            <a:xfrm>
              <a:off x="2218" y="636"/>
              <a:ext cx="128" cy="514"/>
            </a:xfrm>
            <a:custGeom>
              <a:avLst/>
              <a:gdLst>
                <a:gd name="T0" fmla="*/ 0 w 128"/>
                <a:gd name="T1" fmla="*/ 492 h 514"/>
                <a:gd name="T2" fmla="*/ 2 w 128"/>
                <a:gd name="T3" fmla="*/ 509 h 514"/>
                <a:gd name="T4" fmla="*/ 5 w 128"/>
                <a:gd name="T5" fmla="*/ 509 h 514"/>
                <a:gd name="T6" fmla="*/ 7 w 128"/>
                <a:gd name="T7" fmla="*/ 511 h 514"/>
                <a:gd name="T8" fmla="*/ 9 w 128"/>
                <a:gd name="T9" fmla="*/ 511 h 514"/>
                <a:gd name="T10" fmla="*/ 12 w 128"/>
                <a:gd name="T11" fmla="*/ 514 h 514"/>
                <a:gd name="T12" fmla="*/ 21 w 128"/>
                <a:gd name="T13" fmla="*/ 507 h 514"/>
                <a:gd name="T14" fmla="*/ 33 w 128"/>
                <a:gd name="T15" fmla="*/ 488 h 514"/>
                <a:gd name="T16" fmla="*/ 45 w 128"/>
                <a:gd name="T17" fmla="*/ 471 h 514"/>
                <a:gd name="T18" fmla="*/ 57 w 128"/>
                <a:gd name="T19" fmla="*/ 452 h 514"/>
                <a:gd name="T20" fmla="*/ 69 w 128"/>
                <a:gd name="T21" fmla="*/ 430 h 514"/>
                <a:gd name="T22" fmla="*/ 78 w 128"/>
                <a:gd name="T23" fmla="*/ 411 h 514"/>
                <a:gd name="T24" fmla="*/ 88 w 128"/>
                <a:gd name="T25" fmla="*/ 390 h 514"/>
                <a:gd name="T26" fmla="*/ 95 w 128"/>
                <a:gd name="T27" fmla="*/ 366 h 514"/>
                <a:gd name="T28" fmla="*/ 100 w 128"/>
                <a:gd name="T29" fmla="*/ 342 h 514"/>
                <a:gd name="T30" fmla="*/ 121 w 128"/>
                <a:gd name="T31" fmla="*/ 257 h 514"/>
                <a:gd name="T32" fmla="*/ 128 w 128"/>
                <a:gd name="T33" fmla="*/ 171 h 514"/>
                <a:gd name="T34" fmla="*/ 124 w 128"/>
                <a:gd name="T35" fmla="*/ 85 h 514"/>
                <a:gd name="T36" fmla="*/ 102 w 128"/>
                <a:gd name="T37" fmla="*/ 2 h 514"/>
                <a:gd name="T38" fmla="*/ 102 w 128"/>
                <a:gd name="T39" fmla="*/ 2 h 514"/>
                <a:gd name="T40" fmla="*/ 100 w 128"/>
                <a:gd name="T41" fmla="*/ 0 h 514"/>
                <a:gd name="T42" fmla="*/ 100 w 128"/>
                <a:gd name="T43" fmla="*/ 0 h 514"/>
                <a:gd name="T44" fmla="*/ 97 w 128"/>
                <a:gd name="T45" fmla="*/ 0 h 514"/>
                <a:gd name="T46" fmla="*/ 47 w 128"/>
                <a:gd name="T47" fmla="*/ 38 h 514"/>
                <a:gd name="T48" fmla="*/ 62 w 128"/>
                <a:gd name="T49" fmla="*/ 85 h 514"/>
                <a:gd name="T50" fmla="*/ 62 w 128"/>
                <a:gd name="T51" fmla="*/ 97 h 514"/>
                <a:gd name="T52" fmla="*/ 64 w 128"/>
                <a:gd name="T53" fmla="*/ 111 h 514"/>
                <a:gd name="T54" fmla="*/ 66 w 128"/>
                <a:gd name="T55" fmla="*/ 123 h 514"/>
                <a:gd name="T56" fmla="*/ 66 w 128"/>
                <a:gd name="T57" fmla="*/ 138 h 514"/>
                <a:gd name="T58" fmla="*/ 74 w 128"/>
                <a:gd name="T59" fmla="*/ 204 h 514"/>
                <a:gd name="T60" fmla="*/ 74 w 128"/>
                <a:gd name="T61" fmla="*/ 271 h 514"/>
                <a:gd name="T62" fmla="*/ 64 w 128"/>
                <a:gd name="T63" fmla="*/ 340 h 514"/>
                <a:gd name="T64" fmla="*/ 50 w 128"/>
                <a:gd name="T65" fmla="*/ 407 h 514"/>
                <a:gd name="T66" fmla="*/ 38 w 128"/>
                <a:gd name="T67" fmla="*/ 430 h 514"/>
                <a:gd name="T68" fmla="*/ 26 w 128"/>
                <a:gd name="T69" fmla="*/ 452 h 514"/>
                <a:gd name="T70" fmla="*/ 12 w 128"/>
                <a:gd name="T71" fmla="*/ 473 h 514"/>
                <a:gd name="T72" fmla="*/ 0 w 128"/>
                <a:gd name="T73" fmla="*/ 49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514">
                  <a:moveTo>
                    <a:pt x="0" y="492"/>
                  </a:moveTo>
                  <a:lnTo>
                    <a:pt x="2" y="509"/>
                  </a:lnTo>
                  <a:lnTo>
                    <a:pt x="5" y="509"/>
                  </a:lnTo>
                  <a:lnTo>
                    <a:pt x="7" y="511"/>
                  </a:lnTo>
                  <a:lnTo>
                    <a:pt x="9" y="511"/>
                  </a:lnTo>
                  <a:lnTo>
                    <a:pt x="12" y="514"/>
                  </a:lnTo>
                  <a:lnTo>
                    <a:pt x="21" y="507"/>
                  </a:lnTo>
                  <a:lnTo>
                    <a:pt x="33" y="488"/>
                  </a:lnTo>
                  <a:lnTo>
                    <a:pt x="45" y="471"/>
                  </a:lnTo>
                  <a:lnTo>
                    <a:pt x="57" y="452"/>
                  </a:lnTo>
                  <a:lnTo>
                    <a:pt x="69" y="430"/>
                  </a:lnTo>
                  <a:lnTo>
                    <a:pt x="78" y="411"/>
                  </a:lnTo>
                  <a:lnTo>
                    <a:pt x="88" y="390"/>
                  </a:lnTo>
                  <a:lnTo>
                    <a:pt x="95" y="366"/>
                  </a:lnTo>
                  <a:lnTo>
                    <a:pt x="100" y="342"/>
                  </a:lnTo>
                  <a:lnTo>
                    <a:pt x="121" y="257"/>
                  </a:lnTo>
                  <a:lnTo>
                    <a:pt x="128" y="171"/>
                  </a:lnTo>
                  <a:lnTo>
                    <a:pt x="124" y="85"/>
                  </a:lnTo>
                  <a:lnTo>
                    <a:pt x="102" y="2"/>
                  </a:lnTo>
                  <a:lnTo>
                    <a:pt x="102" y="2"/>
                  </a:lnTo>
                  <a:lnTo>
                    <a:pt x="100" y="0"/>
                  </a:lnTo>
                  <a:lnTo>
                    <a:pt x="100" y="0"/>
                  </a:lnTo>
                  <a:lnTo>
                    <a:pt x="97" y="0"/>
                  </a:lnTo>
                  <a:lnTo>
                    <a:pt x="47" y="38"/>
                  </a:lnTo>
                  <a:lnTo>
                    <a:pt x="62" y="85"/>
                  </a:lnTo>
                  <a:lnTo>
                    <a:pt x="62" y="97"/>
                  </a:lnTo>
                  <a:lnTo>
                    <a:pt x="64" y="111"/>
                  </a:lnTo>
                  <a:lnTo>
                    <a:pt x="66" y="123"/>
                  </a:lnTo>
                  <a:lnTo>
                    <a:pt x="66" y="138"/>
                  </a:lnTo>
                  <a:lnTo>
                    <a:pt x="74" y="204"/>
                  </a:lnTo>
                  <a:lnTo>
                    <a:pt x="74" y="271"/>
                  </a:lnTo>
                  <a:lnTo>
                    <a:pt x="64" y="340"/>
                  </a:lnTo>
                  <a:lnTo>
                    <a:pt x="50" y="407"/>
                  </a:lnTo>
                  <a:lnTo>
                    <a:pt x="38" y="430"/>
                  </a:lnTo>
                  <a:lnTo>
                    <a:pt x="26" y="452"/>
                  </a:lnTo>
                  <a:lnTo>
                    <a:pt x="12" y="473"/>
                  </a:lnTo>
                  <a:lnTo>
                    <a:pt x="0" y="49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8" name="Freeform 15"/>
            <p:cNvSpPr>
              <a:spLocks/>
            </p:cNvSpPr>
            <p:nvPr/>
          </p:nvSpPr>
          <p:spPr bwMode="auto">
            <a:xfrm>
              <a:off x="2492" y="207"/>
              <a:ext cx="691" cy="360"/>
            </a:xfrm>
            <a:custGeom>
              <a:avLst/>
              <a:gdLst>
                <a:gd name="T0" fmla="*/ 0 w 691"/>
                <a:gd name="T1" fmla="*/ 319 h 360"/>
                <a:gd name="T2" fmla="*/ 0 w 691"/>
                <a:gd name="T3" fmla="*/ 324 h 360"/>
                <a:gd name="T4" fmla="*/ 12 w 691"/>
                <a:gd name="T5" fmla="*/ 343 h 360"/>
                <a:gd name="T6" fmla="*/ 31 w 691"/>
                <a:gd name="T7" fmla="*/ 338 h 360"/>
                <a:gd name="T8" fmla="*/ 46 w 691"/>
                <a:gd name="T9" fmla="*/ 326 h 360"/>
                <a:gd name="T10" fmla="*/ 65 w 691"/>
                <a:gd name="T11" fmla="*/ 302 h 360"/>
                <a:gd name="T12" fmla="*/ 91 w 691"/>
                <a:gd name="T13" fmla="*/ 288 h 360"/>
                <a:gd name="T14" fmla="*/ 146 w 691"/>
                <a:gd name="T15" fmla="*/ 245 h 360"/>
                <a:gd name="T16" fmla="*/ 203 w 691"/>
                <a:gd name="T17" fmla="*/ 205 h 360"/>
                <a:gd name="T18" fmla="*/ 262 w 691"/>
                <a:gd name="T19" fmla="*/ 167 h 360"/>
                <a:gd name="T20" fmla="*/ 324 w 691"/>
                <a:gd name="T21" fmla="*/ 131 h 360"/>
                <a:gd name="T22" fmla="*/ 389 w 691"/>
                <a:gd name="T23" fmla="*/ 100 h 360"/>
                <a:gd name="T24" fmla="*/ 458 w 691"/>
                <a:gd name="T25" fmla="*/ 74 h 360"/>
                <a:gd name="T26" fmla="*/ 529 w 691"/>
                <a:gd name="T27" fmla="*/ 52 h 360"/>
                <a:gd name="T28" fmla="*/ 608 w 691"/>
                <a:gd name="T29" fmla="*/ 36 h 360"/>
                <a:gd name="T30" fmla="*/ 610 w 691"/>
                <a:gd name="T31" fmla="*/ 36 h 360"/>
                <a:gd name="T32" fmla="*/ 612 w 691"/>
                <a:gd name="T33" fmla="*/ 36 h 360"/>
                <a:gd name="T34" fmla="*/ 615 w 691"/>
                <a:gd name="T35" fmla="*/ 38 h 360"/>
                <a:gd name="T36" fmla="*/ 615 w 691"/>
                <a:gd name="T37" fmla="*/ 43 h 360"/>
                <a:gd name="T38" fmla="*/ 596 w 691"/>
                <a:gd name="T39" fmla="*/ 72 h 360"/>
                <a:gd name="T40" fmla="*/ 581 w 691"/>
                <a:gd name="T41" fmla="*/ 107 h 360"/>
                <a:gd name="T42" fmla="*/ 558 w 691"/>
                <a:gd name="T43" fmla="*/ 191 h 360"/>
                <a:gd name="T44" fmla="*/ 558 w 691"/>
                <a:gd name="T45" fmla="*/ 276 h 360"/>
                <a:gd name="T46" fmla="*/ 567 w 691"/>
                <a:gd name="T47" fmla="*/ 300 h 360"/>
                <a:gd name="T48" fmla="*/ 579 w 691"/>
                <a:gd name="T49" fmla="*/ 319 h 360"/>
                <a:gd name="T50" fmla="*/ 598 w 691"/>
                <a:gd name="T51" fmla="*/ 343 h 360"/>
                <a:gd name="T52" fmla="*/ 624 w 691"/>
                <a:gd name="T53" fmla="*/ 360 h 360"/>
                <a:gd name="T54" fmla="*/ 643 w 691"/>
                <a:gd name="T55" fmla="*/ 350 h 360"/>
                <a:gd name="T56" fmla="*/ 648 w 691"/>
                <a:gd name="T57" fmla="*/ 345 h 360"/>
                <a:gd name="T58" fmla="*/ 627 w 691"/>
                <a:gd name="T59" fmla="*/ 310 h 360"/>
                <a:gd name="T60" fmla="*/ 593 w 691"/>
                <a:gd name="T61" fmla="*/ 233 h 360"/>
                <a:gd name="T62" fmla="*/ 600 w 691"/>
                <a:gd name="T63" fmla="*/ 176 h 360"/>
                <a:gd name="T64" fmla="*/ 610 w 691"/>
                <a:gd name="T65" fmla="*/ 152 h 360"/>
                <a:gd name="T66" fmla="*/ 622 w 691"/>
                <a:gd name="T67" fmla="*/ 124 h 360"/>
                <a:gd name="T68" fmla="*/ 638 w 691"/>
                <a:gd name="T69" fmla="*/ 91 h 360"/>
                <a:gd name="T70" fmla="*/ 658 w 691"/>
                <a:gd name="T71" fmla="*/ 60 h 360"/>
                <a:gd name="T72" fmla="*/ 677 w 691"/>
                <a:gd name="T73" fmla="*/ 31 h 360"/>
                <a:gd name="T74" fmla="*/ 688 w 691"/>
                <a:gd name="T75" fmla="*/ 14 h 360"/>
                <a:gd name="T76" fmla="*/ 691 w 691"/>
                <a:gd name="T77" fmla="*/ 10 h 360"/>
                <a:gd name="T78" fmla="*/ 688 w 691"/>
                <a:gd name="T79" fmla="*/ 7 h 360"/>
                <a:gd name="T80" fmla="*/ 681 w 691"/>
                <a:gd name="T81" fmla="*/ 0 h 360"/>
                <a:gd name="T82" fmla="*/ 638 w 691"/>
                <a:gd name="T83" fmla="*/ 5 h 360"/>
                <a:gd name="T84" fmla="*/ 562 w 691"/>
                <a:gd name="T85" fmla="*/ 17 h 360"/>
                <a:gd name="T86" fmla="*/ 484 w 691"/>
                <a:gd name="T87" fmla="*/ 36 h 360"/>
                <a:gd name="T88" fmla="*/ 408 w 691"/>
                <a:gd name="T89" fmla="*/ 57 h 360"/>
                <a:gd name="T90" fmla="*/ 360 w 691"/>
                <a:gd name="T91" fmla="*/ 69 h 360"/>
                <a:gd name="T92" fmla="*/ 341 w 691"/>
                <a:gd name="T93" fmla="*/ 74 h 360"/>
                <a:gd name="T94" fmla="*/ 322 w 691"/>
                <a:gd name="T95" fmla="*/ 79 h 360"/>
                <a:gd name="T96" fmla="*/ 305 w 691"/>
                <a:gd name="T97" fmla="*/ 86 h 360"/>
                <a:gd name="T98" fmla="*/ 270 w 691"/>
                <a:gd name="T99" fmla="*/ 100 h 360"/>
                <a:gd name="T100" fmla="*/ 222 w 691"/>
                <a:gd name="T101" fmla="*/ 122 h 360"/>
                <a:gd name="T102" fmla="*/ 179 w 691"/>
                <a:gd name="T103" fmla="*/ 150 h 360"/>
                <a:gd name="T104" fmla="*/ 139 w 691"/>
                <a:gd name="T105" fmla="*/ 181 h 360"/>
                <a:gd name="T106" fmla="*/ 117 w 691"/>
                <a:gd name="T107" fmla="*/ 202 h 360"/>
                <a:gd name="T108" fmla="*/ 112 w 691"/>
                <a:gd name="T109" fmla="*/ 202 h 360"/>
                <a:gd name="T110" fmla="*/ 98 w 691"/>
                <a:gd name="T111" fmla="*/ 219 h 360"/>
                <a:gd name="T112" fmla="*/ 70 w 691"/>
                <a:gd name="T113" fmla="*/ 245 h 360"/>
                <a:gd name="T114" fmla="*/ 41 w 691"/>
                <a:gd name="T115" fmla="*/ 271 h 360"/>
                <a:gd name="T116" fmla="*/ 12 w 691"/>
                <a:gd name="T117" fmla="*/ 30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1" h="360">
                  <a:moveTo>
                    <a:pt x="0" y="319"/>
                  </a:moveTo>
                  <a:lnTo>
                    <a:pt x="0" y="319"/>
                  </a:lnTo>
                  <a:lnTo>
                    <a:pt x="0" y="321"/>
                  </a:lnTo>
                  <a:lnTo>
                    <a:pt x="0" y="324"/>
                  </a:lnTo>
                  <a:lnTo>
                    <a:pt x="0" y="326"/>
                  </a:lnTo>
                  <a:lnTo>
                    <a:pt x="12" y="343"/>
                  </a:lnTo>
                  <a:lnTo>
                    <a:pt x="24" y="343"/>
                  </a:lnTo>
                  <a:lnTo>
                    <a:pt x="31" y="338"/>
                  </a:lnTo>
                  <a:lnTo>
                    <a:pt x="39" y="333"/>
                  </a:lnTo>
                  <a:lnTo>
                    <a:pt x="46" y="326"/>
                  </a:lnTo>
                  <a:lnTo>
                    <a:pt x="55" y="314"/>
                  </a:lnTo>
                  <a:lnTo>
                    <a:pt x="65" y="302"/>
                  </a:lnTo>
                  <a:lnTo>
                    <a:pt x="77" y="295"/>
                  </a:lnTo>
                  <a:lnTo>
                    <a:pt x="91" y="288"/>
                  </a:lnTo>
                  <a:lnTo>
                    <a:pt x="120" y="267"/>
                  </a:lnTo>
                  <a:lnTo>
                    <a:pt x="146" y="245"/>
                  </a:lnTo>
                  <a:lnTo>
                    <a:pt x="174" y="224"/>
                  </a:lnTo>
                  <a:lnTo>
                    <a:pt x="203" y="205"/>
                  </a:lnTo>
                  <a:lnTo>
                    <a:pt x="234" y="186"/>
                  </a:lnTo>
                  <a:lnTo>
                    <a:pt x="262" y="167"/>
                  </a:lnTo>
                  <a:lnTo>
                    <a:pt x="293" y="148"/>
                  </a:lnTo>
                  <a:lnTo>
                    <a:pt x="324" y="131"/>
                  </a:lnTo>
                  <a:lnTo>
                    <a:pt x="355" y="114"/>
                  </a:lnTo>
                  <a:lnTo>
                    <a:pt x="389" y="100"/>
                  </a:lnTo>
                  <a:lnTo>
                    <a:pt x="422" y="86"/>
                  </a:lnTo>
                  <a:lnTo>
                    <a:pt x="458" y="74"/>
                  </a:lnTo>
                  <a:lnTo>
                    <a:pt x="493" y="62"/>
                  </a:lnTo>
                  <a:lnTo>
                    <a:pt x="529" y="52"/>
                  </a:lnTo>
                  <a:lnTo>
                    <a:pt x="567" y="43"/>
                  </a:lnTo>
                  <a:lnTo>
                    <a:pt x="608" y="36"/>
                  </a:lnTo>
                  <a:lnTo>
                    <a:pt x="610" y="36"/>
                  </a:lnTo>
                  <a:lnTo>
                    <a:pt x="610" y="36"/>
                  </a:lnTo>
                  <a:lnTo>
                    <a:pt x="612" y="36"/>
                  </a:lnTo>
                  <a:lnTo>
                    <a:pt x="612" y="36"/>
                  </a:lnTo>
                  <a:lnTo>
                    <a:pt x="615" y="36"/>
                  </a:lnTo>
                  <a:lnTo>
                    <a:pt x="615" y="38"/>
                  </a:lnTo>
                  <a:lnTo>
                    <a:pt x="615" y="41"/>
                  </a:lnTo>
                  <a:lnTo>
                    <a:pt x="615" y="43"/>
                  </a:lnTo>
                  <a:lnTo>
                    <a:pt x="603" y="55"/>
                  </a:lnTo>
                  <a:lnTo>
                    <a:pt x="596" y="72"/>
                  </a:lnTo>
                  <a:lnTo>
                    <a:pt x="591" y="88"/>
                  </a:lnTo>
                  <a:lnTo>
                    <a:pt x="581" y="107"/>
                  </a:lnTo>
                  <a:lnTo>
                    <a:pt x="569" y="148"/>
                  </a:lnTo>
                  <a:lnTo>
                    <a:pt x="558" y="191"/>
                  </a:lnTo>
                  <a:lnTo>
                    <a:pt x="553" y="233"/>
                  </a:lnTo>
                  <a:lnTo>
                    <a:pt x="558" y="276"/>
                  </a:lnTo>
                  <a:lnTo>
                    <a:pt x="562" y="288"/>
                  </a:lnTo>
                  <a:lnTo>
                    <a:pt x="567" y="300"/>
                  </a:lnTo>
                  <a:lnTo>
                    <a:pt x="572" y="310"/>
                  </a:lnTo>
                  <a:lnTo>
                    <a:pt x="579" y="319"/>
                  </a:lnTo>
                  <a:lnTo>
                    <a:pt x="586" y="331"/>
                  </a:lnTo>
                  <a:lnTo>
                    <a:pt x="598" y="343"/>
                  </a:lnTo>
                  <a:lnTo>
                    <a:pt x="610" y="352"/>
                  </a:lnTo>
                  <a:lnTo>
                    <a:pt x="624" y="360"/>
                  </a:lnTo>
                  <a:lnTo>
                    <a:pt x="643" y="352"/>
                  </a:lnTo>
                  <a:lnTo>
                    <a:pt x="643" y="350"/>
                  </a:lnTo>
                  <a:lnTo>
                    <a:pt x="646" y="348"/>
                  </a:lnTo>
                  <a:lnTo>
                    <a:pt x="648" y="345"/>
                  </a:lnTo>
                  <a:lnTo>
                    <a:pt x="648" y="343"/>
                  </a:lnTo>
                  <a:lnTo>
                    <a:pt x="627" y="310"/>
                  </a:lnTo>
                  <a:lnTo>
                    <a:pt x="605" y="274"/>
                  </a:lnTo>
                  <a:lnTo>
                    <a:pt x="593" y="233"/>
                  </a:lnTo>
                  <a:lnTo>
                    <a:pt x="598" y="191"/>
                  </a:lnTo>
                  <a:lnTo>
                    <a:pt x="600" y="176"/>
                  </a:lnTo>
                  <a:lnTo>
                    <a:pt x="605" y="164"/>
                  </a:lnTo>
                  <a:lnTo>
                    <a:pt x="610" y="152"/>
                  </a:lnTo>
                  <a:lnTo>
                    <a:pt x="612" y="141"/>
                  </a:lnTo>
                  <a:lnTo>
                    <a:pt x="622" y="124"/>
                  </a:lnTo>
                  <a:lnTo>
                    <a:pt x="631" y="107"/>
                  </a:lnTo>
                  <a:lnTo>
                    <a:pt x="638" y="91"/>
                  </a:lnTo>
                  <a:lnTo>
                    <a:pt x="648" y="74"/>
                  </a:lnTo>
                  <a:lnTo>
                    <a:pt x="658" y="60"/>
                  </a:lnTo>
                  <a:lnTo>
                    <a:pt x="667" y="45"/>
                  </a:lnTo>
                  <a:lnTo>
                    <a:pt x="677" y="31"/>
                  </a:lnTo>
                  <a:lnTo>
                    <a:pt x="686" y="17"/>
                  </a:lnTo>
                  <a:lnTo>
                    <a:pt x="688" y="14"/>
                  </a:lnTo>
                  <a:lnTo>
                    <a:pt x="688" y="12"/>
                  </a:lnTo>
                  <a:lnTo>
                    <a:pt x="691" y="10"/>
                  </a:lnTo>
                  <a:lnTo>
                    <a:pt x="691" y="10"/>
                  </a:lnTo>
                  <a:lnTo>
                    <a:pt x="688" y="7"/>
                  </a:lnTo>
                  <a:lnTo>
                    <a:pt x="684" y="5"/>
                  </a:lnTo>
                  <a:lnTo>
                    <a:pt x="681" y="0"/>
                  </a:lnTo>
                  <a:lnTo>
                    <a:pt x="677" y="0"/>
                  </a:lnTo>
                  <a:lnTo>
                    <a:pt x="638" y="5"/>
                  </a:lnTo>
                  <a:lnTo>
                    <a:pt x="600" y="10"/>
                  </a:lnTo>
                  <a:lnTo>
                    <a:pt x="562" y="17"/>
                  </a:lnTo>
                  <a:lnTo>
                    <a:pt x="524" y="26"/>
                  </a:lnTo>
                  <a:lnTo>
                    <a:pt x="484" y="36"/>
                  </a:lnTo>
                  <a:lnTo>
                    <a:pt x="446" y="45"/>
                  </a:lnTo>
                  <a:lnTo>
                    <a:pt x="408" y="57"/>
                  </a:lnTo>
                  <a:lnTo>
                    <a:pt x="369" y="69"/>
                  </a:lnTo>
                  <a:lnTo>
                    <a:pt x="360" y="69"/>
                  </a:lnTo>
                  <a:lnTo>
                    <a:pt x="350" y="72"/>
                  </a:lnTo>
                  <a:lnTo>
                    <a:pt x="341" y="74"/>
                  </a:lnTo>
                  <a:lnTo>
                    <a:pt x="331" y="76"/>
                  </a:lnTo>
                  <a:lnTo>
                    <a:pt x="322" y="79"/>
                  </a:lnTo>
                  <a:lnTo>
                    <a:pt x="315" y="81"/>
                  </a:lnTo>
                  <a:lnTo>
                    <a:pt x="305" y="86"/>
                  </a:lnTo>
                  <a:lnTo>
                    <a:pt x="296" y="88"/>
                  </a:lnTo>
                  <a:lnTo>
                    <a:pt x="270" y="100"/>
                  </a:lnTo>
                  <a:lnTo>
                    <a:pt x="246" y="110"/>
                  </a:lnTo>
                  <a:lnTo>
                    <a:pt x="222" y="122"/>
                  </a:lnTo>
                  <a:lnTo>
                    <a:pt x="200" y="136"/>
                  </a:lnTo>
                  <a:lnTo>
                    <a:pt x="179" y="150"/>
                  </a:lnTo>
                  <a:lnTo>
                    <a:pt x="158" y="164"/>
                  </a:lnTo>
                  <a:lnTo>
                    <a:pt x="139" y="181"/>
                  </a:lnTo>
                  <a:lnTo>
                    <a:pt x="120" y="200"/>
                  </a:lnTo>
                  <a:lnTo>
                    <a:pt x="117" y="202"/>
                  </a:lnTo>
                  <a:lnTo>
                    <a:pt x="115" y="202"/>
                  </a:lnTo>
                  <a:lnTo>
                    <a:pt x="112" y="202"/>
                  </a:lnTo>
                  <a:lnTo>
                    <a:pt x="110" y="205"/>
                  </a:lnTo>
                  <a:lnTo>
                    <a:pt x="98" y="219"/>
                  </a:lnTo>
                  <a:lnTo>
                    <a:pt x="84" y="231"/>
                  </a:lnTo>
                  <a:lnTo>
                    <a:pt x="70" y="245"/>
                  </a:lnTo>
                  <a:lnTo>
                    <a:pt x="55" y="257"/>
                  </a:lnTo>
                  <a:lnTo>
                    <a:pt x="41" y="271"/>
                  </a:lnTo>
                  <a:lnTo>
                    <a:pt x="27" y="286"/>
                  </a:lnTo>
                  <a:lnTo>
                    <a:pt x="12" y="302"/>
                  </a:lnTo>
                  <a:lnTo>
                    <a:pt x="0" y="31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ffectLst>
                  <a:glow rad="101600">
                    <a:schemeClr val="accent4">
                      <a:lumMod val="10000"/>
                      <a:alpha val="60000"/>
                    </a:schemeClr>
                  </a:glow>
                </a:effectLst>
              </a:endParaRPr>
            </a:p>
          </p:txBody>
        </p:sp>
        <p:sp>
          <p:nvSpPr>
            <p:cNvPr id="19" name="Freeform 16"/>
            <p:cNvSpPr>
              <a:spLocks/>
            </p:cNvSpPr>
            <p:nvPr/>
          </p:nvSpPr>
          <p:spPr bwMode="auto">
            <a:xfrm>
              <a:off x="2577" y="3392"/>
              <a:ext cx="74" cy="274"/>
            </a:xfrm>
            <a:custGeom>
              <a:avLst/>
              <a:gdLst>
                <a:gd name="T0" fmla="*/ 0 w 74"/>
                <a:gd name="T1" fmla="*/ 267 h 274"/>
                <a:gd name="T2" fmla="*/ 3 w 74"/>
                <a:gd name="T3" fmla="*/ 272 h 274"/>
                <a:gd name="T4" fmla="*/ 12 w 74"/>
                <a:gd name="T5" fmla="*/ 274 h 274"/>
                <a:gd name="T6" fmla="*/ 22 w 74"/>
                <a:gd name="T7" fmla="*/ 272 h 274"/>
                <a:gd name="T8" fmla="*/ 29 w 74"/>
                <a:gd name="T9" fmla="*/ 267 h 274"/>
                <a:gd name="T10" fmla="*/ 38 w 74"/>
                <a:gd name="T11" fmla="*/ 260 h 274"/>
                <a:gd name="T12" fmla="*/ 55 w 74"/>
                <a:gd name="T13" fmla="*/ 200 h 274"/>
                <a:gd name="T14" fmla="*/ 67 w 74"/>
                <a:gd name="T15" fmla="*/ 138 h 274"/>
                <a:gd name="T16" fmla="*/ 72 w 74"/>
                <a:gd name="T17" fmla="*/ 76 h 274"/>
                <a:gd name="T18" fmla="*/ 74 w 74"/>
                <a:gd name="T19" fmla="*/ 15 h 274"/>
                <a:gd name="T20" fmla="*/ 72 w 74"/>
                <a:gd name="T21" fmla="*/ 10 h 274"/>
                <a:gd name="T22" fmla="*/ 69 w 74"/>
                <a:gd name="T23" fmla="*/ 5 h 274"/>
                <a:gd name="T24" fmla="*/ 65 w 74"/>
                <a:gd name="T25" fmla="*/ 3 h 274"/>
                <a:gd name="T26" fmla="*/ 60 w 74"/>
                <a:gd name="T27" fmla="*/ 0 h 274"/>
                <a:gd name="T28" fmla="*/ 55 w 74"/>
                <a:gd name="T29" fmla="*/ 0 h 274"/>
                <a:gd name="T30" fmla="*/ 53 w 74"/>
                <a:gd name="T31" fmla="*/ 3 h 274"/>
                <a:gd name="T32" fmla="*/ 48 w 74"/>
                <a:gd name="T33" fmla="*/ 5 h 274"/>
                <a:gd name="T34" fmla="*/ 43 w 74"/>
                <a:gd name="T35" fmla="*/ 7 h 274"/>
                <a:gd name="T36" fmla="*/ 41 w 74"/>
                <a:gd name="T37" fmla="*/ 31 h 274"/>
                <a:gd name="T38" fmla="*/ 43 w 74"/>
                <a:gd name="T39" fmla="*/ 55 h 274"/>
                <a:gd name="T40" fmla="*/ 41 w 74"/>
                <a:gd name="T41" fmla="*/ 81 h 274"/>
                <a:gd name="T42" fmla="*/ 34 w 74"/>
                <a:gd name="T43" fmla="*/ 103 h 274"/>
                <a:gd name="T44" fmla="*/ 29 w 74"/>
                <a:gd name="T45" fmla="*/ 134 h 274"/>
                <a:gd name="T46" fmla="*/ 24 w 74"/>
                <a:gd name="T47" fmla="*/ 167 h 274"/>
                <a:gd name="T48" fmla="*/ 19 w 74"/>
                <a:gd name="T49" fmla="*/ 198 h 274"/>
                <a:gd name="T50" fmla="*/ 12 w 74"/>
                <a:gd name="T51" fmla="*/ 226 h 274"/>
                <a:gd name="T52" fmla="*/ 7 w 74"/>
                <a:gd name="T53" fmla="*/ 236 h 274"/>
                <a:gd name="T54" fmla="*/ 5 w 74"/>
                <a:gd name="T55" fmla="*/ 245 h 274"/>
                <a:gd name="T56" fmla="*/ 3 w 74"/>
                <a:gd name="T57" fmla="*/ 257 h 274"/>
                <a:gd name="T58" fmla="*/ 0 w 74"/>
                <a:gd name="T59" fmla="*/ 267 h 274"/>
                <a:gd name="T60" fmla="*/ 0 w 74"/>
                <a:gd name="T61" fmla="*/ 26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274">
                  <a:moveTo>
                    <a:pt x="0" y="267"/>
                  </a:moveTo>
                  <a:lnTo>
                    <a:pt x="3" y="272"/>
                  </a:lnTo>
                  <a:lnTo>
                    <a:pt x="12" y="274"/>
                  </a:lnTo>
                  <a:lnTo>
                    <a:pt x="22" y="272"/>
                  </a:lnTo>
                  <a:lnTo>
                    <a:pt x="29" y="267"/>
                  </a:lnTo>
                  <a:lnTo>
                    <a:pt x="38" y="260"/>
                  </a:lnTo>
                  <a:lnTo>
                    <a:pt x="55" y="200"/>
                  </a:lnTo>
                  <a:lnTo>
                    <a:pt x="67" y="138"/>
                  </a:lnTo>
                  <a:lnTo>
                    <a:pt x="72" y="76"/>
                  </a:lnTo>
                  <a:lnTo>
                    <a:pt x="74" y="15"/>
                  </a:lnTo>
                  <a:lnTo>
                    <a:pt x="72" y="10"/>
                  </a:lnTo>
                  <a:lnTo>
                    <a:pt x="69" y="5"/>
                  </a:lnTo>
                  <a:lnTo>
                    <a:pt x="65" y="3"/>
                  </a:lnTo>
                  <a:lnTo>
                    <a:pt x="60" y="0"/>
                  </a:lnTo>
                  <a:lnTo>
                    <a:pt x="55" y="0"/>
                  </a:lnTo>
                  <a:lnTo>
                    <a:pt x="53" y="3"/>
                  </a:lnTo>
                  <a:lnTo>
                    <a:pt x="48" y="5"/>
                  </a:lnTo>
                  <a:lnTo>
                    <a:pt x="43" y="7"/>
                  </a:lnTo>
                  <a:lnTo>
                    <a:pt x="41" y="31"/>
                  </a:lnTo>
                  <a:lnTo>
                    <a:pt x="43" y="55"/>
                  </a:lnTo>
                  <a:lnTo>
                    <a:pt x="41" y="81"/>
                  </a:lnTo>
                  <a:lnTo>
                    <a:pt x="34" y="103"/>
                  </a:lnTo>
                  <a:lnTo>
                    <a:pt x="29" y="134"/>
                  </a:lnTo>
                  <a:lnTo>
                    <a:pt x="24" y="167"/>
                  </a:lnTo>
                  <a:lnTo>
                    <a:pt x="19" y="198"/>
                  </a:lnTo>
                  <a:lnTo>
                    <a:pt x="12" y="226"/>
                  </a:lnTo>
                  <a:lnTo>
                    <a:pt x="7" y="236"/>
                  </a:lnTo>
                  <a:lnTo>
                    <a:pt x="5" y="245"/>
                  </a:lnTo>
                  <a:lnTo>
                    <a:pt x="3" y="257"/>
                  </a:lnTo>
                  <a:lnTo>
                    <a:pt x="0" y="267"/>
                  </a:lnTo>
                  <a:lnTo>
                    <a:pt x="0" y="2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0" name="Freeform 17"/>
            <p:cNvSpPr>
              <a:spLocks/>
            </p:cNvSpPr>
            <p:nvPr/>
          </p:nvSpPr>
          <p:spPr bwMode="auto">
            <a:xfrm>
              <a:off x="2584" y="1864"/>
              <a:ext cx="353" cy="119"/>
            </a:xfrm>
            <a:custGeom>
              <a:avLst/>
              <a:gdLst>
                <a:gd name="T0" fmla="*/ 3 w 353"/>
                <a:gd name="T1" fmla="*/ 67 h 119"/>
                <a:gd name="T2" fmla="*/ 343 w 353"/>
                <a:gd name="T3" fmla="*/ 119 h 119"/>
                <a:gd name="T4" fmla="*/ 346 w 353"/>
                <a:gd name="T5" fmla="*/ 117 h 119"/>
                <a:gd name="T6" fmla="*/ 348 w 353"/>
                <a:gd name="T7" fmla="*/ 112 h 119"/>
                <a:gd name="T8" fmla="*/ 350 w 353"/>
                <a:gd name="T9" fmla="*/ 109 h 119"/>
                <a:gd name="T10" fmla="*/ 353 w 353"/>
                <a:gd name="T11" fmla="*/ 105 h 119"/>
                <a:gd name="T12" fmla="*/ 343 w 353"/>
                <a:gd name="T13" fmla="*/ 88 h 119"/>
                <a:gd name="T14" fmla="*/ 327 w 353"/>
                <a:gd name="T15" fmla="*/ 74 h 119"/>
                <a:gd name="T16" fmla="*/ 310 w 353"/>
                <a:gd name="T17" fmla="*/ 62 h 119"/>
                <a:gd name="T18" fmla="*/ 291 w 353"/>
                <a:gd name="T19" fmla="*/ 52 h 119"/>
                <a:gd name="T20" fmla="*/ 274 w 353"/>
                <a:gd name="T21" fmla="*/ 43 h 119"/>
                <a:gd name="T22" fmla="*/ 255 w 353"/>
                <a:gd name="T23" fmla="*/ 36 h 119"/>
                <a:gd name="T24" fmla="*/ 236 w 353"/>
                <a:gd name="T25" fmla="*/ 31 h 119"/>
                <a:gd name="T26" fmla="*/ 215 w 353"/>
                <a:gd name="T27" fmla="*/ 26 h 119"/>
                <a:gd name="T28" fmla="*/ 196 w 353"/>
                <a:gd name="T29" fmla="*/ 21 h 119"/>
                <a:gd name="T30" fmla="*/ 174 w 353"/>
                <a:gd name="T31" fmla="*/ 19 h 119"/>
                <a:gd name="T32" fmla="*/ 155 w 353"/>
                <a:gd name="T33" fmla="*/ 14 h 119"/>
                <a:gd name="T34" fmla="*/ 136 w 353"/>
                <a:gd name="T35" fmla="*/ 9 h 119"/>
                <a:gd name="T36" fmla="*/ 50 w 353"/>
                <a:gd name="T37" fmla="*/ 0 h 119"/>
                <a:gd name="T38" fmla="*/ 46 w 353"/>
                <a:gd name="T39" fmla="*/ 2 h 119"/>
                <a:gd name="T40" fmla="*/ 43 w 353"/>
                <a:gd name="T41" fmla="*/ 9 h 119"/>
                <a:gd name="T42" fmla="*/ 43 w 353"/>
                <a:gd name="T43" fmla="*/ 17 h 119"/>
                <a:gd name="T44" fmla="*/ 41 w 353"/>
                <a:gd name="T45" fmla="*/ 24 h 119"/>
                <a:gd name="T46" fmla="*/ 0 w 353"/>
                <a:gd name="T47" fmla="*/ 67 h 119"/>
                <a:gd name="T48" fmla="*/ 3 w 353"/>
                <a:gd name="T49" fmla="*/ 6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 h="119">
                  <a:moveTo>
                    <a:pt x="3" y="67"/>
                  </a:moveTo>
                  <a:lnTo>
                    <a:pt x="343" y="119"/>
                  </a:lnTo>
                  <a:lnTo>
                    <a:pt x="346" y="117"/>
                  </a:lnTo>
                  <a:lnTo>
                    <a:pt x="348" y="112"/>
                  </a:lnTo>
                  <a:lnTo>
                    <a:pt x="350" y="109"/>
                  </a:lnTo>
                  <a:lnTo>
                    <a:pt x="353" y="105"/>
                  </a:lnTo>
                  <a:lnTo>
                    <a:pt x="343" y="88"/>
                  </a:lnTo>
                  <a:lnTo>
                    <a:pt x="327" y="74"/>
                  </a:lnTo>
                  <a:lnTo>
                    <a:pt x="310" y="62"/>
                  </a:lnTo>
                  <a:lnTo>
                    <a:pt x="291" y="52"/>
                  </a:lnTo>
                  <a:lnTo>
                    <a:pt x="274" y="43"/>
                  </a:lnTo>
                  <a:lnTo>
                    <a:pt x="255" y="36"/>
                  </a:lnTo>
                  <a:lnTo>
                    <a:pt x="236" y="31"/>
                  </a:lnTo>
                  <a:lnTo>
                    <a:pt x="215" y="26"/>
                  </a:lnTo>
                  <a:lnTo>
                    <a:pt x="196" y="21"/>
                  </a:lnTo>
                  <a:lnTo>
                    <a:pt x="174" y="19"/>
                  </a:lnTo>
                  <a:lnTo>
                    <a:pt x="155" y="14"/>
                  </a:lnTo>
                  <a:lnTo>
                    <a:pt x="136" y="9"/>
                  </a:lnTo>
                  <a:lnTo>
                    <a:pt x="50" y="0"/>
                  </a:lnTo>
                  <a:lnTo>
                    <a:pt x="46" y="2"/>
                  </a:lnTo>
                  <a:lnTo>
                    <a:pt x="43" y="9"/>
                  </a:lnTo>
                  <a:lnTo>
                    <a:pt x="43" y="17"/>
                  </a:lnTo>
                  <a:lnTo>
                    <a:pt x="41" y="24"/>
                  </a:lnTo>
                  <a:lnTo>
                    <a:pt x="0" y="67"/>
                  </a:lnTo>
                  <a:lnTo>
                    <a:pt x="3" y="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1" name="Freeform 18"/>
            <p:cNvSpPr>
              <a:spLocks/>
            </p:cNvSpPr>
            <p:nvPr/>
          </p:nvSpPr>
          <p:spPr bwMode="auto">
            <a:xfrm>
              <a:off x="2632" y="1666"/>
              <a:ext cx="1069" cy="1553"/>
            </a:xfrm>
            <a:custGeom>
              <a:avLst/>
              <a:gdLst>
                <a:gd name="T0" fmla="*/ 0 w 1069"/>
                <a:gd name="T1" fmla="*/ 1531 h 1553"/>
                <a:gd name="T2" fmla="*/ 12 w 1069"/>
                <a:gd name="T3" fmla="*/ 1553 h 1553"/>
                <a:gd name="T4" fmla="*/ 24 w 1069"/>
                <a:gd name="T5" fmla="*/ 1538 h 1553"/>
                <a:gd name="T6" fmla="*/ 36 w 1069"/>
                <a:gd name="T7" fmla="*/ 1407 h 1553"/>
                <a:gd name="T8" fmla="*/ 52 w 1069"/>
                <a:gd name="T9" fmla="*/ 1162 h 1553"/>
                <a:gd name="T10" fmla="*/ 69 w 1069"/>
                <a:gd name="T11" fmla="*/ 1031 h 1553"/>
                <a:gd name="T12" fmla="*/ 69 w 1069"/>
                <a:gd name="T13" fmla="*/ 1017 h 1553"/>
                <a:gd name="T14" fmla="*/ 74 w 1069"/>
                <a:gd name="T15" fmla="*/ 931 h 1553"/>
                <a:gd name="T16" fmla="*/ 86 w 1069"/>
                <a:gd name="T17" fmla="*/ 776 h 1553"/>
                <a:gd name="T18" fmla="*/ 107 w 1069"/>
                <a:gd name="T19" fmla="*/ 688 h 1553"/>
                <a:gd name="T20" fmla="*/ 112 w 1069"/>
                <a:gd name="T21" fmla="*/ 667 h 1553"/>
                <a:gd name="T22" fmla="*/ 124 w 1069"/>
                <a:gd name="T23" fmla="*/ 641 h 1553"/>
                <a:gd name="T24" fmla="*/ 152 w 1069"/>
                <a:gd name="T25" fmla="*/ 579 h 1553"/>
                <a:gd name="T26" fmla="*/ 198 w 1069"/>
                <a:gd name="T27" fmla="*/ 522 h 1553"/>
                <a:gd name="T28" fmla="*/ 250 w 1069"/>
                <a:gd name="T29" fmla="*/ 469 h 1553"/>
                <a:gd name="T30" fmla="*/ 305 w 1069"/>
                <a:gd name="T31" fmla="*/ 424 h 1553"/>
                <a:gd name="T32" fmla="*/ 374 w 1069"/>
                <a:gd name="T33" fmla="*/ 381 h 1553"/>
                <a:gd name="T34" fmla="*/ 440 w 1069"/>
                <a:gd name="T35" fmla="*/ 338 h 1553"/>
                <a:gd name="T36" fmla="*/ 509 w 1069"/>
                <a:gd name="T37" fmla="*/ 298 h 1553"/>
                <a:gd name="T38" fmla="*/ 581 w 1069"/>
                <a:gd name="T39" fmla="*/ 260 h 1553"/>
                <a:gd name="T40" fmla="*/ 652 w 1069"/>
                <a:gd name="T41" fmla="*/ 222 h 1553"/>
                <a:gd name="T42" fmla="*/ 726 w 1069"/>
                <a:gd name="T43" fmla="*/ 186 h 1553"/>
                <a:gd name="T44" fmla="*/ 802 w 1069"/>
                <a:gd name="T45" fmla="*/ 153 h 1553"/>
                <a:gd name="T46" fmla="*/ 881 w 1069"/>
                <a:gd name="T47" fmla="*/ 119 h 1553"/>
                <a:gd name="T48" fmla="*/ 928 w 1069"/>
                <a:gd name="T49" fmla="*/ 103 h 1553"/>
                <a:gd name="T50" fmla="*/ 976 w 1069"/>
                <a:gd name="T51" fmla="*/ 86 h 1553"/>
                <a:gd name="T52" fmla="*/ 1021 w 1069"/>
                <a:gd name="T53" fmla="*/ 67 h 1553"/>
                <a:gd name="T54" fmla="*/ 1064 w 1069"/>
                <a:gd name="T55" fmla="*/ 48 h 1553"/>
                <a:gd name="T56" fmla="*/ 1069 w 1069"/>
                <a:gd name="T57" fmla="*/ 36 h 1553"/>
                <a:gd name="T58" fmla="*/ 1064 w 1069"/>
                <a:gd name="T59" fmla="*/ 24 h 1553"/>
                <a:gd name="T60" fmla="*/ 1033 w 1069"/>
                <a:gd name="T61" fmla="*/ 10 h 1553"/>
                <a:gd name="T62" fmla="*/ 997 w 1069"/>
                <a:gd name="T63" fmla="*/ 0 h 1553"/>
                <a:gd name="T64" fmla="*/ 959 w 1069"/>
                <a:gd name="T65" fmla="*/ 0 h 1553"/>
                <a:gd name="T66" fmla="*/ 921 w 1069"/>
                <a:gd name="T67" fmla="*/ 5 h 1553"/>
                <a:gd name="T68" fmla="*/ 840 w 1069"/>
                <a:gd name="T69" fmla="*/ 50 h 1553"/>
                <a:gd name="T70" fmla="*/ 759 w 1069"/>
                <a:gd name="T71" fmla="*/ 93 h 1553"/>
                <a:gd name="T72" fmla="*/ 678 w 1069"/>
                <a:gd name="T73" fmla="*/ 134 h 1553"/>
                <a:gd name="T74" fmla="*/ 598 w 1069"/>
                <a:gd name="T75" fmla="*/ 177 h 1553"/>
                <a:gd name="T76" fmla="*/ 519 w 1069"/>
                <a:gd name="T77" fmla="*/ 222 h 1553"/>
                <a:gd name="T78" fmla="*/ 440 w 1069"/>
                <a:gd name="T79" fmla="*/ 267 h 1553"/>
                <a:gd name="T80" fmla="*/ 364 w 1069"/>
                <a:gd name="T81" fmla="*/ 315 h 1553"/>
                <a:gd name="T82" fmla="*/ 293 w 1069"/>
                <a:gd name="T83" fmla="*/ 367 h 1553"/>
                <a:gd name="T84" fmla="*/ 264 w 1069"/>
                <a:gd name="T85" fmla="*/ 386 h 1553"/>
                <a:gd name="T86" fmla="*/ 233 w 1069"/>
                <a:gd name="T87" fmla="*/ 407 h 1553"/>
                <a:gd name="T88" fmla="*/ 198 w 1069"/>
                <a:gd name="T89" fmla="*/ 441 h 1553"/>
                <a:gd name="T90" fmla="*/ 162 w 1069"/>
                <a:gd name="T91" fmla="*/ 477 h 1553"/>
                <a:gd name="T92" fmla="*/ 131 w 1069"/>
                <a:gd name="T93" fmla="*/ 517 h 1553"/>
                <a:gd name="T94" fmla="*/ 107 w 1069"/>
                <a:gd name="T95" fmla="*/ 562 h 1553"/>
                <a:gd name="T96" fmla="*/ 79 w 1069"/>
                <a:gd name="T97" fmla="*/ 650 h 1553"/>
                <a:gd name="T98" fmla="*/ 62 w 1069"/>
                <a:gd name="T99" fmla="*/ 741 h 1553"/>
                <a:gd name="T100" fmla="*/ 60 w 1069"/>
                <a:gd name="T101" fmla="*/ 798 h 1553"/>
                <a:gd name="T102" fmla="*/ 48 w 1069"/>
                <a:gd name="T103" fmla="*/ 855 h 1553"/>
                <a:gd name="T104" fmla="*/ 21 w 1069"/>
                <a:gd name="T105" fmla="*/ 1169 h 1553"/>
                <a:gd name="T106" fmla="*/ 0 w 1069"/>
                <a:gd name="T107" fmla="*/ 148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9" h="1553">
                  <a:moveTo>
                    <a:pt x="0" y="1483"/>
                  </a:moveTo>
                  <a:lnTo>
                    <a:pt x="0" y="1531"/>
                  </a:lnTo>
                  <a:lnTo>
                    <a:pt x="5" y="1553"/>
                  </a:lnTo>
                  <a:lnTo>
                    <a:pt x="12" y="1553"/>
                  </a:lnTo>
                  <a:lnTo>
                    <a:pt x="19" y="1545"/>
                  </a:lnTo>
                  <a:lnTo>
                    <a:pt x="24" y="1538"/>
                  </a:lnTo>
                  <a:lnTo>
                    <a:pt x="29" y="1531"/>
                  </a:lnTo>
                  <a:lnTo>
                    <a:pt x="36" y="1407"/>
                  </a:lnTo>
                  <a:lnTo>
                    <a:pt x="43" y="1284"/>
                  </a:lnTo>
                  <a:lnTo>
                    <a:pt x="52" y="1162"/>
                  </a:lnTo>
                  <a:lnTo>
                    <a:pt x="69" y="1038"/>
                  </a:lnTo>
                  <a:lnTo>
                    <a:pt x="69" y="1031"/>
                  </a:lnTo>
                  <a:lnTo>
                    <a:pt x="69" y="1024"/>
                  </a:lnTo>
                  <a:lnTo>
                    <a:pt x="69" y="1017"/>
                  </a:lnTo>
                  <a:lnTo>
                    <a:pt x="67" y="1010"/>
                  </a:lnTo>
                  <a:lnTo>
                    <a:pt x="74" y="931"/>
                  </a:lnTo>
                  <a:lnTo>
                    <a:pt x="76" y="853"/>
                  </a:lnTo>
                  <a:lnTo>
                    <a:pt x="86" y="776"/>
                  </a:lnTo>
                  <a:lnTo>
                    <a:pt x="107" y="703"/>
                  </a:lnTo>
                  <a:lnTo>
                    <a:pt x="107" y="688"/>
                  </a:lnTo>
                  <a:lnTo>
                    <a:pt x="110" y="679"/>
                  </a:lnTo>
                  <a:lnTo>
                    <a:pt x="112" y="667"/>
                  </a:lnTo>
                  <a:lnTo>
                    <a:pt x="114" y="657"/>
                  </a:lnTo>
                  <a:lnTo>
                    <a:pt x="124" y="641"/>
                  </a:lnTo>
                  <a:lnTo>
                    <a:pt x="136" y="610"/>
                  </a:lnTo>
                  <a:lnTo>
                    <a:pt x="152" y="579"/>
                  </a:lnTo>
                  <a:lnTo>
                    <a:pt x="174" y="550"/>
                  </a:lnTo>
                  <a:lnTo>
                    <a:pt x="198" y="522"/>
                  </a:lnTo>
                  <a:lnTo>
                    <a:pt x="221" y="496"/>
                  </a:lnTo>
                  <a:lnTo>
                    <a:pt x="250" y="469"/>
                  </a:lnTo>
                  <a:lnTo>
                    <a:pt x="279" y="446"/>
                  </a:lnTo>
                  <a:lnTo>
                    <a:pt x="305" y="424"/>
                  </a:lnTo>
                  <a:lnTo>
                    <a:pt x="338" y="403"/>
                  </a:lnTo>
                  <a:lnTo>
                    <a:pt x="374" y="381"/>
                  </a:lnTo>
                  <a:lnTo>
                    <a:pt x="407" y="360"/>
                  </a:lnTo>
                  <a:lnTo>
                    <a:pt x="440" y="338"/>
                  </a:lnTo>
                  <a:lnTo>
                    <a:pt x="476" y="319"/>
                  </a:lnTo>
                  <a:lnTo>
                    <a:pt x="509" y="298"/>
                  </a:lnTo>
                  <a:lnTo>
                    <a:pt x="545" y="279"/>
                  </a:lnTo>
                  <a:lnTo>
                    <a:pt x="581" y="260"/>
                  </a:lnTo>
                  <a:lnTo>
                    <a:pt x="617" y="241"/>
                  </a:lnTo>
                  <a:lnTo>
                    <a:pt x="652" y="222"/>
                  </a:lnTo>
                  <a:lnTo>
                    <a:pt x="688" y="205"/>
                  </a:lnTo>
                  <a:lnTo>
                    <a:pt x="726" y="186"/>
                  </a:lnTo>
                  <a:lnTo>
                    <a:pt x="764" y="169"/>
                  </a:lnTo>
                  <a:lnTo>
                    <a:pt x="802" y="153"/>
                  </a:lnTo>
                  <a:lnTo>
                    <a:pt x="840" y="136"/>
                  </a:lnTo>
                  <a:lnTo>
                    <a:pt x="881" y="119"/>
                  </a:lnTo>
                  <a:lnTo>
                    <a:pt x="905" y="110"/>
                  </a:lnTo>
                  <a:lnTo>
                    <a:pt x="928" y="103"/>
                  </a:lnTo>
                  <a:lnTo>
                    <a:pt x="952" y="93"/>
                  </a:lnTo>
                  <a:lnTo>
                    <a:pt x="976" y="86"/>
                  </a:lnTo>
                  <a:lnTo>
                    <a:pt x="1000" y="77"/>
                  </a:lnTo>
                  <a:lnTo>
                    <a:pt x="1021" y="67"/>
                  </a:lnTo>
                  <a:lnTo>
                    <a:pt x="1043" y="58"/>
                  </a:lnTo>
                  <a:lnTo>
                    <a:pt x="1064" y="48"/>
                  </a:lnTo>
                  <a:lnTo>
                    <a:pt x="1067" y="43"/>
                  </a:lnTo>
                  <a:lnTo>
                    <a:pt x="1069" y="36"/>
                  </a:lnTo>
                  <a:lnTo>
                    <a:pt x="1067" y="29"/>
                  </a:lnTo>
                  <a:lnTo>
                    <a:pt x="1064" y="24"/>
                  </a:lnTo>
                  <a:lnTo>
                    <a:pt x="1050" y="17"/>
                  </a:lnTo>
                  <a:lnTo>
                    <a:pt x="1033" y="10"/>
                  </a:lnTo>
                  <a:lnTo>
                    <a:pt x="1014" y="5"/>
                  </a:lnTo>
                  <a:lnTo>
                    <a:pt x="997" y="0"/>
                  </a:lnTo>
                  <a:lnTo>
                    <a:pt x="978" y="0"/>
                  </a:lnTo>
                  <a:lnTo>
                    <a:pt x="959" y="0"/>
                  </a:lnTo>
                  <a:lnTo>
                    <a:pt x="940" y="0"/>
                  </a:lnTo>
                  <a:lnTo>
                    <a:pt x="921" y="5"/>
                  </a:lnTo>
                  <a:lnTo>
                    <a:pt x="881" y="27"/>
                  </a:lnTo>
                  <a:lnTo>
                    <a:pt x="840" y="50"/>
                  </a:lnTo>
                  <a:lnTo>
                    <a:pt x="800" y="72"/>
                  </a:lnTo>
                  <a:lnTo>
                    <a:pt x="759" y="93"/>
                  </a:lnTo>
                  <a:lnTo>
                    <a:pt x="719" y="115"/>
                  </a:lnTo>
                  <a:lnTo>
                    <a:pt x="678" y="134"/>
                  </a:lnTo>
                  <a:lnTo>
                    <a:pt x="638" y="155"/>
                  </a:lnTo>
                  <a:lnTo>
                    <a:pt x="598" y="177"/>
                  </a:lnTo>
                  <a:lnTo>
                    <a:pt x="557" y="198"/>
                  </a:lnTo>
                  <a:lnTo>
                    <a:pt x="519" y="222"/>
                  </a:lnTo>
                  <a:lnTo>
                    <a:pt x="479" y="243"/>
                  </a:lnTo>
                  <a:lnTo>
                    <a:pt x="440" y="267"/>
                  </a:lnTo>
                  <a:lnTo>
                    <a:pt x="402" y="291"/>
                  </a:lnTo>
                  <a:lnTo>
                    <a:pt x="364" y="315"/>
                  </a:lnTo>
                  <a:lnTo>
                    <a:pt x="329" y="341"/>
                  </a:lnTo>
                  <a:lnTo>
                    <a:pt x="293" y="367"/>
                  </a:lnTo>
                  <a:lnTo>
                    <a:pt x="276" y="377"/>
                  </a:lnTo>
                  <a:lnTo>
                    <a:pt x="264" y="386"/>
                  </a:lnTo>
                  <a:lnTo>
                    <a:pt x="250" y="398"/>
                  </a:lnTo>
                  <a:lnTo>
                    <a:pt x="233" y="407"/>
                  </a:lnTo>
                  <a:lnTo>
                    <a:pt x="214" y="424"/>
                  </a:lnTo>
                  <a:lnTo>
                    <a:pt x="198" y="441"/>
                  </a:lnTo>
                  <a:lnTo>
                    <a:pt x="179" y="457"/>
                  </a:lnTo>
                  <a:lnTo>
                    <a:pt x="162" y="477"/>
                  </a:lnTo>
                  <a:lnTo>
                    <a:pt x="148" y="496"/>
                  </a:lnTo>
                  <a:lnTo>
                    <a:pt x="131" y="517"/>
                  </a:lnTo>
                  <a:lnTo>
                    <a:pt x="119" y="538"/>
                  </a:lnTo>
                  <a:lnTo>
                    <a:pt x="107" y="562"/>
                  </a:lnTo>
                  <a:lnTo>
                    <a:pt x="90" y="607"/>
                  </a:lnTo>
                  <a:lnTo>
                    <a:pt x="79" y="650"/>
                  </a:lnTo>
                  <a:lnTo>
                    <a:pt x="69" y="696"/>
                  </a:lnTo>
                  <a:lnTo>
                    <a:pt x="62" y="741"/>
                  </a:lnTo>
                  <a:lnTo>
                    <a:pt x="60" y="769"/>
                  </a:lnTo>
                  <a:lnTo>
                    <a:pt x="60" y="798"/>
                  </a:lnTo>
                  <a:lnTo>
                    <a:pt x="55" y="826"/>
                  </a:lnTo>
                  <a:lnTo>
                    <a:pt x="48" y="855"/>
                  </a:lnTo>
                  <a:lnTo>
                    <a:pt x="31" y="1012"/>
                  </a:lnTo>
                  <a:lnTo>
                    <a:pt x="21" y="1169"/>
                  </a:lnTo>
                  <a:lnTo>
                    <a:pt x="14" y="1326"/>
                  </a:lnTo>
                  <a:lnTo>
                    <a:pt x="0" y="148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2" name="Freeform 19"/>
            <p:cNvSpPr>
              <a:spLocks/>
            </p:cNvSpPr>
            <p:nvPr/>
          </p:nvSpPr>
          <p:spPr bwMode="auto">
            <a:xfrm>
              <a:off x="2656" y="3266"/>
              <a:ext cx="271" cy="467"/>
            </a:xfrm>
            <a:custGeom>
              <a:avLst/>
              <a:gdLst>
                <a:gd name="T0" fmla="*/ 12 w 271"/>
                <a:gd name="T1" fmla="*/ 31 h 467"/>
                <a:gd name="T2" fmla="*/ 47 w 271"/>
                <a:gd name="T3" fmla="*/ 52 h 467"/>
                <a:gd name="T4" fmla="*/ 88 w 271"/>
                <a:gd name="T5" fmla="*/ 72 h 467"/>
                <a:gd name="T6" fmla="*/ 128 w 271"/>
                <a:gd name="T7" fmla="*/ 81 h 467"/>
                <a:gd name="T8" fmla="*/ 169 w 271"/>
                <a:gd name="T9" fmla="*/ 83 h 467"/>
                <a:gd name="T10" fmla="*/ 205 w 271"/>
                <a:gd name="T11" fmla="*/ 93 h 467"/>
                <a:gd name="T12" fmla="*/ 221 w 271"/>
                <a:gd name="T13" fmla="*/ 102 h 467"/>
                <a:gd name="T14" fmla="*/ 224 w 271"/>
                <a:gd name="T15" fmla="*/ 105 h 467"/>
                <a:gd name="T16" fmla="*/ 152 w 271"/>
                <a:gd name="T17" fmla="*/ 357 h 467"/>
                <a:gd name="T18" fmla="*/ 152 w 271"/>
                <a:gd name="T19" fmla="*/ 360 h 467"/>
                <a:gd name="T20" fmla="*/ 155 w 271"/>
                <a:gd name="T21" fmla="*/ 364 h 467"/>
                <a:gd name="T22" fmla="*/ 140 w 271"/>
                <a:gd name="T23" fmla="*/ 462 h 467"/>
                <a:gd name="T24" fmla="*/ 143 w 271"/>
                <a:gd name="T25" fmla="*/ 464 h 467"/>
                <a:gd name="T26" fmla="*/ 147 w 271"/>
                <a:gd name="T27" fmla="*/ 464 h 467"/>
                <a:gd name="T28" fmla="*/ 152 w 271"/>
                <a:gd name="T29" fmla="*/ 467 h 467"/>
                <a:gd name="T30" fmla="*/ 159 w 271"/>
                <a:gd name="T31" fmla="*/ 464 h 467"/>
                <a:gd name="T32" fmla="*/ 166 w 271"/>
                <a:gd name="T33" fmla="*/ 457 h 467"/>
                <a:gd name="T34" fmla="*/ 174 w 271"/>
                <a:gd name="T35" fmla="*/ 400 h 467"/>
                <a:gd name="T36" fmla="*/ 205 w 271"/>
                <a:gd name="T37" fmla="*/ 295 h 467"/>
                <a:gd name="T38" fmla="*/ 245 w 271"/>
                <a:gd name="T39" fmla="*/ 195 h 467"/>
                <a:gd name="T40" fmla="*/ 271 w 271"/>
                <a:gd name="T41" fmla="*/ 98 h 467"/>
                <a:gd name="T42" fmla="*/ 262 w 271"/>
                <a:gd name="T43" fmla="*/ 43 h 467"/>
                <a:gd name="T44" fmla="*/ 243 w 271"/>
                <a:gd name="T45" fmla="*/ 38 h 467"/>
                <a:gd name="T46" fmla="*/ 221 w 271"/>
                <a:gd name="T47" fmla="*/ 38 h 467"/>
                <a:gd name="T48" fmla="*/ 200 w 271"/>
                <a:gd name="T49" fmla="*/ 38 h 467"/>
                <a:gd name="T50" fmla="*/ 166 w 271"/>
                <a:gd name="T51" fmla="*/ 33 h 467"/>
                <a:gd name="T52" fmla="*/ 121 w 271"/>
                <a:gd name="T53" fmla="*/ 29 h 467"/>
                <a:gd name="T54" fmla="*/ 76 w 271"/>
                <a:gd name="T55" fmla="*/ 19 h 467"/>
                <a:gd name="T56" fmla="*/ 31 w 271"/>
                <a:gd name="T57" fmla="*/ 7 h 467"/>
                <a:gd name="T58" fmla="*/ 7 w 271"/>
                <a:gd name="T59" fmla="*/ 3 h 467"/>
                <a:gd name="T60" fmla="*/ 2 w 271"/>
                <a:gd name="T61" fmla="*/ 10 h 467"/>
                <a:gd name="T62" fmla="*/ 0 w 271"/>
                <a:gd name="T63"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467">
                  <a:moveTo>
                    <a:pt x="0" y="14"/>
                  </a:moveTo>
                  <a:lnTo>
                    <a:pt x="12" y="31"/>
                  </a:lnTo>
                  <a:lnTo>
                    <a:pt x="28" y="43"/>
                  </a:lnTo>
                  <a:lnTo>
                    <a:pt x="47" y="52"/>
                  </a:lnTo>
                  <a:lnTo>
                    <a:pt x="69" y="64"/>
                  </a:lnTo>
                  <a:lnTo>
                    <a:pt x="88" y="72"/>
                  </a:lnTo>
                  <a:lnTo>
                    <a:pt x="109" y="76"/>
                  </a:lnTo>
                  <a:lnTo>
                    <a:pt x="128" y="81"/>
                  </a:lnTo>
                  <a:lnTo>
                    <a:pt x="150" y="81"/>
                  </a:lnTo>
                  <a:lnTo>
                    <a:pt x="169" y="83"/>
                  </a:lnTo>
                  <a:lnTo>
                    <a:pt x="188" y="88"/>
                  </a:lnTo>
                  <a:lnTo>
                    <a:pt x="205" y="93"/>
                  </a:lnTo>
                  <a:lnTo>
                    <a:pt x="221" y="100"/>
                  </a:lnTo>
                  <a:lnTo>
                    <a:pt x="221" y="102"/>
                  </a:lnTo>
                  <a:lnTo>
                    <a:pt x="224" y="102"/>
                  </a:lnTo>
                  <a:lnTo>
                    <a:pt x="224" y="105"/>
                  </a:lnTo>
                  <a:lnTo>
                    <a:pt x="224" y="105"/>
                  </a:lnTo>
                  <a:lnTo>
                    <a:pt x="152" y="357"/>
                  </a:lnTo>
                  <a:lnTo>
                    <a:pt x="152" y="360"/>
                  </a:lnTo>
                  <a:lnTo>
                    <a:pt x="152" y="360"/>
                  </a:lnTo>
                  <a:lnTo>
                    <a:pt x="152" y="362"/>
                  </a:lnTo>
                  <a:lnTo>
                    <a:pt x="155" y="364"/>
                  </a:lnTo>
                  <a:lnTo>
                    <a:pt x="140" y="460"/>
                  </a:lnTo>
                  <a:lnTo>
                    <a:pt x="140" y="462"/>
                  </a:lnTo>
                  <a:lnTo>
                    <a:pt x="143" y="462"/>
                  </a:lnTo>
                  <a:lnTo>
                    <a:pt x="143" y="464"/>
                  </a:lnTo>
                  <a:lnTo>
                    <a:pt x="145" y="464"/>
                  </a:lnTo>
                  <a:lnTo>
                    <a:pt x="147" y="464"/>
                  </a:lnTo>
                  <a:lnTo>
                    <a:pt x="150" y="464"/>
                  </a:lnTo>
                  <a:lnTo>
                    <a:pt x="152" y="467"/>
                  </a:lnTo>
                  <a:lnTo>
                    <a:pt x="155" y="467"/>
                  </a:lnTo>
                  <a:lnTo>
                    <a:pt x="159" y="464"/>
                  </a:lnTo>
                  <a:lnTo>
                    <a:pt x="162" y="462"/>
                  </a:lnTo>
                  <a:lnTo>
                    <a:pt x="166" y="457"/>
                  </a:lnTo>
                  <a:lnTo>
                    <a:pt x="171" y="455"/>
                  </a:lnTo>
                  <a:lnTo>
                    <a:pt x="174" y="400"/>
                  </a:lnTo>
                  <a:lnTo>
                    <a:pt x="186" y="348"/>
                  </a:lnTo>
                  <a:lnTo>
                    <a:pt x="205" y="295"/>
                  </a:lnTo>
                  <a:lnTo>
                    <a:pt x="226" y="245"/>
                  </a:lnTo>
                  <a:lnTo>
                    <a:pt x="245" y="195"/>
                  </a:lnTo>
                  <a:lnTo>
                    <a:pt x="262" y="148"/>
                  </a:lnTo>
                  <a:lnTo>
                    <a:pt x="271" y="98"/>
                  </a:lnTo>
                  <a:lnTo>
                    <a:pt x="271" y="48"/>
                  </a:lnTo>
                  <a:lnTo>
                    <a:pt x="262" y="43"/>
                  </a:lnTo>
                  <a:lnTo>
                    <a:pt x="252" y="41"/>
                  </a:lnTo>
                  <a:lnTo>
                    <a:pt x="243" y="38"/>
                  </a:lnTo>
                  <a:lnTo>
                    <a:pt x="231" y="38"/>
                  </a:lnTo>
                  <a:lnTo>
                    <a:pt x="221" y="38"/>
                  </a:lnTo>
                  <a:lnTo>
                    <a:pt x="212" y="38"/>
                  </a:lnTo>
                  <a:lnTo>
                    <a:pt x="200" y="38"/>
                  </a:lnTo>
                  <a:lnTo>
                    <a:pt x="190" y="36"/>
                  </a:lnTo>
                  <a:lnTo>
                    <a:pt x="166" y="33"/>
                  </a:lnTo>
                  <a:lnTo>
                    <a:pt x="145" y="31"/>
                  </a:lnTo>
                  <a:lnTo>
                    <a:pt x="121" y="29"/>
                  </a:lnTo>
                  <a:lnTo>
                    <a:pt x="97" y="24"/>
                  </a:lnTo>
                  <a:lnTo>
                    <a:pt x="76" y="19"/>
                  </a:lnTo>
                  <a:lnTo>
                    <a:pt x="52" y="12"/>
                  </a:lnTo>
                  <a:lnTo>
                    <a:pt x="31" y="7"/>
                  </a:lnTo>
                  <a:lnTo>
                    <a:pt x="9" y="0"/>
                  </a:lnTo>
                  <a:lnTo>
                    <a:pt x="7" y="3"/>
                  </a:lnTo>
                  <a:lnTo>
                    <a:pt x="5" y="5"/>
                  </a:lnTo>
                  <a:lnTo>
                    <a:pt x="2" y="10"/>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3" name="Freeform 20"/>
            <p:cNvSpPr>
              <a:spLocks/>
            </p:cNvSpPr>
            <p:nvPr/>
          </p:nvSpPr>
          <p:spPr bwMode="auto">
            <a:xfrm>
              <a:off x="2811" y="588"/>
              <a:ext cx="1202" cy="724"/>
            </a:xfrm>
            <a:custGeom>
              <a:avLst/>
              <a:gdLst>
                <a:gd name="T0" fmla="*/ 0 w 1202"/>
                <a:gd name="T1" fmla="*/ 17 h 724"/>
                <a:gd name="T2" fmla="*/ 0 w 1202"/>
                <a:gd name="T3" fmla="*/ 21 h 724"/>
                <a:gd name="T4" fmla="*/ 19 w 1202"/>
                <a:gd name="T5" fmla="*/ 31 h 724"/>
                <a:gd name="T6" fmla="*/ 54 w 1202"/>
                <a:gd name="T7" fmla="*/ 40 h 724"/>
                <a:gd name="T8" fmla="*/ 92 w 1202"/>
                <a:gd name="T9" fmla="*/ 52 h 724"/>
                <a:gd name="T10" fmla="*/ 126 w 1202"/>
                <a:gd name="T11" fmla="*/ 67 h 724"/>
                <a:gd name="T12" fmla="*/ 188 w 1202"/>
                <a:gd name="T13" fmla="*/ 95 h 724"/>
                <a:gd name="T14" fmla="*/ 278 w 1202"/>
                <a:gd name="T15" fmla="*/ 140 h 724"/>
                <a:gd name="T16" fmla="*/ 361 w 1202"/>
                <a:gd name="T17" fmla="*/ 188 h 724"/>
                <a:gd name="T18" fmla="*/ 445 w 1202"/>
                <a:gd name="T19" fmla="*/ 236 h 724"/>
                <a:gd name="T20" fmla="*/ 511 w 1202"/>
                <a:gd name="T21" fmla="*/ 271 h 724"/>
                <a:gd name="T22" fmla="*/ 552 w 1202"/>
                <a:gd name="T23" fmla="*/ 295 h 724"/>
                <a:gd name="T24" fmla="*/ 590 w 1202"/>
                <a:gd name="T25" fmla="*/ 321 h 724"/>
                <a:gd name="T26" fmla="*/ 630 w 1202"/>
                <a:gd name="T27" fmla="*/ 345 h 724"/>
                <a:gd name="T28" fmla="*/ 678 w 1202"/>
                <a:gd name="T29" fmla="*/ 371 h 724"/>
                <a:gd name="T30" fmla="*/ 730 w 1202"/>
                <a:gd name="T31" fmla="*/ 405 h 724"/>
                <a:gd name="T32" fmla="*/ 783 w 1202"/>
                <a:gd name="T33" fmla="*/ 436 h 724"/>
                <a:gd name="T34" fmla="*/ 830 w 1202"/>
                <a:gd name="T35" fmla="*/ 469 h 724"/>
                <a:gd name="T36" fmla="*/ 888 w 1202"/>
                <a:gd name="T37" fmla="*/ 509 h 724"/>
                <a:gd name="T38" fmla="*/ 961 w 1202"/>
                <a:gd name="T39" fmla="*/ 555 h 724"/>
                <a:gd name="T40" fmla="*/ 1035 w 1202"/>
                <a:gd name="T41" fmla="*/ 605 h 724"/>
                <a:gd name="T42" fmla="*/ 1102 w 1202"/>
                <a:gd name="T43" fmla="*/ 655 h 724"/>
                <a:gd name="T44" fmla="*/ 1149 w 1202"/>
                <a:gd name="T45" fmla="*/ 690 h 724"/>
                <a:gd name="T46" fmla="*/ 1173 w 1202"/>
                <a:gd name="T47" fmla="*/ 714 h 724"/>
                <a:gd name="T48" fmla="*/ 1190 w 1202"/>
                <a:gd name="T49" fmla="*/ 724 h 724"/>
                <a:gd name="T50" fmla="*/ 1195 w 1202"/>
                <a:gd name="T51" fmla="*/ 724 h 724"/>
                <a:gd name="T52" fmla="*/ 1199 w 1202"/>
                <a:gd name="T53" fmla="*/ 717 h 724"/>
                <a:gd name="T54" fmla="*/ 1199 w 1202"/>
                <a:gd name="T55" fmla="*/ 707 h 724"/>
                <a:gd name="T56" fmla="*/ 1185 w 1202"/>
                <a:gd name="T57" fmla="*/ 686 h 724"/>
                <a:gd name="T58" fmla="*/ 1154 w 1202"/>
                <a:gd name="T59" fmla="*/ 652 h 724"/>
                <a:gd name="T60" fmla="*/ 1123 w 1202"/>
                <a:gd name="T61" fmla="*/ 619 h 724"/>
                <a:gd name="T62" fmla="*/ 1090 w 1202"/>
                <a:gd name="T63" fmla="*/ 588 h 724"/>
                <a:gd name="T64" fmla="*/ 1064 w 1202"/>
                <a:gd name="T65" fmla="*/ 564 h 724"/>
                <a:gd name="T66" fmla="*/ 1045 w 1202"/>
                <a:gd name="T67" fmla="*/ 545 h 724"/>
                <a:gd name="T68" fmla="*/ 1018 w 1202"/>
                <a:gd name="T69" fmla="*/ 524 h 724"/>
                <a:gd name="T70" fmla="*/ 985 w 1202"/>
                <a:gd name="T71" fmla="*/ 500 h 724"/>
                <a:gd name="T72" fmla="*/ 966 w 1202"/>
                <a:gd name="T73" fmla="*/ 483 h 724"/>
                <a:gd name="T74" fmla="*/ 961 w 1202"/>
                <a:gd name="T75" fmla="*/ 481 h 724"/>
                <a:gd name="T76" fmla="*/ 949 w 1202"/>
                <a:gd name="T77" fmla="*/ 471 h 724"/>
                <a:gd name="T78" fmla="*/ 923 w 1202"/>
                <a:gd name="T79" fmla="*/ 452 h 724"/>
                <a:gd name="T80" fmla="*/ 897 w 1202"/>
                <a:gd name="T81" fmla="*/ 436 h 724"/>
                <a:gd name="T82" fmla="*/ 868 w 1202"/>
                <a:gd name="T83" fmla="*/ 417 h 724"/>
                <a:gd name="T84" fmla="*/ 833 w 1202"/>
                <a:gd name="T85" fmla="*/ 388 h 724"/>
                <a:gd name="T86" fmla="*/ 785 w 1202"/>
                <a:gd name="T87" fmla="*/ 357 h 724"/>
                <a:gd name="T88" fmla="*/ 735 w 1202"/>
                <a:gd name="T89" fmla="*/ 329 h 724"/>
                <a:gd name="T90" fmla="*/ 688 w 1202"/>
                <a:gd name="T91" fmla="*/ 298 h 724"/>
                <a:gd name="T92" fmla="*/ 640 w 1202"/>
                <a:gd name="T93" fmla="*/ 267 h 724"/>
                <a:gd name="T94" fmla="*/ 595 w 1202"/>
                <a:gd name="T95" fmla="*/ 233 h 724"/>
                <a:gd name="T96" fmla="*/ 549 w 1202"/>
                <a:gd name="T97" fmla="*/ 200 h 724"/>
                <a:gd name="T98" fmla="*/ 504 w 1202"/>
                <a:gd name="T99" fmla="*/ 169 h 724"/>
                <a:gd name="T100" fmla="*/ 457 w 1202"/>
                <a:gd name="T101" fmla="*/ 140 h 724"/>
                <a:gd name="T102" fmla="*/ 407 w 1202"/>
                <a:gd name="T103" fmla="*/ 112 h 724"/>
                <a:gd name="T104" fmla="*/ 354 w 1202"/>
                <a:gd name="T105" fmla="*/ 86 h 724"/>
                <a:gd name="T106" fmla="*/ 297 w 1202"/>
                <a:gd name="T107" fmla="*/ 62 h 724"/>
                <a:gd name="T108" fmla="*/ 235 w 1202"/>
                <a:gd name="T109" fmla="*/ 43 h 724"/>
                <a:gd name="T110" fmla="*/ 169 w 1202"/>
                <a:gd name="T111" fmla="*/ 24 h 724"/>
                <a:gd name="T112" fmla="*/ 102 w 1202"/>
                <a:gd name="T113" fmla="*/ 5 h 724"/>
                <a:gd name="T114" fmla="*/ 35 w 1202"/>
                <a:gd name="T115" fmla="*/ 2 h 724"/>
                <a:gd name="T116" fmla="*/ 2 w 1202"/>
                <a:gd name="T117" fmla="*/ 12 h 724"/>
                <a:gd name="T118" fmla="*/ 0 w 1202"/>
                <a:gd name="T119" fmla="*/ 12 h 724"/>
                <a:gd name="T120" fmla="*/ 0 w 1202"/>
                <a:gd name="T121" fmla="*/ 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2" h="724">
                  <a:moveTo>
                    <a:pt x="0" y="14"/>
                  </a:moveTo>
                  <a:lnTo>
                    <a:pt x="0" y="17"/>
                  </a:lnTo>
                  <a:lnTo>
                    <a:pt x="0" y="19"/>
                  </a:lnTo>
                  <a:lnTo>
                    <a:pt x="0" y="21"/>
                  </a:lnTo>
                  <a:lnTo>
                    <a:pt x="0" y="24"/>
                  </a:lnTo>
                  <a:lnTo>
                    <a:pt x="19" y="31"/>
                  </a:lnTo>
                  <a:lnTo>
                    <a:pt x="35" y="36"/>
                  </a:lnTo>
                  <a:lnTo>
                    <a:pt x="54" y="40"/>
                  </a:lnTo>
                  <a:lnTo>
                    <a:pt x="73" y="45"/>
                  </a:lnTo>
                  <a:lnTo>
                    <a:pt x="92" y="52"/>
                  </a:lnTo>
                  <a:lnTo>
                    <a:pt x="109" y="57"/>
                  </a:lnTo>
                  <a:lnTo>
                    <a:pt x="126" y="67"/>
                  </a:lnTo>
                  <a:lnTo>
                    <a:pt x="142" y="74"/>
                  </a:lnTo>
                  <a:lnTo>
                    <a:pt x="188" y="95"/>
                  </a:lnTo>
                  <a:lnTo>
                    <a:pt x="233" y="117"/>
                  </a:lnTo>
                  <a:lnTo>
                    <a:pt x="278" y="140"/>
                  </a:lnTo>
                  <a:lnTo>
                    <a:pt x="319" y="162"/>
                  </a:lnTo>
                  <a:lnTo>
                    <a:pt x="361" y="188"/>
                  </a:lnTo>
                  <a:lnTo>
                    <a:pt x="404" y="212"/>
                  </a:lnTo>
                  <a:lnTo>
                    <a:pt x="445" y="236"/>
                  </a:lnTo>
                  <a:lnTo>
                    <a:pt x="488" y="259"/>
                  </a:lnTo>
                  <a:lnTo>
                    <a:pt x="511" y="271"/>
                  </a:lnTo>
                  <a:lnTo>
                    <a:pt x="533" y="283"/>
                  </a:lnTo>
                  <a:lnTo>
                    <a:pt x="552" y="295"/>
                  </a:lnTo>
                  <a:lnTo>
                    <a:pt x="571" y="309"/>
                  </a:lnTo>
                  <a:lnTo>
                    <a:pt x="590" y="321"/>
                  </a:lnTo>
                  <a:lnTo>
                    <a:pt x="609" y="333"/>
                  </a:lnTo>
                  <a:lnTo>
                    <a:pt x="630" y="345"/>
                  </a:lnTo>
                  <a:lnTo>
                    <a:pt x="652" y="355"/>
                  </a:lnTo>
                  <a:lnTo>
                    <a:pt x="678" y="371"/>
                  </a:lnTo>
                  <a:lnTo>
                    <a:pt x="704" y="388"/>
                  </a:lnTo>
                  <a:lnTo>
                    <a:pt x="730" y="405"/>
                  </a:lnTo>
                  <a:lnTo>
                    <a:pt x="757" y="419"/>
                  </a:lnTo>
                  <a:lnTo>
                    <a:pt x="783" y="436"/>
                  </a:lnTo>
                  <a:lnTo>
                    <a:pt x="807" y="452"/>
                  </a:lnTo>
                  <a:lnTo>
                    <a:pt x="830" y="469"/>
                  </a:lnTo>
                  <a:lnTo>
                    <a:pt x="852" y="486"/>
                  </a:lnTo>
                  <a:lnTo>
                    <a:pt x="888" y="509"/>
                  </a:lnTo>
                  <a:lnTo>
                    <a:pt x="926" y="533"/>
                  </a:lnTo>
                  <a:lnTo>
                    <a:pt x="961" y="555"/>
                  </a:lnTo>
                  <a:lnTo>
                    <a:pt x="997" y="578"/>
                  </a:lnTo>
                  <a:lnTo>
                    <a:pt x="1035" y="605"/>
                  </a:lnTo>
                  <a:lnTo>
                    <a:pt x="1068" y="628"/>
                  </a:lnTo>
                  <a:lnTo>
                    <a:pt x="1102" y="655"/>
                  </a:lnTo>
                  <a:lnTo>
                    <a:pt x="1135" y="681"/>
                  </a:lnTo>
                  <a:lnTo>
                    <a:pt x="1149" y="690"/>
                  </a:lnTo>
                  <a:lnTo>
                    <a:pt x="1161" y="702"/>
                  </a:lnTo>
                  <a:lnTo>
                    <a:pt x="1173" y="714"/>
                  </a:lnTo>
                  <a:lnTo>
                    <a:pt x="1187" y="724"/>
                  </a:lnTo>
                  <a:lnTo>
                    <a:pt x="1190" y="724"/>
                  </a:lnTo>
                  <a:lnTo>
                    <a:pt x="1192" y="724"/>
                  </a:lnTo>
                  <a:lnTo>
                    <a:pt x="1195" y="724"/>
                  </a:lnTo>
                  <a:lnTo>
                    <a:pt x="1197" y="721"/>
                  </a:lnTo>
                  <a:lnTo>
                    <a:pt x="1199" y="717"/>
                  </a:lnTo>
                  <a:lnTo>
                    <a:pt x="1202" y="712"/>
                  </a:lnTo>
                  <a:lnTo>
                    <a:pt x="1199" y="707"/>
                  </a:lnTo>
                  <a:lnTo>
                    <a:pt x="1197" y="702"/>
                  </a:lnTo>
                  <a:lnTo>
                    <a:pt x="1185" y="686"/>
                  </a:lnTo>
                  <a:lnTo>
                    <a:pt x="1171" y="669"/>
                  </a:lnTo>
                  <a:lnTo>
                    <a:pt x="1154" y="652"/>
                  </a:lnTo>
                  <a:lnTo>
                    <a:pt x="1140" y="636"/>
                  </a:lnTo>
                  <a:lnTo>
                    <a:pt x="1123" y="619"/>
                  </a:lnTo>
                  <a:lnTo>
                    <a:pt x="1107" y="602"/>
                  </a:lnTo>
                  <a:lnTo>
                    <a:pt x="1090" y="588"/>
                  </a:lnTo>
                  <a:lnTo>
                    <a:pt x="1076" y="574"/>
                  </a:lnTo>
                  <a:lnTo>
                    <a:pt x="1064" y="564"/>
                  </a:lnTo>
                  <a:lnTo>
                    <a:pt x="1054" y="555"/>
                  </a:lnTo>
                  <a:lnTo>
                    <a:pt x="1045" y="545"/>
                  </a:lnTo>
                  <a:lnTo>
                    <a:pt x="1035" y="538"/>
                  </a:lnTo>
                  <a:lnTo>
                    <a:pt x="1018" y="524"/>
                  </a:lnTo>
                  <a:lnTo>
                    <a:pt x="1002" y="512"/>
                  </a:lnTo>
                  <a:lnTo>
                    <a:pt x="985" y="500"/>
                  </a:lnTo>
                  <a:lnTo>
                    <a:pt x="968" y="486"/>
                  </a:lnTo>
                  <a:lnTo>
                    <a:pt x="966" y="483"/>
                  </a:lnTo>
                  <a:lnTo>
                    <a:pt x="964" y="483"/>
                  </a:lnTo>
                  <a:lnTo>
                    <a:pt x="961" y="481"/>
                  </a:lnTo>
                  <a:lnTo>
                    <a:pt x="961" y="481"/>
                  </a:lnTo>
                  <a:lnTo>
                    <a:pt x="949" y="471"/>
                  </a:lnTo>
                  <a:lnTo>
                    <a:pt x="938" y="462"/>
                  </a:lnTo>
                  <a:lnTo>
                    <a:pt x="923" y="452"/>
                  </a:lnTo>
                  <a:lnTo>
                    <a:pt x="911" y="443"/>
                  </a:lnTo>
                  <a:lnTo>
                    <a:pt x="897" y="436"/>
                  </a:lnTo>
                  <a:lnTo>
                    <a:pt x="883" y="426"/>
                  </a:lnTo>
                  <a:lnTo>
                    <a:pt x="868" y="417"/>
                  </a:lnTo>
                  <a:lnTo>
                    <a:pt x="854" y="405"/>
                  </a:lnTo>
                  <a:lnTo>
                    <a:pt x="833" y="388"/>
                  </a:lnTo>
                  <a:lnTo>
                    <a:pt x="809" y="374"/>
                  </a:lnTo>
                  <a:lnTo>
                    <a:pt x="785" y="357"/>
                  </a:lnTo>
                  <a:lnTo>
                    <a:pt x="761" y="343"/>
                  </a:lnTo>
                  <a:lnTo>
                    <a:pt x="735" y="329"/>
                  </a:lnTo>
                  <a:lnTo>
                    <a:pt x="711" y="314"/>
                  </a:lnTo>
                  <a:lnTo>
                    <a:pt x="688" y="298"/>
                  </a:lnTo>
                  <a:lnTo>
                    <a:pt x="664" y="283"/>
                  </a:lnTo>
                  <a:lnTo>
                    <a:pt x="640" y="267"/>
                  </a:lnTo>
                  <a:lnTo>
                    <a:pt x="619" y="250"/>
                  </a:lnTo>
                  <a:lnTo>
                    <a:pt x="595" y="233"/>
                  </a:lnTo>
                  <a:lnTo>
                    <a:pt x="573" y="217"/>
                  </a:lnTo>
                  <a:lnTo>
                    <a:pt x="549" y="200"/>
                  </a:lnTo>
                  <a:lnTo>
                    <a:pt x="528" y="186"/>
                  </a:lnTo>
                  <a:lnTo>
                    <a:pt x="504" y="169"/>
                  </a:lnTo>
                  <a:lnTo>
                    <a:pt x="480" y="155"/>
                  </a:lnTo>
                  <a:lnTo>
                    <a:pt x="457" y="140"/>
                  </a:lnTo>
                  <a:lnTo>
                    <a:pt x="433" y="126"/>
                  </a:lnTo>
                  <a:lnTo>
                    <a:pt x="407" y="112"/>
                  </a:lnTo>
                  <a:lnTo>
                    <a:pt x="380" y="98"/>
                  </a:lnTo>
                  <a:lnTo>
                    <a:pt x="354" y="86"/>
                  </a:lnTo>
                  <a:lnTo>
                    <a:pt x="326" y="74"/>
                  </a:lnTo>
                  <a:lnTo>
                    <a:pt x="297" y="62"/>
                  </a:lnTo>
                  <a:lnTo>
                    <a:pt x="269" y="50"/>
                  </a:lnTo>
                  <a:lnTo>
                    <a:pt x="235" y="43"/>
                  </a:lnTo>
                  <a:lnTo>
                    <a:pt x="202" y="33"/>
                  </a:lnTo>
                  <a:lnTo>
                    <a:pt x="169" y="24"/>
                  </a:lnTo>
                  <a:lnTo>
                    <a:pt x="135" y="14"/>
                  </a:lnTo>
                  <a:lnTo>
                    <a:pt x="102" y="5"/>
                  </a:lnTo>
                  <a:lnTo>
                    <a:pt x="69" y="0"/>
                  </a:lnTo>
                  <a:lnTo>
                    <a:pt x="35" y="2"/>
                  </a:lnTo>
                  <a:lnTo>
                    <a:pt x="4" y="10"/>
                  </a:lnTo>
                  <a:lnTo>
                    <a:pt x="2" y="12"/>
                  </a:lnTo>
                  <a:lnTo>
                    <a:pt x="0" y="12"/>
                  </a:lnTo>
                  <a:lnTo>
                    <a:pt x="0" y="12"/>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4" name="Freeform 21"/>
            <p:cNvSpPr>
              <a:spLocks/>
            </p:cNvSpPr>
            <p:nvPr/>
          </p:nvSpPr>
          <p:spPr bwMode="auto">
            <a:xfrm>
              <a:off x="2944" y="2535"/>
              <a:ext cx="226" cy="762"/>
            </a:xfrm>
            <a:custGeom>
              <a:avLst/>
              <a:gdLst>
                <a:gd name="T0" fmla="*/ 0 w 226"/>
                <a:gd name="T1" fmla="*/ 753 h 762"/>
                <a:gd name="T2" fmla="*/ 7 w 226"/>
                <a:gd name="T3" fmla="*/ 762 h 762"/>
                <a:gd name="T4" fmla="*/ 14 w 226"/>
                <a:gd name="T5" fmla="*/ 762 h 762"/>
                <a:gd name="T6" fmla="*/ 19 w 226"/>
                <a:gd name="T7" fmla="*/ 757 h 762"/>
                <a:gd name="T8" fmla="*/ 24 w 226"/>
                <a:gd name="T9" fmla="*/ 750 h 762"/>
                <a:gd name="T10" fmla="*/ 28 w 226"/>
                <a:gd name="T11" fmla="*/ 745 h 762"/>
                <a:gd name="T12" fmla="*/ 43 w 226"/>
                <a:gd name="T13" fmla="*/ 722 h 762"/>
                <a:gd name="T14" fmla="*/ 57 w 226"/>
                <a:gd name="T15" fmla="*/ 700 h 762"/>
                <a:gd name="T16" fmla="*/ 71 w 226"/>
                <a:gd name="T17" fmla="*/ 679 h 762"/>
                <a:gd name="T18" fmla="*/ 83 w 226"/>
                <a:gd name="T19" fmla="*/ 657 h 762"/>
                <a:gd name="T20" fmla="*/ 97 w 226"/>
                <a:gd name="T21" fmla="*/ 634 h 762"/>
                <a:gd name="T22" fmla="*/ 109 w 226"/>
                <a:gd name="T23" fmla="*/ 612 h 762"/>
                <a:gd name="T24" fmla="*/ 121 w 226"/>
                <a:gd name="T25" fmla="*/ 588 h 762"/>
                <a:gd name="T26" fmla="*/ 131 w 226"/>
                <a:gd name="T27" fmla="*/ 562 h 762"/>
                <a:gd name="T28" fmla="*/ 147 w 226"/>
                <a:gd name="T29" fmla="*/ 524 h 762"/>
                <a:gd name="T30" fmla="*/ 162 w 226"/>
                <a:gd name="T31" fmla="*/ 484 h 762"/>
                <a:gd name="T32" fmla="*/ 174 w 226"/>
                <a:gd name="T33" fmla="*/ 443 h 762"/>
                <a:gd name="T34" fmla="*/ 188 w 226"/>
                <a:gd name="T35" fmla="*/ 403 h 762"/>
                <a:gd name="T36" fmla="*/ 200 w 226"/>
                <a:gd name="T37" fmla="*/ 353 h 762"/>
                <a:gd name="T38" fmla="*/ 212 w 226"/>
                <a:gd name="T39" fmla="*/ 305 h 762"/>
                <a:gd name="T40" fmla="*/ 219 w 226"/>
                <a:gd name="T41" fmla="*/ 255 h 762"/>
                <a:gd name="T42" fmla="*/ 224 w 226"/>
                <a:gd name="T43" fmla="*/ 207 h 762"/>
                <a:gd name="T44" fmla="*/ 226 w 226"/>
                <a:gd name="T45" fmla="*/ 167 h 762"/>
                <a:gd name="T46" fmla="*/ 219 w 226"/>
                <a:gd name="T47" fmla="*/ 124 h 762"/>
                <a:gd name="T48" fmla="*/ 209 w 226"/>
                <a:gd name="T49" fmla="*/ 81 h 762"/>
                <a:gd name="T50" fmla="*/ 195 w 226"/>
                <a:gd name="T51" fmla="*/ 41 h 762"/>
                <a:gd name="T52" fmla="*/ 193 w 226"/>
                <a:gd name="T53" fmla="*/ 41 h 762"/>
                <a:gd name="T54" fmla="*/ 193 w 226"/>
                <a:gd name="T55" fmla="*/ 38 h 762"/>
                <a:gd name="T56" fmla="*/ 190 w 226"/>
                <a:gd name="T57" fmla="*/ 36 h 762"/>
                <a:gd name="T58" fmla="*/ 188 w 226"/>
                <a:gd name="T59" fmla="*/ 34 h 762"/>
                <a:gd name="T60" fmla="*/ 183 w 226"/>
                <a:gd name="T61" fmla="*/ 24 h 762"/>
                <a:gd name="T62" fmla="*/ 174 w 226"/>
                <a:gd name="T63" fmla="*/ 15 h 762"/>
                <a:gd name="T64" fmla="*/ 164 w 226"/>
                <a:gd name="T65" fmla="*/ 7 h 762"/>
                <a:gd name="T66" fmla="*/ 152 w 226"/>
                <a:gd name="T67" fmla="*/ 0 h 762"/>
                <a:gd name="T68" fmla="*/ 121 w 226"/>
                <a:gd name="T69" fmla="*/ 10 h 762"/>
                <a:gd name="T70" fmla="*/ 117 w 226"/>
                <a:gd name="T71" fmla="*/ 31 h 762"/>
                <a:gd name="T72" fmla="*/ 117 w 226"/>
                <a:gd name="T73" fmla="*/ 53 h 762"/>
                <a:gd name="T74" fmla="*/ 119 w 226"/>
                <a:gd name="T75" fmla="*/ 76 h 762"/>
                <a:gd name="T76" fmla="*/ 121 w 226"/>
                <a:gd name="T77" fmla="*/ 100 h 762"/>
                <a:gd name="T78" fmla="*/ 121 w 226"/>
                <a:gd name="T79" fmla="*/ 122 h 762"/>
                <a:gd name="T80" fmla="*/ 124 w 226"/>
                <a:gd name="T81" fmla="*/ 141 h 762"/>
                <a:gd name="T82" fmla="*/ 128 w 226"/>
                <a:gd name="T83" fmla="*/ 160 h 762"/>
                <a:gd name="T84" fmla="*/ 131 w 226"/>
                <a:gd name="T85" fmla="*/ 179 h 762"/>
                <a:gd name="T86" fmla="*/ 136 w 226"/>
                <a:gd name="T87" fmla="*/ 224 h 762"/>
                <a:gd name="T88" fmla="*/ 136 w 226"/>
                <a:gd name="T89" fmla="*/ 267 h 762"/>
                <a:gd name="T90" fmla="*/ 136 w 226"/>
                <a:gd name="T91" fmla="*/ 310 h 762"/>
                <a:gd name="T92" fmla="*/ 133 w 226"/>
                <a:gd name="T93" fmla="*/ 350 h 762"/>
                <a:gd name="T94" fmla="*/ 124 w 226"/>
                <a:gd name="T95" fmla="*/ 398 h 762"/>
                <a:gd name="T96" fmla="*/ 112 w 226"/>
                <a:gd name="T97" fmla="*/ 443 h 762"/>
                <a:gd name="T98" fmla="*/ 97 w 226"/>
                <a:gd name="T99" fmla="*/ 488 h 762"/>
                <a:gd name="T100" fmla="*/ 83 w 226"/>
                <a:gd name="T101" fmla="*/ 531 h 762"/>
                <a:gd name="T102" fmla="*/ 76 w 226"/>
                <a:gd name="T103" fmla="*/ 557 h 762"/>
                <a:gd name="T104" fmla="*/ 69 w 226"/>
                <a:gd name="T105" fmla="*/ 584 h 762"/>
                <a:gd name="T106" fmla="*/ 59 w 226"/>
                <a:gd name="T107" fmla="*/ 607 h 762"/>
                <a:gd name="T108" fmla="*/ 52 w 226"/>
                <a:gd name="T109" fmla="*/ 631 h 762"/>
                <a:gd name="T110" fmla="*/ 38 w 226"/>
                <a:gd name="T111" fmla="*/ 662 h 762"/>
                <a:gd name="T112" fmla="*/ 26 w 226"/>
                <a:gd name="T113" fmla="*/ 691 h 762"/>
                <a:gd name="T114" fmla="*/ 12 w 226"/>
                <a:gd name="T115" fmla="*/ 722 h 762"/>
                <a:gd name="T116" fmla="*/ 0 w 226"/>
                <a:gd name="T117" fmla="*/ 75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762">
                  <a:moveTo>
                    <a:pt x="0" y="753"/>
                  </a:moveTo>
                  <a:lnTo>
                    <a:pt x="7" y="762"/>
                  </a:lnTo>
                  <a:lnTo>
                    <a:pt x="14" y="762"/>
                  </a:lnTo>
                  <a:lnTo>
                    <a:pt x="19" y="757"/>
                  </a:lnTo>
                  <a:lnTo>
                    <a:pt x="24" y="750"/>
                  </a:lnTo>
                  <a:lnTo>
                    <a:pt x="28" y="745"/>
                  </a:lnTo>
                  <a:lnTo>
                    <a:pt x="43" y="722"/>
                  </a:lnTo>
                  <a:lnTo>
                    <a:pt x="57" y="700"/>
                  </a:lnTo>
                  <a:lnTo>
                    <a:pt x="71" y="679"/>
                  </a:lnTo>
                  <a:lnTo>
                    <a:pt x="83" y="657"/>
                  </a:lnTo>
                  <a:lnTo>
                    <a:pt x="97" y="634"/>
                  </a:lnTo>
                  <a:lnTo>
                    <a:pt x="109" y="612"/>
                  </a:lnTo>
                  <a:lnTo>
                    <a:pt x="121" y="588"/>
                  </a:lnTo>
                  <a:lnTo>
                    <a:pt x="131" y="562"/>
                  </a:lnTo>
                  <a:lnTo>
                    <a:pt x="147" y="524"/>
                  </a:lnTo>
                  <a:lnTo>
                    <a:pt x="162" y="484"/>
                  </a:lnTo>
                  <a:lnTo>
                    <a:pt x="174" y="443"/>
                  </a:lnTo>
                  <a:lnTo>
                    <a:pt x="188" y="403"/>
                  </a:lnTo>
                  <a:lnTo>
                    <a:pt x="200" y="353"/>
                  </a:lnTo>
                  <a:lnTo>
                    <a:pt x="212" y="305"/>
                  </a:lnTo>
                  <a:lnTo>
                    <a:pt x="219" y="255"/>
                  </a:lnTo>
                  <a:lnTo>
                    <a:pt x="224" y="207"/>
                  </a:lnTo>
                  <a:lnTo>
                    <a:pt x="226" y="167"/>
                  </a:lnTo>
                  <a:lnTo>
                    <a:pt x="219" y="124"/>
                  </a:lnTo>
                  <a:lnTo>
                    <a:pt x="209" y="81"/>
                  </a:lnTo>
                  <a:lnTo>
                    <a:pt x="195" y="41"/>
                  </a:lnTo>
                  <a:lnTo>
                    <a:pt x="193" y="41"/>
                  </a:lnTo>
                  <a:lnTo>
                    <a:pt x="193" y="38"/>
                  </a:lnTo>
                  <a:lnTo>
                    <a:pt x="190" y="36"/>
                  </a:lnTo>
                  <a:lnTo>
                    <a:pt x="188" y="34"/>
                  </a:lnTo>
                  <a:lnTo>
                    <a:pt x="183" y="24"/>
                  </a:lnTo>
                  <a:lnTo>
                    <a:pt x="174" y="15"/>
                  </a:lnTo>
                  <a:lnTo>
                    <a:pt x="164" y="7"/>
                  </a:lnTo>
                  <a:lnTo>
                    <a:pt x="152" y="0"/>
                  </a:lnTo>
                  <a:lnTo>
                    <a:pt x="121" y="10"/>
                  </a:lnTo>
                  <a:lnTo>
                    <a:pt x="117" y="31"/>
                  </a:lnTo>
                  <a:lnTo>
                    <a:pt x="117" y="53"/>
                  </a:lnTo>
                  <a:lnTo>
                    <a:pt x="119" y="76"/>
                  </a:lnTo>
                  <a:lnTo>
                    <a:pt x="121" y="100"/>
                  </a:lnTo>
                  <a:lnTo>
                    <a:pt x="121" y="122"/>
                  </a:lnTo>
                  <a:lnTo>
                    <a:pt x="124" y="141"/>
                  </a:lnTo>
                  <a:lnTo>
                    <a:pt x="128" y="160"/>
                  </a:lnTo>
                  <a:lnTo>
                    <a:pt x="131" y="179"/>
                  </a:lnTo>
                  <a:lnTo>
                    <a:pt x="136" y="224"/>
                  </a:lnTo>
                  <a:lnTo>
                    <a:pt x="136" y="267"/>
                  </a:lnTo>
                  <a:lnTo>
                    <a:pt x="136" y="310"/>
                  </a:lnTo>
                  <a:lnTo>
                    <a:pt x="133" y="350"/>
                  </a:lnTo>
                  <a:lnTo>
                    <a:pt x="124" y="398"/>
                  </a:lnTo>
                  <a:lnTo>
                    <a:pt x="112" y="443"/>
                  </a:lnTo>
                  <a:lnTo>
                    <a:pt x="97" y="488"/>
                  </a:lnTo>
                  <a:lnTo>
                    <a:pt x="83" y="531"/>
                  </a:lnTo>
                  <a:lnTo>
                    <a:pt x="76" y="557"/>
                  </a:lnTo>
                  <a:lnTo>
                    <a:pt x="69" y="584"/>
                  </a:lnTo>
                  <a:lnTo>
                    <a:pt x="59" y="607"/>
                  </a:lnTo>
                  <a:lnTo>
                    <a:pt x="52" y="631"/>
                  </a:lnTo>
                  <a:lnTo>
                    <a:pt x="38" y="662"/>
                  </a:lnTo>
                  <a:lnTo>
                    <a:pt x="26" y="691"/>
                  </a:lnTo>
                  <a:lnTo>
                    <a:pt x="12" y="722"/>
                  </a:lnTo>
                  <a:lnTo>
                    <a:pt x="0" y="75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5" name="Freeform 22"/>
            <p:cNvSpPr>
              <a:spLocks/>
            </p:cNvSpPr>
            <p:nvPr/>
          </p:nvSpPr>
          <p:spPr bwMode="auto">
            <a:xfrm>
              <a:off x="3049" y="2173"/>
              <a:ext cx="1149" cy="324"/>
            </a:xfrm>
            <a:custGeom>
              <a:avLst/>
              <a:gdLst>
                <a:gd name="T0" fmla="*/ 9 w 1149"/>
                <a:gd name="T1" fmla="*/ 324 h 324"/>
                <a:gd name="T2" fmla="*/ 102 w 1149"/>
                <a:gd name="T3" fmla="*/ 324 h 324"/>
                <a:gd name="T4" fmla="*/ 192 w 1149"/>
                <a:gd name="T5" fmla="*/ 322 h 324"/>
                <a:gd name="T6" fmla="*/ 285 w 1149"/>
                <a:gd name="T7" fmla="*/ 312 h 324"/>
                <a:gd name="T8" fmla="*/ 376 w 1149"/>
                <a:gd name="T9" fmla="*/ 300 h 324"/>
                <a:gd name="T10" fmla="*/ 466 w 1149"/>
                <a:gd name="T11" fmla="*/ 286 h 324"/>
                <a:gd name="T12" fmla="*/ 557 w 1149"/>
                <a:gd name="T13" fmla="*/ 267 h 324"/>
                <a:gd name="T14" fmla="*/ 647 w 1149"/>
                <a:gd name="T15" fmla="*/ 246 h 324"/>
                <a:gd name="T16" fmla="*/ 738 w 1149"/>
                <a:gd name="T17" fmla="*/ 224 h 324"/>
                <a:gd name="T18" fmla="*/ 792 w 1149"/>
                <a:gd name="T19" fmla="*/ 205 h 324"/>
                <a:gd name="T20" fmla="*/ 847 w 1149"/>
                <a:gd name="T21" fmla="*/ 189 h 324"/>
                <a:gd name="T22" fmla="*/ 902 w 1149"/>
                <a:gd name="T23" fmla="*/ 169 h 324"/>
                <a:gd name="T24" fmla="*/ 957 w 1149"/>
                <a:gd name="T25" fmla="*/ 150 h 324"/>
                <a:gd name="T26" fmla="*/ 1007 w 1149"/>
                <a:gd name="T27" fmla="*/ 129 h 324"/>
                <a:gd name="T28" fmla="*/ 1057 w 1149"/>
                <a:gd name="T29" fmla="*/ 105 h 324"/>
                <a:gd name="T30" fmla="*/ 1104 w 1149"/>
                <a:gd name="T31" fmla="*/ 79 h 324"/>
                <a:gd name="T32" fmla="*/ 1147 w 1149"/>
                <a:gd name="T33" fmla="*/ 48 h 324"/>
                <a:gd name="T34" fmla="*/ 1149 w 1149"/>
                <a:gd name="T35" fmla="*/ 41 h 324"/>
                <a:gd name="T36" fmla="*/ 1149 w 1149"/>
                <a:gd name="T37" fmla="*/ 34 h 324"/>
                <a:gd name="T38" fmla="*/ 1130 w 1149"/>
                <a:gd name="T39" fmla="*/ 10 h 324"/>
                <a:gd name="T40" fmla="*/ 1099 w 1149"/>
                <a:gd name="T41" fmla="*/ 0 h 324"/>
                <a:gd name="T42" fmla="*/ 1092 w 1149"/>
                <a:gd name="T43" fmla="*/ 0 h 324"/>
                <a:gd name="T44" fmla="*/ 1090 w 1149"/>
                <a:gd name="T45" fmla="*/ 0 h 324"/>
                <a:gd name="T46" fmla="*/ 1035 w 1149"/>
                <a:gd name="T47" fmla="*/ 46 h 324"/>
                <a:gd name="T48" fmla="*/ 1007 w 1149"/>
                <a:gd name="T49" fmla="*/ 60 h 324"/>
                <a:gd name="T50" fmla="*/ 978 w 1149"/>
                <a:gd name="T51" fmla="*/ 77 h 324"/>
                <a:gd name="T52" fmla="*/ 949 w 1149"/>
                <a:gd name="T53" fmla="*/ 91 h 324"/>
                <a:gd name="T54" fmla="*/ 897 w 1149"/>
                <a:gd name="T55" fmla="*/ 117 h 324"/>
                <a:gd name="T56" fmla="*/ 819 w 1149"/>
                <a:gd name="T57" fmla="*/ 150 h 324"/>
                <a:gd name="T58" fmla="*/ 738 w 1149"/>
                <a:gd name="T59" fmla="*/ 179 h 324"/>
                <a:gd name="T60" fmla="*/ 654 w 1149"/>
                <a:gd name="T61" fmla="*/ 205 h 324"/>
                <a:gd name="T62" fmla="*/ 571 w 1149"/>
                <a:gd name="T63" fmla="*/ 227 h 324"/>
                <a:gd name="T64" fmla="*/ 485 w 1149"/>
                <a:gd name="T65" fmla="*/ 243 h 324"/>
                <a:gd name="T66" fmla="*/ 400 w 1149"/>
                <a:gd name="T67" fmla="*/ 260 h 324"/>
                <a:gd name="T68" fmla="*/ 316 w 1149"/>
                <a:gd name="T69" fmla="*/ 272 h 324"/>
                <a:gd name="T70" fmla="*/ 245 w 1149"/>
                <a:gd name="T71" fmla="*/ 284 h 324"/>
                <a:gd name="T72" fmla="*/ 190 w 1149"/>
                <a:gd name="T73" fmla="*/ 291 h 324"/>
                <a:gd name="T74" fmla="*/ 138 w 1149"/>
                <a:gd name="T75" fmla="*/ 296 h 324"/>
                <a:gd name="T76" fmla="*/ 83 w 1149"/>
                <a:gd name="T77" fmla="*/ 296 h 324"/>
                <a:gd name="T78" fmla="*/ 52 w 1149"/>
                <a:gd name="T79" fmla="*/ 293 h 324"/>
                <a:gd name="T80" fmla="*/ 45 w 1149"/>
                <a:gd name="T81" fmla="*/ 291 h 324"/>
                <a:gd name="T82" fmla="*/ 2 w 1149"/>
                <a:gd name="T83" fmla="*/ 296 h 324"/>
                <a:gd name="T84" fmla="*/ 2 w 1149"/>
                <a:gd name="T85" fmla="*/ 298 h 324"/>
                <a:gd name="T86" fmla="*/ 0 w 1149"/>
                <a:gd name="T87"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9" h="324">
                  <a:moveTo>
                    <a:pt x="0" y="300"/>
                  </a:moveTo>
                  <a:lnTo>
                    <a:pt x="9" y="324"/>
                  </a:lnTo>
                  <a:lnTo>
                    <a:pt x="54" y="324"/>
                  </a:lnTo>
                  <a:lnTo>
                    <a:pt x="102" y="324"/>
                  </a:lnTo>
                  <a:lnTo>
                    <a:pt x="147" y="324"/>
                  </a:lnTo>
                  <a:lnTo>
                    <a:pt x="192" y="322"/>
                  </a:lnTo>
                  <a:lnTo>
                    <a:pt x="240" y="317"/>
                  </a:lnTo>
                  <a:lnTo>
                    <a:pt x="285" y="312"/>
                  </a:lnTo>
                  <a:lnTo>
                    <a:pt x="331" y="308"/>
                  </a:lnTo>
                  <a:lnTo>
                    <a:pt x="376" y="300"/>
                  </a:lnTo>
                  <a:lnTo>
                    <a:pt x="421" y="293"/>
                  </a:lnTo>
                  <a:lnTo>
                    <a:pt x="466" y="286"/>
                  </a:lnTo>
                  <a:lnTo>
                    <a:pt x="511" y="277"/>
                  </a:lnTo>
                  <a:lnTo>
                    <a:pt x="557" y="267"/>
                  </a:lnTo>
                  <a:lnTo>
                    <a:pt x="602" y="258"/>
                  </a:lnTo>
                  <a:lnTo>
                    <a:pt x="647" y="246"/>
                  </a:lnTo>
                  <a:lnTo>
                    <a:pt x="692" y="236"/>
                  </a:lnTo>
                  <a:lnTo>
                    <a:pt x="738" y="224"/>
                  </a:lnTo>
                  <a:lnTo>
                    <a:pt x="764" y="215"/>
                  </a:lnTo>
                  <a:lnTo>
                    <a:pt x="792" y="205"/>
                  </a:lnTo>
                  <a:lnTo>
                    <a:pt x="821" y="196"/>
                  </a:lnTo>
                  <a:lnTo>
                    <a:pt x="847" y="189"/>
                  </a:lnTo>
                  <a:lnTo>
                    <a:pt x="876" y="179"/>
                  </a:lnTo>
                  <a:lnTo>
                    <a:pt x="902" y="169"/>
                  </a:lnTo>
                  <a:lnTo>
                    <a:pt x="928" y="160"/>
                  </a:lnTo>
                  <a:lnTo>
                    <a:pt x="957" y="150"/>
                  </a:lnTo>
                  <a:lnTo>
                    <a:pt x="983" y="139"/>
                  </a:lnTo>
                  <a:lnTo>
                    <a:pt x="1007" y="129"/>
                  </a:lnTo>
                  <a:lnTo>
                    <a:pt x="1033" y="117"/>
                  </a:lnTo>
                  <a:lnTo>
                    <a:pt x="1057" y="105"/>
                  </a:lnTo>
                  <a:lnTo>
                    <a:pt x="1080" y="91"/>
                  </a:lnTo>
                  <a:lnTo>
                    <a:pt x="1104" y="79"/>
                  </a:lnTo>
                  <a:lnTo>
                    <a:pt x="1126" y="65"/>
                  </a:lnTo>
                  <a:lnTo>
                    <a:pt x="1147" y="48"/>
                  </a:lnTo>
                  <a:lnTo>
                    <a:pt x="1147" y="43"/>
                  </a:lnTo>
                  <a:lnTo>
                    <a:pt x="1149" y="41"/>
                  </a:lnTo>
                  <a:lnTo>
                    <a:pt x="1149" y="36"/>
                  </a:lnTo>
                  <a:lnTo>
                    <a:pt x="1149" y="34"/>
                  </a:lnTo>
                  <a:lnTo>
                    <a:pt x="1140" y="22"/>
                  </a:lnTo>
                  <a:lnTo>
                    <a:pt x="1130" y="10"/>
                  </a:lnTo>
                  <a:lnTo>
                    <a:pt x="1116" y="3"/>
                  </a:lnTo>
                  <a:lnTo>
                    <a:pt x="1099" y="0"/>
                  </a:lnTo>
                  <a:lnTo>
                    <a:pt x="1097" y="0"/>
                  </a:lnTo>
                  <a:lnTo>
                    <a:pt x="1092" y="0"/>
                  </a:lnTo>
                  <a:lnTo>
                    <a:pt x="1090" y="0"/>
                  </a:lnTo>
                  <a:lnTo>
                    <a:pt x="1090" y="0"/>
                  </a:lnTo>
                  <a:lnTo>
                    <a:pt x="1047" y="39"/>
                  </a:lnTo>
                  <a:lnTo>
                    <a:pt x="1035" y="46"/>
                  </a:lnTo>
                  <a:lnTo>
                    <a:pt x="1021" y="53"/>
                  </a:lnTo>
                  <a:lnTo>
                    <a:pt x="1007" y="60"/>
                  </a:lnTo>
                  <a:lnTo>
                    <a:pt x="992" y="67"/>
                  </a:lnTo>
                  <a:lnTo>
                    <a:pt x="978" y="77"/>
                  </a:lnTo>
                  <a:lnTo>
                    <a:pt x="964" y="84"/>
                  </a:lnTo>
                  <a:lnTo>
                    <a:pt x="949" y="91"/>
                  </a:lnTo>
                  <a:lnTo>
                    <a:pt x="935" y="98"/>
                  </a:lnTo>
                  <a:lnTo>
                    <a:pt x="897" y="117"/>
                  </a:lnTo>
                  <a:lnTo>
                    <a:pt x="859" y="134"/>
                  </a:lnTo>
                  <a:lnTo>
                    <a:pt x="819" y="150"/>
                  </a:lnTo>
                  <a:lnTo>
                    <a:pt x="778" y="165"/>
                  </a:lnTo>
                  <a:lnTo>
                    <a:pt x="738" y="179"/>
                  </a:lnTo>
                  <a:lnTo>
                    <a:pt x="697" y="193"/>
                  </a:lnTo>
                  <a:lnTo>
                    <a:pt x="654" y="205"/>
                  </a:lnTo>
                  <a:lnTo>
                    <a:pt x="614" y="215"/>
                  </a:lnTo>
                  <a:lnTo>
                    <a:pt x="571" y="227"/>
                  </a:lnTo>
                  <a:lnTo>
                    <a:pt x="528" y="236"/>
                  </a:lnTo>
                  <a:lnTo>
                    <a:pt x="485" y="243"/>
                  </a:lnTo>
                  <a:lnTo>
                    <a:pt x="442" y="253"/>
                  </a:lnTo>
                  <a:lnTo>
                    <a:pt x="400" y="260"/>
                  </a:lnTo>
                  <a:lnTo>
                    <a:pt x="357" y="267"/>
                  </a:lnTo>
                  <a:lnTo>
                    <a:pt x="316" y="272"/>
                  </a:lnTo>
                  <a:lnTo>
                    <a:pt x="273" y="279"/>
                  </a:lnTo>
                  <a:lnTo>
                    <a:pt x="245" y="284"/>
                  </a:lnTo>
                  <a:lnTo>
                    <a:pt x="219" y="286"/>
                  </a:lnTo>
                  <a:lnTo>
                    <a:pt x="190" y="291"/>
                  </a:lnTo>
                  <a:lnTo>
                    <a:pt x="164" y="293"/>
                  </a:lnTo>
                  <a:lnTo>
                    <a:pt x="138" y="296"/>
                  </a:lnTo>
                  <a:lnTo>
                    <a:pt x="112" y="296"/>
                  </a:lnTo>
                  <a:lnTo>
                    <a:pt x="83" y="296"/>
                  </a:lnTo>
                  <a:lnTo>
                    <a:pt x="57" y="293"/>
                  </a:lnTo>
                  <a:lnTo>
                    <a:pt x="52" y="293"/>
                  </a:lnTo>
                  <a:lnTo>
                    <a:pt x="47" y="291"/>
                  </a:lnTo>
                  <a:lnTo>
                    <a:pt x="45" y="291"/>
                  </a:lnTo>
                  <a:lnTo>
                    <a:pt x="40" y="288"/>
                  </a:lnTo>
                  <a:lnTo>
                    <a:pt x="2" y="296"/>
                  </a:lnTo>
                  <a:lnTo>
                    <a:pt x="2" y="298"/>
                  </a:lnTo>
                  <a:lnTo>
                    <a:pt x="2" y="298"/>
                  </a:lnTo>
                  <a:lnTo>
                    <a:pt x="2" y="298"/>
                  </a:lnTo>
                  <a:lnTo>
                    <a:pt x="0" y="30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6" name="Freeform 23"/>
            <p:cNvSpPr>
              <a:spLocks/>
            </p:cNvSpPr>
            <p:nvPr/>
          </p:nvSpPr>
          <p:spPr bwMode="auto">
            <a:xfrm>
              <a:off x="3113" y="400"/>
              <a:ext cx="362" cy="109"/>
            </a:xfrm>
            <a:custGeom>
              <a:avLst/>
              <a:gdLst>
                <a:gd name="T0" fmla="*/ 0 w 362"/>
                <a:gd name="T1" fmla="*/ 95 h 109"/>
                <a:gd name="T2" fmla="*/ 0 w 362"/>
                <a:gd name="T3" fmla="*/ 100 h 109"/>
                <a:gd name="T4" fmla="*/ 5 w 362"/>
                <a:gd name="T5" fmla="*/ 105 h 109"/>
                <a:gd name="T6" fmla="*/ 9 w 362"/>
                <a:gd name="T7" fmla="*/ 109 h 109"/>
                <a:gd name="T8" fmla="*/ 36 w 362"/>
                <a:gd name="T9" fmla="*/ 105 h 109"/>
                <a:gd name="T10" fmla="*/ 67 w 362"/>
                <a:gd name="T11" fmla="*/ 88 h 109"/>
                <a:gd name="T12" fmla="*/ 100 w 362"/>
                <a:gd name="T13" fmla="*/ 76 h 109"/>
                <a:gd name="T14" fmla="*/ 133 w 362"/>
                <a:gd name="T15" fmla="*/ 67 h 109"/>
                <a:gd name="T16" fmla="*/ 171 w 362"/>
                <a:gd name="T17" fmla="*/ 55 h 109"/>
                <a:gd name="T18" fmla="*/ 190 w 362"/>
                <a:gd name="T19" fmla="*/ 55 h 109"/>
                <a:gd name="T20" fmla="*/ 209 w 362"/>
                <a:gd name="T21" fmla="*/ 50 h 109"/>
                <a:gd name="T22" fmla="*/ 228 w 362"/>
                <a:gd name="T23" fmla="*/ 48 h 109"/>
                <a:gd name="T24" fmla="*/ 247 w 362"/>
                <a:gd name="T25" fmla="*/ 48 h 109"/>
                <a:gd name="T26" fmla="*/ 274 w 362"/>
                <a:gd name="T27" fmla="*/ 45 h 109"/>
                <a:gd name="T28" fmla="*/ 300 w 362"/>
                <a:gd name="T29" fmla="*/ 43 h 109"/>
                <a:gd name="T30" fmla="*/ 326 w 362"/>
                <a:gd name="T31" fmla="*/ 43 h 109"/>
                <a:gd name="T32" fmla="*/ 350 w 362"/>
                <a:gd name="T33" fmla="*/ 43 h 109"/>
                <a:gd name="T34" fmla="*/ 357 w 362"/>
                <a:gd name="T35" fmla="*/ 38 h 109"/>
                <a:gd name="T36" fmla="*/ 362 w 362"/>
                <a:gd name="T37" fmla="*/ 29 h 109"/>
                <a:gd name="T38" fmla="*/ 345 w 362"/>
                <a:gd name="T39" fmla="*/ 12 h 109"/>
                <a:gd name="T40" fmla="*/ 324 w 362"/>
                <a:gd name="T41" fmla="*/ 5 h 109"/>
                <a:gd name="T42" fmla="*/ 297 w 362"/>
                <a:gd name="T43" fmla="*/ 2 h 109"/>
                <a:gd name="T44" fmla="*/ 274 w 362"/>
                <a:gd name="T45" fmla="*/ 0 h 109"/>
                <a:gd name="T46" fmla="*/ 247 w 362"/>
                <a:gd name="T47" fmla="*/ 2 h 109"/>
                <a:gd name="T48" fmla="*/ 226 w 362"/>
                <a:gd name="T49" fmla="*/ 7 h 109"/>
                <a:gd name="T50" fmla="*/ 205 w 362"/>
                <a:gd name="T51" fmla="*/ 9 h 109"/>
                <a:gd name="T52" fmla="*/ 183 w 362"/>
                <a:gd name="T53" fmla="*/ 12 h 109"/>
                <a:gd name="T54" fmla="*/ 145 w 362"/>
                <a:gd name="T55" fmla="*/ 14 h 109"/>
                <a:gd name="T56" fmla="*/ 100 w 362"/>
                <a:gd name="T57" fmla="*/ 29 h 109"/>
                <a:gd name="T58" fmla="*/ 59 w 362"/>
                <a:gd name="T59" fmla="*/ 48 h 109"/>
                <a:gd name="T60" fmla="*/ 24 w 362"/>
                <a:gd name="T61" fmla="*/ 69 h 109"/>
                <a:gd name="T62" fmla="*/ 0 w 362"/>
                <a:gd name="T63"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09">
                  <a:moveTo>
                    <a:pt x="0" y="93"/>
                  </a:moveTo>
                  <a:lnTo>
                    <a:pt x="0" y="95"/>
                  </a:lnTo>
                  <a:lnTo>
                    <a:pt x="0" y="98"/>
                  </a:lnTo>
                  <a:lnTo>
                    <a:pt x="0" y="100"/>
                  </a:lnTo>
                  <a:lnTo>
                    <a:pt x="2" y="105"/>
                  </a:lnTo>
                  <a:lnTo>
                    <a:pt x="5" y="105"/>
                  </a:lnTo>
                  <a:lnTo>
                    <a:pt x="7" y="107"/>
                  </a:lnTo>
                  <a:lnTo>
                    <a:pt x="9" y="109"/>
                  </a:lnTo>
                  <a:lnTo>
                    <a:pt x="12" y="109"/>
                  </a:lnTo>
                  <a:lnTo>
                    <a:pt x="36" y="105"/>
                  </a:lnTo>
                  <a:lnTo>
                    <a:pt x="50" y="95"/>
                  </a:lnTo>
                  <a:lnTo>
                    <a:pt x="67" y="88"/>
                  </a:lnTo>
                  <a:lnTo>
                    <a:pt x="83" y="81"/>
                  </a:lnTo>
                  <a:lnTo>
                    <a:pt x="100" y="76"/>
                  </a:lnTo>
                  <a:lnTo>
                    <a:pt x="117" y="71"/>
                  </a:lnTo>
                  <a:lnTo>
                    <a:pt x="133" y="67"/>
                  </a:lnTo>
                  <a:lnTo>
                    <a:pt x="152" y="59"/>
                  </a:lnTo>
                  <a:lnTo>
                    <a:pt x="171" y="55"/>
                  </a:lnTo>
                  <a:lnTo>
                    <a:pt x="181" y="55"/>
                  </a:lnTo>
                  <a:lnTo>
                    <a:pt x="190" y="55"/>
                  </a:lnTo>
                  <a:lnTo>
                    <a:pt x="200" y="52"/>
                  </a:lnTo>
                  <a:lnTo>
                    <a:pt x="209" y="50"/>
                  </a:lnTo>
                  <a:lnTo>
                    <a:pt x="219" y="48"/>
                  </a:lnTo>
                  <a:lnTo>
                    <a:pt x="228" y="48"/>
                  </a:lnTo>
                  <a:lnTo>
                    <a:pt x="238" y="48"/>
                  </a:lnTo>
                  <a:lnTo>
                    <a:pt x="247" y="48"/>
                  </a:lnTo>
                  <a:lnTo>
                    <a:pt x="262" y="45"/>
                  </a:lnTo>
                  <a:lnTo>
                    <a:pt x="274" y="45"/>
                  </a:lnTo>
                  <a:lnTo>
                    <a:pt x="288" y="43"/>
                  </a:lnTo>
                  <a:lnTo>
                    <a:pt x="300" y="43"/>
                  </a:lnTo>
                  <a:lnTo>
                    <a:pt x="314" y="43"/>
                  </a:lnTo>
                  <a:lnTo>
                    <a:pt x="326" y="43"/>
                  </a:lnTo>
                  <a:lnTo>
                    <a:pt x="338" y="43"/>
                  </a:lnTo>
                  <a:lnTo>
                    <a:pt x="350" y="43"/>
                  </a:lnTo>
                  <a:lnTo>
                    <a:pt x="355" y="40"/>
                  </a:lnTo>
                  <a:lnTo>
                    <a:pt x="357" y="38"/>
                  </a:lnTo>
                  <a:lnTo>
                    <a:pt x="359" y="33"/>
                  </a:lnTo>
                  <a:lnTo>
                    <a:pt x="362" y="29"/>
                  </a:lnTo>
                  <a:lnTo>
                    <a:pt x="357" y="19"/>
                  </a:lnTo>
                  <a:lnTo>
                    <a:pt x="345" y="12"/>
                  </a:lnTo>
                  <a:lnTo>
                    <a:pt x="336" y="7"/>
                  </a:lnTo>
                  <a:lnTo>
                    <a:pt x="324" y="5"/>
                  </a:lnTo>
                  <a:lnTo>
                    <a:pt x="312" y="2"/>
                  </a:lnTo>
                  <a:lnTo>
                    <a:pt x="297" y="2"/>
                  </a:lnTo>
                  <a:lnTo>
                    <a:pt x="286" y="0"/>
                  </a:lnTo>
                  <a:lnTo>
                    <a:pt x="274" y="0"/>
                  </a:lnTo>
                  <a:lnTo>
                    <a:pt x="259" y="0"/>
                  </a:lnTo>
                  <a:lnTo>
                    <a:pt x="247" y="2"/>
                  </a:lnTo>
                  <a:lnTo>
                    <a:pt x="236" y="5"/>
                  </a:lnTo>
                  <a:lnTo>
                    <a:pt x="226" y="7"/>
                  </a:lnTo>
                  <a:lnTo>
                    <a:pt x="214" y="9"/>
                  </a:lnTo>
                  <a:lnTo>
                    <a:pt x="205" y="9"/>
                  </a:lnTo>
                  <a:lnTo>
                    <a:pt x="193" y="12"/>
                  </a:lnTo>
                  <a:lnTo>
                    <a:pt x="183" y="12"/>
                  </a:lnTo>
                  <a:lnTo>
                    <a:pt x="171" y="9"/>
                  </a:lnTo>
                  <a:lnTo>
                    <a:pt x="145" y="14"/>
                  </a:lnTo>
                  <a:lnTo>
                    <a:pt x="124" y="21"/>
                  </a:lnTo>
                  <a:lnTo>
                    <a:pt x="100" y="29"/>
                  </a:lnTo>
                  <a:lnTo>
                    <a:pt x="81" y="38"/>
                  </a:lnTo>
                  <a:lnTo>
                    <a:pt x="59" y="48"/>
                  </a:lnTo>
                  <a:lnTo>
                    <a:pt x="40" y="59"/>
                  </a:lnTo>
                  <a:lnTo>
                    <a:pt x="24" y="69"/>
                  </a:lnTo>
                  <a:lnTo>
                    <a:pt x="5" y="81"/>
                  </a:lnTo>
                  <a:lnTo>
                    <a:pt x="0" y="9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7" name="Freeform 25"/>
            <p:cNvSpPr>
              <a:spLocks/>
            </p:cNvSpPr>
            <p:nvPr/>
          </p:nvSpPr>
          <p:spPr bwMode="auto">
            <a:xfrm>
              <a:off x="3508" y="1347"/>
              <a:ext cx="909" cy="1284"/>
            </a:xfrm>
            <a:custGeom>
              <a:avLst/>
              <a:gdLst>
                <a:gd name="T0" fmla="*/ 24 w 909"/>
                <a:gd name="T1" fmla="*/ 1284 h 1284"/>
                <a:gd name="T2" fmla="*/ 38 w 909"/>
                <a:gd name="T3" fmla="*/ 1281 h 1284"/>
                <a:gd name="T4" fmla="*/ 64 w 909"/>
                <a:gd name="T5" fmla="*/ 1253 h 1284"/>
                <a:gd name="T6" fmla="*/ 102 w 909"/>
                <a:gd name="T7" fmla="*/ 1210 h 1284"/>
                <a:gd name="T8" fmla="*/ 155 w 909"/>
                <a:gd name="T9" fmla="*/ 1176 h 1284"/>
                <a:gd name="T10" fmla="*/ 214 w 909"/>
                <a:gd name="T11" fmla="*/ 1153 h 1284"/>
                <a:gd name="T12" fmla="*/ 302 w 909"/>
                <a:gd name="T13" fmla="*/ 1134 h 1284"/>
                <a:gd name="T14" fmla="*/ 388 w 909"/>
                <a:gd name="T15" fmla="*/ 1122 h 1284"/>
                <a:gd name="T16" fmla="*/ 476 w 909"/>
                <a:gd name="T17" fmla="*/ 1114 h 1284"/>
                <a:gd name="T18" fmla="*/ 564 w 909"/>
                <a:gd name="T19" fmla="*/ 1117 h 1284"/>
                <a:gd name="T20" fmla="*/ 650 w 909"/>
                <a:gd name="T21" fmla="*/ 1124 h 1284"/>
                <a:gd name="T22" fmla="*/ 702 w 909"/>
                <a:gd name="T23" fmla="*/ 1122 h 1284"/>
                <a:gd name="T24" fmla="*/ 745 w 909"/>
                <a:gd name="T25" fmla="*/ 1084 h 1284"/>
                <a:gd name="T26" fmla="*/ 817 w 909"/>
                <a:gd name="T27" fmla="*/ 991 h 1284"/>
                <a:gd name="T28" fmla="*/ 867 w 909"/>
                <a:gd name="T29" fmla="*/ 886 h 1284"/>
                <a:gd name="T30" fmla="*/ 909 w 909"/>
                <a:gd name="T31" fmla="*/ 674 h 1284"/>
                <a:gd name="T32" fmla="*/ 898 w 909"/>
                <a:gd name="T33" fmla="*/ 472 h 1284"/>
                <a:gd name="T34" fmla="*/ 876 w 909"/>
                <a:gd name="T35" fmla="*/ 381 h 1284"/>
                <a:gd name="T36" fmla="*/ 838 w 909"/>
                <a:gd name="T37" fmla="*/ 269 h 1284"/>
                <a:gd name="T38" fmla="*/ 786 w 909"/>
                <a:gd name="T39" fmla="*/ 169 h 1284"/>
                <a:gd name="T40" fmla="*/ 733 w 909"/>
                <a:gd name="T41" fmla="*/ 88 h 1284"/>
                <a:gd name="T42" fmla="*/ 688 w 909"/>
                <a:gd name="T43" fmla="*/ 38 h 1284"/>
                <a:gd name="T44" fmla="*/ 652 w 909"/>
                <a:gd name="T45" fmla="*/ 5 h 1284"/>
                <a:gd name="T46" fmla="*/ 624 w 909"/>
                <a:gd name="T47" fmla="*/ 0 h 1284"/>
                <a:gd name="T48" fmla="*/ 610 w 909"/>
                <a:gd name="T49" fmla="*/ 5 h 1284"/>
                <a:gd name="T50" fmla="*/ 598 w 909"/>
                <a:gd name="T51" fmla="*/ 24 h 1284"/>
                <a:gd name="T52" fmla="*/ 643 w 909"/>
                <a:gd name="T53" fmla="*/ 67 h 1284"/>
                <a:gd name="T54" fmla="*/ 688 w 909"/>
                <a:gd name="T55" fmla="*/ 112 h 1284"/>
                <a:gd name="T56" fmla="*/ 729 w 909"/>
                <a:gd name="T57" fmla="*/ 169 h 1284"/>
                <a:gd name="T58" fmla="*/ 769 w 909"/>
                <a:gd name="T59" fmla="*/ 236 h 1284"/>
                <a:gd name="T60" fmla="*/ 802 w 909"/>
                <a:gd name="T61" fmla="*/ 310 h 1284"/>
                <a:gd name="T62" fmla="*/ 852 w 909"/>
                <a:gd name="T63" fmla="*/ 460 h 1284"/>
                <a:gd name="T64" fmla="*/ 874 w 909"/>
                <a:gd name="T65" fmla="*/ 646 h 1284"/>
                <a:gd name="T66" fmla="*/ 838 w 909"/>
                <a:gd name="T67" fmla="*/ 834 h 1284"/>
                <a:gd name="T68" fmla="*/ 795 w 909"/>
                <a:gd name="T69" fmla="*/ 945 h 1284"/>
                <a:gd name="T70" fmla="*/ 748 w 909"/>
                <a:gd name="T71" fmla="*/ 1005 h 1284"/>
                <a:gd name="T72" fmla="*/ 714 w 909"/>
                <a:gd name="T73" fmla="*/ 1045 h 1284"/>
                <a:gd name="T74" fmla="*/ 695 w 909"/>
                <a:gd name="T75" fmla="*/ 1072 h 1284"/>
                <a:gd name="T76" fmla="*/ 650 w 909"/>
                <a:gd name="T77" fmla="*/ 1088 h 1284"/>
                <a:gd name="T78" fmla="*/ 607 w 909"/>
                <a:gd name="T79" fmla="*/ 1079 h 1284"/>
                <a:gd name="T80" fmla="*/ 536 w 909"/>
                <a:gd name="T81" fmla="*/ 1074 h 1284"/>
                <a:gd name="T82" fmla="*/ 462 w 909"/>
                <a:gd name="T83" fmla="*/ 1072 h 1284"/>
                <a:gd name="T84" fmla="*/ 348 w 909"/>
                <a:gd name="T85" fmla="*/ 1091 h 1284"/>
                <a:gd name="T86" fmla="*/ 212 w 909"/>
                <a:gd name="T87" fmla="*/ 1119 h 1284"/>
                <a:gd name="T88" fmla="*/ 83 w 909"/>
                <a:gd name="T89" fmla="*/ 1153 h 1284"/>
                <a:gd name="T90" fmla="*/ 55 w 909"/>
                <a:gd name="T91" fmla="*/ 1167 h 1284"/>
                <a:gd name="T92" fmla="*/ 24 w 909"/>
                <a:gd name="T93" fmla="*/ 1181 h 1284"/>
                <a:gd name="T94" fmla="*/ 0 w 909"/>
                <a:gd name="T95" fmla="*/ 120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9" h="1284">
                  <a:moveTo>
                    <a:pt x="0" y="1205"/>
                  </a:moveTo>
                  <a:lnTo>
                    <a:pt x="22" y="1281"/>
                  </a:lnTo>
                  <a:lnTo>
                    <a:pt x="24" y="1284"/>
                  </a:lnTo>
                  <a:lnTo>
                    <a:pt x="29" y="1284"/>
                  </a:lnTo>
                  <a:lnTo>
                    <a:pt x="33" y="1284"/>
                  </a:lnTo>
                  <a:lnTo>
                    <a:pt x="38" y="1281"/>
                  </a:lnTo>
                  <a:lnTo>
                    <a:pt x="45" y="1272"/>
                  </a:lnTo>
                  <a:lnTo>
                    <a:pt x="55" y="1262"/>
                  </a:lnTo>
                  <a:lnTo>
                    <a:pt x="64" y="1253"/>
                  </a:lnTo>
                  <a:lnTo>
                    <a:pt x="71" y="1243"/>
                  </a:lnTo>
                  <a:lnTo>
                    <a:pt x="86" y="1224"/>
                  </a:lnTo>
                  <a:lnTo>
                    <a:pt x="102" y="1210"/>
                  </a:lnTo>
                  <a:lnTo>
                    <a:pt x="119" y="1195"/>
                  </a:lnTo>
                  <a:lnTo>
                    <a:pt x="136" y="1186"/>
                  </a:lnTo>
                  <a:lnTo>
                    <a:pt x="155" y="1176"/>
                  </a:lnTo>
                  <a:lnTo>
                    <a:pt x="174" y="1167"/>
                  </a:lnTo>
                  <a:lnTo>
                    <a:pt x="193" y="1160"/>
                  </a:lnTo>
                  <a:lnTo>
                    <a:pt x="214" y="1153"/>
                  </a:lnTo>
                  <a:lnTo>
                    <a:pt x="243" y="1145"/>
                  </a:lnTo>
                  <a:lnTo>
                    <a:pt x="271" y="1138"/>
                  </a:lnTo>
                  <a:lnTo>
                    <a:pt x="302" y="1134"/>
                  </a:lnTo>
                  <a:lnTo>
                    <a:pt x="331" y="1129"/>
                  </a:lnTo>
                  <a:lnTo>
                    <a:pt x="360" y="1124"/>
                  </a:lnTo>
                  <a:lnTo>
                    <a:pt x="388" y="1122"/>
                  </a:lnTo>
                  <a:lnTo>
                    <a:pt x="419" y="1119"/>
                  </a:lnTo>
                  <a:lnTo>
                    <a:pt x="448" y="1117"/>
                  </a:lnTo>
                  <a:lnTo>
                    <a:pt x="476" y="1114"/>
                  </a:lnTo>
                  <a:lnTo>
                    <a:pt x="505" y="1114"/>
                  </a:lnTo>
                  <a:lnTo>
                    <a:pt x="536" y="1114"/>
                  </a:lnTo>
                  <a:lnTo>
                    <a:pt x="564" y="1117"/>
                  </a:lnTo>
                  <a:lnTo>
                    <a:pt x="593" y="1119"/>
                  </a:lnTo>
                  <a:lnTo>
                    <a:pt x="621" y="1122"/>
                  </a:lnTo>
                  <a:lnTo>
                    <a:pt x="650" y="1124"/>
                  </a:lnTo>
                  <a:lnTo>
                    <a:pt x="679" y="1129"/>
                  </a:lnTo>
                  <a:lnTo>
                    <a:pt x="690" y="1126"/>
                  </a:lnTo>
                  <a:lnTo>
                    <a:pt x="702" y="1122"/>
                  </a:lnTo>
                  <a:lnTo>
                    <a:pt x="709" y="1117"/>
                  </a:lnTo>
                  <a:lnTo>
                    <a:pt x="717" y="1112"/>
                  </a:lnTo>
                  <a:lnTo>
                    <a:pt x="745" y="1084"/>
                  </a:lnTo>
                  <a:lnTo>
                    <a:pt x="771" y="1053"/>
                  </a:lnTo>
                  <a:lnTo>
                    <a:pt x="795" y="1024"/>
                  </a:lnTo>
                  <a:lnTo>
                    <a:pt x="817" y="991"/>
                  </a:lnTo>
                  <a:lnTo>
                    <a:pt x="836" y="957"/>
                  </a:lnTo>
                  <a:lnTo>
                    <a:pt x="852" y="924"/>
                  </a:lnTo>
                  <a:lnTo>
                    <a:pt x="867" y="886"/>
                  </a:lnTo>
                  <a:lnTo>
                    <a:pt x="881" y="848"/>
                  </a:lnTo>
                  <a:lnTo>
                    <a:pt x="900" y="760"/>
                  </a:lnTo>
                  <a:lnTo>
                    <a:pt x="909" y="674"/>
                  </a:lnTo>
                  <a:lnTo>
                    <a:pt x="909" y="588"/>
                  </a:lnTo>
                  <a:lnTo>
                    <a:pt x="902" y="503"/>
                  </a:lnTo>
                  <a:lnTo>
                    <a:pt x="898" y="472"/>
                  </a:lnTo>
                  <a:lnTo>
                    <a:pt x="890" y="441"/>
                  </a:lnTo>
                  <a:lnTo>
                    <a:pt x="883" y="412"/>
                  </a:lnTo>
                  <a:lnTo>
                    <a:pt x="876" y="381"/>
                  </a:lnTo>
                  <a:lnTo>
                    <a:pt x="867" y="341"/>
                  </a:lnTo>
                  <a:lnTo>
                    <a:pt x="852" y="305"/>
                  </a:lnTo>
                  <a:lnTo>
                    <a:pt x="838" y="269"/>
                  </a:lnTo>
                  <a:lnTo>
                    <a:pt x="821" y="234"/>
                  </a:lnTo>
                  <a:lnTo>
                    <a:pt x="802" y="203"/>
                  </a:lnTo>
                  <a:lnTo>
                    <a:pt x="786" y="169"/>
                  </a:lnTo>
                  <a:lnTo>
                    <a:pt x="767" y="138"/>
                  </a:lnTo>
                  <a:lnTo>
                    <a:pt x="750" y="108"/>
                  </a:lnTo>
                  <a:lnTo>
                    <a:pt x="733" y="88"/>
                  </a:lnTo>
                  <a:lnTo>
                    <a:pt x="719" y="69"/>
                  </a:lnTo>
                  <a:lnTo>
                    <a:pt x="707" y="53"/>
                  </a:lnTo>
                  <a:lnTo>
                    <a:pt x="688" y="38"/>
                  </a:lnTo>
                  <a:lnTo>
                    <a:pt x="679" y="24"/>
                  </a:lnTo>
                  <a:lnTo>
                    <a:pt x="667" y="12"/>
                  </a:lnTo>
                  <a:lnTo>
                    <a:pt x="652" y="5"/>
                  </a:lnTo>
                  <a:lnTo>
                    <a:pt x="636" y="0"/>
                  </a:lnTo>
                  <a:lnTo>
                    <a:pt x="629" y="0"/>
                  </a:lnTo>
                  <a:lnTo>
                    <a:pt x="624" y="0"/>
                  </a:lnTo>
                  <a:lnTo>
                    <a:pt x="619" y="0"/>
                  </a:lnTo>
                  <a:lnTo>
                    <a:pt x="614" y="0"/>
                  </a:lnTo>
                  <a:lnTo>
                    <a:pt x="610" y="5"/>
                  </a:lnTo>
                  <a:lnTo>
                    <a:pt x="605" y="10"/>
                  </a:lnTo>
                  <a:lnTo>
                    <a:pt x="602" y="17"/>
                  </a:lnTo>
                  <a:lnTo>
                    <a:pt x="598" y="24"/>
                  </a:lnTo>
                  <a:lnTo>
                    <a:pt x="612" y="38"/>
                  </a:lnTo>
                  <a:lnTo>
                    <a:pt x="629" y="53"/>
                  </a:lnTo>
                  <a:lnTo>
                    <a:pt x="643" y="67"/>
                  </a:lnTo>
                  <a:lnTo>
                    <a:pt x="659" y="81"/>
                  </a:lnTo>
                  <a:lnTo>
                    <a:pt x="674" y="96"/>
                  </a:lnTo>
                  <a:lnTo>
                    <a:pt x="688" y="112"/>
                  </a:lnTo>
                  <a:lnTo>
                    <a:pt x="700" y="129"/>
                  </a:lnTo>
                  <a:lnTo>
                    <a:pt x="712" y="148"/>
                  </a:lnTo>
                  <a:lnTo>
                    <a:pt x="729" y="169"/>
                  </a:lnTo>
                  <a:lnTo>
                    <a:pt x="743" y="191"/>
                  </a:lnTo>
                  <a:lnTo>
                    <a:pt x="755" y="212"/>
                  </a:lnTo>
                  <a:lnTo>
                    <a:pt x="769" y="236"/>
                  </a:lnTo>
                  <a:lnTo>
                    <a:pt x="781" y="260"/>
                  </a:lnTo>
                  <a:lnTo>
                    <a:pt x="793" y="286"/>
                  </a:lnTo>
                  <a:lnTo>
                    <a:pt x="802" y="310"/>
                  </a:lnTo>
                  <a:lnTo>
                    <a:pt x="814" y="336"/>
                  </a:lnTo>
                  <a:lnTo>
                    <a:pt x="836" y="398"/>
                  </a:lnTo>
                  <a:lnTo>
                    <a:pt x="852" y="460"/>
                  </a:lnTo>
                  <a:lnTo>
                    <a:pt x="864" y="522"/>
                  </a:lnTo>
                  <a:lnTo>
                    <a:pt x="874" y="584"/>
                  </a:lnTo>
                  <a:lnTo>
                    <a:pt x="874" y="646"/>
                  </a:lnTo>
                  <a:lnTo>
                    <a:pt x="869" y="710"/>
                  </a:lnTo>
                  <a:lnTo>
                    <a:pt x="857" y="772"/>
                  </a:lnTo>
                  <a:lnTo>
                    <a:pt x="838" y="834"/>
                  </a:lnTo>
                  <a:lnTo>
                    <a:pt x="826" y="872"/>
                  </a:lnTo>
                  <a:lnTo>
                    <a:pt x="812" y="910"/>
                  </a:lnTo>
                  <a:lnTo>
                    <a:pt x="795" y="945"/>
                  </a:lnTo>
                  <a:lnTo>
                    <a:pt x="774" y="976"/>
                  </a:lnTo>
                  <a:lnTo>
                    <a:pt x="762" y="991"/>
                  </a:lnTo>
                  <a:lnTo>
                    <a:pt x="748" y="1005"/>
                  </a:lnTo>
                  <a:lnTo>
                    <a:pt x="733" y="1019"/>
                  </a:lnTo>
                  <a:lnTo>
                    <a:pt x="719" y="1034"/>
                  </a:lnTo>
                  <a:lnTo>
                    <a:pt x="714" y="1045"/>
                  </a:lnTo>
                  <a:lnTo>
                    <a:pt x="707" y="1055"/>
                  </a:lnTo>
                  <a:lnTo>
                    <a:pt x="702" y="1062"/>
                  </a:lnTo>
                  <a:lnTo>
                    <a:pt x="695" y="1072"/>
                  </a:lnTo>
                  <a:lnTo>
                    <a:pt x="667" y="1091"/>
                  </a:lnTo>
                  <a:lnTo>
                    <a:pt x="657" y="1088"/>
                  </a:lnTo>
                  <a:lnTo>
                    <a:pt x="650" y="1088"/>
                  </a:lnTo>
                  <a:lnTo>
                    <a:pt x="640" y="1086"/>
                  </a:lnTo>
                  <a:lnTo>
                    <a:pt x="631" y="1081"/>
                  </a:lnTo>
                  <a:lnTo>
                    <a:pt x="607" y="1079"/>
                  </a:lnTo>
                  <a:lnTo>
                    <a:pt x="581" y="1076"/>
                  </a:lnTo>
                  <a:lnTo>
                    <a:pt x="557" y="1074"/>
                  </a:lnTo>
                  <a:lnTo>
                    <a:pt x="536" y="1074"/>
                  </a:lnTo>
                  <a:lnTo>
                    <a:pt x="512" y="1072"/>
                  </a:lnTo>
                  <a:lnTo>
                    <a:pt x="488" y="1072"/>
                  </a:lnTo>
                  <a:lnTo>
                    <a:pt x="462" y="1072"/>
                  </a:lnTo>
                  <a:lnTo>
                    <a:pt x="438" y="1074"/>
                  </a:lnTo>
                  <a:lnTo>
                    <a:pt x="393" y="1081"/>
                  </a:lnTo>
                  <a:lnTo>
                    <a:pt x="348" y="1091"/>
                  </a:lnTo>
                  <a:lnTo>
                    <a:pt x="302" y="1100"/>
                  </a:lnTo>
                  <a:lnTo>
                    <a:pt x="257" y="1110"/>
                  </a:lnTo>
                  <a:lnTo>
                    <a:pt x="212" y="1119"/>
                  </a:lnTo>
                  <a:lnTo>
                    <a:pt x="169" y="1131"/>
                  </a:lnTo>
                  <a:lnTo>
                    <a:pt x="126" y="1141"/>
                  </a:lnTo>
                  <a:lnTo>
                    <a:pt x="83" y="1153"/>
                  </a:lnTo>
                  <a:lnTo>
                    <a:pt x="74" y="1157"/>
                  </a:lnTo>
                  <a:lnTo>
                    <a:pt x="64" y="1162"/>
                  </a:lnTo>
                  <a:lnTo>
                    <a:pt x="55" y="1167"/>
                  </a:lnTo>
                  <a:lnTo>
                    <a:pt x="43" y="1172"/>
                  </a:lnTo>
                  <a:lnTo>
                    <a:pt x="33" y="1176"/>
                  </a:lnTo>
                  <a:lnTo>
                    <a:pt x="24" y="1181"/>
                  </a:lnTo>
                  <a:lnTo>
                    <a:pt x="14" y="1186"/>
                  </a:lnTo>
                  <a:lnTo>
                    <a:pt x="5" y="1191"/>
                  </a:lnTo>
                  <a:lnTo>
                    <a:pt x="0" y="120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8" name="Freeform 26"/>
            <p:cNvSpPr>
              <a:spLocks/>
            </p:cNvSpPr>
            <p:nvPr/>
          </p:nvSpPr>
          <p:spPr bwMode="auto">
            <a:xfrm>
              <a:off x="3544" y="43"/>
              <a:ext cx="564" cy="443"/>
            </a:xfrm>
            <a:custGeom>
              <a:avLst/>
              <a:gdLst>
                <a:gd name="T0" fmla="*/ 19 w 564"/>
                <a:gd name="T1" fmla="*/ 433 h 443"/>
                <a:gd name="T2" fmla="*/ 76 w 564"/>
                <a:gd name="T3" fmla="*/ 416 h 443"/>
                <a:gd name="T4" fmla="*/ 109 w 564"/>
                <a:gd name="T5" fmla="*/ 371 h 443"/>
                <a:gd name="T6" fmla="*/ 124 w 564"/>
                <a:gd name="T7" fmla="*/ 343 h 443"/>
                <a:gd name="T8" fmla="*/ 133 w 564"/>
                <a:gd name="T9" fmla="*/ 338 h 443"/>
                <a:gd name="T10" fmla="*/ 164 w 564"/>
                <a:gd name="T11" fmla="*/ 357 h 443"/>
                <a:gd name="T12" fmla="*/ 200 w 564"/>
                <a:gd name="T13" fmla="*/ 393 h 443"/>
                <a:gd name="T14" fmla="*/ 250 w 564"/>
                <a:gd name="T15" fmla="*/ 414 h 443"/>
                <a:gd name="T16" fmla="*/ 331 w 564"/>
                <a:gd name="T17" fmla="*/ 395 h 443"/>
                <a:gd name="T18" fmla="*/ 402 w 564"/>
                <a:gd name="T19" fmla="*/ 359 h 443"/>
                <a:gd name="T20" fmla="*/ 462 w 564"/>
                <a:gd name="T21" fmla="*/ 314 h 443"/>
                <a:gd name="T22" fmla="*/ 509 w 564"/>
                <a:gd name="T23" fmla="*/ 274 h 443"/>
                <a:gd name="T24" fmla="*/ 547 w 564"/>
                <a:gd name="T25" fmla="*/ 224 h 443"/>
                <a:gd name="T26" fmla="*/ 564 w 564"/>
                <a:gd name="T27" fmla="*/ 128 h 443"/>
                <a:gd name="T28" fmla="*/ 540 w 564"/>
                <a:gd name="T29" fmla="*/ 55 h 443"/>
                <a:gd name="T30" fmla="*/ 531 w 564"/>
                <a:gd name="T31" fmla="*/ 45 h 443"/>
                <a:gd name="T32" fmla="*/ 476 w 564"/>
                <a:gd name="T33" fmla="*/ 19 h 443"/>
                <a:gd name="T34" fmla="*/ 414 w 564"/>
                <a:gd name="T35" fmla="*/ 5 h 443"/>
                <a:gd name="T36" fmla="*/ 359 w 564"/>
                <a:gd name="T37" fmla="*/ 2 h 443"/>
                <a:gd name="T38" fmla="*/ 328 w 564"/>
                <a:gd name="T39" fmla="*/ 7 h 443"/>
                <a:gd name="T40" fmla="*/ 326 w 564"/>
                <a:gd name="T41" fmla="*/ 26 h 443"/>
                <a:gd name="T42" fmla="*/ 409 w 564"/>
                <a:gd name="T43" fmla="*/ 36 h 443"/>
                <a:gd name="T44" fmla="*/ 512 w 564"/>
                <a:gd name="T45" fmla="*/ 150 h 443"/>
                <a:gd name="T46" fmla="*/ 481 w 564"/>
                <a:gd name="T47" fmla="*/ 226 h 443"/>
                <a:gd name="T48" fmla="*/ 452 w 564"/>
                <a:gd name="T49" fmla="*/ 250 h 443"/>
                <a:gd name="T50" fmla="*/ 424 w 564"/>
                <a:gd name="T51" fmla="*/ 278 h 443"/>
                <a:gd name="T52" fmla="*/ 388 w 564"/>
                <a:gd name="T53" fmla="*/ 309 h 443"/>
                <a:gd name="T54" fmla="*/ 333 w 564"/>
                <a:gd name="T55" fmla="*/ 343 h 443"/>
                <a:gd name="T56" fmla="*/ 271 w 564"/>
                <a:gd name="T57" fmla="*/ 352 h 443"/>
                <a:gd name="T58" fmla="*/ 235 w 564"/>
                <a:gd name="T59" fmla="*/ 338 h 443"/>
                <a:gd name="T60" fmla="*/ 216 w 564"/>
                <a:gd name="T61" fmla="*/ 316 h 443"/>
                <a:gd name="T62" fmla="*/ 181 w 564"/>
                <a:gd name="T63" fmla="*/ 278 h 443"/>
                <a:gd name="T64" fmla="*/ 143 w 564"/>
                <a:gd name="T65" fmla="*/ 288 h 443"/>
                <a:gd name="T66" fmla="*/ 114 w 564"/>
                <a:gd name="T67" fmla="*/ 312 h 443"/>
                <a:gd name="T68" fmla="*/ 88 w 564"/>
                <a:gd name="T69" fmla="*/ 350 h 443"/>
                <a:gd name="T70" fmla="*/ 45 w 564"/>
                <a:gd name="T71" fmla="*/ 383 h 443"/>
                <a:gd name="T72" fmla="*/ 33 w 564"/>
                <a:gd name="T73" fmla="*/ 364 h 443"/>
                <a:gd name="T74" fmla="*/ 52 w 564"/>
                <a:gd name="T75" fmla="*/ 286 h 443"/>
                <a:gd name="T76" fmla="*/ 95 w 564"/>
                <a:gd name="T77" fmla="*/ 193 h 443"/>
                <a:gd name="T78" fmla="*/ 147 w 564"/>
                <a:gd name="T79" fmla="*/ 107 h 443"/>
                <a:gd name="T80" fmla="*/ 152 w 564"/>
                <a:gd name="T81" fmla="*/ 93 h 443"/>
                <a:gd name="T82" fmla="*/ 138 w 564"/>
                <a:gd name="T83" fmla="*/ 86 h 443"/>
                <a:gd name="T84" fmla="*/ 102 w 564"/>
                <a:gd name="T85" fmla="*/ 112 h 443"/>
                <a:gd name="T86" fmla="*/ 47 w 564"/>
                <a:gd name="T87" fmla="*/ 205 h 443"/>
                <a:gd name="T88" fmla="*/ 12 w 564"/>
                <a:gd name="T89" fmla="*/ 312 h 443"/>
                <a:gd name="T90" fmla="*/ 5 w 564"/>
                <a:gd name="T91" fmla="*/ 355 h 443"/>
                <a:gd name="T92" fmla="*/ 2 w 564"/>
                <a:gd name="T93" fmla="*/ 36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443">
                  <a:moveTo>
                    <a:pt x="2" y="364"/>
                  </a:moveTo>
                  <a:lnTo>
                    <a:pt x="5" y="409"/>
                  </a:lnTo>
                  <a:lnTo>
                    <a:pt x="19" y="433"/>
                  </a:lnTo>
                  <a:lnTo>
                    <a:pt x="43" y="443"/>
                  </a:lnTo>
                  <a:lnTo>
                    <a:pt x="64" y="433"/>
                  </a:lnTo>
                  <a:lnTo>
                    <a:pt x="76" y="416"/>
                  </a:lnTo>
                  <a:lnTo>
                    <a:pt x="88" y="397"/>
                  </a:lnTo>
                  <a:lnTo>
                    <a:pt x="102" y="383"/>
                  </a:lnTo>
                  <a:lnTo>
                    <a:pt x="109" y="371"/>
                  </a:lnTo>
                  <a:lnTo>
                    <a:pt x="116" y="362"/>
                  </a:lnTo>
                  <a:lnTo>
                    <a:pt x="119" y="350"/>
                  </a:lnTo>
                  <a:lnTo>
                    <a:pt x="124" y="343"/>
                  </a:lnTo>
                  <a:lnTo>
                    <a:pt x="126" y="340"/>
                  </a:lnTo>
                  <a:lnTo>
                    <a:pt x="128" y="338"/>
                  </a:lnTo>
                  <a:lnTo>
                    <a:pt x="133" y="338"/>
                  </a:lnTo>
                  <a:lnTo>
                    <a:pt x="138" y="336"/>
                  </a:lnTo>
                  <a:lnTo>
                    <a:pt x="152" y="345"/>
                  </a:lnTo>
                  <a:lnTo>
                    <a:pt x="164" y="357"/>
                  </a:lnTo>
                  <a:lnTo>
                    <a:pt x="176" y="369"/>
                  </a:lnTo>
                  <a:lnTo>
                    <a:pt x="188" y="381"/>
                  </a:lnTo>
                  <a:lnTo>
                    <a:pt x="200" y="393"/>
                  </a:lnTo>
                  <a:lnTo>
                    <a:pt x="214" y="402"/>
                  </a:lnTo>
                  <a:lnTo>
                    <a:pt x="231" y="409"/>
                  </a:lnTo>
                  <a:lnTo>
                    <a:pt x="250" y="414"/>
                  </a:lnTo>
                  <a:lnTo>
                    <a:pt x="278" y="409"/>
                  </a:lnTo>
                  <a:lnTo>
                    <a:pt x="305" y="405"/>
                  </a:lnTo>
                  <a:lnTo>
                    <a:pt x="331" y="395"/>
                  </a:lnTo>
                  <a:lnTo>
                    <a:pt x="354" y="386"/>
                  </a:lnTo>
                  <a:lnTo>
                    <a:pt x="378" y="374"/>
                  </a:lnTo>
                  <a:lnTo>
                    <a:pt x="402" y="359"/>
                  </a:lnTo>
                  <a:lnTo>
                    <a:pt x="424" y="345"/>
                  </a:lnTo>
                  <a:lnTo>
                    <a:pt x="445" y="328"/>
                  </a:lnTo>
                  <a:lnTo>
                    <a:pt x="462" y="314"/>
                  </a:lnTo>
                  <a:lnTo>
                    <a:pt x="478" y="302"/>
                  </a:lnTo>
                  <a:lnTo>
                    <a:pt x="495" y="288"/>
                  </a:lnTo>
                  <a:lnTo>
                    <a:pt x="509" y="274"/>
                  </a:lnTo>
                  <a:lnTo>
                    <a:pt x="524" y="257"/>
                  </a:lnTo>
                  <a:lnTo>
                    <a:pt x="535" y="240"/>
                  </a:lnTo>
                  <a:lnTo>
                    <a:pt x="547" y="224"/>
                  </a:lnTo>
                  <a:lnTo>
                    <a:pt x="554" y="202"/>
                  </a:lnTo>
                  <a:lnTo>
                    <a:pt x="564" y="166"/>
                  </a:lnTo>
                  <a:lnTo>
                    <a:pt x="564" y="128"/>
                  </a:lnTo>
                  <a:lnTo>
                    <a:pt x="559" y="95"/>
                  </a:lnTo>
                  <a:lnTo>
                    <a:pt x="545" y="62"/>
                  </a:lnTo>
                  <a:lnTo>
                    <a:pt x="540" y="55"/>
                  </a:lnTo>
                  <a:lnTo>
                    <a:pt x="538" y="52"/>
                  </a:lnTo>
                  <a:lnTo>
                    <a:pt x="533" y="47"/>
                  </a:lnTo>
                  <a:lnTo>
                    <a:pt x="531" y="45"/>
                  </a:lnTo>
                  <a:lnTo>
                    <a:pt x="514" y="36"/>
                  </a:lnTo>
                  <a:lnTo>
                    <a:pt x="495" y="28"/>
                  </a:lnTo>
                  <a:lnTo>
                    <a:pt x="476" y="19"/>
                  </a:lnTo>
                  <a:lnTo>
                    <a:pt x="454" y="14"/>
                  </a:lnTo>
                  <a:lnTo>
                    <a:pt x="435" y="9"/>
                  </a:lnTo>
                  <a:lnTo>
                    <a:pt x="414" y="5"/>
                  </a:lnTo>
                  <a:lnTo>
                    <a:pt x="393" y="2"/>
                  </a:lnTo>
                  <a:lnTo>
                    <a:pt x="371" y="0"/>
                  </a:lnTo>
                  <a:lnTo>
                    <a:pt x="359" y="2"/>
                  </a:lnTo>
                  <a:lnTo>
                    <a:pt x="347" y="2"/>
                  </a:lnTo>
                  <a:lnTo>
                    <a:pt x="338" y="5"/>
                  </a:lnTo>
                  <a:lnTo>
                    <a:pt x="328" y="7"/>
                  </a:lnTo>
                  <a:lnTo>
                    <a:pt x="321" y="21"/>
                  </a:lnTo>
                  <a:lnTo>
                    <a:pt x="324" y="24"/>
                  </a:lnTo>
                  <a:lnTo>
                    <a:pt x="326" y="26"/>
                  </a:lnTo>
                  <a:lnTo>
                    <a:pt x="328" y="28"/>
                  </a:lnTo>
                  <a:lnTo>
                    <a:pt x="333" y="31"/>
                  </a:lnTo>
                  <a:lnTo>
                    <a:pt x="409" y="36"/>
                  </a:lnTo>
                  <a:lnTo>
                    <a:pt x="471" y="67"/>
                  </a:lnTo>
                  <a:lnTo>
                    <a:pt x="507" y="121"/>
                  </a:lnTo>
                  <a:lnTo>
                    <a:pt x="512" y="150"/>
                  </a:lnTo>
                  <a:lnTo>
                    <a:pt x="507" y="176"/>
                  </a:lnTo>
                  <a:lnTo>
                    <a:pt x="495" y="202"/>
                  </a:lnTo>
                  <a:lnTo>
                    <a:pt x="481" y="226"/>
                  </a:lnTo>
                  <a:lnTo>
                    <a:pt x="471" y="233"/>
                  </a:lnTo>
                  <a:lnTo>
                    <a:pt x="462" y="240"/>
                  </a:lnTo>
                  <a:lnTo>
                    <a:pt x="452" y="250"/>
                  </a:lnTo>
                  <a:lnTo>
                    <a:pt x="443" y="259"/>
                  </a:lnTo>
                  <a:lnTo>
                    <a:pt x="433" y="269"/>
                  </a:lnTo>
                  <a:lnTo>
                    <a:pt x="424" y="278"/>
                  </a:lnTo>
                  <a:lnTo>
                    <a:pt x="414" y="286"/>
                  </a:lnTo>
                  <a:lnTo>
                    <a:pt x="402" y="295"/>
                  </a:lnTo>
                  <a:lnTo>
                    <a:pt x="388" y="309"/>
                  </a:lnTo>
                  <a:lnTo>
                    <a:pt x="369" y="321"/>
                  </a:lnTo>
                  <a:lnTo>
                    <a:pt x="352" y="333"/>
                  </a:lnTo>
                  <a:lnTo>
                    <a:pt x="333" y="343"/>
                  </a:lnTo>
                  <a:lnTo>
                    <a:pt x="312" y="350"/>
                  </a:lnTo>
                  <a:lnTo>
                    <a:pt x="290" y="352"/>
                  </a:lnTo>
                  <a:lnTo>
                    <a:pt x="271" y="352"/>
                  </a:lnTo>
                  <a:lnTo>
                    <a:pt x="250" y="350"/>
                  </a:lnTo>
                  <a:lnTo>
                    <a:pt x="243" y="345"/>
                  </a:lnTo>
                  <a:lnTo>
                    <a:pt x="235" y="338"/>
                  </a:lnTo>
                  <a:lnTo>
                    <a:pt x="231" y="336"/>
                  </a:lnTo>
                  <a:lnTo>
                    <a:pt x="224" y="333"/>
                  </a:lnTo>
                  <a:lnTo>
                    <a:pt x="216" y="316"/>
                  </a:lnTo>
                  <a:lnTo>
                    <a:pt x="207" y="300"/>
                  </a:lnTo>
                  <a:lnTo>
                    <a:pt x="195" y="286"/>
                  </a:lnTo>
                  <a:lnTo>
                    <a:pt x="181" y="278"/>
                  </a:lnTo>
                  <a:lnTo>
                    <a:pt x="166" y="278"/>
                  </a:lnTo>
                  <a:lnTo>
                    <a:pt x="155" y="283"/>
                  </a:lnTo>
                  <a:lnTo>
                    <a:pt x="143" y="288"/>
                  </a:lnTo>
                  <a:lnTo>
                    <a:pt x="133" y="295"/>
                  </a:lnTo>
                  <a:lnTo>
                    <a:pt x="124" y="302"/>
                  </a:lnTo>
                  <a:lnTo>
                    <a:pt x="114" y="312"/>
                  </a:lnTo>
                  <a:lnTo>
                    <a:pt x="105" y="324"/>
                  </a:lnTo>
                  <a:lnTo>
                    <a:pt x="97" y="333"/>
                  </a:lnTo>
                  <a:lnTo>
                    <a:pt x="88" y="350"/>
                  </a:lnTo>
                  <a:lnTo>
                    <a:pt x="76" y="362"/>
                  </a:lnTo>
                  <a:lnTo>
                    <a:pt x="62" y="374"/>
                  </a:lnTo>
                  <a:lnTo>
                    <a:pt x="45" y="383"/>
                  </a:lnTo>
                  <a:lnTo>
                    <a:pt x="40" y="378"/>
                  </a:lnTo>
                  <a:lnTo>
                    <a:pt x="35" y="374"/>
                  </a:lnTo>
                  <a:lnTo>
                    <a:pt x="33" y="364"/>
                  </a:lnTo>
                  <a:lnTo>
                    <a:pt x="31" y="357"/>
                  </a:lnTo>
                  <a:lnTo>
                    <a:pt x="40" y="319"/>
                  </a:lnTo>
                  <a:lnTo>
                    <a:pt x="52" y="286"/>
                  </a:lnTo>
                  <a:lnTo>
                    <a:pt x="64" y="252"/>
                  </a:lnTo>
                  <a:lnTo>
                    <a:pt x="78" y="221"/>
                  </a:lnTo>
                  <a:lnTo>
                    <a:pt x="95" y="193"/>
                  </a:lnTo>
                  <a:lnTo>
                    <a:pt x="112" y="162"/>
                  </a:lnTo>
                  <a:lnTo>
                    <a:pt x="131" y="136"/>
                  </a:lnTo>
                  <a:lnTo>
                    <a:pt x="147" y="107"/>
                  </a:lnTo>
                  <a:lnTo>
                    <a:pt x="150" y="100"/>
                  </a:lnTo>
                  <a:lnTo>
                    <a:pt x="152" y="95"/>
                  </a:lnTo>
                  <a:lnTo>
                    <a:pt x="152" y="93"/>
                  </a:lnTo>
                  <a:lnTo>
                    <a:pt x="152" y="88"/>
                  </a:lnTo>
                  <a:lnTo>
                    <a:pt x="145" y="86"/>
                  </a:lnTo>
                  <a:lnTo>
                    <a:pt x="138" y="86"/>
                  </a:lnTo>
                  <a:lnTo>
                    <a:pt x="128" y="86"/>
                  </a:lnTo>
                  <a:lnTo>
                    <a:pt x="121" y="83"/>
                  </a:lnTo>
                  <a:lnTo>
                    <a:pt x="102" y="112"/>
                  </a:lnTo>
                  <a:lnTo>
                    <a:pt x="83" y="140"/>
                  </a:lnTo>
                  <a:lnTo>
                    <a:pt x="64" y="171"/>
                  </a:lnTo>
                  <a:lnTo>
                    <a:pt x="47" y="205"/>
                  </a:lnTo>
                  <a:lnTo>
                    <a:pt x="33" y="238"/>
                  </a:lnTo>
                  <a:lnTo>
                    <a:pt x="21" y="274"/>
                  </a:lnTo>
                  <a:lnTo>
                    <a:pt x="12" y="312"/>
                  </a:lnTo>
                  <a:lnTo>
                    <a:pt x="7" y="350"/>
                  </a:lnTo>
                  <a:lnTo>
                    <a:pt x="7" y="352"/>
                  </a:lnTo>
                  <a:lnTo>
                    <a:pt x="5" y="355"/>
                  </a:lnTo>
                  <a:lnTo>
                    <a:pt x="2" y="357"/>
                  </a:lnTo>
                  <a:lnTo>
                    <a:pt x="0" y="359"/>
                  </a:lnTo>
                  <a:lnTo>
                    <a:pt x="2" y="36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9" name="Freeform 27"/>
            <p:cNvSpPr>
              <a:spLocks/>
            </p:cNvSpPr>
            <p:nvPr/>
          </p:nvSpPr>
          <p:spPr bwMode="auto">
            <a:xfrm>
              <a:off x="3546" y="1343"/>
              <a:ext cx="333" cy="273"/>
            </a:xfrm>
            <a:custGeom>
              <a:avLst/>
              <a:gdLst>
                <a:gd name="T0" fmla="*/ 0 w 333"/>
                <a:gd name="T1" fmla="*/ 238 h 273"/>
                <a:gd name="T2" fmla="*/ 0 w 333"/>
                <a:gd name="T3" fmla="*/ 240 h 273"/>
                <a:gd name="T4" fmla="*/ 3 w 333"/>
                <a:gd name="T5" fmla="*/ 242 h 273"/>
                <a:gd name="T6" fmla="*/ 3 w 333"/>
                <a:gd name="T7" fmla="*/ 245 h 273"/>
                <a:gd name="T8" fmla="*/ 3 w 333"/>
                <a:gd name="T9" fmla="*/ 247 h 273"/>
                <a:gd name="T10" fmla="*/ 22 w 333"/>
                <a:gd name="T11" fmla="*/ 273 h 273"/>
                <a:gd name="T12" fmla="*/ 22 w 333"/>
                <a:gd name="T13" fmla="*/ 273 h 273"/>
                <a:gd name="T14" fmla="*/ 26 w 333"/>
                <a:gd name="T15" fmla="*/ 273 h 273"/>
                <a:gd name="T16" fmla="*/ 29 w 333"/>
                <a:gd name="T17" fmla="*/ 273 h 273"/>
                <a:gd name="T18" fmla="*/ 29 w 333"/>
                <a:gd name="T19" fmla="*/ 271 h 273"/>
                <a:gd name="T20" fmla="*/ 45 w 333"/>
                <a:gd name="T21" fmla="*/ 238 h 273"/>
                <a:gd name="T22" fmla="*/ 67 w 333"/>
                <a:gd name="T23" fmla="*/ 207 h 273"/>
                <a:gd name="T24" fmla="*/ 93 w 333"/>
                <a:gd name="T25" fmla="*/ 181 h 273"/>
                <a:gd name="T26" fmla="*/ 119 w 333"/>
                <a:gd name="T27" fmla="*/ 154 h 273"/>
                <a:gd name="T28" fmla="*/ 148 w 333"/>
                <a:gd name="T29" fmla="*/ 131 h 273"/>
                <a:gd name="T30" fmla="*/ 176 w 333"/>
                <a:gd name="T31" fmla="*/ 109 h 273"/>
                <a:gd name="T32" fmla="*/ 207 w 333"/>
                <a:gd name="T33" fmla="*/ 88 h 273"/>
                <a:gd name="T34" fmla="*/ 236 w 333"/>
                <a:gd name="T35" fmla="*/ 69 h 273"/>
                <a:gd name="T36" fmla="*/ 250 w 333"/>
                <a:gd name="T37" fmla="*/ 64 h 273"/>
                <a:gd name="T38" fmla="*/ 262 w 333"/>
                <a:gd name="T39" fmla="*/ 57 h 273"/>
                <a:gd name="T40" fmla="*/ 274 w 333"/>
                <a:gd name="T41" fmla="*/ 50 h 273"/>
                <a:gd name="T42" fmla="*/ 283 w 333"/>
                <a:gd name="T43" fmla="*/ 42 h 273"/>
                <a:gd name="T44" fmla="*/ 295 w 333"/>
                <a:gd name="T45" fmla="*/ 38 h 273"/>
                <a:gd name="T46" fmla="*/ 307 w 333"/>
                <a:gd name="T47" fmla="*/ 31 h 273"/>
                <a:gd name="T48" fmla="*/ 319 w 333"/>
                <a:gd name="T49" fmla="*/ 23 h 273"/>
                <a:gd name="T50" fmla="*/ 331 w 333"/>
                <a:gd name="T51" fmla="*/ 19 h 273"/>
                <a:gd name="T52" fmla="*/ 331 w 333"/>
                <a:gd name="T53" fmla="*/ 16 h 273"/>
                <a:gd name="T54" fmla="*/ 333 w 333"/>
                <a:gd name="T55" fmla="*/ 12 h 273"/>
                <a:gd name="T56" fmla="*/ 333 w 333"/>
                <a:gd name="T57" fmla="*/ 9 h 273"/>
                <a:gd name="T58" fmla="*/ 333 w 333"/>
                <a:gd name="T59" fmla="*/ 4 h 273"/>
                <a:gd name="T60" fmla="*/ 319 w 333"/>
                <a:gd name="T61" fmla="*/ 0 h 273"/>
                <a:gd name="T62" fmla="*/ 303 w 333"/>
                <a:gd name="T63" fmla="*/ 2 h 273"/>
                <a:gd name="T64" fmla="*/ 286 w 333"/>
                <a:gd name="T65" fmla="*/ 4 h 273"/>
                <a:gd name="T66" fmla="*/ 269 w 333"/>
                <a:gd name="T67" fmla="*/ 9 h 273"/>
                <a:gd name="T68" fmla="*/ 253 w 333"/>
                <a:gd name="T69" fmla="*/ 14 h 273"/>
                <a:gd name="T70" fmla="*/ 236 w 333"/>
                <a:gd name="T71" fmla="*/ 21 h 273"/>
                <a:gd name="T72" fmla="*/ 222 w 333"/>
                <a:gd name="T73" fmla="*/ 28 h 273"/>
                <a:gd name="T74" fmla="*/ 207 w 333"/>
                <a:gd name="T75" fmla="*/ 38 h 273"/>
                <a:gd name="T76" fmla="*/ 181 w 333"/>
                <a:gd name="T77" fmla="*/ 52 h 273"/>
                <a:gd name="T78" fmla="*/ 157 w 333"/>
                <a:gd name="T79" fmla="*/ 66 h 273"/>
                <a:gd name="T80" fmla="*/ 133 w 333"/>
                <a:gd name="T81" fmla="*/ 85 h 273"/>
                <a:gd name="T82" fmla="*/ 112 w 333"/>
                <a:gd name="T83" fmla="*/ 104 h 273"/>
                <a:gd name="T84" fmla="*/ 93 w 333"/>
                <a:gd name="T85" fmla="*/ 123 h 273"/>
                <a:gd name="T86" fmla="*/ 72 w 333"/>
                <a:gd name="T87" fmla="*/ 145 h 273"/>
                <a:gd name="T88" fmla="*/ 55 w 333"/>
                <a:gd name="T89" fmla="*/ 169 h 273"/>
                <a:gd name="T90" fmla="*/ 36 w 333"/>
                <a:gd name="T91" fmla="*/ 192 h 273"/>
                <a:gd name="T92" fmla="*/ 33 w 333"/>
                <a:gd name="T93" fmla="*/ 195 h 273"/>
                <a:gd name="T94" fmla="*/ 31 w 333"/>
                <a:gd name="T95" fmla="*/ 195 h 273"/>
                <a:gd name="T96" fmla="*/ 29 w 333"/>
                <a:gd name="T97" fmla="*/ 197 h 273"/>
                <a:gd name="T98" fmla="*/ 29 w 333"/>
                <a:gd name="T99" fmla="*/ 200 h 273"/>
                <a:gd name="T100" fmla="*/ 0 w 333"/>
                <a:gd name="T101" fmla="*/ 2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 h="273">
                  <a:moveTo>
                    <a:pt x="0" y="238"/>
                  </a:moveTo>
                  <a:lnTo>
                    <a:pt x="0" y="240"/>
                  </a:lnTo>
                  <a:lnTo>
                    <a:pt x="3" y="242"/>
                  </a:lnTo>
                  <a:lnTo>
                    <a:pt x="3" y="245"/>
                  </a:lnTo>
                  <a:lnTo>
                    <a:pt x="3" y="247"/>
                  </a:lnTo>
                  <a:lnTo>
                    <a:pt x="22" y="273"/>
                  </a:lnTo>
                  <a:lnTo>
                    <a:pt x="22" y="273"/>
                  </a:lnTo>
                  <a:lnTo>
                    <a:pt x="26" y="273"/>
                  </a:lnTo>
                  <a:lnTo>
                    <a:pt x="29" y="273"/>
                  </a:lnTo>
                  <a:lnTo>
                    <a:pt x="29" y="271"/>
                  </a:lnTo>
                  <a:lnTo>
                    <a:pt x="45" y="238"/>
                  </a:lnTo>
                  <a:lnTo>
                    <a:pt x="67" y="207"/>
                  </a:lnTo>
                  <a:lnTo>
                    <a:pt x="93" y="181"/>
                  </a:lnTo>
                  <a:lnTo>
                    <a:pt x="119" y="154"/>
                  </a:lnTo>
                  <a:lnTo>
                    <a:pt x="148" y="131"/>
                  </a:lnTo>
                  <a:lnTo>
                    <a:pt x="176" y="109"/>
                  </a:lnTo>
                  <a:lnTo>
                    <a:pt x="207" y="88"/>
                  </a:lnTo>
                  <a:lnTo>
                    <a:pt x="236" y="69"/>
                  </a:lnTo>
                  <a:lnTo>
                    <a:pt x="250" y="64"/>
                  </a:lnTo>
                  <a:lnTo>
                    <a:pt x="262" y="57"/>
                  </a:lnTo>
                  <a:lnTo>
                    <a:pt x="274" y="50"/>
                  </a:lnTo>
                  <a:lnTo>
                    <a:pt x="283" y="42"/>
                  </a:lnTo>
                  <a:lnTo>
                    <a:pt x="295" y="38"/>
                  </a:lnTo>
                  <a:lnTo>
                    <a:pt x="307" y="31"/>
                  </a:lnTo>
                  <a:lnTo>
                    <a:pt x="319" y="23"/>
                  </a:lnTo>
                  <a:lnTo>
                    <a:pt x="331" y="19"/>
                  </a:lnTo>
                  <a:lnTo>
                    <a:pt x="331" y="16"/>
                  </a:lnTo>
                  <a:lnTo>
                    <a:pt x="333" y="12"/>
                  </a:lnTo>
                  <a:lnTo>
                    <a:pt x="333" y="9"/>
                  </a:lnTo>
                  <a:lnTo>
                    <a:pt x="333" y="4"/>
                  </a:lnTo>
                  <a:lnTo>
                    <a:pt x="319" y="0"/>
                  </a:lnTo>
                  <a:lnTo>
                    <a:pt x="303" y="2"/>
                  </a:lnTo>
                  <a:lnTo>
                    <a:pt x="286" y="4"/>
                  </a:lnTo>
                  <a:lnTo>
                    <a:pt x="269" y="9"/>
                  </a:lnTo>
                  <a:lnTo>
                    <a:pt x="253" y="14"/>
                  </a:lnTo>
                  <a:lnTo>
                    <a:pt x="236" y="21"/>
                  </a:lnTo>
                  <a:lnTo>
                    <a:pt x="222" y="28"/>
                  </a:lnTo>
                  <a:lnTo>
                    <a:pt x="207" y="38"/>
                  </a:lnTo>
                  <a:lnTo>
                    <a:pt x="181" y="52"/>
                  </a:lnTo>
                  <a:lnTo>
                    <a:pt x="157" y="66"/>
                  </a:lnTo>
                  <a:lnTo>
                    <a:pt x="133" y="85"/>
                  </a:lnTo>
                  <a:lnTo>
                    <a:pt x="112" y="104"/>
                  </a:lnTo>
                  <a:lnTo>
                    <a:pt x="93" y="123"/>
                  </a:lnTo>
                  <a:lnTo>
                    <a:pt x="72" y="145"/>
                  </a:lnTo>
                  <a:lnTo>
                    <a:pt x="55" y="169"/>
                  </a:lnTo>
                  <a:lnTo>
                    <a:pt x="36" y="192"/>
                  </a:lnTo>
                  <a:lnTo>
                    <a:pt x="33" y="195"/>
                  </a:lnTo>
                  <a:lnTo>
                    <a:pt x="31" y="195"/>
                  </a:lnTo>
                  <a:lnTo>
                    <a:pt x="29" y="197"/>
                  </a:lnTo>
                  <a:lnTo>
                    <a:pt x="29" y="200"/>
                  </a:lnTo>
                  <a:lnTo>
                    <a:pt x="0" y="2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0" name="Freeform 28"/>
            <p:cNvSpPr>
              <a:spLocks/>
            </p:cNvSpPr>
            <p:nvPr/>
          </p:nvSpPr>
          <p:spPr bwMode="auto">
            <a:xfrm>
              <a:off x="3568" y="2614"/>
              <a:ext cx="1121" cy="959"/>
            </a:xfrm>
            <a:custGeom>
              <a:avLst/>
              <a:gdLst>
                <a:gd name="T0" fmla="*/ 11 w 1121"/>
                <a:gd name="T1" fmla="*/ 116 h 959"/>
                <a:gd name="T2" fmla="*/ 52 w 1121"/>
                <a:gd name="T3" fmla="*/ 207 h 959"/>
                <a:gd name="T4" fmla="*/ 123 w 1121"/>
                <a:gd name="T5" fmla="*/ 331 h 959"/>
                <a:gd name="T6" fmla="*/ 200 w 1121"/>
                <a:gd name="T7" fmla="*/ 450 h 959"/>
                <a:gd name="T8" fmla="*/ 269 w 1121"/>
                <a:gd name="T9" fmla="*/ 547 h 959"/>
                <a:gd name="T10" fmla="*/ 328 w 1121"/>
                <a:gd name="T11" fmla="*/ 635 h 959"/>
                <a:gd name="T12" fmla="*/ 388 w 1121"/>
                <a:gd name="T13" fmla="*/ 721 h 959"/>
                <a:gd name="T14" fmla="*/ 430 w 1121"/>
                <a:gd name="T15" fmla="*/ 783 h 959"/>
                <a:gd name="T16" fmla="*/ 478 w 1121"/>
                <a:gd name="T17" fmla="*/ 838 h 959"/>
                <a:gd name="T18" fmla="*/ 530 w 1121"/>
                <a:gd name="T19" fmla="*/ 890 h 959"/>
                <a:gd name="T20" fmla="*/ 578 w 1121"/>
                <a:gd name="T21" fmla="*/ 928 h 959"/>
                <a:gd name="T22" fmla="*/ 633 w 1121"/>
                <a:gd name="T23" fmla="*/ 954 h 959"/>
                <a:gd name="T24" fmla="*/ 704 w 1121"/>
                <a:gd name="T25" fmla="*/ 947 h 959"/>
                <a:gd name="T26" fmla="*/ 769 w 1121"/>
                <a:gd name="T27" fmla="*/ 914 h 959"/>
                <a:gd name="T28" fmla="*/ 835 w 1121"/>
                <a:gd name="T29" fmla="*/ 874 h 959"/>
                <a:gd name="T30" fmla="*/ 907 w 1121"/>
                <a:gd name="T31" fmla="*/ 835 h 959"/>
                <a:gd name="T32" fmla="*/ 980 w 1121"/>
                <a:gd name="T33" fmla="*/ 802 h 959"/>
                <a:gd name="T34" fmla="*/ 1042 w 1121"/>
                <a:gd name="T35" fmla="*/ 781 h 959"/>
                <a:gd name="T36" fmla="*/ 1076 w 1121"/>
                <a:gd name="T37" fmla="*/ 774 h 959"/>
                <a:gd name="T38" fmla="*/ 1107 w 1121"/>
                <a:gd name="T39" fmla="*/ 766 h 959"/>
                <a:gd name="T40" fmla="*/ 1116 w 1121"/>
                <a:gd name="T41" fmla="*/ 762 h 959"/>
                <a:gd name="T42" fmla="*/ 1121 w 1121"/>
                <a:gd name="T43" fmla="*/ 754 h 959"/>
                <a:gd name="T44" fmla="*/ 1121 w 1121"/>
                <a:gd name="T45" fmla="*/ 745 h 959"/>
                <a:gd name="T46" fmla="*/ 1102 w 1121"/>
                <a:gd name="T47" fmla="*/ 740 h 959"/>
                <a:gd name="T48" fmla="*/ 1076 w 1121"/>
                <a:gd name="T49" fmla="*/ 745 h 959"/>
                <a:gd name="T50" fmla="*/ 1045 w 1121"/>
                <a:gd name="T51" fmla="*/ 750 h 959"/>
                <a:gd name="T52" fmla="*/ 995 w 1121"/>
                <a:gd name="T53" fmla="*/ 762 h 959"/>
                <a:gd name="T54" fmla="*/ 947 w 1121"/>
                <a:gd name="T55" fmla="*/ 774 h 959"/>
                <a:gd name="T56" fmla="*/ 907 w 1121"/>
                <a:gd name="T57" fmla="*/ 790 h 959"/>
                <a:gd name="T58" fmla="*/ 878 w 1121"/>
                <a:gd name="T59" fmla="*/ 802 h 959"/>
                <a:gd name="T60" fmla="*/ 849 w 1121"/>
                <a:gd name="T61" fmla="*/ 812 h 959"/>
                <a:gd name="T62" fmla="*/ 790 w 1121"/>
                <a:gd name="T63" fmla="*/ 838 h 959"/>
                <a:gd name="T64" fmla="*/ 719 w 1121"/>
                <a:gd name="T65" fmla="*/ 876 h 959"/>
                <a:gd name="T66" fmla="*/ 642 w 1121"/>
                <a:gd name="T67" fmla="*/ 900 h 959"/>
                <a:gd name="T68" fmla="*/ 592 w 1121"/>
                <a:gd name="T69" fmla="*/ 893 h 959"/>
                <a:gd name="T70" fmla="*/ 552 w 1121"/>
                <a:gd name="T71" fmla="*/ 871 h 959"/>
                <a:gd name="T72" fmla="*/ 509 w 1121"/>
                <a:gd name="T73" fmla="*/ 833 h 959"/>
                <a:gd name="T74" fmla="*/ 457 w 1121"/>
                <a:gd name="T75" fmla="*/ 774 h 959"/>
                <a:gd name="T76" fmla="*/ 407 w 1121"/>
                <a:gd name="T77" fmla="*/ 709 h 959"/>
                <a:gd name="T78" fmla="*/ 338 w 1121"/>
                <a:gd name="T79" fmla="*/ 605 h 959"/>
                <a:gd name="T80" fmla="*/ 261 w 1121"/>
                <a:gd name="T81" fmla="*/ 471 h 959"/>
                <a:gd name="T82" fmla="*/ 197 w 1121"/>
                <a:gd name="T83" fmla="*/ 324 h 959"/>
                <a:gd name="T84" fmla="*/ 152 w 1121"/>
                <a:gd name="T85" fmla="*/ 205 h 959"/>
                <a:gd name="T86" fmla="*/ 114 w 1121"/>
                <a:gd name="T87" fmla="*/ 76 h 959"/>
                <a:gd name="T88" fmla="*/ 59 w 1121"/>
                <a:gd name="T89" fmla="*/ 2 h 959"/>
                <a:gd name="T90" fmla="*/ 21 w 1121"/>
                <a:gd name="T91" fmla="*/ 2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1" h="959">
                  <a:moveTo>
                    <a:pt x="0" y="69"/>
                  </a:moveTo>
                  <a:lnTo>
                    <a:pt x="4" y="95"/>
                  </a:lnTo>
                  <a:lnTo>
                    <a:pt x="11" y="116"/>
                  </a:lnTo>
                  <a:lnTo>
                    <a:pt x="23" y="140"/>
                  </a:lnTo>
                  <a:lnTo>
                    <a:pt x="31" y="164"/>
                  </a:lnTo>
                  <a:lnTo>
                    <a:pt x="52" y="207"/>
                  </a:lnTo>
                  <a:lnTo>
                    <a:pt x="76" y="250"/>
                  </a:lnTo>
                  <a:lnTo>
                    <a:pt x="100" y="290"/>
                  </a:lnTo>
                  <a:lnTo>
                    <a:pt x="123" y="331"/>
                  </a:lnTo>
                  <a:lnTo>
                    <a:pt x="147" y="371"/>
                  </a:lnTo>
                  <a:lnTo>
                    <a:pt x="173" y="412"/>
                  </a:lnTo>
                  <a:lnTo>
                    <a:pt x="200" y="450"/>
                  </a:lnTo>
                  <a:lnTo>
                    <a:pt x="226" y="490"/>
                  </a:lnTo>
                  <a:lnTo>
                    <a:pt x="247" y="519"/>
                  </a:lnTo>
                  <a:lnTo>
                    <a:pt x="269" y="547"/>
                  </a:lnTo>
                  <a:lnTo>
                    <a:pt x="288" y="576"/>
                  </a:lnTo>
                  <a:lnTo>
                    <a:pt x="309" y="605"/>
                  </a:lnTo>
                  <a:lnTo>
                    <a:pt x="328" y="635"/>
                  </a:lnTo>
                  <a:lnTo>
                    <a:pt x="347" y="664"/>
                  </a:lnTo>
                  <a:lnTo>
                    <a:pt x="369" y="693"/>
                  </a:lnTo>
                  <a:lnTo>
                    <a:pt x="388" y="721"/>
                  </a:lnTo>
                  <a:lnTo>
                    <a:pt x="402" y="743"/>
                  </a:lnTo>
                  <a:lnTo>
                    <a:pt x="416" y="762"/>
                  </a:lnTo>
                  <a:lnTo>
                    <a:pt x="430" y="783"/>
                  </a:lnTo>
                  <a:lnTo>
                    <a:pt x="447" y="802"/>
                  </a:lnTo>
                  <a:lnTo>
                    <a:pt x="461" y="821"/>
                  </a:lnTo>
                  <a:lnTo>
                    <a:pt x="478" y="838"/>
                  </a:lnTo>
                  <a:lnTo>
                    <a:pt x="495" y="857"/>
                  </a:lnTo>
                  <a:lnTo>
                    <a:pt x="514" y="876"/>
                  </a:lnTo>
                  <a:lnTo>
                    <a:pt x="530" y="890"/>
                  </a:lnTo>
                  <a:lnTo>
                    <a:pt x="545" y="904"/>
                  </a:lnTo>
                  <a:lnTo>
                    <a:pt x="561" y="919"/>
                  </a:lnTo>
                  <a:lnTo>
                    <a:pt x="578" y="928"/>
                  </a:lnTo>
                  <a:lnTo>
                    <a:pt x="595" y="938"/>
                  </a:lnTo>
                  <a:lnTo>
                    <a:pt x="614" y="947"/>
                  </a:lnTo>
                  <a:lnTo>
                    <a:pt x="633" y="954"/>
                  </a:lnTo>
                  <a:lnTo>
                    <a:pt x="652" y="959"/>
                  </a:lnTo>
                  <a:lnTo>
                    <a:pt x="678" y="954"/>
                  </a:lnTo>
                  <a:lnTo>
                    <a:pt x="704" y="947"/>
                  </a:lnTo>
                  <a:lnTo>
                    <a:pt x="726" y="938"/>
                  </a:lnTo>
                  <a:lnTo>
                    <a:pt x="747" y="926"/>
                  </a:lnTo>
                  <a:lnTo>
                    <a:pt x="769" y="914"/>
                  </a:lnTo>
                  <a:lnTo>
                    <a:pt x="790" y="900"/>
                  </a:lnTo>
                  <a:lnTo>
                    <a:pt x="811" y="885"/>
                  </a:lnTo>
                  <a:lnTo>
                    <a:pt x="835" y="874"/>
                  </a:lnTo>
                  <a:lnTo>
                    <a:pt x="859" y="862"/>
                  </a:lnTo>
                  <a:lnTo>
                    <a:pt x="883" y="847"/>
                  </a:lnTo>
                  <a:lnTo>
                    <a:pt x="907" y="835"/>
                  </a:lnTo>
                  <a:lnTo>
                    <a:pt x="930" y="824"/>
                  </a:lnTo>
                  <a:lnTo>
                    <a:pt x="957" y="814"/>
                  </a:lnTo>
                  <a:lnTo>
                    <a:pt x="980" y="802"/>
                  </a:lnTo>
                  <a:lnTo>
                    <a:pt x="1007" y="793"/>
                  </a:lnTo>
                  <a:lnTo>
                    <a:pt x="1033" y="783"/>
                  </a:lnTo>
                  <a:lnTo>
                    <a:pt x="1042" y="781"/>
                  </a:lnTo>
                  <a:lnTo>
                    <a:pt x="1054" y="778"/>
                  </a:lnTo>
                  <a:lnTo>
                    <a:pt x="1064" y="776"/>
                  </a:lnTo>
                  <a:lnTo>
                    <a:pt x="1076" y="774"/>
                  </a:lnTo>
                  <a:lnTo>
                    <a:pt x="1085" y="771"/>
                  </a:lnTo>
                  <a:lnTo>
                    <a:pt x="1097" y="769"/>
                  </a:lnTo>
                  <a:lnTo>
                    <a:pt x="1107" y="766"/>
                  </a:lnTo>
                  <a:lnTo>
                    <a:pt x="1116" y="764"/>
                  </a:lnTo>
                  <a:lnTo>
                    <a:pt x="1116" y="762"/>
                  </a:lnTo>
                  <a:lnTo>
                    <a:pt x="1116" y="762"/>
                  </a:lnTo>
                  <a:lnTo>
                    <a:pt x="1116" y="762"/>
                  </a:lnTo>
                  <a:lnTo>
                    <a:pt x="1118" y="759"/>
                  </a:lnTo>
                  <a:lnTo>
                    <a:pt x="1121" y="754"/>
                  </a:lnTo>
                  <a:lnTo>
                    <a:pt x="1121" y="752"/>
                  </a:lnTo>
                  <a:lnTo>
                    <a:pt x="1121" y="747"/>
                  </a:lnTo>
                  <a:lnTo>
                    <a:pt x="1121" y="745"/>
                  </a:lnTo>
                  <a:lnTo>
                    <a:pt x="1118" y="743"/>
                  </a:lnTo>
                  <a:lnTo>
                    <a:pt x="1111" y="743"/>
                  </a:lnTo>
                  <a:lnTo>
                    <a:pt x="1102" y="740"/>
                  </a:lnTo>
                  <a:lnTo>
                    <a:pt x="1092" y="743"/>
                  </a:lnTo>
                  <a:lnTo>
                    <a:pt x="1085" y="743"/>
                  </a:lnTo>
                  <a:lnTo>
                    <a:pt x="1076" y="745"/>
                  </a:lnTo>
                  <a:lnTo>
                    <a:pt x="1066" y="747"/>
                  </a:lnTo>
                  <a:lnTo>
                    <a:pt x="1054" y="750"/>
                  </a:lnTo>
                  <a:lnTo>
                    <a:pt x="1045" y="750"/>
                  </a:lnTo>
                  <a:lnTo>
                    <a:pt x="1028" y="754"/>
                  </a:lnTo>
                  <a:lnTo>
                    <a:pt x="1011" y="759"/>
                  </a:lnTo>
                  <a:lnTo>
                    <a:pt x="995" y="762"/>
                  </a:lnTo>
                  <a:lnTo>
                    <a:pt x="978" y="764"/>
                  </a:lnTo>
                  <a:lnTo>
                    <a:pt x="961" y="769"/>
                  </a:lnTo>
                  <a:lnTo>
                    <a:pt x="947" y="774"/>
                  </a:lnTo>
                  <a:lnTo>
                    <a:pt x="930" y="778"/>
                  </a:lnTo>
                  <a:lnTo>
                    <a:pt x="916" y="785"/>
                  </a:lnTo>
                  <a:lnTo>
                    <a:pt x="907" y="790"/>
                  </a:lnTo>
                  <a:lnTo>
                    <a:pt x="897" y="795"/>
                  </a:lnTo>
                  <a:lnTo>
                    <a:pt x="888" y="800"/>
                  </a:lnTo>
                  <a:lnTo>
                    <a:pt x="878" y="802"/>
                  </a:lnTo>
                  <a:lnTo>
                    <a:pt x="866" y="804"/>
                  </a:lnTo>
                  <a:lnTo>
                    <a:pt x="857" y="807"/>
                  </a:lnTo>
                  <a:lnTo>
                    <a:pt x="849" y="812"/>
                  </a:lnTo>
                  <a:lnTo>
                    <a:pt x="840" y="816"/>
                  </a:lnTo>
                  <a:lnTo>
                    <a:pt x="814" y="826"/>
                  </a:lnTo>
                  <a:lnTo>
                    <a:pt x="790" y="838"/>
                  </a:lnTo>
                  <a:lnTo>
                    <a:pt x="766" y="850"/>
                  </a:lnTo>
                  <a:lnTo>
                    <a:pt x="742" y="862"/>
                  </a:lnTo>
                  <a:lnTo>
                    <a:pt x="719" y="876"/>
                  </a:lnTo>
                  <a:lnTo>
                    <a:pt x="695" y="885"/>
                  </a:lnTo>
                  <a:lnTo>
                    <a:pt x="669" y="895"/>
                  </a:lnTo>
                  <a:lnTo>
                    <a:pt x="642" y="900"/>
                  </a:lnTo>
                  <a:lnTo>
                    <a:pt x="626" y="900"/>
                  </a:lnTo>
                  <a:lnTo>
                    <a:pt x="609" y="897"/>
                  </a:lnTo>
                  <a:lnTo>
                    <a:pt x="592" y="893"/>
                  </a:lnTo>
                  <a:lnTo>
                    <a:pt x="578" y="885"/>
                  </a:lnTo>
                  <a:lnTo>
                    <a:pt x="566" y="878"/>
                  </a:lnTo>
                  <a:lnTo>
                    <a:pt x="552" y="871"/>
                  </a:lnTo>
                  <a:lnTo>
                    <a:pt x="540" y="862"/>
                  </a:lnTo>
                  <a:lnTo>
                    <a:pt x="528" y="852"/>
                  </a:lnTo>
                  <a:lnTo>
                    <a:pt x="509" y="833"/>
                  </a:lnTo>
                  <a:lnTo>
                    <a:pt x="492" y="814"/>
                  </a:lnTo>
                  <a:lnTo>
                    <a:pt x="473" y="795"/>
                  </a:lnTo>
                  <a:lnTo>
                    <a:pt x="457" y="774"/>
                  </a:lnTo>
                  <a:lnTo>
                    <a:pt x="440" y="752"/>
                  </a:lnTo>
                  <a:lnTo>
                    <a:pt x="423" y="731"/>
                  </a:lnTo>
                  <a:lnTo>
                    <a:pt x="407" y="709"/>
                  </a:lnTo>
                  <a:lnTo>
                    <a:pt x="392" y="688"/>
                  </a:lnTo>
                  <a:lnTo>
                    <a:pt x="364" y="645"/>
                  </a:lnTo>
                  <a:lnTo>
                    <a:pt x="338" y="605"/>
                  </a:lnTo>
                  <a:lnTo>
                    <a:pt x="311" y="562"/>
                  </a:lnTo>
                  <a:lnTo>
                    <a:pt x="285" y="516"/>
                  </a:lnTo>
                  <a:lnTo>
                    <a:pt x="261" y="471"/>
                  </a:lnTo>
                  <a:lnTo>
                    <a:pt x="238" y="426"/>
                  </a:lnTo>
                  <a:lnTo>
                    <a:pt x="216" y="376"/>
                  </a:lnTo>
                  <a:lnTo>
                    <a:pt x="197" y="324"/>
                  </a:lnTo>
                  <a:lnTo>
                    <a:pt x="178" y="286"/>
                  </a:lnTo>
                  <a:lnTo>
                    <a:pt x="164" y="245"/>
                  </a:lnTo>
                  <a:lnTo>
                    <a:pt x="152" y="205"/>
                  </a:lnTo>
                  <a:lnTo>
                    <a:pt x="138" y="164"/>
                  </a:lnTo>
                  <a:lnTo>
                    <a:pt x="123" y="121"/>
                  </a:lnTo>
                  <a:lnTo>
                    <a:pt x="114" y="76"/>
                  </a:lnTo>
                  <a:lnTo>
                    <a:pt x="100" y="33"/>
                  </a:lnTo>
                  <a:lnTo>
                    <a:pt x="76" y="0"/>
                  </a:lnTo>
                  <a:lnTo>
                    <a:pt x="59" y="2"/>
                  </a:lnTo>
                  <a:lnTo>
                    <a:pt x="45" y="9"/>
                  </a:lnTo>
                  <a:lnTo>
                    <a:pt x="33" y="17"/>
                  </a:lnTo>
                  <a:lnTo>
                    <a:pt x="21" y="26"/>
                  </a:lnTo>
                  <a:lnTo>
                    <a:pt x="7" y="55"/>
                  </a:lnTo>
                  <a:lnTo>
                    <a:pt x="0" y="6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1" name="Freeform 29"/>
            <p:cNvSpPr>
              <a:spLocks/>
            </p:cNvSpPr>
            <p:nvPr/>
          </p:nvSpPr>
          <p:spPr bwMode="auto">
            <a:xfrm>
              <a:off x="3787" y="1676"/>
              <a:ext cx="388" cy="395"/>
            </a:xfrm>
            <a:custGeom>
              <a:avLst/>
              <a:gdLst>
                <a:gd name="T0" fmla="*/ 0 w 388"/>
                <a:gd name="T1" fmla="*/ 0 h 395"/>
                <a:gd name="T2" fmla="*/ 0 w 388"/>
                <a:gd name="T3" fmla="*/ 2 h 395"/>
                <a:gd name="T4" fmla="*/ 0 w 388"/>
                <a:gd name="T5" fmla="*/ 5 h 395"/>
                <a:gd name="T6" fmla="*/ 0 w 388"/>
                <a:gd name="T7" fmla="*/ 7 h 395"/>
                <a:gd name="T8" fmla="*/ 2 w 388"/>
                <a:gd name="T9" fmla="*/ 7 h 395"/>
                <a:gd name="T10" fmla="*/ 16 w 388"/>
                <a:gd name="T11" fmla="*/ 17 h 395"/>
                <a:gd name="T12" fmla="*/ 33 w 388"/>
                <a:gd name="T13" fmla="*/ 28 h 395"/>
                <a:gd name="T14" fmla="*/ 52 w 388"/>
                <a:gd name="T15" fmla="*/ 43 h 395"/>
                <a:gd name="T16" fmla="*/ 69 w 388"/>
                <a:gd name="T17" fmla="*/ 52 h 395"/>
                <a:gd name="T18" fmla="*/ 88 w 388"/>
                <a:gd name="T19" fmla="*/ 62 h 395"/>
                <a:gd name="T20" fmla="*/ 107 w 388"/>
                <a:gd name="T21" fmla="*/ 71 h 395"/>
                <a:gd name="T22" fmla="*/ 123 w 388"/>
                <a:gd name="T23" fmla="*/ 83 h 395"/>
                <a:gd name="T24" fmla="*/ 138 w 388"/>
                <a:gd name="T25" fmla="*/ 98 h 395"/>
                <a:gd name="T26" fmla="*/ 154 w 388"/>
                <a:gd name="T27" fmla="*/ 112 h 395"/>
                <a:gd name="T28" fmla="*/ 169 w 388"/>
                <a:gd name="T29" fmla="*/ 126 h 395"/>
                <a:gd name="T30" fmla="*/ 185 w 388"/>
                <a:gd name="T31" fmla="*/ 143 h 395"/>
                <a:gd name="T32" fmla="*/ 202 w 388"/>
                <a:gd name="T33" fmla="*/ 159 h 395"/>
                <a:gd name="T34" fmla="*/ 221 w 388"/>
                <a:gd name="T35" fmla="*/ 183 h 395"/>
                <a:gd name="T36" fmla="*/ 238 w 388"/>
                <a:gd name="T37" fmla="*/ 207 h 395"/>
                <a:gd name="T38" fmla="*/ 257 w 388"/>
                <a:gd name="T39" fmla="*/ 231 h 395"/>
                <a:gd name="T40" fmla="*/ 273 w 388"/>
                <a:gd name="T41" fmla="*/ 255 h 395"/>
                <a:gd name="T42" fmla="*/ 292 w 388"/>
                <a:gd name="T43" fmla="*/ 278 h 395"/>
                <a:gd name="T44" fmla="*/ 309 w 388"/>
                <a:gd name="T45" fmla="*/ 302 h 395"/>
                <a:gd name="T46" fmla="*/ 328 w 388"/>
                <a:gd name="T47" fmla="*/ 326 h 395"/>
                <a:gd name="T48" fmla="*/ 345 w 388"/>
                <a:gd name="T49" fmla="*/ 350 h 395"/>
                <a:gd name="T50" fmla="*/ 352 w 388"/>
                <a:gd name="T51" fmla="*/ 362 h 395"/>
                <a:gd name="T52" fmla="*/ 359 w 388"/>
                <a:gd name="T53" fmla="*/ 371 h 395"/>
                <a:gd name="T54" fmla="*/ 366 w 388"/>
                <a:gd name="T55" fmla="*/ 383 h 395"/>
                <a:gd name="T56" fmla="*/ 373 w 388"/>
                <a:gd name="T57" fmla="*/ 395 h 395"/>
                <a:gd name="T58" fmla="*/ 378 w 388"/>
                <a:gd name="T59" fmla="*/ 395 h 395"/>
                <a:gd name="T60" fmla="*/ 380 w 388"/>
                <a:gd name="T61" fmla="*/ 395 h 395"/>
                <a:gd name="T62" fmla="*/ 385 w 388"/>
                <a:gd name="T63" fmla="*/ 393 h 395"/>
                <a:gd name="T64" fmla="*/ 388 w 388"/>
                <a:gd name="T65" fmla="*/ 390 h 395"/>
                <a:gd name="T66" fmla="*/ 388 w 388"/>
                <a:gd name="T67" fmla="*/ 371 h 395"/>
                <a:gd name="T68" fmla="*/ 383 w 388"/>
                <a:gd name="T69" fmla="*/ 352 h 395"/>
                <a:gd name="T70" fmla="*/ 373 w 388"/>
                <a:gd name="T71" fmla="*/ 333 h 395"/>
                <a:gd name="T72" fmla="*/ 364 w 388"/>
                <a:gd name="T73" fmla="*/ 317 h 395"/>
                <a:gd name="T74" fmla="*/ 359 w 388"/>
                <a:gd name="T75" fmla="*/ 312 h 395"/>
                <a:gd name="T76" fmla="*/ 354 w 388"/>
                <a:gd name="T77" fmla="*/ 307 h 395"/>
                <a:gd name="T78" fmla="*/ 352 w 388"/>
                <a:gd name="T79" fmla="*/ 302 h 395"/>
                <a:gd name="T80" fmla="*/ 350 w 388"/>
                <a:gd name="T81" fmla="*/ 300 h 395"/>
                <a:gd name="T82" fmla="*/ 276 w 388"/>
                <a:gd name="T83" fmla="*/ 169 h 395"/>
                <a:gd name="T84" fmla="*/ 264 w 388"/>
                <a:gd name="T85" fmla="*/ 159 h 395"/>
                <a:gd name="T86" fmla="*/ 252 w 388"/>
                <a:gd name="T87" fmla="*/ 148 h 395"/>
                <a:gd name="T88" fmla="*/ 240 w 388"/>
                <a:gd name="T89" fmla="*/ 136 h 395"/>
                <a:gd name="T90" fmla="*/ 228 w 388"/>
                <a:gd name="T91" fmla="*/ 124 h 395"/>
                <a:gd name="T92" fmla="*/ 216 w 388"/>
                <a:gd name="T93" fmla="*/ 109 h 395"/>
                <a:gd name="T94" fmla="*/ 202 w 388"/>
                <a:gd name="T95" fmla="*/ 98 h 395"/>
                <a:gd name="T96" fmla="*/ 190 w 388"/>
                <a:gd name="T97" fmla="*/ 88 h 395"/>
                <a:gd name="T98" fmla="*/ 176 w 388"/>
                <a:gd name="T99" fmla="*/ 78 h 395"/>
                <a:gd name="T100" fmla="*/ 159 w 388"/>
                <a:gd name="T101" fmla="*/ 64 h 395"/>
                <a:gd name="T102" fmla="*/ 140 w 388"/>
                <a:gd name="T103" fmla="*/ 50 h 395"/>
                <a:gd name="T104" fmla="*/ 121 w 388"/>
                <a:gd name="T105" fmla="*/ 36 h 395"/>
                <a:gd name="T106" fmla="*/ 100 w 388"/>
                <a:gd name="T107" fmla="*/ 21 h 395"/>
                <a:gd name="T108" fmla="*/ 78 w 388"/>
                <a:gd name="T109" fmla="*/ 12 h 395"/>
                <a:gd name="T110" fmla="*/ 54 w 388"/>
                <a:gd name="T111" fmla="*/ 5 h 395"/>
                <a:gd name="T112" fmla="*/ 28 w 388"/>
                <a:gd name="T113" fmla="*/ 0 h 395"/>
                <a:gd name="T114" fmla="*/ 2 w 388"/>
                <a:gd name="T115" fmla="*/ 0 h 395"/>
                <a:gd name="T116" fmla="*/ 0 w 388"/>
                <a:gd name="T1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 h="395">
                  <a:moveTo>
                    <a:pt x="0" y="0"/>
                  </a:moveTo>
                  <a:lnTo>
                    <a:pt x="0" y="2"/>
                  </a:lnTo>
                  <a:lnTo>
                    <a:pt x="0" y="5"/>
                  </a:lnTo>
                  <a:lnTo>
                    <a:pt x="0" y="7"/>
                  </a:lnTo>
                  <a:lnTo>
                    <a:pt x="2" y="7"/>
                  </a:lnTo>
                  <a:lnTo>
                    <a:pt x="16" y="17"/>
                  </a:lnTo>
                  <a:lnTo>
                    <a:pt x="33" y="28"/>
                  </a:lnTo>
                  <a:lnTo>
                    <a:pt x="52" y="43"/>
                  </a:lnTo>
                  <a:lnTo>
                    <a:pt x="69" y="52"/>
                  </a:lnTo>
                  <a:lnTo>
                    <a:pt x="88" y="62"/>
                  </a:lnTo>
                  <a:lnTo>
                    <a:pt x="107" y="71"/>
                  </a:lnTo>
                  <a:lnTo>
                    <a:pt x="123" y="83"/>
                  </a:lnTo>
                  <a:lnTo>
                    <a:pt x="138" y="98"/>
                  </a:lnTo>
                  <a:lnTo>
                    <a:pt x="154" y="112"/>
                  </a:lnTo>
                  <a:lnTo>
                    <a:pt x="169" y="126"/>
                  </a:lnTo>
                  <a:lnTo>
                    <a:pt x="185" y="143"/>
                  </a:lnTo>
                  <a:lnTo>
                    <a:pt x="202" y="159"/>
                  </a:lnTo>
                  <a:lnTo>
                    <a:pt x="221" y="183"/>
                  </a:lnTo>
                  <a:lnTo>
                    <a:pt x="238" y="207"/>
                  </a:lnTo>
                  <a:lnTo>
                    <a:pt x="257" y="231"/>
                  </a:lnTo>
                  <a:lnTo>
                    <a:pt x="273" y="255"/>
                  </a:lnTo>
                  <a:lnTo>
                    <a:pt x="292" y="278"/>
                  </a:lnTo>
                  <a:lnTo>
                    <a:pt x="309" y="302"/>
                  </a:lnTo>
                  <a:lnTo>
                    <a:pt x="328" y="326"/>
                  </a:lnTo>
                  <a:lnTo>
                    <a:pt x="345" y="350"/>
                  </a:lnTo>
                  <a:lnTo>
                    <a:pt x="352" y="362"/>
                  </a:lnTo>
                  <a:lnTo>
                    <a:pt x="359" y="371"/>
                  </a:lnTo>
                  <a:lnTo>
                    <a:pt x="366" y="383"/>
                  </a:lnTo>
                  <a:lnTo>
                    <a:pt x="373" y="395"/>
                  </a:lnTo>
                  <a:lnTo>
                    <a:pt x="378" y="395"/>
                  </a:lnTo>
                  <a:lnTo>
                    <a:pt x="380" y="395"/>
                  </a:lnTo>
                  <a:lnTo>
                    <a:pt x="385" y="393"/>
                  </a:lnTo>
                  <a:lnTo>
                    <a:pt x="388" y="390"/>
                  </a:lnTo>
                  <a:lnTo>
                    <a:pt x="388" y="371"/>
                  </a:lnTo>
                  <a:lnTo>
                    <a:pt x="383" y="352"/>
                  </a:lnTo>
                  <a:lnTo>
                    <a:pt x="373" y="333"/>
                  </a:lnTo>
                  <a:lnTo>
                    <a:pt x="364" y="317"/>
                  </a:lnTo>
                  <a:lnTo>
                    <a:pt x="359" y="312"/>
                  </a:lnTo>
                  <a:lnTo>
                    <a:pt x="354" y="307"/>
                  </a:lnTo>
                  <a:lnTo>
                    <a:pt x="352" y="302"/>
                  </a:lnTo>
                  <a:lnTo>
                    <a:pt x="350" y="300"/>
                  </a:lnTo>
                  <a:lnTo>
                    <a:pt x="276" y="169"/>
                  </a:lnTo>
                  <a:lnTo>
                    <a:pt x="264" y="159"/>
                  </a:lnTo>
                  <a:lnTo>
                    <a:pt x="252" y="148"/>
                  </a:lnTo>
                  <a:lnTo>
                    <a:pt x="240" y="136"/>
                  </a:lnTo>
                  <a:lnTo>
                    <a:pt x="228" y="124"/>
                  </a:lnTo>
                  <a:lnTo>
                    <a:pt x="216" y="109"/>
                  </a:lnTo>
                  <a:lnTo>
                    <a:pt x="202" y="98"/>
                  </a:lnTo>
                  <a:lnTo>
                    <a:pt x="190" y="88"/>
                  </a:lnTo>
                  <a:lnTo>
                    <a:pt x="176" y="78"/>
                  </a:lnTo>
                  <a:lnTo>
                    <a:pt x="159" y="64"/>
                  </a:lnTo>
                  <a:lnTo>
                    <a:pt x="140" y="50"/>
                  </a:lnTo>
                  <a:lnTo>
                    <a:pt x="121" y="36"/>
                  </a:lnTo>
                  <a:lnTo>
                    <a:pt x="100" y="21"/>
                  </a:lnTo>
                  <a:lnTo>
                    <a:pt x="78" y="12"/>
                  </a:lnTo>
                  <a:lnTo>
                    <a:pt x="54" y="5"/>
                  </a:lnTo>
                  <a:lnTo>
                    <a:pt x="28" y="0"/>
                  </a:lnTo>
                  <a:lnTo>
                    <a:pt x="2" y="0"/>
                  </a:lnTo>
                  <a:lnTo>
                    <a:pt x="0" y="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2" name="Freeform 30"/>
            <p:cNvSpPr>
              <a:spLocks/>
            </p:cNvSpPr>
            <p:nvPr/>
          </p:nvSpPr>
          <p:spPr bwMode="auto">
            <a:xfrm>
              <a:off x="4175" y="2519"/>
              <a:ext cx="190" cy="602"/>
            </a:xfrm>
            <a:custGeom>
              <a:avLst/>
              <a:gdLst>
                <a:gd name="T0" fmla="*/ 0 w 190"/>
                <a:gd name="T1" fmla="*/ 35 h 602"/>
                <a:gd name="T2" fmla="*/ 2 w 190"/>
                <a:gd name="T3" fmla="*/ 59 h 602"/>
                <a:gd name="T4" fmla="*/ 9 w 190"/>
                <a:gd name="T5" fmla="*/ 81 h 602"/>
                <a:gd name="T6" fmla="*/ 21 w 190"/>
                <a:gd name="T7" fmla="*/ 102 h 602"/>
                <a:gd name="T8" fmla="*/ 31 w 190"/>
                <a:gd name="T9" fmla="*/ 121 h 602"/>
                <a:gd name="T10" fmla="*/ 47 w 190"/>
                <a:gd name="T11" fmla="*/ 166 h 602"/>
                <a:gd name="T12" fmla="*/ 66 w 190"/>
                <a:gd name="T13" fmla="*/ 209 h 602"/>
                <a:gd name="T14" fmla="*/ 83 w 190"/>
                <a:gd name="T15" fmla="*/ 250 h 602"/>
                <a:gd name="T16" fmla="*/ 92 w 190"/>
                <a:gd name="T17" fmla="*/ 292 h 602"/>
                <a:gd name="T18" fmla="*/ 109 w 190"/>
                <a:gd name="T19" fmla="*/ 361 h 602"/>
                <a:gd name="T20" fmla="*/ 126 w 190"/>
                <a:gd name="T21" fmla="*/ 431 h 602"/>
                <a:gd name="T22" fmla="*/ 142 w 190"/>
                <a:gd name="T23" fmla="*/ 500 h 602"/>
                <a:gd name="T24" fmla="*/ 152 w 190"/>
                <a:gd name="T25" fmla="*/ 569 h 602"/>
                <a:gd name="T26" fmla="*/ 154 w 190"/>
                <a:gd name="T27" fmla="*/ 573 h 602"/>
                <a:gd name="T28" fmla="*/ 157 w 190"/>
                <a:gd name="T29" fmla="*/ 578 h 602"/>
                <a:gd name="T30" fmla="*/ 157 w 190"/>
                <a:gd name="T31" fmla="*/ 583 h 602"/>
                <a:gd name="T32" fmla="*/ 159 w 190"/>
                <a:gd name="T33" fmla="*/ 588 h 602"/>
                <a:gd name="T34" fmla="*/ 162 w 190"/>
                <a:gd name="T35" fmla="*/ 590 h 602"/>
                <a:gd name="T36" fmla="*/ 166 w 190"/>
                <a:gd name="T37" fmla="*/ 595 h 602"/>
                <a:gd name="T38" fmla="*/ 171 w 190"/>
                <a:gd name="T39" fmla="*/ 597 h 602"/>
                <a:gd name="T40" fmla="*/ 176 w 190"/>
                <a:gd name="T41" fmla="*/ 602 h 602"/>
                <a:gd name="T42" fmla="*/ 178 w 190"/>
                <a:gd name="T43" fmla="*/ 602 h 602"/>
                <a:gd name="T44" fmla="*/ 183 w 190"/>
                <a:gd name="T45" fmla="*/ 600 h 602"/>
                <a:gd name="T46" fmla="*/ 185 w 190"/>
                <a:gd name="T47" fmla="*/ 600 h 602"/>
                <a:gd name="T48" fmla="*/ 185 w 190"/>
                <a:gd name="T49" fmla="*/ 597 h 602"/>
                <a:gd name="T50" fmla="*/ 190 w 190"/>
                <a:gd name="T51" fmla="*/ 559 h 602"/>
                <a:gd name="T52" fmla="*/ 188 w 190"/>
                <a:gd name="T53" fmla="*/ 519 h 602"/>
                <a:gd name="T54" fmla="*/ 181 w 190"/>
                <a:gd name="T55" fmla="*/ 481 h 602"/>
                <a:gd name="T56" fmla="*/ 171 w 190"/>
                <a:gd name="T57" fmla="*/ 440 h 602"/>
                <a:gd name="T58" fmla="*/ 164 w 190"/>
                <a:gd name="T59" fmla="*/ 381 h 602"/>
                <a:gd name="T60" fmla="*/ 152 w 190"/>
                <a:gd name="T61" fmla="*/ 323 h 602"/>
                <a:gd name="T62" fmla="*/ 135 w 190"/>
                <a:gd name="T63" fmla="*/ 266 h 602"/>
                <a:gd name="T64" fmla="*/ 123 w 190"/>
                <a:gd name="T65" fmla="*/ 211 h 602"/>
                <a:gd name="T66" fmla="*/ 114 w 190"/>
                <a:gd name="T67" fmla="*/ 176 h 602"/>
                <a:gd name="T68" fmla="*/ 104 w 190"/>
                <a:gd name="T69" fmla="*/ 142 h 602"/>
                <a:gd name="T70" fmla="*/ 95 w 190"/>
                <a:gd name="T71" fmla="*/ 112 h 602"/>
                <a:gd name="T72" fmla="*/ 85 w 190"/>
                <a:gd name="T73" fmla="*/ 83 h 602"/>
                <a:gd name="T74" fmla="*/ 78 w 190"/>
                <a:gd name="T75" fmla="*/ 71 h 602"/>
                <a:gd name="T76" fmla="*/ 73 w 190"/>
                <a:gd name="T77" fmla="*/ 57 h 602"/>
                <a:gd name="T78" fmla="*/ 66 w 190"/>
                <a:gd name="T79" fmla="*/ 45 h 602"/>
                <a:gd name="T80" fmla="*/ 59 w 190"/>
                <a:gd name="T81" fmla="*/ 33 h 602"/>
                <a:gd name="T82" fmla="*/ 54 w 190"/>
                <a:gd name="T83" fmla="*/ 23 h 602"/>
                <a:gd name="T84" fmla="*/ 52 w 190"/>
                <a:gd name="T85" fmla="*/ 16 h 602"/>
                <a:gd name="T86" fmla="*/ 50 w 190"/>
                <a:gd name="T87" fmla="*/ 9 h 602"/>
                <a:gd name="T88" fmla="*/ 45 w 190"/>
                <a:gd name="T89" fmla="*/ 2 h 602"/>
                <a:gd name="T90" fmla="*/ 42 w 190"/>
                <a:gd name="T91" fmla="*/ 2 h 602"/>
                <a:gd name="T92" fmla="*/ 42 w 190"/>
                <a:gd name="T93" fmla="*/ 0 h 602"/>
                <a:gd name="T94" fmla="*/ 40 w 190"/>
                <a:gd name="T95" fmla="*/ 0 h 602"/>
                <a:gd name="T96" fmla="*/ 38 w 190"/>
                <a:gd name="T97" fmla="*/ 0 h 602"/>
                <a:gd name="T98" fmla="*/ 19 w 190"/>
                <a:gd name="T99" fmla="*/ 0 h 602"/>
                <a:gd name="T100" fmla="*/ 12 w 190"/>
                <a:gd name="T101" fmla="*/ 4 h 602"/>
                <a:gd name="T102" fmla="*/ 7 w 190"/>
                <a:gd name="T103" fmla="*/ 14 h 602"/>
                <a:gd name="T104" fmla="*/ 2 w 190"/>
                <a:gd name="T105" fmla="*/ 23 h 602"/>
                <a:gd name="T106" fmla="*/ 0 w 190"/>
                <a:gd name="T107" fmla="*/ 3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602">
                  <a:moveTo>
                    <a:pt x="0" y="35"/>
                  </a:moveTo>
                  <a:lnTo>
                    <a:pt x="2" y="59"/>
                  </a:lnTo>
                  <a:lnTo>
                    <a:pt x="9" y="81"/>
                  </a:lnTo>
                  <a:lnTo>
                    <a:pt x="21" y="102"/>
                  </a:lnTo>
                  <a:lnTo>
                    <a:pt x="31" y="121"/>
                  </a:lnTo>
                  <a:lnTo>
                    <a:pt x="47" y="166"/>
                  </a:lnTo>
                  <a:lnTo>
                    <a:pt x="66" y="209"/>
                  </a:lnTo>
                  <a:lnTo>
                    <a:pt x="83" y="250"/>
                  </a:lnTo>
                  <a:lnTo>
                    <a:pt x="92" y="292"/>
                  </a:lnTo>
                  <a:lnTo>
                    <a:pt x="109" y="361"/>
                  </a:lnTo>
                  <a:lnTo>
                    <a:pt x="126" y="431"/>
                  </a:lnTo>
                  <a:lnTo>
                    <a:pt x="142" y="500"/>
                  </a:lnTo>
                  <a:lnTo>
                    <a:pt x="152" y="569"/>
                  </a:lnTo>
                  <a:lnTo>
                    <a:pt x="154" y="573"/>
                  </a:lnTo>
                  <a:lnTo>
                    <a:pt x="157" y="578"/>
                  </a:lnTo>
                  <a:lnTo>
                    <a:pt x="157" y="583"/>
                  </a:lnTo>
                  <a:lnTo>
                    <a:pt x="159" y="588"/>
                  </a:lnTo>
                  <a:lnTo>
                    <a:pt x="162" y="590"/>
                  </a:lnTo>
                  <a:lnTo>
                    <a:pt x="166" y="595"/>
                  </a:lnTo>
                  <a:lnTo>
                    <a:pt x="171" y="597"/>
                  </a:lnTo>
                  <a:lnTo>
                    <a:pt x="176" y="602"/>
                  </a:lnTo>
                  <a:lnTo>
                    <a:pt x="178" y="602"/>
                  </a:lnTo>
                  <a:lnTo>
                    <a:pt x="183" y="600"/>
                  </a:lnTo>
                  <a:lnTo>
                    <a:pt x="185" y="600"/>
                  </a:lnTo>
                  <a:lnTo>
                    <a:pt x="185" y="597"/>
                  </a:lnTo>
                  <a:lnTo>
                    <a:pt x="190" y="559"/>
                  </a:lnTo>
                  <a:lnTo>
                    <a:pt x="188" y="519"/>
                  </a:lnTo>
                  <a:lnTo>
                    <a:pt x="181" y="481"/>
                  </a:lnTo>
                  <a:lnTo>
                    <a:pt x="171" y="440"/>
                  </a:lnTo>
                  <a:lnTo>
                    <a:pt x="164" y="381"/>
                  </a:lnTo>
                  <a:lnTo>
                    <a:pt x="152" y="323"/>
                  </a:lnTo>
                  <a:lnTo>
                    <a:pt x="135" y="266"/>
                  </a:lnTo>
                  <a:lnTo>
                    <a:pt x="123" y="211"/>
                  </a:lnTo>
                  <a:lnTo>
                    <a:pt x="114" y="176"/>
                  </a:lnTo>
                  <a:lnTo>
                    <a:pt x="104" y="142"/>
                  </a:lnTo>
                  <a:lnTo>
                    <a:pt x="95" y="112"/>
                  </a:lnTo>
                  <a:lnTo>
                    <a:pt x="85" y="83"/>
                  </a:lnTo>
                  <a:lnTo>
                    <a:pt x="78" y="71"/>
                  </a:lnTo>
                  <a:lnTo>
                    <a:pt x="73" y="57"/>
                  </a:lnTo>
                  <a:lnTo>
                    <a:pt x="66" y="45"/>
                  </a:lnTo>
                  <a:lnTo>
                    <a:pt x="59" y="33"/>
                  </a:lnTo>
                  <a:lnTo>
                    <a:pt x="54" y="23"/>
                  </a:lnTo>
                  <a:lnTo>
                    <a:pt x="52" y="16"/>
                  </a:lnTo>
                  <a:lnTo>
                    <a:pt x="50" y="9"/>
                  </a:lnTo>
                  <a:lnTo>
                    <a:pt x="45" y="2"/>
                  </a:lnTo>
                  <a:lnTo>
                    <a:pt x="42" y="2"/>
                  </a:lnTo>
                  <a:lnTo>
                    <a:pt x="42" y="0"/>
                  </a:lnTo>
                  <a:lnTo>
                    <a:pt x="40" y="0"/>
                  </a:lnTo>
                  <a:lnTo>
                    <a:pt x="38" y="0"/>
                  </a:lnTo>
                  <a:lnTo>
                    <a:pt x="19" y="0"/>
                  </a:lnTo>
                  <a:lnTo>
                    <a:pt x="12" y="4"/>
                  </a:lnTo>
                  <a:lnTo>
                    <a:pt x="7" y="14"/>
                  </a:lnTo>
                  <a:lnTo>
                    <a:pt x="2" y="23"/>
                  </a:lnTo>
                  <a:lnTo>
                    <a:pt x="0" y="3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3" name="Freeform 31"/>
            <p:cNvSpPr>
              <a:spLocks/>
            </p:cNvSpPr>
            <p:nvPr/>
          </p:nvSpPr>
          <p:spPr bwMode="auto">
            <a:xfrm>
              <a:off x="4348" y="3126"/>
              <a:ext cx="819" cy="602"/>
            </a:xfrm>
            <a:custGeom>
              <a:avLst/>
              <a:gdLst>
                <a:gd name="T0" fmla="*/ 0 w 819"/>
                <a:gd name="T1" fmla="*/ 495 h 602"/>
                <a:gd name="T2" fmla="*/ 8 w 819"/>
                <a:gd name="T3" fmla="*/ 540 h 602"/>
                <a:gd name="T4" fmla="*/ 36 w 819"/>
                <a:gd name="T5" fmla="*/ 571 h 602"/>
                <a:gd name="T6" fmla="*/ 69 w 819"/>
                <a:gd name="T7" fmla="*/ 590 h 602"/>
                <a:gd name="T8" fmla="*/ 122 w 819"/>
                <a:gd name="T9" fmla="*/ 602 h 602"/>
                <a:gd name="T10" fmla="*/ 188 w 819"/>
                <a:gd name="T11" fmla="*/ 597 h 602"/>
                <a:gd name="T12" fmla="*/ 248 w 819"/>
                <a:gd name="T13" fmla="*/ 585 h 602"/>
                <a:gd name="T14" fmla="*/ 308 w 819"/>
                <a:gd name="T15" fmla="*/ 561 h 602"/>
                <a:gd name="T16" fmla="*/ 360 w 819"/>
                <a:gd name="T17" fmla="*/ 533 h 602"/>
                <a:gd name="T18" fmla="*/ 412 w 819"/>
                <a:gd name="T19" fmla="*/ 497 h 602"/>
                <a:gd name="T20" fmla="*/ 462 w 819"/>
                <a:gd name="T21" fmla="*/ 461 h 602"/>
                <a:gd name="T22" fmla="*/ 510 w 819"/>
                <a:gd name="T23" fmla="*/ 423 h 602"/>
                <a:gd name="T24" fmla="*/ 565 w 819"/>
                <a:gd name="T25" fmla="*/ 373 h 602"/>
                <a:gd name="T26" fmla="*/ 638 w 819"/>
                <a:gd name="T27" fmla="*/ 331 h 602"/>
                <a:gd name="T28" fmla="*/ 715 w 819"/>
                <a:gd name="T29" fmla="*/ 295 h 602"/>
                <a:gd name="T30" fmla="*/ 784 w 819"/>
                <a:gd name="T31" fmla="*/ 250 h 602"/>
                <a:gd name="T32" fmla="*/ 819 w 819"/>
                <a:gd name="T33" fmla="*/ 178 h 602"/>
                <a:gd name="T34" fmla="*/ 805 w 819"/>
                <a:gd name="T35" fmla="*/ 102 h 602"/>
                <a:gd name="T36" fmla="*/ 781 w 819"/>
                <a:gd name="T37" fmla="*/ 52 h 602"/>
                <a:gd name="T38" fmla="*/ 755 w 819"/>
                <a:gd name="T39" fmla="*/ 28 h 602"/>
                <a:gd name="T40" fmla="*/ 724 w 819"/>
                <a:gd name="T41" fmla="*/ 12 h 602"/>
                <a:gd name="T42" fmla="*/ 691 w 819"/>
                <a:gd name="T43" fmla="*/ 2 h 602"/>
                <a:gd name="T44" fmla="*/ 657 w 819"/>
                <a:gd name="T45" fmla="*/ 2 h 602"/>
                <a:gd name="T46" fmla="*/ 627 w 819"/>
                <a:gd name="T47" fmla="*/ 4 h 602"/>
                <a:gd name="T48" fmla="*/ 598 w 819"/>
                <a:gd name="T49" fmla="*/ 2 h 602"/>
                <a:gd name="T50" fmla="*/ 569 w 819"/>
                <a:gd name="T51" fmla="*/ 0 h 602"/>
                <a:gd name="T52" fmla="*/ 548 w 819"/>
                <a:gd name="T53" fmla="*/ 12 h 602"/>
                <a:gd name="T54" fmla="*/ 548 w 819"/>
                <a:gd name="T55" fmla="*/ 43 h 602"/>
                <a:gd name="T56" fmla="*/ 567 w 819"/>
                <a:gd name="T57" fmla="*/ 59 h 602"/>
                <a:gd name="T58" fmla="*/ 612 w 819"/>
                <a:gd name="T59" fmla="*/ 57 h 602"/>
                <a:gd name="T60" fmla="*/ 657 w 819"/>
                <a:gd name="T61" fmla="*/ 52 h 602"/>
                <a:gd name="T62" fmla="*/ 698 w 819"/>
                <a:gd name="T63" fmla="*/ 57 h 602"/>
                <a:gd name="T64" fmla="*/ 731 w 819"/>
                <a:gd name="T65" fmla="*/ 88 h 602"/>
                <a:gd name="T66" fmla="*/ 750 w 819"/>
                <a:gd name="T67" fmla="*/ 133 h 602"/>
                <a:gd name="T68" fmla="*/ 748 w 819"/>
                <a:gd name="T69" fmla="*/ 178 h 602"/>
                <a:gd name="T70" fmla="*/ 736 w 819"/>
                <a:gd name="T71" fmla="*/ 214 h 602"/>
                <a:gd name="T72" fmla="*/ 712 w 819"/>
                <a:gd name="T73" fmla="*/ 235 h 602"/>
                <a:gd name="T74" fmla="*/ 693 w 819"/>
                <a:gd name="T75" fmla="*/ 252 h 602"/>
                <a:gd name="T76" fmla="*/ 669 w 819"/>
                <a:gd name="T77" fmla="*/ 269 h 602"/>
                <a:gd name="T78" fmla="*/ 641 w 819"/>
                <a:gd name="T79" fmla="*/ 281 h 602"/>
                <a:gd name="T80" fmla="*/ 598 w 819"/>
                <a:gd name="T81" fmla="*/ 290 h 602"/>
                <a:gd name="T82" fmla="*/ 548 w 819"/>
                <a:gd name="T83" fmla="*/ 314 h 602"/>
                <a:gd name="T84" fmla="*/ 505 w 819"/>
                <a:gd name="T85" fmla="*/ 345 h 602"/>
                <a:gd name="T86" fmla="*/ 465 w 819"/>
                <a:gd name="T87" fmla="*/ 383 h 602"/>
                <a:gd name="T88" fmla="*/ 429 w 819"/>
                <a:gd name="T89" fmla="*/ 428 h 602"/>
                <a:gd name="T90" fmla="*/ 391 w 819"/>
                <a:gd name="T91" fmla="*/ 473 h 602"/>
                <a:gd name="T92" fmla="*/ 343 w 819"/>
                <a:gd name="T93" fmla="*/ 514 h 602"/>
                <a:gd name="T94" fmla="*/ 291 w 819"/>
                <a:gd name="T95" fmla="*/ 542 h 602"/>
                <a:gd name="T96" fmla="*/ 241 w 819"/>
                <a:gd name="T97" fmla="*/ 557 h 602"/>
                <a:gd name="T98" fmla="*/ 200 w 819"/>
                <a:gd name="T99" fmla="*/ 559 h 602"/>
                <a:gd name="T100" fmla="*/ 162 w 819"/>
                <a:gd name="T101" fmla="*/ 550 h 602"/>
                <a:gd name="T102" fmla="*/ 129 w 819"/>
                <a:gd name="T103" fmla="*/ 533 h 602"/>
                <a:gd name="T104" fmla="*/ 98 w 819"/>
                <a:gd name="T105" fmla="*/ 500 h 602"/>
                <a:gd name="T106" fmla="*/ 81 w 819"/>
                <a:gd name="T107" fmla="*/ 447 h 602"/>
                <a:gd name="T108" fmla="*/ 86 w 819"/>
                <a:gd name="T109" fmla="*/ 412 h 602"/>
                <a:gd name="T110" fmla="*/ 89 w 819"/>
                <a:gd name="T111" fmla="*/ 397 h 602"/>
                <a:gd name="T112" fmla="*/ 81 w 819"/>
                <a:gd name="T113" fmla="*/ 388 h 602"/>
                <a:gd name="T114" fmla="*/ 67 w 819"/>
                <a:gd name="T115" fmla="*/ 388 h 602"/>
                <a:gd name="T116" fmla="*/ 39 w 819"/>
                <a:gd name="T117" fmla="*/ 402 h 602"/>
                <a:gd name="T118" fmla="*/ 8 w 819"/>
                <a:gd name="T119" fmla="*/ 44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602">
                  <a:moveTo>
                    <a:pt x="0" y="471"/>
                  </a:moveTo>
                  <a:lnTo>
                    <a:pt x="0" y="495"/>
                  </a:lnTo>
                  <a:lnTo>
                    <a:pt x="3" y="519"/>
                  </a:lnTo>
                  <a:lnTo>
                    <a:pt x="8" y="540"/>
                  </a:lnTo>
                  <a:lnTo>
                    <a:pt x="19" y="559"/>
                  </a:lnTo>
                  <a:lnTo>
                    <a:pt x="36" y="571"/>
                  </a:lnTo>
                  <a:lnTo>
                    <a:pt x="53" y="581"/>
                  </a:lnTo>
                  <a:lnTo>
                    <a:pt x="69" y="590"/>
                  </a:lnTo>
                  <a:lnTo>
                    <a:pt x="86" y="597"/>
                  </a:lnTo>
                  <a:lnTo>
                    <a:pt x="122" y="602"/>
                  </a:lnTo>
                  <a:lnTo>
                    <a:pt x="155" y="602"/>
                  </a:lnTo>
                  <a:lnTo>
                    <a:pt x="188" y="597"/>
                  </a:lnTo>
                  <a:lnTo>
                    <a:pt x="219" y="592"/>
                  </a:lnTo>
                  <a:lnTo>
                    <a:pt x="248" y="585"/>
                  </a:lnTo>
                  <a:lnTo>
                    <a:pt x="279" y="573"/>
                  </a:lnTo>
                  <a:lnTo>
                    <a:pt x="308" y="561"/>
                  </a:lnTo>
                  <a:lnTo>
                    <a:pt x="334" y="547"/>
                  </a:lnTo>
                  <a:lnTo>
                    <a:pt x="360" y="533"/>
                  </a:lnTo>
                  <a:lnTo>
                    <a:pt x="386" y="516"/>
                  </a:lnTo>
                  <a:lnTo>
                    <a:pt x="412" y="497"/>
                  </a:lnTo>
                  <a:lnTo>
                    <a:pt x="438" y="481"/>
                  </a:lnTo>
                  <a:lnTo>
                    <a:pt x="462" y="461"/>
                  </a:lnTo>
                  <a:lnTo>
                    <a:pt x="486" y="442"/>
                  </a:lnTo>
                  <a:lnTo>
                    <a:pt x="510" y="423"/>
                  </a:lnTo>
                  <a:lnTo>
                    <a:pt x="534" y="404"/>
                  </a:lnTo>
                  <a:lnTo>
                    <a:pt x="565" y="373"/>
                  </a:lnTo>
                  <a:lnTo>
                    <a:pt x="600" y="350"/>
                  </a:lnTo>
                  <a:lnTo>
                    <a:pt x="638" y="331"/>
                  </a:lnTo>
                  <a:lnTo>
                    <a:pt x="677" y="312"/>
                  </a:lnTo>
                  <a:lnTo>
                    <a:pt x="715" y="295"/>
                  </a:lnTo>
                  <a:lnTo>
                    <a:pt x="750" y="273"/>
                  </a:lnTo>
                  <a:lnTo>
                    <a:pt x="784" y="250"/>
                  </a:lnTo>
                  <a:lnTo>
                    <a:pt x="810" y="216"/>
                  </a:lnTo>
                  <a:lnTo>
                    <a:pt x="819" y="178"/>
                  </a:lnTo>
                  <a:lnTo>
                    <a:pt x="817" y="138"/>
                  </a:lnTo>
                  <a:lnTo>
                    <a:pt x="805" y="102"/>
                  </a:lnTo>
                  <a:lnTo>
                    <a:pt x="791" y="69"/>
                  </a:lnTo>
                  <a:lnTo>
                    <a:pt x="781" y="52"/>
                  </a:lnTo>
                  <a:lnTo>
                    <a:pt x="769" y="40"/>
                  </a:lnTo>
                  <a:lnTo>
                    <a:pt x="755" y="28"/>
                  </a:lnTo>
                  <a:lnTo>
                    <a:pt x="741" y="19"/>
                  </a:lnTo>
                  <a:lnTo>
                    <a:pt x="724" y="12"/>
                  </a:lnTo>
                  <a:lnTo>
                    <a:pt x="707" y="7"/>
                  </a:lnTo>
                  <a:lnTo>
                    <a:pt x="691" y="2"/>
                  </a:lnTo>
                  <a:lnTo>
                    <a:pt x="672" y="0"/>
                  </a:lnTo>
                  <a:lnTo>
                    <a:pt x="657" y="2"/>
                  </a:lnTo>
                  <a:lnTo>
                    <a:pt x="641" y="4"/>
                  </a:lnTo>
                  <a:lnTo>
                    <a:pt x="627" y="4"/>
                  </a:lnTo>
                  <a:lnTo>
                    <a:pt x="612" y="2"/>
                  </a:lnTo>
                  <a:lnTo>
                    <a:pt x="598" y="2"/>
                  </a:lnTo>
                  <a:lnTo>
                    <a:pt x="584" y="2"/>
                  </a:lnTo>
                  <a:lnTo>
                    <a:pt x="569" y="0"/>
                  </a:lnTo>
                  <a:lnTo>
                    <a:pt x="555" y="0"/>
                  </a:lnTo>
                  <a:lnTo>
                    <a:pt x="548" y="12"/>
                  </a:lnTo>
                  <a:lnTo>
                    <a:pt x="546" y="26"/>
                  </a:lnTo>
                  <a:lnTo>
                    <a:pt x="548" y="43"/>
                  </a:lnTo>
                  <a:lnTo>
                    <a:pt x="548" y="57"/>
                  </a:lnTo>
                  <a:lnTo>
                    <a:pt x="567" y="59"/>
                  </a:lnTo>
                  <a:lnTo>
                    <a:pt x="588" y="59"/>
                  </a:lnTo>
                  <a:lnTo>
                    <a:pt x="612" y="57"/>
                  </a:lnTo>
                  <a:lnTo>
                    <a:pt x="634" y="54"/>
                  </a:lnTo>
                  <a:lnTo>
                    <a:pt x="657" y="52"/>
                  </a:lnTo>
                  <a:lnTo>
                    <a:pt x="679" y="52"/>
                  </a:lnTo>
                  <a:lnTo>
                    <a:pt x="698" y="57"/>
                  </a:lnTo>
                  <a:lnTo>
                    <a:pt x="717" y="69"/>
                  </a:lnTo>
                  <a:lnTo>
                    <a:pt x="731" y="88"/>
                  </a:lnTo>
                  <a:lnTo>
                    <a:pt x="743" y="109"/>
                  </a:lnTo>
                  <a:lnTo>
                    <a:pt x="750" y="133"/>
                  </a:lnTo>
                  <a:lnTo>
                    <a:pt x="750" y="157"/>
                  </a:lnTo>
                  <a:lnTo>
                    <a:pt x="748" y="178"/>
                  </a:lnTo>
                  <a:lnTo>
                    <a:pt x="743" y="197"/>
                  </a:lnTo>
                  <a:lnTo>
                    <a:pt x="736" y="214"/>
                  </a:lnTo>
                  <a:lnTo>
                    <a:pt x="722" y="226"/>
                  </a:lnTo>
                  <a:lnTo>
                    <a:pt x="712" y="235"/>
                  </a:lnTo>
                  <a:lnTo>
                    <a:pt x="703" y="245"/>
                  </a:lnTo>
                  <a:lnTo>
                    <a:pt x="693" y="252"/>
                  </a:lnTo>
                  <a:lnTo>
                    <a:pt x="681" y="262"/>
                  </a:lnTo>
                  <a:lnTo>
                    <a:pt x="669" y="269"/>
                  </a:lnTo>
                  <a:lnTo>
                    <a:pt x="655" y="276"/>
                  </a:lnTo>
                  <a:lnTo>
                    <a:pt x="641" y="281"/>
                  </a:lnTo>
                  <a:lnTo>
                    <a:pt x="627" y="285"/>
                  </a:lnTo>
                  <a:lnTo>
                    <a:pt x="598" y="290"/>
                  </a:lnTo>
                  <a:lnTo>
                    <a:pt x="572" y="300"/>
                  </a:lnTo>
                  <a:lnTo>
                    <a:pt x="548" y="314"/>
                  </a:lnTo>
                  <a:lnTo>
                    <a:pt x="527" y="328"/>
                  </a:lnTo>
                  <a:lnTo>
                    <a:pt x="505" y="345"/>
                  </a:lnTo>
                  <a:lnTo>
                    <a:pt x="484" y="364"/>
                  </a:lnTo>
                  <a:lnTo>
                    <a:pt x="465" y="383"/>
                  </a:lnTo>
                  <a:lnTo>
                    <a:pt x="446" y="402"/>
                  </a:lnTo>
                  <a:lnTo>
                    <a:pt x="429" y="428"/>
                  </a:lnTo>
                  <a:lnTo>
                    <a:pt x="410" y="452"/>
                  </a:lnTo>
                  <a:lnTo>
                    <a:pt x="391" y="473"/>
                  </a:lnTo>
                  <a:lnTo>
                    <a:pt x="367" y="495"/>
                  </a:lnTo>
                  <a:lnTo>
                    <a:pt x="343" y="514"/>
                  </a:lnTo>
                  <a:lnTo>
                    <a:pt x="317" y="528"/>
                  </a:lnTo>
                  <a:lnTo>
                    <a:pt x="291" y="542"/>
                  </a:lnTo>
                  <a:lnTo>
                    <a:pt x="260" y="552"/>
                  </a:lnTo>
                  <a:lnTo>
                    <a:pt x="241" y="557"/>
                  </a:lnTo>
                  <a:lnTo>
                    <a:pt x="222" y="559"/>
                  </a:lnTo>
                  <a:lnTo>
                    <a:pt x="200" y="559"/>
                  </a:lnTo>
                  <a:lnTo>
                    <a:pt x="181" y="554"/>
                  </a:lnTo>
                  <a:lnTo>
                    <a:pt x="162" y="550"/>
                  </a:lnTo>
                  <a:lnTo>
                    <a:pt x="143" y="542"/>
                  </a:lnTo>
                  <a:lnTo>
                    <a:pt x="129" y="533"/>
                  </a:lnTo>
                  <a:lnTo>
                    <a:pt x="115" y="523"/>
                  </a:lnTo>
                  <a:lnTo>
                    <a:pt x="98" y="500"/>
                  </a:lnTo>
                  <a:lnTo>
                    <a:pt x="89" y="473"/>
                  </a:lnTo>
                  <a:lnTo>
                    <a:pt x="81" y="447"/>
                  </a:lnTo>
                  <a:lnTo>
                    <a:pt x="84" y="419"/>
                  </a:lnTo>
                  <a:lnTo>
                    <a:pt x="86" y="412"/>
                  </a:lnTo>
                  <a:lnTo>
                    <a:pt x="89" y="404"/>
                  </a:lnTo>
                  <a:lnTo>
                    <a:pt x="89" y="397"/>
                  </a:lnTo>
                  <a:lnTo>
                    <a:pt x="89" y="392"/>
                  </a:lnTo>
                  <a:lnTo>
                    <a:pt x="81" y="388"/>
                  </a:lnTo>
                  <a:lnTo>
                    <a:pt x="74" y="388"/>
                  </a:lnTo>
                  <a:lnTo>
                    <a:pt x="67" y="388"/>
                  </a:lnTo>
                  <a:lnTo>
                    <a:pt x="60" y="388"/>
                  </a:lnTo>
                  <a:lnTo>
                    <a:pt x="39" y="402"/>
                  </a:lnTo>
                  <a:lnTo>
                    <a:pt x="22" y="421"/>
                  </a:lnTo>
                  <a:lnTo>
                    <a:pt x="8" y="442"/>
                  </a:lnTo>
                  <a:lnTo>
                    <a:pt x="0" y="47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4" name="Freeform 32"/>
            <p:cNvSpPr>
              <a:spLocks/>
            </p:cNvSpPr>
            <p:nvPr/>
          </p:nvSpPr>
          <p:spPr bwMode="auto">
            <a:xfrm>
              <a:off x="4417" y="3045"/>
              <a:ext cx="338" cy="85"/>
            </a:xfrm>
            <a:custGeom>
              <a:avLst/>
              <a:gdLst>
                <a:gd name="T0" fmla="*/ 0 w 338"/>
                <a:gd name="T1" fmla="*/ 52 h 85"/>
                <a:gd name="T2" fmla="*/ 0 w 338"/>
                <a:gd name="T3" fmla="*/ 54 h 85"/>
                <a:gd name="T4" fmla="*/ 0 w 338"/>
                <a:gd name="T5" fmla="*/ 57 h 85"/>
                <a:gd name="T6" fmla="*/ 3 w 338"/>
                <a:gd name="T7" fmla="*/ 59 h 85"/>
                <a:gd name="T8" fmla="*/ 5 w 338"/>
                <a:gd name="T9" fmla="*/ 59 h 85"/>
                <a:gd name="T10" fmla="*/ 46 w 338"/>
                <a:gd name="T11" fmla="*/ 57 h 85"/>
                <a:gd name="T12" fmla="*/ 86 w 338"/>
                <a:gd name="T13" fmla="*/ 52 h 85"/>
                <a:gd name="T14" fmla="*/ 129 w 338"/>
                <a:gd name="T15" fmla="*/ 50 h 85"/>
                <a:gd name="T16" fmla="*/ 169 w 338"/>
                <a:gd name="T17" fmla="*/ 50 h 85"/>
                <a:gd name="T18" fmla="*/ 210 w 338"/>
                <a:gd name="T19" fmla="*/ 54 h 85"/>
                <a:gd name="T20" fmla="*/ 250 w 338"/>
                <a:gd name="T21" fmla="*/ 59 h 85"/>
                <a:gd name="T22" fmla="*/ 289 w 338"/>
                <a:gd name="T23" fmla="*/ 71 h 85"/>
                <a:gd name="T24" fmla="*/ 327 w 338"/>
                <a:gd name="T25" fmla="*/ 85 h 85"/>
                <a:gd name="T26" fmla="*/ 329 w 338"/>
                <a:gd name="T27" fmla="*/ 85 h 85"/>
                <a:gd name="T28" fmla="*/ 331 w 338"/>
                <a:gd name="T29" fmla="*/ 83 h 85"/>
                <a:gd name="T30" fmla="*/ 331 w 338"/>
                <a:gd name="T31" fmla="*/ 83 h 85"/>
                <a:gd name="T32" fmla="*/ 334 w 338"/>
                <a:gd name="T33" fmla="*/ 83 h 85"/>
                <a:gd name="T34" fmla="*/ 334 w 338"/>
                <a:gd name="T35" fmla="*/ 81 h 85"/>
                <a:gd name="T36" fmla="*/ 336 w 338"/>
                <a:gd name="T37" fmla="*/ 81 h 85"/>
                <a:gd name="T38" fmla="*/ 338 w 338"/>
                <a:gd name="T39" fmla="*/ 81 h 85"/>
                <a:gd name="T40" fmla="*/ 338 w 338"/>
                <a:gd name="T41" fmla="*/ 78 h 85"/>
                <a:gd name="T42" fmla="*/ 338 w 338"/>
                <a:gd name="T43" fmla="*/ 71 h 85"/>
                <a:gd name="T44" fmla="*/ 338 w 338"/>
                <a:gd name="T45" fmla="*/ 64 h 85"/>
                <a:gd name="T46" fmla="*/ 336 w 338"/>
                <a:gd name="T47" fmla="*/ 57 h 85"/>
                <a:gd name="T48" fmla="*/ 331 w 338"/>
                <a:gd name="T49" fmla="*/ 52 h 85"/>
                <a:gd name="T50" fmla="*/ 305 w 338"/>
                <a:gd name="T51" fmla="*/ 40 h 85"/>
                <a:gd name="T52" fmla="*/ 277 w 338"/>
                <a:gd name="T53" fmla="*/ 28 h 85"/>
                <a:gd name="T54" fmla="*/ 250 w 338"/>
                <a:gd name="T55" fmla="*/ 19 h 85"/>
                <a:gd name="T56" fmla="*/ 222 w 338"/>
                <a:gd name="T57" fmla="*/ 12 h 85"/>
                <a:gd name="T58" fmla="*/ 193 w 338"/>
                <a:gd name="T59" fmla="*/ 7 h 85"/>
                <a:gd name="T60" fmla="*/ 165 w 338"/>
                <a:gd name="T61" fmla="*/ 2 h 85"/>
                <a:gd name="T62" fmla="*/ 136 w 338"/>
                <a:gd name="T63" fmla="*/ 0 h 85"/>
                <a:gd name="T64" fmla="*/ 108 w 338"/>
                <a:gd name="T65" fmla="*/ 0 h 85"/>
                <a:gd name="T66" fmla="*/ 96 w 338"/>
                <a:gd name="T67" fmla="*/ 4 h 85"/>
                <a:gd name="T68" fmla="*/ 84 w 338"/>
                <a:gd name="T69" fmla="*/ 7 h 85"/>
                <a:gd name="T70" fmla="*/ 72 w 338"/>
                <a:gd name="T71" fmla="*/ 12 h 85"/>
                <a:gd name="T72" fmla="*/ 62 w 338"/>
                <a:gd name="T73" fmla="*/ 14 h 85"/>
                <a:gd name="T74" fmla="*/ 50 w 338"/>
                <a:gd name="T75" fmla="*/ 19 h 85"/>
                <a:gd name="T76" fmla="*/ 39 w 338"/>
                <a:gd name="T77" fmla="*/ 24 h 85"/>
                <a:gd name="T78" fmla="*/ 29 w 338"/>
                <a:gd name="T79" fmla="*/ 28 h 85"/>
                <a:gd name="T80" fmla="*/ 22 w 338"/>
                <a:gd name="T81" fmla="*/ 38 h 85"/>
                <a:gd name="T82" fmla="*/ 17 w 338"/>
                <a:gd name="T83" fmla="*/ 40 h 85"/>
                <a:gd name="T84" fmla="*/ 15 w 338"/>
                <a:gd name="T85" fmla="*/ 43 h 85"/>
                <a:gd name="T86" fmla="*/ 10 w 338"/>
                <a:gd name="T87" fmla="*/ 45 h 85"/>
                <a:gd name="T88" fmla="*/ 3 w 338"/>
                <a:gd name="T89" fmla="*/ 47 h 85"/>
                <a:gd name="T90" fmla="*/ 0 w 338"/>
                <a:gd name="T91"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85">
                  <a:moveTo>
                    <a:pt x="0" y="52"/>
                  </a:moveTo>
                  <a:lnTo>
                    <a:pt x="0" y="54"/>
                  </a:lnTo>
                  <a:lnTo>
                    <a:pt x="0" y="57"/>
                  </a:lnTo>
                  <a:lnTo>
                    <a:pt x="3" y="59"/>
                  </a:lnTo>
                  <a:lnTo>
                    <a:pt x="5" y="59"/>
                  </a:lnTo>
                  <a:lnTo>
                    <a:pt x="46" y="57"/>
                  </a:lnTo>
                  <a:lnTo>
                    <a:pt x="86" y="52"/>
                  </a:lnTo>
                  <a:lnTo>
                    <a:pt x="129" y="50"/>
                  </a:lnTo>
                  <a:lnTo>
                    <a:pt x="169" y="50"/>
                  </a:lnTo>
                  <a:lnTo>
                    <a:pt x="210" y="54"/>
                  </a:lnTo>
                  <a:lnTo>
                    <a:pt x="250" y="59"/>
                  </a:lnTo>
                  <a:lnTo>
                    <a:pt x="289" y="71"/>
                  </a:lnTo>
                  <a:lnTo>
                    <a:pt x="327" y="85"/>
                  </a:lnTo>
                  <a:lnTo>
                    <a:pt x="329" y="85"/>
                  </a:lnTo>
                  <a:lnTo>
                    <a:pt x="331" y="83"/>
                  </a:lnTo>
                  <a:lnTo>
                    <a:pt x="331" y="83"/>
                  </a:lnTo>
                  <a:lnTo>
                    <a:pt x="334" y="83"/>
                  </a:lnTo>
                  <a:lnTo>
                    <a:pt x="334" y="81"/>
                  </a:lnTo>
                  <a:lnTo>
                    <a:pt x="336" y="81"/>
                  </a:lnTo>
                  <a:lnTo>
                    <a:pt x="338" y="81"/>
                  </a:lnTo>
                  <a:lnTo>
                    <a:pt x="338" y="78"/>
                  </a:lnTo>
                  <a:lnTo>
                    <a:pt x="338" y="71"/>
                  </a:lnTo>
                  <a:lnTo>
                    <a:pt x="338" y="64"/>
                  </a:lnTo>
                  <a:lnTo>
                    <a:pt x="336" y="57"/>
                  </a:lnTo>
                  <a:lnTo>
                    <a:pt x="331" y="52"/>
                  </a:lnTo>
                  <a:lnTo>
                    <a:pt x="305" y="40"/>
                  </a:lnTo>
                  <a:lnTo>
                    <a:pt x="277" y="28"/>
                  </a:lnTo>
                  <a:lnTo>
                    <a:pt x="250" y="19"/>
                  </a:lnTo>
                  <a:lnTo>
                    <a:pt x="222" y="12"/>
                  </a:lnTo>
                  <a:lnTo>
                    <a:pt x="193" y="7"/>
                  </a:lnTo>
                  <a:lnTo>
                    <a:pt x="165" y="2"/>
                  </a:lnTo>
                  <a:lnTo>
                    <a:pt x="136" y="0"/>
                  </a:lnTo>
                  <a:lnTo>
                    <a:pt x="108" y="0"/>
                  </a:lnTo>
                  <a:lnTo>
                    <a:pt x="96" y="4"/>
                  </a:lnTo>
                  <a:lnTo>
                    <a:pt x="84" y="7"/>
                  </a:lnTo>
                  <a:lnTo>
                    <a:pt x="72" y="12"/>
                  </a:lnTo>
                  <a:lnTo>
                    <a:pt x="62" y="14"/>
                  </a:lnTo>
                  <a:lnTo>
                    <a:pt x="50" y="19"/>
                  </a:lnTo>
                  <a:lnTo>
                    <a:pt x="39" y="24"/>
                  </a:lnTo>
                  <a:lnTo>
                    <a:pt x="29" y="28"/>
                  </a:lnTo>
                  <a:lnTo>
                    <a:pt x="22" y="38"/>
                  </a:lnTo>
                  <a:lnTo>
                    <a:pt x="17" y="40"/>
                  </a:lnTo>
                  <a:lnTo>
                    <a:pt x="15" y="43"/>
                  </a:lnTo>
                  <a:lnTo>
                    <a:pt x="10" y="45"/>
                  </a:lnTo>
                  <a:lnTo>
                    <a:pt x="3" y="47"/>
                  </a:lnTo>
                  <a:lnTo>
                    <a:pt x="0" y="5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5" name="Freeform 33"/>
            <p:cNvSpPr>
              <a:spLocks/>
            </p:cNvSpPr>
            <p:nvPr/>
          </p:nvSpPr>
          <p:spPr bwMode="auto">
            <a:xfrm>
              <a:off x="4755" y="3114"/>
              <a:ext cx="108" cy="247"/>
            </a:xfrm>
            <a:custGeom>
              <a:avLst/>
              <a:gdLst>
                <a:gd name="T0" fmla="*/ 0 w 108"/>
                <a:gd name="T1" fmla="*/ 231 h 247"/>
                <a:gd name="T2" fmla="*/ 0 w 108"/>
                <a:gd name="T3" fmla="*/ 233 h 247"/>
                <a:gd name="T4" fmla="*/ 3 w 108"/>
                <a:gd name="T5" fmla="*/ 235 h 247"/>
                <a:gd name="T6" fmla="*/ 3 w 108"/>
                <a:gd name="T7" fmla="*/ 238 h 247"/>
                <a:gd name="T8" fmla="*/ 5 w 108"/>
                <a:gd name="T9" fmla="*/ 240 h 247"/>
                <a:gd name="T10" fmla="*/ 20 w 108"/>
                <a:gd name="T11" fmla="*/ 247 h 247"/>
                <a:gd name="T12" fmla="*/ 22 w 108"/>
                <a:gd name="T13" fmla="*/ 247 h 247"/>
                <a:gd name="T14" fmla="*/ 24 w 108"/>
                <a:gd name="T15" fmla="*/ 245 h 247"/>
                <a:gd name="T16" fmla="*/ 24 w 108"/>
                <a:gd name="T17" fmla="*/ 245 h 247"/>
                <a:gd name="T18" fmla="*/ 27 w 108"/>
                <a:gd name="T19" fmla="*/ 245 h 247"/>
                <a:gd name="T20" fmla="*/ 43 w 108"/>
                <a:gd name="T21" fmla="*/ 233 h 247"/>
                <a:gd name="T22" fmla="*/ 60 w 108"/>
                <a:gd name="T23" fmla="*/ 219 h 247"/>
                <a:gd name="T24" fmla="*/ 74 w 108"/>
                <a:gd name="T25" fmla="*/ 202 h 247"/>
                <a:gd name="T26" fmla="*/ 89 w 108"/>
                <a:gd name="T27" fmla="*/ 185 h 247"/>
                <a:gd name="T28" fmla="*/ 98 w 108"/>
                <a:gd name="T29" fmla="*/ 166 h 247"/>
                <a:gd name="T30" fmla="*/ 105 w 108"/>
                <a:gd name="T31" fmla="*/ 147 h 247"/>
                <a:gd name="T32" fmla="*/ 108 w 108"/>
                <a:gd name="T33" fmla="*/ 126 h 247"/>
                <a:gd name="T34" fmla="*/ 108 w 108"/>
                <a:gd name="T35" fmla="*/ 102 h 247"/>
                <a:gd name="T36" fmla="*/ 105 w 108"/>
                <a:gd name="T37" fmla="*/ 74 h 247"/>
                <a:gd name="T38" fmla="*/ 100 w 108"/>
                <a:gd name="T39" fmla="*/ 47 h 247"/>
                <a:gd name="T40" fmla="*/ 89 w 108"/>
                <a:gd name="T41" fmla="*/ 24 h 247"/>
                <a:gd name="T42" fmla="*/ 70 w 108"/>
                <a:gd name="T43" fmla="*/ 2 h 247"/>
                <a:gd name="T44" fmla="*/ 65 w 108"/>
                <a:gd name="T45" fmla="*/ 0 h 247"/>
                <a:gd name="T46" fmla="*/ 60 w 108"/>
                <a:gd name="T47" fmla="*/ 0 h 247"/>
                <a:gd name="T48" fmla="*/ 53 w 108"/>
                <a:gd name="T49" fmla="*/ 0 h 247"/>
                <a:gd name="T50" fmla="*/ 48 w 108"/>
                <a:gd name="T51" fmla="*/ 0 h 247"/>
                <a:gd name="T52" fmla="*/ 43 w 108"/>
                <a:gd name="T53" fmla="*/ 38 h 247"/>
                <a:gd name="T54" fmla="*/ 46 w 108"/>
                <a:gd name="T55" fmla="*/ 78 h 247"/>
                <a:gd name="T56" fmla="*/ 46 w 108"/>
                <a:gd name="T57" fmla="*/ 119 h 247"/>
                <a:gd name="T58" fmla="*/ 39 w 108"/>
                <a:gd name="T59" fmla="*/ 159 h 247"/>
                <a:gd name="T60" fmla="*/ 34 w 108"/>
                <a:gd name="T61" fmla="*/ 181 h 247"/>
                <a:gd name="T62" fmla="*/ 24 w 108"/>
                <a:gd name="T63" fmla="*/ 197 h 247"/>
                <a:gd name="T64" fmla="*/ 12 w 108"/>
                <a:gd name="T65" fmla="*/ 214 h 247"/>
                <a:gd name="T66" fmla="*/ 0 w 108"/>
                <a:gd name="T6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47">
                  <a:moveTo>
                    <a:pt x="0" y="231"/>
                  </a:moveTo>
                  <a:lnTo>
                    <a:pt x="0" y="233"/>
                  </a:lnTo>
                  <a:lnTo>
                    <a:pt x="3" y="235"/>
                  </a:lnTo>
                  <a:lnTo>
                    <a:pt x="3" y="238"/>
                  </a:lnTo>
                  <a:lnTo>
                    <a:pt x="5" y="240"/>
                  </a:lnTo>
                  <a:lnTo>
                    <a:pt x="20" y="247"/>
                  </a:lnTo>
                  <a:lnTo>
                    <a:pt x="22" y="247"/>
                  </a:lnTo>
                  <a:lnTo>
                    <a:pt x="24" y="245"/>
                  </a:lnTo>
                  <a:lnTo>
                    <a:pt x="24" y="245"/>
                  </a:lnTo>
                  <a:lnTo>
                    <a:pt x="27" y="245"/>
                  </a:lnTo>
                  <a:lnTo>
                    <a:pt x="43" y="233"/>
                  </a:lnTo>
                  <a:lnTo>
                    <a:pt x="60" y="219"/>
                  </a:lnTo>
                  <a:lnTo>
                    <a:pt x="74" y="202"/>
                  </a:lnTo>
                  <a:lnTo>
                    <a:pt x="89" y="185"/>
                  </a:lnTo>
                  <a:lnTo>
                    <a:pt x="98" y="166"/>
                  </a:lnTo>
                  <a:lnTo>
                    <a:pt x="105" y="147"/>
                  </a:lnTo>
                  <a:lnTo>
                    <a:pt x="108" y="126"/>
                  </a:lnTo>
                  <a:lnTo>
                    <a:pt x="108" y="102"/>
                  </a:lnTo>
                  <a:lnTo>
                    <a:pt x="105" y="74"/>
                  </a:lnTo>
                  <a:lnTo>
                    <a:pt x="100" y="47"/>
                  </a:lnTo>
                  <a:lnTo>
                    <a:pt x="89" y="24"/>
                  </a:lnTo>
                  <a:lnTo>
                    <a:pt x="70" y="2"/>
                  </a:lnTo>
                  <a:lnTo>
                    <a:pt x="65" y="0"/>
                  </a:lnTo>
                  <a:lnTo>
                    <a:pt x="60" y="0"/>
                  </a:lnTo>
                  <a:lnTo>
                    <a:pt x="53" y="0"/>
                  </a:lnTo>
                  <a:lnTo>
                    <a:pt x="48" y="0"/>
                  </a:lnTo>
                  <a:lnTo>
                    <a:pt x="43" y="38"/>
                  </a:lnTo>
                  <a:lnTo>
                    <a:pt x="46" y="78"/>
                  </a:lnTo>
                  <a:lnTo>
                    <a:pt x="46" y="119"/>
                  </a:lnTo>
                  <a:lnTo>
                    <a:pt x="39" y="159"/>
                  </a:lnTo>
                  <a:lnTo>
                    <a:pt x="34" y="181"/>
                  </a:lnTo>
                  <a:lnTo>
                    <a:pt x="24" y="197"/>
                  </a:lnTo>
                  <a:lnTo>
                    <a:pt x="12" y="214"/>
                  </a:lnTo>
                  <a:lnTo>
                    <a:pt x="0" y="23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6" name="Freeform 34"/>
            <p:cNvSpPr>
              <a:spLocks/>
            </p:cNvSpPr>
            <p:nvPr/>
          </p:nvSpPr>
          <p:spPr bwMode="auto">
            <a:xfrm>
              <a:off x="1318" y="2350"/>
              <a:ext cx="67" cy="147"/>
            </a:xfrm>
            <a:custGeom>
              <a:avLst/>
              <a:gdLst>
                <a:gd name="T0" fmla="*/ 62 w 67"/>
                <a:gd name="T1" fmla="*/ 133 h 147"/>
                <a:gd name="T2" fmla="*/ 45 w 67"/>
                <a:gd name="T3" fmla="*/ 111 h 147"/>
                <a:gd name="T4" fmla="*/ 33 w 67"/>
                <a:gd name="T5" fmla="*/ 85 h 147"/>
                <a:gd name="T6" fmla="*/ 29 w 67"/>
                <a:gd name="T7" fmla="*/ 54 h 147"/>
                <a:gd name="T8" fmla="*/ 31 w 67"/>
                <a:gd name="T9" fmla="*/ 26 h 147"/>
                <a:gd name="T10" fmla="*/ 31 w 67"/>
                <a:gd name="T11" fmla="*/ 21 h 147"/>
                <a:gd name="T12" fmla="*/ 31 w 67"/>
                <a:gd name="T13" fmla="*/ 14 h 147"/>
                <a:gd name="T14" fmla="*/ 29 w 67"/>
                <a:gd name="T15" fmla="*/ 9 h 147"/>
                <a:gd name="T16" fmla="*/ 26 w 67"/>
                <a:gd name="T17" fmla="*/ 4 h 147"/>
                <a:gd name="T18" fmla="*/ 21 w 67"/>
                <a:gd name="T19" fmla="*/ 0 h 147"/>
                <a:gd name="T20" fmla="*/ 17 w 67"/>
                <a:gd name="T21" fmla="*/ 0 h 147"/>
                <a:gd name="T22" fmla="*/ 12 w 67"/>
                <a:gd name="T23" fmla="*/ 2 h 147"/>
                <a:gd name="T24" fmla="*/ 9 w 67"/>
                <a:gd name="T25" fmla="*/ 7 h 147"/>
                <a:gd name="T26" fmla="*/ 2 w 67"/>
                <a:gd name="T27" fmla="*/ 23 h 147"/>
                <a:gd name="T28" fmla="*/ 0 w 67"/>
                <a:gd name="T29" fmla="*/ 42 h 147"/>
                <a:gd name="T30" fmla="*/ 5 w 67"/>
                <a:gd name="T31" fmla="*/ 62 h 147"/>
                <a:gd name="T32" fmla="*/ 9 w 67"/>
                <a:gd name="T33" fmla="*/ 81 h 147"/>
                <a:gd name="T34" fmla="*/ 17 w 67"/>
                <a:gd name="T35" fmla="*/ 102 h 147"/>
                <a:gd name="T36" fmla="*/ 29 w 67"/>
                <a:gd name="T37" fmla="*/ 123 h 147"/>
                <a:gd name="T38" fmla="*/ 40 w 67"/>
                <a:gd name="T39" fmla="*/ 138 h 147"/>
                <a:gd name="T40" fmla="*/ 59 w 67"/>
                <a:gd name="T41" fmla="*/ 147 h 147"/>
                <a:gd name="T42" fmla="*/ 62 w 67"/>
                <a:gd name="T43" fmla="*/ 147 h 147"/>
                <a:gd name="T44" fmla="*/ 64 w 67"/>
                <a:gd name="T45" fmla="*/ 147 h 147"/>
                <a:gd name="T46" fmla="*/ 64 w 67"/>
                <a:gd name="T47" fmla="*/ 147 h 147"/>
                <a:gd name="T48" fmla="*/ 67 w 67"/>
                <a:gd name="T49" fmla="*/ 145 h 147"/>
                <a:gd name="T50" fmla="*/ 67 w 67"/>
                <a:gd name="T51" fmla="*/ 142 h 147"/>
                <a:gd name="T52" fmla="*/ 64 w 67"/>
                <a:gd name="T53" fmla="*/ 138 h 147"/>
                <a:gd name="T54" fmla="*/ 64 w 67"/>
                <a:gd name="T55" fmla="*/ 135 h 147"/>
                <a:gd name="T56" fmla="*/ 62 w 67"/>
                <a:gd name="T57" fmla="*/ 133 h 147"/>
                <a:gd name="T58" fmla="*/ 62 w 67"/>
                <a:gd name="T59" fmla="*/ 13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47">
                  <a:moveTo>
                    <a:pt x="62" y="133"/>
                  </a:moveTo>
                  <a:lnTo>
                    <a:pt x="45" y="111"/>
                  </a:lnTo>
                  <a:lnTo>
                    <a:pt x="33" y="85"/>
                  </a:lnTo>
                  <a:lnTo>
                    <a:pt x="29" y="54"/>
                  </a:lnTo>
                  <a:lnTo>
                    <a:pt x="31" y="26"/>
                  </a:lnTo>
                  <a:lnTo>
                    <a:pt x="31" y="21"/>
                  </a:lnTo>
                  <a:lnTo>
                    <a:pt x="31" y="14"/>
                  </a:lnTo>
                  <a:lnTo>
                    <a:pt x="29" y="9"/>
                  </a:lnTo>
                  <a:lnTo>
                    <a:pt x="26" y="4"/>
                  </a:lnTo>
                  <a:lnTo>
                    <a:pt x="21" y="0"/>
                  </a:lnTo>
                  <a:lnTo>
                    <a:pt x="17" y="0"/>
                  </a:lnTo>
                  <a:lnTo>
                    <a:pt x="12" y="2"/>
                  </a:lnTo>
                  <a:lnTo>
                    <a:pt x="9" y="7"/>
                  </a:lnTo>
                  <a:lnTo>
                    <a:pt x="2" y="23"/>
                  </a:lnTo>
                  <a:lnTo>
                    <a:pt x="0" y="42"/>
                  </a:lnTo>
                  <a:lnTo>
                    <a:pt x="5" y="62"/>
                  </a:lnTo>
                  <a:lnTo>
                    <a:pt x="9" y="81"/>
                  </a:lnTo>
                  <a:lnTo>
                    <a:pt x="17" y="102"/>
                  </a:lnTo>
                  <a:lnTo>
                    <a:pt x="29" y="123"/>
                  </a:lnTo>
                  <a:lnTo>
                    <a:pt x="40" y="138"/>
                  </a:lnTo>
                  <a:lnTo>
                    <a:pt x="59" y="147"/>
                  </a:lnTo>
                  <a:lnTo>
                    <a:pt x="62" y="147"/>
                  </a:lnTo>
                  <a:lnTo>
                    <a:pt x="64" y="147"/>
                  </a:lnTo>
                  <a:lnTo>
                    <a:pt x="64" y="147"/>
                  </a:lnTo>
                  <a:lnTo>
                    <a:pt x="67" y="145"/>
                  </a:lnTo>
                  <a:lnTo>
                    <a:pt x="67" y="142"/>
                  </a:lnTo>
                  <a:lnTo>
                    <a:pt x="64" y="138"/>
                  </a:lnTo>
                  <a:lnTo>
                    <a:pt x="64" y="135"/>
                  </a:lnTo>
                  <a:lnTo>
                    <a:pt x="62" y="133"/>
                  </a:lnTo>
                  <a:lnTo>
                    <a:pt x="62" y="13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gr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3"/>
          <p:cNvSpPr>
            <a:spLocks noChangeArrowheads="1"/>
          </p:cNvSpPr>
          <p:nvPr/>
        </p:nvSpPr>
        <p:spPr bwMode="auto">
          <a:xfrm>
            <a:off x="500063" y="1571625"/>
            <a:ext cx="7929562" cy="4800600"/>
          </a:xfrm>
          <a:prstGeom prst="rect">
            <a:avLst/>
          </a:prstGeom>
          <a:noFill/>
          <a:ln w="9525">
            <a:noFill/>
            <a:miter lim="800000"/>
            <a:headEnd/>
            <a:tailEnd/>
          </a:ln>
        </p:spPr>
        <p:txBody>
          <a:bodyPr>
            <a:spAutoFit/>
          </a:bodyPr>
          <a:lstStyle/>
          <a:p>
            <a:pPr algn="just"/>
            <a:r>
              <a:rPr lang="ru-RU" b="1">
                <a:solidFill>
                  <a:srgbClr val="000000"/>
                </a:solidFill>
                <a:latin typeface="Times New Roman" pitchFamily="18" charset="0"/>
                <a:cs typeface="Times New Roman" pitchFamily="18" charset="0"/>
              </a:rPr>
              <a:t>	Початковий кидок - спосіб початку гри, а також її відновлення після занедбаного голи. Одна з команд отримує право на початковий кидок на початку першого тайму в результаті жеребкування, інша команда виконує початковий кидок на початку другого тайму. Початковий кидок після занедбаного голи виконує команда, яка пропустила м'яч. Гравець, що виконує початковий кидок, повинен знаходитися в центрі майданчика (допускається відхилення від центру уздовж центральної лінії на відстань близько 1,5 м). Одна стопа гравця повинна знаходитися на центральній лінії, друга - на центральній лінії або за нею. Кидок виконується по свистку судді протягом 3 секунд у будь якому напрямку. Кидок вважається виконаним, коли м'яч залишає руку гравця. Інші гравці команди, що виконує кидок, повинні перебувати на своїй половині майданчика до свистка судді. Суперники виконує кидок команди повинні перебувати на своїй половині майданчика при кидку на початку тайму, а при кидку після покинутого м'яча можуть перебувати на будь половині майданчика. Однак відстань між виконуючим кидок гравцем і суперниками в жодному разі не повинно бути менше 3 м.</a:t>
            </a:r>
            <a:endParaRPr lang="uk-UA" b="1">
              <a:solidFill>
                <a:srgbClr val="000000"/>
              </a:solidFill>
              <a:latin typeface="Times New Roman" pitchFamily="18" charset="0"/>
              <a:cs typeface="Times New Roman" pitchFamily="18" charset="0"/>
            </a:endParaRPr>
          </a:p>
        </p:txBody>
      </p:sp>
      <p:sp>
        <p:nvSpPr>
          <p:cNvPr id="47106" name="Прямоугольник 4"/>
          <p:cNvSpPr>
            <a:spLocks noChangeArrowheads="1"/>
          </p:cNvSpPr>
          <p:nvPr/>
        </p:nvSpPr>
        <p:spPr bwMode="auto">
          <a:xfrm>
            <a:off x="642938" y="571500"/>
            <a:ext cx="377825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Початковий кидок </a:t>
            </a:r>
            <a:endParaRPr lang="uk-UA" sz="3200">
              <a:latin typeface="Corbel" pitchFamily="34" charset="0"/>
            </a:endParaRPr>
          </a:p>
        </p:txBody>
      </p:sp>
      <p:pic>
        <p:nvPicPr>
          <p:cNvPr id="47107" name="Picture 11"/>
          <p:cNvPicPr>
            <a:picLocks noChangeAspect="1" noChangeArrowheads="1"/>
          </p:cNvPicPr>
          <p:nvPr/>
        </p:nvPicPr>
        <p:blipFill>
          <a:blip r:embed="rId2"/>
          <a:srcRect/>
          <a:stretch>
            <a:fillRect/>
          </a:stretch>
        </p:blipFill>
        <p:spPr bwMode="auto">
          <a:xfrm>
            <a:off x="6429375" y="214313"/>
            <a:ext cx="1500188" cy="13319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1571625"/>
            <a:ext cx="7929562" cy="4800600"/>
          </a:xfrm>
          <a:prstGeom prst="rect">
            <a:avLst/>
          </a:prstGeom>
        </p:spPr>
        <p:txBody>
          <a:bodyPr>
            <a:spAutoFit/>
          </a:bodyPr>
          <a:lstStyle/>
          <a:p>
            <a:pPr algn="just" fontAlgn="auto">
              <a:spcBef>
                <a:spcPts val="0"/>
              </a:spcBef>
              <a:spcAft>
                <a:spcPts val="0"/>
              </a:spcAft>
              <a:defRPr/>
            </a:pPr>
            <a:r>
              <a:rPr lang="uk-UA" b="1" dirty="0">
                <a:solidFill>
                  <a:srgbClr val="000000"/>
                </a:solidFill>
                <a:latin typeface="Times New Roman" pitchFamily="18" charset="0"/>
                <a:cs typeface="Times New Roman" pitchFamily="18" charset="0"/>
              </a:rPr>
              <a:t>Кидок з-за бокової лінії виконується в наступних ситуаціях:</a:t>
            </a:r>
          </a:p>
          <a:p>
            <a:pPr marL="342900" indent="-342900" algn="just" fontAlgn="auto">
              <a:spcBef>
                <a:spcPts val="0"/>
              </a:spcBef>
              <a:spcAft>
                <a:spcPts val="0"/>
              </a:spcAft>
              <a:buFontTx/>
              <a:buAutoNum type="arabicPeriod"/>
              <a:defRPr/>
            </a:pPr>
            <a:r>
              <a:rPr lang="uk-UA" b="1" dirty="0">
                <a:solidFill>
                  <a:srgbClr val="000000"/>
                </a:solidFill>
                <a:latin typeface="Times New Roman" pitchFamily="18" charset="0"/>
                <a:cs typeface="Times New Roman" pitchFamily="18" charset="0"/>
              </a:rPr>
              <a:t>М'яч повністю перетнув бокову лінію - кидок виконується з місця, де м'яч перетнув лінію;</a:t>
            </a:r>
          </a:p>
          <a:p>
            <a:pPr marL="342900" indent="-342900" algn="just" fontAlgn="auto">
              <a:spcBef>
                <a:spcPts val="0"/>
              </a:spcBef>
              <a:spcAft>
                <a:spcPts val="0"/>
              </a:spcAft>
              <a:defRPr/>
            </a:pPr>
            <a:endParaRPr lang="uk-UA"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uk-UA" b="1" dirty="0">
                <a:solidFill>
                  <a:srgbClr val="000000"/>
                </a:solidFill>
                <a:latin typeface="Times New Roman" pitchFamily="18" charset="0"/>
                <a:cs typeface="Times New Roman" pitchFamily="18" charset="0"/>
              </a:rPr>
              <a:t>2. М'яч повністю перетнув зовнішню лінію воріт, а останнім його торкнувся польовий гравець команди, що захищається - кидок виконується з місця з'єднання бічної лінії з зовнішньою лінією воріт;</a:t>
            </a:r>
          </a:p>
          <a:p>
            <a:pPr algn="just" fontAlgn="auto">
              <a:spcBef>
                <a:spcPts val="0"/>
              </a:spcBef>
              <a:spcAft>
                <a:spcPts val="0"/>
              </a:spcAft>
              <a:defRPr/>
            </a:pPr>
            <a:endParaRPr lang="uk-UA"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uk-UA" b="1" dirty="0">
                <a:solidFill>
                  <a:srgbClr val="000000"/>
                </a:solidFill>
                <a:latin typeface="Times New Roman" pitchFamily="18" charset="0"/>
                <a:cs typeface="Times New Roman" pitchFamily="18" charset="0"/>
              </a:rPr>
              <a:t>3.  М'яч торкнувся стелі або конструкцій над майданчиком - кидок виконується з найближчої до місця торкання точки бічної лінії.</a:t>
            </a:r>
          </a:p>
          <a:p>
            <a:pPr algn="just" fontAlgn="auto">
              <a:spcBef>
                <a:spcPts val="0"/>
              </a:spcBef>
              <a:spcAft>
                <a:spcPts val="0"/>
              </a:spcAft>
              <a:defRPr/>
            </a:pPr>
            <a:endParaRPr lang="uk-UA" b="1" dirty="0">
              <a:solidFill>
                <a:srgbClr val="000000"/>
              </a:solidFill>
              <a:latin typeface="Times New Roman" pitchFamily="18" charset="0"/>
              <a:cs typeface="Times New Roman" pitchFamily="18" charset="0"/>
            </a:endParaRPr>
          </a:p>
          <a:p>
            <a:pPr algn="just" fontAlgn="auto">
              <a:spcBef>
                <a:spcPts val="0"/>
              </a:spcBef>
              <a:spcAft>
                <a:spcPts val="0"/>
              </a:spcAft>
              <a:defRPr/>
            </a:pPr>
            <a:r>
              <a:rPr lang="uk-UA" b="1" dirty="0">
                <a:solidFill>
                  <a:srgbClr val="000000"/>
                </a:solidFill>
                <a:latin typeface="Times New Roman" pitchFamily="18" charset="0"/>
                <a:cs typeface="Times New Roman" pitchFamily="18" charset="0"/>
              </a:rPr>
              <a:t>Кидок виконують суперники команди, гравець якої останнім торкнувся м'яча. Виконує кидок гравець повинен поставити одну стопу на бічну лінію, положення другої стопи не регламентується. Суперники виконує кидок гравця повинні знаходитися не менше ніж в 3 м від нього, а якщо лінія площі воріт проходить менш ніж в 3 м від місця виконання кидка - вони можуть знаходитися безпосередньо у цієї лінії.</a:t>
            </a:r>
          </a:p>
        </p:txBody>
      </p:sp>
      <p:sp>
        <p:nvSpPr>
          <p:cNvPr id="48130" name="Прямоугольник 2"/>
          <p:cNvSpPr>
            <a:spLocks noChangeArrowheads="1"/>
          </p:cNvSpPr>
          <p:nvPr/>
        </p:nvSpPr>
        <p:spPr bwMode="auto">
          <a:xfrm>
            <a:off x="500063" y="571500"/>
            <a:ext cx="4632325" cy="584200"/>
          </a:xfrm>
          <a:prstGeom prst="rect">
            <a:avLst/>
          </a:prstGeom>
          <a:noFill/>
          <a:ln w="9525">
            <a:noFill/>
            <a:miter lim="800000"/>
            <a:headEnd/>
            <a:tailEnd/>
          </a:ln>
        </p:spPr>
        <p:txBody>
          <a:bodyPr wrap="none">
            <a:spAutoFit/>
          </a:bodyPr>
          <a:lstStyle/>
          <a:p>
            <a:r>
              <a:rPr lang="uk-UA" sz="3200" b="1">
                <a:solidFill>
                  <a:srgbClr val="000000"/>
                </a:solidFill>
                <a:latin typeface="Times New Roman" pitchFamily="18" charset="0"/>
                <a:cs typeface="Times New Roman" pitchFamily="18" charset="0"/>
              </a:rPr>
              <a:t>Кидок з-за бокової лінії </a:t>
            </a:r>
            <a:endParaRPr lang="uk-UA" sz="3200">
              <a:latin typeface="Corbel" pitchFamily="34" charset="0"/>
            </a:endParaRPr>
          </a:p>
        </p:txBody>
      </p:sp>
      <p:pic>
        <p:nvPicPr>
          <p:cNvPr id="48131" name="Picture 6"/>
          <p:cNvPicPr>
            <a:picLocks noChangeAspect="1" noChangeArrowheads="1"/>
          </p:cNvPicPr>
          <p:nvPr/>
        </p:nvPicPr>
        <p:blipFill>
          <a:blip r:embed="rId2"/>
          <a:srcRect/>
          <a:stretch>
            <a:fillRect/>
          </a:stretch>
        </p:blipFill>
        <p:spPr bwMode="auto">
          <a:xfrm>
            <a:off x="6786563" y="214313"/>
            <a:ext cx="1357312" cy="13573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Прямоугольник 1"/>
          <p:cNvSpPr>
            <a:spLocks noChangeArrowheads="1"/>
          </p:cNvSpPr>
          <p:nvPr/>
        </p:nvSpPr>
        <p:spPr bwMode="auto">
          <a:xfrm>
            <a:off x="642938" y="1714500"/>
            <a:ext cx="7643812" cy="4524375"/>
          </a:xfrm>
          <a:prstGeom prst="rect">
            <a:avLst/>
          </a:prstGeom>
          <a:noFill/>
          <a:ln w="9525">
            <a:noFill/>
            <a:miter lim="800000"/>
            <a:headEnd/>
            <a:tailEnd/>
          </a:ln>
        </p:spPr>
        <p:txBody>
          <a:bodyPr>
            <a:spAutoFit/>
          </a:bodyPr>
          <a:lstStyle/>
          <a:p>
            <a:pPr algn="just"/>
            <a:r>
              <a:rPr lang="uk-UA" b="1">
                <a:solidFill>
                  <a:srgbClr val="000000"/>
                </a:solidFill>
                <a:latin typeface="Times New Roman" pitchFamily="18" charset="0"/>
                <a:cs typeface="Times New Roman" pitchFamily="18" charset="0"/>
              </a:rPr>
              <a:t>Кидок воротаря виконується, коли:</a:t>
            </a:r>
          </a:p>
          <a:p>
            <a:pPr algn="just"/>
            <a:r>
              <a:rPr lang="uk-UA" b="1">
                <a:solidFill>
                  <a:srgbClr val="000000"/>
                </a:solidFill>
                <a:latin typeface="Times New Roman" pitchFamily="18" charset="0"/>
                <a:cs typeface="Times New Roman" pitchFamily="18" charset="0"/>
              </a:rPr>
              <a:t>1.  М'яч повністю перетнув зовнішню лінію воріт, а останнім його торкнувся воротар команди, що захищається або будь-який гравець атакуючої команди;</a:t>
            </a:r>
          </a:p>
          <a:p>
            <a:pPr algn="just"/>
            <a:r>
              <a:rPr lang="uk-UA" b="1">
                <a:solidFill>
                  <a:srgbClr val="000000"/>
                </a:solidFill>
                <a:latin typeface="Times New Roman" pitchFamily="18" charset="0"/>
                <a:cs typeface="Times New Roman" pitchFamily="18" charset="0"/>
              </a:rPr>
              <a:t>2. Гравець атакуючої команди заступив у площу воріт або торкнувся м'яча, який котиться або лежить в площі воріт;</a:t>
            </a:r>
          </a:p>
          <a:p>
            <a:pPr algn="just"/>
            <a:r>
              <a:rPr lang="uk-UA" b="1">
                <a:solidFill>
                  <a:srgbClr val="000000"/>
                </a:solidFill>
                <a:latin typeface="Times New Roman" pitchFamily="18" charset="0"/>
                <a:cs typeface="Times New Roman" pitchFamily="18" charset="0"/>
              </a:rPr>
              <a:t>3.   Воротар взяв під контроль м'яч у площі воріт або м'яч лежить в площі воріт;</a:t>
            </a:r>
          </a:p>
          <a:p>
            <a:pPr algn="just"/>
            <a:endParaRPr lang="uk-UA" b="1">
              <a:solidFill>
                <a:srgbClr val="000000"/>
              </a:solidFill>
              <a:latin typeface="Times New Roman" pitchFamily="18" charset="0"/>
              <a:cs typeface="Times New Roman" pitchFamily="18" charset="0"/>
            </a:endParaRPr>
          </a:p>
          <a:p>
            <a:pPr algn="just"/>
            <a:r>
              <a:rPr lang="uk-UA" b="1">
                <a:solidFill>
                  <a:srgbClr val="000000"/>
                </a:solidFill>
                <a:latin typeface="Times New Roman" pitchFamily="18" charset="0"/>
                <a:cs typeface="Times New Roman" pitchFamily="18" charset="0"/>
              </a:rPr>
              <a:t>Кидок виконується воротарем захищалася команди. Воротар, що виконує кидок, повинен знаходитися в площі воріт і направити м'яч так, щоб він перетнув лінію площі воріт. Кидок вважається виконаним, коли м'яч повністю перетне лінію площі воріт. Суперники можуть перебувати безпосередньо у площі воріт, але їм не дозволяється торкатися м'яча, поки кидок не буде виконано. Гол, закинутий у власні ворота безпосередньо після кидка воротаря, не зараховується.</a:t>
            </a:r>
          </a:p>
        </p:txBody>
      </p:sp>
      <p:sp>
        <p:nvSpPr>
          <p:cNvPr id="49154" name="Прямоугольник 2"/>
          <p:cNvSpPr>
            <a:spLocks noChangeArrowheads="1"/>
          </p:cNvSpPr>
          <p:nvPr/>
        </p:nvSpPr>
        <p:spPr bwMode="auto">
          <a:xfrm>
            <a:off x="714375" y="714375"/>
            <a:ext cx="3289300" cy="584200"/>
          </a:xfrm>
          <a:prstGeom prst="rect">
            <a:avLst/>
          </a:prstGeom>
          <a:noFill/>
          <a:ln w="9525">
            <a:noFill/>
            <a:miter lim="800000"/>
            <a:headEnd/>
            <a:tailEnd/>
          </a:ln>
        </p:spPr>
        <p:txBody>
          <a:bodyPr wrap="none">
            <a:spAutoFit/>
          </a:bodyPr>
          <a:lstStyle/>
          <a:p>
            <a:r>
              <a:rPr lang="uk-UA" sz="3200" b="1">
                <a:solidFill>
                  <a:srgbClr val="000000"/>
                </a:solidFill>
                <a:latin typeface="Times New Roman" pitchFamily="18" charset="0"/>
                <a:cs typeface="Times New Roman" pitchFamily="18" charset="0"/>
              </a:rPr>
              <a:t>Кидок воротаря </a:t>
            </a:r>
            <a:endParaRPr lang="uk-UA" sz="3200">
              <a:latin typeface="Corbel" pitchFamily="34" charset="0"/>
            </a:endParaRPr>
          </a:p>
        </p:txBody>
      </p:sp>
      <p:pic>
        <p:nvPicPr>
          <p:cNvPr id="49155" name="Picture 2"/>
          <p:cNvPicPr>
            <a:picLocks noChangeAspect="1" noChangeArrowheads="1"/>
          </p:cNvPicPr>
          <p:nvPr/>
        </p:nvPicPr>
        <p:blipFill>
          <a:blip r:embed="rId2"/>
          <a:srcRect/>
          <a:stretch>
            <a:fillRect/>
          </a:stretch>
        </p:blipFill>
        <p:spPr bwMode="auto">
          <a:xfrm>
            <a:off x="6143625" y="357188"/>
            <a:ext cx="1931988" cy="14287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Прямоугольник 2"/>
          <p:cNvSpPr>
            <a:spLocks noChangeArrowheads="1"/>
          </p:cNvSpPr>
          <p:nvPr/>
        </p:nvSpPr>
        <p:spPr bwMode="auto">
          <a:xfrm>
            <a:off x="357188" y="1643063"/>
            <a:ext cx="8429625" cy="4524375"/>
          </a:xfrm>
          <a:prstGeom prst="rect">
            <a:avLst/>
          </a:prstGeom>
          <a:noFill/>
          <a:ln w="9525">
            <a:noFill/>
            <a:miter lim="800000"/>
            <a:headEnd/>
            <a:tailEnd/>
          </a:ln>
        </p:spPr>
        <p:txBody>
          <a:bodyPr>
            <a:spAutoFit/>
          </a:bodyPr>
          <a:lstStyle/>
          <a:p>
            <a:pPr algn="just"/>
            <a:r>
              <a:rPr lang="uk-UA" sz="1600" b="1">
                <a:solidFill>
                  <a:srgbClr val="000000"/>
                </a:solidFill>
                <a:latin typeface="Times New Roman" pitchFamily="18" charset="0"/>
                <a:cs typeface="Times New Roman" pitchFamily="18" charset="0"/>
              </a:rPr>
              <a:t>Вільний кидок призначається при порушеннях правил, а також як спосіб поновлення гри після її зупинки, навіть якщо порушення не було (наприклад, після тайм-ауту). Вільний кидок виконує команда, проти якої були порушені правила або яка володіла м'ячем перед зупинкою гри. При призначенні вільного кидка проти команди, яка володіє м'ячем, її гравець зобов'язаний негайно відпустити м'яч або покласти його на підлогу. Вільний кидок виконується з місця, де відбулося порушення правил або де знаходився м'яч у момент зупинки гри. Якщо кидок повинен бути виконаний з меж площі воріт команди, виконуючою кидок, або із зони, обмеженої лінією вільних кидків суперників, то він виконується з найближчої точки за межами цих зон.</a:t>
            </a:r>
          </a:p>
          <a:p>
            <a:pPr algn="just"/>
            <a:endParaRPr lang="uk-UA" sz="1600" b="1">
              <a:solidFill>
                <a:srgbClr val="000000"/>
              </a:solidFill>
              <a:latin typeface="Times New Roman" pitchFamily="18" charset="0"/>
              <a:cs typeface="Times New Roman" pitchFamily="18" charset="0"/>
            </a:endParaRPr>
          </a:p>
          <a:p>
            <a:pPr algn="just"/>
            <a:r>
              <a:rPr lang="uk-UA" sz="1600" b="1">
                <a:solidFill>
                  <a:srgbClr val="000000"/>
                </a:solidFill>
                <a:latin typeface="Times New Roman" pitchFamily="18" charset="0"/>
                <a:cs typeface="Times New Roman" pitchFamily="18" charset="0"/>
              </a:rPr>
              <a:t>Вільний кидок виконується без свистка судді (виняток - кидок при відновленні гри без порушення правил). Суперники повинні знаходитися на відстані не менше 3 м від гравця, виконуючого кидок (виняток - лінія площі воріт знаходиться менш ніж в 3 м від нього; в цьому випадку допускається знаходитися безпосередньо у цієї лінії).</a:t>
            </a:r>
          </a:p>
          <a:p>
            <a:pPr algn="just"/>
            <a:endParaRPr lang="uk-UA" sz="1600" b="1">
              <a:solidFill>
                <a:srgbClr val="000000"/>
              </a:solidFill>
              <a:latin typeface="Times New Roman" pitchFamily="18" charset="0"/>
              <a:cs typeface="Times New Roman" pitchFamily="18" charset="0"/>
            </a:endParaRPr>
          </a:p>
          <a:p>
            <a:pPr algn="just"/>
            <a:r>
              <a:rPr lang="uk-UA" sz="1600" b="1">
                <a:solidFill>
                  <a:srgbClr val="000000"/>
                </a:solidFill>
                <a:latin typeface="Times New Roman" pitchFamily="18" charset="0"/>
                <a:cs typeface="Times New Roman" pitchFamily="18" charset="0"/>
              </a:rPr>
              <a:t>При призначенні вільного кидка суддя жестом показує, в яку сторону він призначений (рука витягнута у відповідному напрямку, долоня випрямлена і повернена перпендикулярно підлозі).</a:t>
            </a:r>
          </a:p>
        </p:txBody>
      </p:sp>
      <p:sp>
        <p:nvSpPr>
          <p:cNvPr id="50178" name="Прямоугольник 3"/>
          <p:cNvSpPr>
            <a:spLocks noChangeArrowheads="1"/>
          </p:cNvSpPr>
          <p:nvPr/>
        </p:nvSpPr>
        <p:spPr bwMode="auto">
          <a:xfrm>
            <a:off x="428625" y="642938"/>
            <a:ext cx="3062288" cy="584200"/>
          </a:xfrm>
          <a:prstGeom prst="rect">
            <a:avLst/>
          </a:prstGeom>
          <a:noFill/>
          <a:ln w="9525">
            <a:noFill/>
            <a:miter lim="800000"/>
            <a:headEnd/>
            <a:tailEnd/>
          </a:ln>
        </p:spPr>
        <p:txBody>
          <a:bodyPr wrap="none">
            <a:spAutoFit/>
          </a:bodyPr>
          <a:lstStyle/>
          <a:p>
            <a:r>
              <a:rPr lang="uk-UA" sz="3200" b="1">
                <a:solidFill>
                  <a:srgbClr val="000000"/>
                </a:solidFill>
                <a:latin typeface="Times New Roman" pitchFamily="18" charset="0"/>
                <a:cs typeface="Times New Roman" pitchFamily="18" charset="0"/>
              </a:rPr>
              <a:t>Вільний кидок </a:t>
            </a:r>
            <a:endParaRPr lang="uk-UA" sz="3200">
              <a:latin typeface="Corbel" pitchFamily="34" charset="0"/>
            </a:endParaRPr>
          </a:p>
        </p:txBody>
      </p:sp>
      <p:pic>
        <p:nvPicPr>
          <p:cNvPr id="50179" name="Picture 6"/>
          <p:cNvPicPr>
            <a:picLocks noChangeAspect="1" noChangeArrowheads="1"/>
          </p:cNvPicPr>
          <p:nvPr/>
        </p:nvPicPr>
        <p:blipFill>
          <a:blip r:embed="rId2"/>
          <a:srcRect/>
          <a:stretch>
            <a:fillRect/>
          </a:stretch>
        </p:blipFill>
        <p:spPr bwMode="auto">
          <a:xfrm>
            <a:off x="6500813" y="214313"/>
            <a:ext cx="2001837" cy="1416050"/>
          </a:xfrm>
          <a:prstGeom prst="rect">
            <a:avLst/>
          </a:prstGeom>
          <a:noFill/>
          <a:ln w="9525">
            <a:noFill/>
            <a:miter lim="800000"/>
            <a:headEnd/>
            <a:tailEnd/>
          </a:ln>
        </p:spPr>
      </p:pic>
      <p:pic>
        <p:nvPicPr>
          <p:cNvPr id="50180" name="Picture 7"/>
          <p:cNvPicPr>
            <a:picLocks noChangeAspect="1" noChangeArrowheads="1"/>
          </p:cNvPicPr>
          <p:nvPr/>
        </p:nvPicPr>
        <p:blipFill>
          <a:blip r:embed="rId3"/>
          <a:srcRect/>
          <a:stretch>
            <a:fillRect/>
          </a:stretch>
        </p:blipFill>
        <p:spPr bwMode="auto">
          <a:xfrm>
            <a:off x="4643438" y="285750"/>
            <a:ext cx="1285875" cy="12858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Прямоугольник 1"/>
          <p:cNvSpPr>
            <a:spLocks noChangeArrowheads="1"/>
          </p:cNvSpPr>
          <p:nvPr/>
        </p:nvSpPr>
        <p:spPr bwMode="auto">
          <a:xfrm>
            <a:off x="428625" y="1428750"/>
            <a:ext cx="8429625" cy="4770438"/>
          </a:xfrm>
          <a:prstGeom prst="rect">
            <a:avLst/>
          </a:prstGeom>
          <a:noFill/>
          <a:ln w="9525">
            <a:noFill/>
            <a:miter lim="800000"/>
            <a:headEnd/>
            <a:tailEnd/>
          </a:ln>
        </p:spPr>
        <p:txBody>
          <a:bodyPr>
            <a:spAutoFit/>
          </a:bodyPr>
          <a:lstStyle/>
          <a:p>
            <a:pPr algn="just"/>
            <a:r>
              <a:rPr lang="uk-UA" sz="1600" b="1">
                <a:solidFill>
                  <a:srgbClr val="000000"/>
                </a:solidFill>
                <a:latin typeface="Times New Roman" pitchFamily="18" charset="0"/>
                <a:cs typeface="Times New Roman" pitchFamily="18" charset="0"/>
              </a:rPr>
              <a:t>7-метровий кидок призначається, коли в результаті заборонених дій гравців або офіційних осіб суперника, а також дій сторонніх осіб або форс-мажорних ситуацій (наприклад, поломки освітлення) команда позбавляється вірною можливості закинути гол. Порушення, карається 7-метровим кидком, може відбутися в будь-якому місці майданчика.</a:t>
            </a:r>
          </a:p>
          <a:p>
            <a:pPr algn="just"/>
            <a:endParaRPr lang="uk-UA" sz="1600" b="1">
              <a:solidFill>
                <a:srgbClr val="000000"/>
              </a:solidFill>
              <a:latin typeface="Times New Roman" pitchFamily="18" charset="0"/>
              <a:cs typeface="Times New Roman" pitchFamily="18" charset="0"/>
            </a:endParaRPr>
          </a:p>
          <a:p>
            <a:pPr algn="just"/>
            <a:r>
              <a:rPr lang="uk-UA" sz="1600" b="1">
                <a:solidFill>
                  <a:srgbClr val="000000"/>
                </a:solidFill>
                <a:latin typeface="Times New Roman" pitchFamily="18" charset="0"/>
                <a:cs typeface="Times New Roman" pitchFamily="18" charset="0"/>
              </a:rPr>
              <a:t>До вірним можливостям закинути гол відносяться, зокрема:</a:t>
            </a:r>
          </a:p>
          <a:p>
            <a:pPr algn="just"/>
            <a:r>
              <a:rPr lang="uk-UA" sz="1600" b="1">
                <a:solidFill>
                  <a:srgbClr val="000000"/>
                </a:solidFill>
                <a:latin typeface="Times New Roman" pitchFamily="18" charset="0"/>
                <a:cs typeface="Times New Roman" pitchFamily="18" charset="0"/>
              </a:rPr>
              <a:t>Знаходження гравця з м'ячем біля лінії площі воріт суперника, причому суперник вже не може дозволеними способами перешкодити йому зробити кидок по воротах;</a:t>
            </a:r>
          </a:p>
          <a:p>
            <a:pPr algn="just"/>
            <a:r>
              <a:rPr lang="uk-UA" sz="1600" b="1">
                <a:solidFill>
                  <a:srgbClr val="000000"/>
                </a:solidFill>
                <a:latin typeface="Times New Roman" pitchFamily="18" charset="0"/>
                <a:cs typeface="Times New Roman" pitchFamily="18" charset="0"/>
              </a:rPr>
              <a:t>Вихід гравця з м'ячем один на один з воротарем суперника;</a:t>
            </a:r>
          </a:p>
          <a:p>
            <a:pPr algn="just"/>
            <a:r>
              <a:rPr lang="uk-UA" sz="1600" b="1">
                <a:solidFill>
                  <a:srgbClr val="000000"/>
                </a:solidFill>
                <a:latin typeface="Times New Roman" pitchFamily="18" charset="0"/>
                <a:cs typeface="Times New Roman" pitchFamily="18" charset="0"/>
              </a:rPr>
              <a:t>Вихід воротаря з площі воріт, коли гравець, який володіє м'ячем, може безперешкодно закинути його у порожні ворота.</a:t>
            </a:r>
          </a:p>
          <a:p>
            <a:pPr algn="just"/>
            <a:endParaRPr lang="uk-UA" sz="1600" b="1">
              <a:solidFill>
                <a:srgbClr val="000000"/>
              </a:solidFill>
              <a:latin typeface="Times New Roman" pitchFamily="18" charset="0"/>
              <a:cs typeface="Times New Roman" pitchFamily="18" charset="0"/>
            </a:endParaRPr>
          </a:p>
          <a:p>
            <a:pPr algn="just"/>
            <a:r>
              <a:rPr lang="uk-UA" sz="1600" b="1">
                <a:solidFill>
                  <a:srgbClr val="000000"/>
                </a:solidFill>
                <a:latin typeface="Times New Roman" pitchFamily="18" charset="0"/>
                <a:cs typeface="Times New Roman" pitchFamily="18" charset="0"/>
              </a:rPr>
              <a:t>Гравець, що виконує кидок, знаходиться за 7-метрової лінією на відстані не більше 1 м від неї, не торкаючись лінії. Воротар суперників знаходиться між лінією воріт і лінією обмеження воротаря. Решта гравців розташовуються за лінією вільних кидків, причому суперники виконує кидок гравця повинні знаходитися не менше ніж в 3 м від нього. Гравці команди, що виконує кидок, не можуть торкатися м'яча після кидка, поки м'яч не торкнеться гравця суперника або воріт.</a:t>
            </a:r>
          </a:p>
        </p:txBody>
      </p:sp>
      <p:sp>
        <p:nvSpPr>
          <p:cNvPr id="51202" name="Прямоугольник 2"/>
          <p:cNvSpPr>
            <a:spLocks noChangeArrowheads="1"/>
          </p:cNvSpPr>
          <p:nvPr/>
        </p:nvSpPr>
        <p:spPr bwMode="auto">
          <a:xfrm>
            <a:off x="571500" y="571500"/>
            <a:ext cx="3643313" cy="584200"/>
          </a:xfrm>
          <a:prstGeom prst="rect">
            <a:avLst/>
          </a:prstGeom>
          <a:noFill/>
          <a:ln w="9525">
            <a:noFill/>
            <a:miter lim="800000"/>
            <a:headEnd/>
            <a:tailEnd/>
          </a:ln>
        </p:spPr>
        <p:txBody>
          <a:bodyPr wrap="none">
            <a:spAutoFit/>
          </a:bodyPr>
          <a:lstStyle/>
          <a:p>
            <a:r>
              <a:rPr lang="uk-UA" sz="3200" b="1">
                <a:solidFill>
                  <a:srgbClr val="000000"/>
                </a:solidFill>
                <a:latin typeface="Times New Roman" pitchFamily="18" charset="0"/>
                <a:cs typeface="Times New Roman" pitchFamily="18" charset="0"/>
              </a:rPr>
              <a:t>7-метровий кидок </a:t>
            </a:r>
            <a:endParaRPr lang="uk-UA" sz="3200">
              <a:latin typeface="Corbel" pitchFamily="34" charset="0"/>
            </a:endParaRPr>
          </a:p>
        </p:txBody>
      </p:sp>
      <p:pic>
        <p:nvPicPr>
          <p:cNvPr id="51203" name="Picture 25"/>
          <p:cNvPicPr>
            <a:picLocks noChangeAspect="1" noChangeArrowheads="1"/>
          </p:cNvPicPr>
          <p:nvPr/>
        </p:nvPicPr>
        <p:blipFill>
          <a:blip r:embed="rId2"/>
          <a:srcRect/>
          <a:stretch>
            <a:fillRect/>
          </a:stretch>
        </p:blipFill>
        <p:spPr bwMode="auto">
          <a:xfrm>
            <a:off x="7286625" y="214313"/>
            <a:ext cx="1047750" cy="11239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Прямоугольник 1"/>
          <p:cNvSpPr>
            <a:spLocks noChangeArrowheads="1"/>
          </p:cNvSpPr>
          <p:nvPr/>
        </p:nvSpPr>
        <p:spPr bwMode="auto">
          <a:xfrm>
            <a:off x="571500" y="1143000"/>
            <a:ext cx="7929563" cy="3786188"/>
          </a:xfrm>
          <a:prstGeom prst="rect">
            <a:avLst/>
          </a:prstGeom>
          <a:noFill/>
          <a:ln w="9525">
            <a:noFill/>
            <a:miter lim="800000"/>
            <a:headEnd/>
            <a:tailEnd/>
          </a:ln>
        </p:spPr>
        <p:txBody>
          <a:bodyPr>
            <a:spAutoFit/>
          </a:bodyPr>
          <a:lstStyle/>
          <a:p>
            <a:pPr algn="just"/>
            <a:r>
              <a:rPr lang="ru-RU" sz="2400" b="1">
                <a:solidFill>
                  <a:srgbClr val="000000"/>
                </a:solidFill>
                <a:latin typeface="Times New Roman" pitchFamily="18" charset="0"/>
                <a:cs typeface="Times New Roman" pitchFamily="18" charset="0"/>
              </a:rPr>
              <a:t>Правила передбачають 3 види персональних покарань:</a:t>
            </a:r>
          </a:p>
          <a:p>
            <a:pPr algn="just"/>
            <a:endParaRPr lang="ru-RU" sz="2400" b="1">
              <a:solidFill>
                <a:srgbClr val="000000"/>
              </a:solidFill>
              <a:latin typeface="Times New Roman" pitchFamily="18" charset="0"/>
              <a:cs typeface="Times New Roman" pitchFamily="18" charset="0"/>
            </a:endParaRPr>
          </a:p>
          <a:p>
            <a:pPr algn="just">
              <a:buFont typeface="Courier New" pitchFamily="49" charset="0"/>
              <a:buChar char="o"/>
            </a:pPr>
            <a:r>
              <a:rPr lang="ru-RU" sz="2400" b="1">
                <a:solidFill>
                  <a:srgbClr val="000000"/>
                </a:solidFill>
                <a:latin typeface="Times New Roman" pitchFamily="18" charset="0"/>
                <a:cs typeface="Times New Roman" pitchFamily="18" charset="0"/>
              </a:rPr>
              <a:t>   попередження;</a:t>
            </a:r>
          </a:p>
          <a:p>
            <a:pPr algn="just">
              <a:buFont typeface="Courier New" pitchFamily="49" charset="0"/>
              <a:buChar char="o"/>
            </a:pPr>
            <a:r>
              <a:rPr lang="ru-RU" sz="2400" b="1">
                <a:solidFill>
                  <a:srgbClr val="000000"/>
                </a:solidFill>
                <a:latin typeface="Times New Roman" pitchFamily="18" charset="0"/>
                <a:cs typeface="Times New Roman" pitchFamily="18" charset="0"/>
              </a:rPr>
              <a:t>   видалення на 2 хвилини;</a:t>
            </a:r>
          </a:p>
          <a:p>
            <a:pPr algn="just">
              <a:buFont typeface="Courier New" pitchFamily="49" charset="0"/>
              <a:buChar char="o"/>
            </a:pPr>
            <a:r>
              <a:rPr lang="ru-RU" sz="2400" b="1">
                <a:solidFill>
                  <a:srgbClr val="000000"/>
                </a:solidFill>
                <a:latin typeface="Times New Roman" pitchFamily="18" charset="0"/>
                <a:cs typeface="Times New Roman" pitchFamily="18" charset="0"/>
              </a:rPr>
              <a:t>   дискваліфікація (видалення до кінця гри).</a:t>
            </a:r>
          </a:p>
          <a:p>
            <a:pPr algn="just">
              <a:buFont typeface="Courier New" pitchFamily="49" charset="0"/>
              <a:buChar char="o"/>
            </a:pPr>
            <a:endParaRPr lang="ru-RU" sz="2400" b="1">
              <a:solidFill>
                <a:srgbClr val="000000"/>
              </a:solidFill>
              <a:latin typeface="Times New Roman" pitchFamily="18" charset="0"/>
              <a:cs typeface="Times New Roman" pitchFamily="18" charset="0"/>
            </a:endParaRPr>
          </a:p>
          <a:p>
            <a:pPr algn="just"/>
            <a:endParaRPr lang="ru-RU" sz="2400" b="1">
              <a:solidFill>
                <a:srgbClr val="000000"/>
              </a:solidFill>
              <a:latin typeface="Times New Roman" pitchFamily="18" charset="0"/>
              <a:cs typeface="Times New Roman" pitchFamily="18" charset="0"/>
            </a:endParaRPr>
          </a:p>
          <a:p>
            <a:pPr algn="just"/>
            <a:r>
              <a:rPr lang="ru-RU" sz="2400" b="1">
                <a:solidFill>
                  <a:srgbClr val="000000"/>
                </a:solidFill>
                <a:latin typeface="Times New Roman" pitchFamily="18" charset="0"/>
                <a:cs typeface="Times New Roman" pitchFamily="18" charset="0"/>
              </a:rPr>
              <a:t>Ці покарання можуть </a:t>
            </a:r>
          </a:p>
          <a:p>
            <a:pPr algn="just"/>
            <a:r>
              <a:rPr lang="ru-RU" sz="2400" b="1">
                <a:solidFill>
                  <a:srgbClr val="000000"/>
                </a:solidFill>
                <a:latin typeface="Times New Roman" pitchFamily="18" charset="0"/>
                <a:cs typeface="Times New Roman" pitchFamily="18" charset="0"/>
              </a:rPr>
              <a:t>Призначатися як гравцям, </a:t>
            </a:r>
          </a:p>
          <a:p>
            <a:pPr algn="just"/>
            <a:r>
              <a:rPr lang="ru-RU" sz="2400" b="1">
                <a:solidFill>
                  <a:srgbClr val="000000"/>
                </a:solidFill>
                <a:latin typeface="Times New Roman" pitchFamily="18" charset="0"/>
                <a:cs typeface="Times New Roman" pitchFamily="18" charset="0"/>
              </a:rPr>
              <a:t>так і офіційним особам команд.</a:t>
            </a:r>
            <a:endParaRPr lang="uk-UA" sz="2400" b="1">
              <a:solidFill>
                <a:srgbClr val="000000"/>
              </a:solidFill>
              <a:latin typeface="Times New Roman" pitchFamily="18" charset="0"/>
              <a:cs typeface="Times New Roman" pitchFamily="18" charset="0"/>
            </a:endParaRPr>
          </a:p>
        </p:txBody>
      </p:sp>
      <p:sp>
        <p:nvSpPr>
          <p:cNvPr id="52226" name="Прямоугольник 2"/>
          <p:cNvSpPr>
            <a:spLocks noChangeArrowheads="1"/>
          </p:cNvSpPr>
          <p:nvPr/>
        </p:nvSpPr>
        <p:spPr bwMode="auto">
          <a:xfrm>
            <a:off x="2643188" y="0"/>
            <a:ext cx="3317875" cy="830263"/>
          </a:xfrm>
          <a:prstGeom prst="rect">
            <a:avLst/>
          </a:prstGeom>
          <a:noFill/>
          <a:ln w="9525">
            <a:noFill/>
            <a:miter lim="800000"/>
            <a:headEnd/>
            <a:tailEnd/>
          </a:ln>
        </p:spPr>
        <p:txBody>
          <a:bodyPr wrap="none">
            <a:spAutoFit/>
          </a:bodyPr>
          <a:lstStyle/>
          <a:p>
            <a:r>
              <a:rPr lang="ru-RU" sz="4800" b="1">
                <a:solidFill>
                  <a:srgbClr val="251CD6"/>
                </a:solidFill>
                <a:latin typeface="Times New Roman" pitchFamily="18" charset="0"/>
                <a:cs typeface="Times New Roman" pitchFamily="18" charset="0"/>
              </a:rPr>
              <a:t>Покарання</a:t>
            </a:r>
          </a:p>
        </p:txBody>
      </p:sp>
      <p:pic>
        <p:nvPicPr>
          <p:cNvPr id="52227" name="Picture 9" descr="Cart%C3%A3o-Amarelo"/>
          <p:cNvPicPr>
            <a:picLocks noChangeAspect="1" noChangeArrowheads="1"/>
          </p:cNvPicPr>
          <p:nvPr/>
        </p:nvPicPr>
        <p:blipFill>
          <a:blip r:embed="rId2"/>
          <a:srcRect/>
          <a:stretch>
            <a:fillRect/>
          </a:stretch>
        </p:blipFill>
        <p:spPr bwMode="auto">
          <a:xfrm>
            <a:off x="5429250" y="3286125"/>
            <a:ext cx="2703513" cy="270351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4"/>
          <p:cNvPicPr>
            <a:picLocks noChangeAspect="1" noChangeArrowheads="1"/>
          </p:cNvPicPr>
          <p:nvPr/>
        </p:nvPicPr>
        <p:blipFill>
          <a:blip r:embed="rId2"/>
          <a:srcRect/>
          <a:stretch>
            <a:fillRect/>
          </a:stretch>
        </p:blipFill>
        <p:spPr bwMode="auto">
          <a:xfrm>
            <a:off x="5584825" y="357188"/>
            <a:ext cx="2616200" cy="1857375"/>
          </a:xfrm>
          <a:prstGeom prst="rect">
            <a:avLst/>
          </a:prstGeom>
          <a:noFill/>
          <a:ln w="9525">
            <a:noFill/>
            <a:miter lim="800000"/>
            <a:headEnd/>
            <a:tailEnd/>
          </a:ln>
        </p:spPr>
      </p:pic>
      <p:sp>
        <p:nvSpPr>
          <p:cNvPr id="53250" name="Прямоугольник 2"/>
          <p:cNvSpPr>
            <a:spLocks noChangeArrowheads="1"/>
          </p:cNvSpPr>
          <p:nvPr/>
        </p:nvSpPr>
        <p:spPr bwMode="auto">
          <a:xfrm>
            <a:off x="500063" y="2428875"/>
            <a:ext cx="8072437" cy="3970338"/>
          </a:xfrm>
          <a:prstGeom prst="rect">
            <a:avLst/>
          </a:prstGeom>
          <a:noFill/>
          <a:ln w="9525">
            <a:noFill/>
            <a:miter lim="800000"/>
            <a:headEnd/>
            <a:tailEnd/>
          </a:ln>
        </p:spPr>
        <p:txBody>
          <a:bodyPr>
            <a:spAutoFit/>
          </a:bodyPr>
          <a:lstStyle/>
          <a:p>
            <a:pPr algn="just"/>
            <a:r>
              <a:rPr lang="uk-UA" b="1">
                <a:solidFill>
                  <a:srgbClr val="292929"/>
                </a:solidFill>
                <a:latin typeface="Times New Roman" pitchFamily="18" charset="0"/>
                <a:cs typeface="Times New Roman" pitchFamily="18" charset="0"/>
              </a:rPr>
              <a:t>Попередження виноситься за порушення, спрямовані проти гравця суперника або неспортивну поведінку (демонстрація невдоволення рішенням судді, порушення правила 3 ​​метрів при виконанні суперником стандартного кидка, активна блокування кидка або пасу ногою нижче коліна, «театральна вистава» з метою ввести суддів в оману і т. п.). Винесення попередження супроводжується пред'явленням жовтої картки. Максимальна кількість попереджень протягом однієї гри:</a:t>
            </a:r>
          </a:p>
          <a:p>
            <a:pPr algn="just"/>
            <a:endParaRPr lang="uk-UA" b="1">
              <a:solidFill>
                <a:srgbClr val="292929"/>
              </a:solidFill>
              <a:latin typeface="Times New Roman" pitchFamily="18" charset="0"/>
              <a:cs typeface="Times New Roman" pitchFamily="18" charset="0"/>
            </a:endParaRPr>
          </a:p>
          <a:p>
            <a:pPr algn="just">
              <a:buFont typeface="Wingdings" pitchFamily="2" charset="2"/>
              <a:buChar char="§"/>
            </a:pPr>
            <a:r>
              <a:rPr lang="uk-UA" b="1">
                <a:solidFill>
                  <a:srgbClr val="292929"/>
                </a:solidFill>
                <a:latin typeface="Times New Roman" pitchFamily="18" charset="0"/>
                <a:cs typeface="Times New Roman" pitchFamily="18" charset="0"/>
              </a:rPr>
              <a:t>   Всі гравці однієї команди - 3 попередження;</a:t>
            </a:r>
          </a:p>
          <a:p>
            <a:pPr algn="just">
              <a:buFont typeface="Wingdings" pitchFamily="2" charset="2"/>
              <a:buChar char="§"/>
            </a:pPr>
            <a:r>
              <a:rPr lang="uk-UA" b="1">
                <a:solidFill>
                  <a:srgbClr val="292929"/>
                </a:solidFill>
                <a:latin typeface="Times New Roman" pitchFamily="18" charset="0"/>
                <a:cs typeface="Times New Roman" pitchFamily="18" charset="0"/>
              </a:rPr>
              <a:t>   Всі офіційні особи однієї команди - 1 попередження.</a:t>
            </a:r>
          </a:p>
          <a:p>
            <a:pPr algn="just"/>
            <a:endParaRPr lang="uk-UA" b="1">
              <a:solidFill>
                <a:srgbClr val="292929"/>
              </a:solidFill>
              <a:latin typeface="Times New Roman" pitchFamily="18" charset="0"/>
              <a:cs typeface="Times New Roman" pitchFamily="18" charset="0"/>
            </a:endParaRPr>
          </a:p>
          <a:p>
            <a:pPr algn="just"/>
            <a:r>
              <a:rPr lang="uk-UA" b="1">
                <a:solidFill>
                  <a:srgbClr val="292929"/>
                </a:solidFill>
                <a:latin typeface="Times New Roman" pitchFamily="18" charset="0"/>
                <a:cs typeface="Times New Roman" pitchFamily="18" charset="0"/>
              </a:rPr>
              <a:t>По досягненні максимальної кількості попереджень за подальші порушення призначаються більш суворі покарання. Попередження також коли виноситься гравцеві, вже віддаляється в даній грі на 2 хвилини.</a:t>
            </a:r>
          </a:p>
        </p:txBody>
      </p:sp>
      <p:sp>
        <p:nvSpPr>
          <p:cNvPr id="53251" name="Прямоугольник 3"/>
          <p:cNvSpPr>
            <a:spLocks noChangeArrowheads="1"/>
          </p:cNvSpPr>
          <p:nvPr/>
        </p:nvSpPr>
        <p:spPr bwMode="auto">
          <a:xfrm>
            <a:off x="642938" y="928688"/>
            <a:ext cx="2654300" cy="523875"/>
          </a:xfrm>
          <a:prstGeom prst="rect">
            <a:avLst/>
          </a:prstGeom>
          <a:noFill/>
          <a:ln w="9525">
            <a:noFill/>
            <a:miter lim="800000"/>
            <a:headEnd/>
            <a:tailEnd/>
          </a:ln>
        </p:spPr>
        <p:txBody>
          <a:bodyPr wrap="none">
            <a:spAutoFit/>
          </a:bodyPr>
          <a:lstStyle/>
          <a:p>
            <a:r>
              <a:rPr lang="uk-UA" sz="2800" b="1">
                <a:solidFill>
                  <a:srgbClr val="292929"/>
                </a:solidFill>
                <a:latin typeface="Times New Roman" pitchFamily="18" charset="0"/>
                <a:cs typeface="Times New Roman" pitchFamily="18" charset="0"/>
              </a:rPr>
              <a:t>Попередження </a:t>
            </a:r>
            <a:endParaRPr lang="uk-UA" sz="2800">
              <a:solidFill>
                <a:srgbClr val="292929"/>
              </a:solidFill>
              <a:latin typeface="Corbel" pitchFamily="34" charset="0"/>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Прямоугольник 1"/>
          <p:cNvSpPr>
            <a:spLocks noChangeArrowheads="1"/>
          </p:cNvSpPr>
          <p:nvPr/>
        </p:nvSpPr>
        <p:spPr bwMode="auto">
          <a:xfrm>
            <a:off x="500063" y="2214563"/>
            <a:ext cx="8001000" cy="4186237"/>
          </a:xfrm>
          <a:prstGeom prst="rect">
            <a:avLst/>
          </a:prstGeom>
          <a:noFill/>
          <a:ln w="9525">
            <a:noFill/>
            <a:miter lim="800000"/>
            <a:headEnd/>
            <a:tailEnd/>
          </a:ln>
        </p:spPr>
        <p:txBody>
          <a:bodyPr>
            <a:spAutoFit/>
          </a:bodyPr>
          <a:lstStyle/>
          <a:p>
            <a:pPr algn="just"/>
            <a:r>
              <a:rPr lang="ru-RU" sz="1400" b="1">
                <a:solidFill>
                  <a:srgbClr val="292929"/>
                </a:solidFill>
                <a:latin typeface="Times New Roman" pitchFamily="18" charset="0"/>
                <a:cs typeface="Times New Roman" pitchFamily="18" charset="0"/>
              </a:rPr>
              <a:t>Видалення на 2 хвилини призначається за порушення, небезпечні для здоров'я суперника (великої інтенсивності, проти швидко рухається суперника, пов'язані з фізичними діями в область голови чи шиї, сильні удари і т. П.), Більш серйозне неспортивну поведінку (протести, що виражаються гучними вигуками , жестами або провокаційними діями, незалишене м'яча при вирішенні проти команди, яка володіє м'ячем, блокування доступу до м'яча в зоні запасних), вихід на майданчик зайвого гравця, втручання у гру запасного гравця, неспортивну поведінку віддаленого гравця. Крім того, видалення призначається за менш серйозні порушення, коли гравець, команда або офіційні особи отримали максимальне число попереджень.</a:t>
            </a:r>
          </a:p>
          <a:p>
            <a:pPr algn="just"/>
            <a:endParaRPr lang="ru-RU" sz="1400" b="1">
              <a:solidFill>
                <a:srgbClr val="292929"/>
              </a:solidFill>
              <a:latin typeface="Times New Roman" pitchFamily="18" charset="0"/>
              <a:cs typeface="Times New Roman" pitchFamily="18" charset="0"/>
            </a:endParaRPr>
          </a:p>
          <a:p>
            <a:pPr algn="just"/>
            <a:r>
              <a:rPr lang="ru-RU" sz="1400" b="1">
                <a:solidFill>
                  <a:srgbClr val="292929"/>
                </a:solidFill>
                <a:latin typeface="Times New Roman" pitchFamily="18" charset="0"/>
                <a:cs typeface="Times New Roman" pitchFamily="18" charset="0"/>
              </a:rPr>
              <a:t>Видалення супроводжується жестом судді - підняттям руки з двома випрямленими пальцями. При цьому покарання віддалений гравець залишає майданчик на 2 хвилини ігрового часу, команда грає цей час в неповному складі. Віддалений гравець знаходиться на лаві запасних своєї команди. При застосуванні цього покарання до офіційної особи команди, воно залишається на лавці запасних, а термін видалення відбуває один з гравців.</a:t>
            </a:r>
          </a:p>
          <a:p>
            <a:pPr algn="just"/>
            <a:endParaRPr lang="ru-RU" sz="1400" b="1">
              <a:solidFill>
                <a:srgbClr val="292929"/>
              </a:solidFill>
              <a:latin typeface="Times New Roman" pitchFamily="18" charset="0"/>
              <a:cs typeface="Times New Roman" pitchFamily="18" charset="0"/>
            </a:endParaRPr>
          </a:p>
          <a:p>
            <a:pPr algn="just"/>
            <a:r>
              <a:rPr lang="ru-RU" sz="1400" b="1">
                <a:solidFill>
                  <a:srgbClr val="292929"/>
                </a:solidFill>
                <a:latin typeface="Times New Roman" pitchFamily="18" charset="0"/>
                <a:cs typeface="Times New Roman" pitchFamily="18" charset="0"/>
              </a:rPr>
              <a:t>Третє 2-хвилинне видалення одного гравця протягом матчу тягне його автоматичну дискваліфікацію (видалення до кінця гри). Всі офіційні особи однієї команди можуть здобути лише одне 2-хвилинне видалення, подальші порушення караються дискваліфікацією.</a:t>
            </a:r>
            <a:endParaRPr lang="uk-UA" sz="1400" b="1">
              <a:solidFill>
                <a:srgbClr val="292929"/>
              </a:solidFill>
              <a:latin typeface="Times New Roman" pitchFamily="18" charset="0"/>
              <a:cs typeface="Times New Roman" pitchFamily="18" charset="0"/>
            </a:endParaRPr>
          </a:p>
        </p:txBody>
      </p:sp>
      <p:sp>
        <p:nvSpPr>
          <p:cNvPr id="54274" name="Прямоугольник 2"/>
          <p:cNvSpPr>
            <a:spLocks noChangeArrowheads="1"/>
          </p:cNvSpPr>
          <p:nvPr/>
        </p:nvSpPr>
        <p:spPr bwMode="auto">
          <a:xfrm>
            <a:off x="642938" y="857250"/>
            <a:ext cx="4289425" cy="523875"/>
          </a:xfrm>
          <a:prstGeom prst="rect">
            <a:avLst/>
          </a:prstGeom>
          <a:noFill/>
          <a:ln w="9525">
            <a:noFill/>
            <a:miter lim="800000"/>
            <a:headEnd/>
            <a:tailEnd/>
          </a:ln>
        </p:spPr>
        <p:txBody>
          <a:bodyPr wrap="none">
            <a:spAutoFit/>
          </a:bodyPr>
          <a:lstStyle/>
          <a:p>
            <a:r>
              <a:rPr lang="ru-RU" sz="2800" b="1">
                <a:solidFill>
                  <a:srgbClr val="292929"/>
                </a:solidFill>
                <a:latin typeface="Times New Roman" pitchFamily="18" charset="0"/>
                <a:cs typeface="Times New Roman" pitchFamily="18" charset="0"/>
              </a:rPr>
              <a:t>Видалення на 2 хвилини </a:t>
            </a:r>
            <a:endParaRPr lang="uk-UA" sz="2800">
              <a:latin typeface="Corbel" pitchFamily="34" charset="0"/>
            </a:endParaRPr>
          </a:p>
        </p:txBody>
      </p:sp>
      <p:pic>
        <p:nvPicPr>
          <p:cNvPr id="54275" name="Picture 15"/>
          <p:cNvPicPr>
            <a:picLocks noChangeAspect="1" noChangeArrowheads="1"/>
          </p:cNvPicPr>
          <p:nvPr/>
        </p:nvPicPr>
        <p:blipFill>
          <a:blip r:embed="rId2"/>
          <a:srcRect/>
          <a:stretch>
            <a:fillRect/>
          </a:stretch>
        </p:blipFill>
        <p:spPr bwMode="auto">
          <a:xfrm>
            <a:off x="6072188" y="357188"/>
            <a:ext cx="2211387" cy="17145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Прямоугольник 1"/>
          <p:cNvSpPr>
            <a:spLocks noChangeArrowheads="1"/>
          </p:cNvSpPr>
          <p:nvPr/>
        </p:nvSpPr>
        <p:spPr bwMode="auto">
          <a:xfrm>
            <a:off x="642938" y="2714625"/>
            <a:ext cx="7786687" cy="3324225"/>
          </a:xfrm>
          <a:prstGeom prst="rect">
            <a:avLst/>
          </a:prstGeom>
          <a:noFill/>
          <a:ln w="9525">
            <a:noFill/>
            <a:miter lim="800000"/>
            <a:headEnd/>
            <a:tailEnd/>
          </a:ln>
        </p:spPr>
        <p:txBody>
          <a:bodyPr>
            <a:spAutoFit/>
          </a:bodyPr>
          <a:lstStyle/>
          <a:p>
            <a:pPr algn="just"/>
            <a:r>
              <a:rPr lang="uk-UA" sz="1400" b="1">
                <a:solidFill>
                  <a:srgbClr val="292929"/>
                </a:solidFill>
                <a:latin typeface="Times New Roman" pitchFamily="18" charset="0"/>
                <a:cs typeface="Times New Roman" pitchFamily="18" charset="0"/>
              </a:rPr>
              <a:t>Дискваліфікація (видалення до кінця гри) призначається за грубі порушення правил, грубе неспортивну поведінку (демонстративна відкидалка м'яча після свистка, відмова воротаря відображати 7-метровий кидок, кидок м'яча в голову суперника при вільному або 7-метровому кидку, умисний кидок м'яча в суперника у час зупинки гри і т. п.). У випадку особливо грубих порушень дискваліфікація супроводжується написанням рапорту у відповідні спортивні структури (образа або напад на іншого гравця, суддю, глядача, офіційна особа; втручання офіційної особи в гру і т. П.). Дискваліфікація також призначається, якщо гравець виходить третій 2-хвилинне видалення протягом однієї гри або якщо офіційні особи команди отримують друге і подальші 2-хвилинні вилучення протягом гри.</a:t>
            </a:r>
          </a:p>
          <a:p>
            <a:pPr algn="just"/>
            <a:endParaRPr lang="uk-UA" sz="1400" b="1">
              <a:solidFill>
                <a:srgbClr val="292929"/>
              </a:solidFill>
              <a:latin typeface="Times New Roman" pitchFamily="18" charset="0"/>
              <a:cs typeface="Times New Roman" pitchFamily="18" charset="0"/>
            </a:endParaRPr>
          </a:p>
          <a:p>
            <a:pPr algn="just"/>
            <a:r>
              <a:rPr lang="uk-UA" sz="1400" b="1">
                <a:solidFill>
                  <a:srgbClr val="292929"/>
                </a:solidFill>
                <a:latin typeface="Times New Roman" pitchFamily="18" charset="0"/>
                <a:cs typeface="Times New Roman" pitchFamily="18" charset="0"/>
              </a:rPr>
              <a:t>Дискваліфікація супроводжується пред'явленням червоної картки. Дискваліфікований гравець чи офіційна особа зобов'язані покинути майданчик і зону запасних і не мають права підтримувати будь-які контакти з командою до кінця гри. Дискваліфікація завжди супроводжується 2-хвилинним видаленням. Через 2 хвилини після дискваліфікації команда може випустити гравця на заміну дискваліфікованого.</a:t>
            </a:r>
          </a:p>
        </p:txBody>
      </p:sp>
      <p:sp>
        <p:nvSpPr>
          <p:cNvPr id="55298" name="Прямоугольник 2"/>
          <p:cNvSpPr>
            <a:spLocks noChangeArrowheads="1"/>
          </p:cNvSpPr>
          <p:nvPr/>
        </p:nvSpPr>
        <p:spPr bwMode="auto">
          <a:xfrm>
            <a:off x="714375" y="1000125"/>
            <a:ext cx="2909888" cy="523875"/>
          </a:xfrm>
          <a:prstGeom prst="rect">
            <a:avLst/>
          </a:prstGeom>
          <a:noFill/>
          <a:ln w="9525">
            <a:noFill/>
            <a:miter lim="800000"/>
            <a:headEnd/>
            <a:tailEnd/>
          </a:ln>
        </p:spPr>
        <p:txBody>
          <a:bodyPr wrap="none">
            <a:spAutoFit/>
          </a:bodyPr>
          <a:lstStyle/>
          <a:p>
            <a:r>
              <a:rPr lang="uk-UA" sz="2800" b="1">
                <a:solidFill>
                  <a:srgbClr val="292929"/>
                </a:solidFill>
                <a:latin typeface="Times New Roman" pitchFamily="18" charset="0"/>
                <a:cs typeface="Times New Roman" pitchFamily="18" charset="0"/>
              </a:rPr>
              <a:t>Дискваліфікація</a:t>
            </a:r>
            <a:endParaRPr lang="uk-UA" sz="2800">
              <a:latin typeface="Corbel" pitchFamily="34" charset="0"/>
            </a:endParaRPr>
          </a:p>
        </p:txBody>
      </p:sp>
      <p:pic>
        <p:nvPicPr>
          <p:cNvPr id="55299" name="Picture 2"/>
          <p:cNvPicPr>
            <a:picLocks noChangeAspect="1" noChangeArrowheads="1"/>
          </p:cNvPicPr>
          <p:nvPr/>
        </p:nvPicPr>
        <p:blipFill>
          <a:blip r:embed="rId2"/>
          <a:srcRect/>
          <a:stretch>
            <a:fillRect/>
          </a:stretch>
        </p:blipFill>
        <p:spPr bwMode="auto">
          <a:xfrm>
            <a:off x="4857750" y="500063"/>
            <a:ext cx="3316288" cy="18573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кутник 1"/>
          <p:cNvSpPr>
            <a:spLocks noChangeArrowheads="1"/>
          </p:cNvSpPr>
          <p:nvPr/>
        </p:nvSpPr>
        <p:spPr bwMode="auto">
          <a:xfrm flipH="1">
            <a:off x="1979613" y="928688"/>
            <a:ext cx="6500812" cy="4954587"/>
          </a:xfrm>
          <a:prstGeom prst="rect">
            <a:avLst/>
          </a:prstGeom>
          <a:noFill/>
          <a:ln w="9525">
            <a:noFill/>
            <a:miter lim="800000"/>
            <a:headEnd/>
            <a:tailEnd/>
          </a:ln>
        </p:spPr>
        <p:txBody>
          <a:bodyPr>
            <a:spAutoFit/>
          </a:bodyPr>
          <a:lstStyle/>
          <a:p>
            <a:pPr algn="just"/>
            <a:r>
              <a:rPr lang="uk-UA" sz="2800" b="1">
                <a:solidFill>
                  <a:srgbClr val="000000"/>
                </a:solidFill>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Дослідження, проведені в останні роки, дають підстави віднести дату зародження гандболу до більш раннього періоду. У 1890 році в Чехії набув поширення народний варіант гри з м'ячем, названий «</a:t>
            </a:r>
            <a:r>
              <a:rPr lang="uk-UA" sz="2400" b="1">
                <a:solidFill>
                  <a:srgbClr val="FF0000"/>
                </a:solidFill>
                <a:latin typeface="Times New Roman" pitchFamily="18" charset="0"/>
                <a:cs typeface="Times New Roman" pitchFamily="18" charset="0"/>
              </a:rPr>
              <a:t>хазена</a:t>
            </a:r>
            <a:r>
              <a:rPr lang="uk-UA" sz="2400" b="1">
                <a:solidFill>
                  <a:srgbClr val="000000"/>
                </a:solidFill>
                <a:latin typeface="Times New Roman" pitchFamily="18" charset="0"/>
                <a:cs typeface="Times New Roman" pitchFamily="18" charset="0"/>
              </a:rPr>
              <a:t>» (кидати). </a:t>
            </a:r>
          </a:p>
          <a:p>
            <a:pPr algn="just"/>
            <a:r>
              <a:rPr lang="uk-UA" sz="2400" b="1">
                <a:solidFill>
                  <a:srgbClr val="000000"/>
                </a:solidFill>
                <a:latin typeface="Times New Roman" pitchFamily="18" charset="0"/>
                <a:cs typeface="Times New Roman" pitchFamily="18" charset="0"/>
              </a:rPr>
              <a:t>	Гра зводилася до нерегламентованого перекидання і лову м'яча в змішаних групах без єдиноборства. </a:t>
            </a:r>
          </a:p>
          <a:p>
            <a:pPr algn="just"/>
            <a:r>
              <a:rPr lang="uk-UA" sz="2400" b="1">
                <a:solidFill>
                  <a:srgbClr val="000000"/>
                </a:solidFill>
                <a:latin typeface="Times New Roman" pitchFamily="18" charset="0"/>
                <a:cs typeface="Times New Roman" pitchFamily="18" charset="0"/>
              </a:rPr>
              <a:t>	У 1917 році берлінець </a:t>
            </a:r>
            <a:r>
              <a:rPr lang="uk-UA" sz="2400" b="1">
                <a:solidFill>
                  <a:srgbClr val="FF0000"/>
                </a:solidFill>
                <a:latin typeface="Times New Roman" pitchFamily="18" charset="0"/>
                <a:cs typeface="Times New Roman" pitchFamily="18" charset="0"/>
              </a:rPr>
              <a:t>Макс Хейзер </a:t>
            </a:r>
            <a:r>
              <a:rPr lang="uk-UA" sz="2400" b="1">
                <a:solidFill>
                  <a:srgbClr val="000000"/>
                </a:solidFill>
                <a:latin typeface="Times New Roman" pitchFamily="18" charset="0"/>
                <a:cs typeface="Times New Roman" pitchFamily="18" charset="0"/>
              </a:rPr>
              <a:t>з двох ігор склав нову гру для жінок за назвою «ручний м'яч». Ніхто не уявляв собі, що ця гра знайде таке поширення в усьому світі.</a:t>
            </a:r>
            <a:endParaRPr lang="ru-RU" sz="2400">
              <a:latin typeface="Corbel" pitchFamily="34" charset="0"/>
            </a:endParaRPr>
          </a:p>
        </p:txBody>
      </p:sp>
      <p:grpSp>
        <p:nvGrpSpPr>
          <p:cNvPr id="35" name="Group 35"/>
          <p:cNvGrpSpPr>
            <a:grpSpLocks/>
          </p:cNvGrpSpPr>
          <p:nvPr/>
        </p:nvGrpSpPr>
        <p:grpSpPr bwMode="auto">
          <a:xfrm flipH="1">
            <a:off x="56324" y="1553947"/>
            <a:ext cx="1801888" cy="3949040"/>
            <a:chOff x="720" y="43"/>
            <a:chExt cx="4447" cy="4242"/>
          </a:xfrm>
          <a:solidFill>
            <a:schemeClr val="bg1">
              <a:lumMod val="50000"/>
            </a:schemeClr>
          </a:solidFill>
        </p:grpSpPr>
        <p:sp>
          <p:nvSpPr>
            <p:cNvPr id="68" name="Freeform 3"/>
            <p:cNvSpPr>
              <a:spLocks/>
            </p:cNvSpPr>
            <p:nvPr/>
          </p:nvSpPr>
          <p:spPr bwMode="auto">
            <a:xfrm flipH="1">
              <a:off x="720" y="2681"/>
              <a:ext cx="113" cy="78"/>
            </a:xfrm>
            <a:custGeom>
              <a:avLst/>
              <a:gdLst>
                <a:gd name="T0" fmla="*/ 3 w 238"/>
                <a:gd name="T1" fmla="*/ 112 h 250"/>
                <a:gd name="T2" fmla="*/ 0 w 238"/>
                <a:gd name="T3" fmla="*/ 141 h 250"/>
                <a:gd name="T4" fmla="*/ 3 w 238"/>
                <a:gd name="T5" fmla="*/ 169 h 250"/>
                <a:gd name="T6" fmla="*/ 12 w 238"/>
                <a:gd name="T7" fmla="*/ 198 h 250"/>
                <a:gd name="T8" fmla="*/ 29 w 238"/>
                <a:gd name="T9" fmla="*/ 219 h 250"/>
                <a:gd name="T10" fmla="*/ 43 w 238"/>
                <a:gd name="T11" fmla="*/ 229 h 250"/>
                <a:gd name="T12" fmla="*/ 58 w 238"/>
                <a:gd name="T13" fmla="*/ 238 h 250"/>
                <a:gd name="T14" fmla="*/ 74 w 238"/>
                <a:gd name="T15" fmla="*/ 243 h 250"/>
                <a:gd name="T16" fmla="*/ 91 w 238"/>
                <a:gd name="T17" fmla="*/ 248 h 250"/>
                <a:gd name="T18" fmla="*/ 108 w 238"/>
                <a:gd name="T19" fmla="*/ 250 h 250"/>
                <a:gd name="T20" fmla="*/ 124 w 238"/>
                <a:gd name="T21" fmla="*/ 248 h 250"/>
                <a:gd name="T22" fmla="*/ 143 w 238"/>
                <a:gd name="T23" fmla="*/ 245 h 250"/>
                <a:gd name="T24" fmla="*/ 160 w 238"/>
                <a:gd name="T25" fmla="*/ 241 h 250"/>
                <a:gd name="T26" fmla="*/ 174 w 238"/>
                <a:gd name="T27" fmla="*/ 233 h 250"/>
                <a:gd name="T28" fmla="*/ 186 w 238"/>
                <a:gd name="T29" fmla="*/ 224 h 250"/>
                <a:gd name="T30" fmla="*/ 198 w 238"/>
                <a:gd name="T31" fmla="*/ 214 h 250"/>
                <a:gd name="T32" fmla="*/ 210 w 238"/>
                <a:gd name="T33" fmla="*/ 202 h 250"/>
                <a:gd name="T34" fmla="*/ 219 w 238"/>
                <a:gd name="T35" fmla="*/ 193 h 250"/>
                <a:gd name="T36" fmla="*/ 227 w 238"/>
                <a:gd name="T37" fmla="*/ 179 h 250"/>
                <a:gd name="T38" fmla="*/ 231 w 238"/>
                <a:gd name="T39" fmla="*/ 167 h 250"/>
                <a:gd name="T40" fmla="*/ 234 w 238"/>
                <a:gd name="T41" fmla="*/ 152 h 250"/>
                <a:gd name="T42" fmla="*/ 236 w 238"/>
                <a:gd name="T43" fmla="*/ 126 h 250"/>
                <a:gd name="T44" fmla="*/ 238 w 238"/>
                <a:gd name="T45" fmla="*/ 105 h 250"/>
                <a:gd name="T46" fmla="*/ 238 w 238"/>
                <a:gd name="T47" fmla="*/ 83 h 250"/>
                <a:gd name="T48" fmla="*/ 238 w 238"/>
                <a:gd name="T49" fmla="*/ 64 h 250"/>
                <a:gd name="T50" fmla="*/ 234 w 238"/>
                <a:gd name="T51" fmla="*/ 57 h 250"/>
                <a:gd name="T52" fmla="*/ 231 w 238"/>
                <a:gd name="T53" fmla="*/ 55 h 250"/>
                <a:gd name="T54" fmla="*/ 227 w 238"/>
                <a:gd name="T55" fmla="*/ 52 h 250"/>
                <a:gd name="T56" fmla="*/ 222 w 238"/>
                <a:gd name="T57" fmla="*/ 50 h 250"/>
                <a:gd name="T58" fmla="*/ 198 w 238"/>
                <a:gd name="T59" fmla="*/ 52 h 250"/>
                <a:gd name="T60" fmla="*/ 196 w 238"/>
                <a:gd name="T61" fmla="*/ 112 h 250"/>
                <a:gd name="T62" fmla="*/ 191 w 238"/>
                <a:gd name="T63" fmla="*/ 119 h 250"/>
                <a:gd name="T64" fmla="*/ 184 w 238"/>
                <a:gd name="T65" fmla="*/ 126 h 250"/>
                <a:gd name="T66" fmla="*/ 174 w 238"/>
                <a:gd name="T67" fmla="*/ 133 h 250"/>
                <a:gd name="T68" fmla="*/ 162 w 238"/>
                <a:gd name="T69" fmla="*/ 141 h 250"/>
                <a:gd name="T70" fmla="*/ 148 w 238"/>
                <a:gd name="T71" fmla="*/ 133 h 250"/>
                <a:gd name="T72" fmla="*/ 138 w 238"/>
                <a:gd name="T73" fmla="*/ 126 h 250"/>
                <a:gd name="T74" fmla="*/ 127 w 238"/>
                <a:gd name="T75" fmla="*/ 117 h 250"/>
                <a:gd name="T76" fmla="*/ 119 w 238"/>
                <a:gd name="T77" fmla="*/ 105 h 250"/>
                <a:gd name="T78" fmla="*/ 117 w 238"/>
                <a:gd name="T79" fmla="*/ 52 h 250"/>
                <a:gd name="T80" fmla="*/ 119 w 238"/>
                <a:gd name="T81" fmla="*/ 50 h 250"/>
                <a:gd name="T82" fmla="*/ 122 w 238"/>
                <a:gd name="T83" fmla="*/ 50 h 250"/>
                <a:gd name="T84" fmla="*/ 127 w 238"/>
                <a:gd name="T85" fmla="*/ 45 h 250"/>
                <a:gd name="T86" fmla="*/ 131 w 238"/>
                <a:gd name="T87" fmla="*/ 41 h 250"/>
                <a:gd name="T88" fmla="*/ 134 w 238"/>
                <a:gd name="T89" fmla="*/ 36 h 250"/>
                <a:gd name="T90" fmla="*/ 136 w 238"/>
                <a:gd name="T91" fmla="*/ 29 h 250"/>
                <a:gd name="T92" fmla="*/ 136 w 238"/>
                <a:gd name="T93" fmla="*/ 22 h 250"/>
                <a:gd name="T94" fmla="*/ 131 w 238"/>
                <a:gd name="T95" fmla="*/ 14 h 250"/>
                <a:gd name="T96" fmla="*/ 124 w 238"/>
                <a:gd name="T97" fmla="*/ 10 h 250"/>
                <a:gd name="T98" fmla="*/ 115 w 238"/>
                <a:gd name="T99" fmla="*/ 5 h 250"/>
                <a:gd name="T100" fmla="*/ 105 w 238"/>
                <a:gd name="T101" fmla="*/ 2 h 250"/>
                <a:gd name="T102" fmla="*/ 96 w 238"/>
                <a:gd name="T103" fmla="*/ 0 h 250"/>
                <a:gd name="T104" fmla="*/ 84 w 238"/>
                <a:gd name="T105" fmla="*/ 2 h 250"/>
                <a:gd name="T106" fmla="*/ 74 w 238"/>
                <a:gd name="T107" fmla="*/ 2 h 250"/>
                <a:gd name="T108" fmla="*/ 62 w 238"/>
                <a:gd name="T109" fmla="*/ 5 h 250"/>
                <a:gd name="T110" fmla="*/ 50 w 238"/>
                <a:gd name="T111" fmla="*/ 10 h 250"/>
                <a:gd name="T112" fmla="*/ 29 w 238"/>
                <a:gd name="T113" fmla="*/ 33 h 250"/>
                <a:gd name="T114" fmla="*/ 12 w 238"/>
                <a:gd name="T115" fmla="*/ 57 h 250"/>
                <a:gd name="T116" fmla="*/ 5 w 238"/>
                <a:gd name="T117" fmla="*/ 83 h 250"/>
                <a:gd name="T118" fmla="*/ 3 w 238"/>
                <a:gd name="T119" fmla="*/ 1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50">
                  <a:moveTo>
                    <a:pt x="3" y="112"/>
                  </a:moveTo>
                  <a:lnTo>
                    <a:pt x="0" y="141"/>
                  </a:lnTo>
                  <a:lnTo>
                    <a:pt x="3" y="169"/>
                  </a:lnTo>
                  <a:lnTo>
                    <a:pt x="12" y="198"/>
                  </a:lnTo>
                  <a:lnTo>
                    <a:pt x="29" y="219"/>
                  </a:lnTo>
                  <a:lnTo>
                    <a:pt x="43" y="229"/>
                  </a:lnTo>
                  <a:lnTo>
                    <a:pt x="58" y="238"/>
                  </a:lnTo>
                  <a:lnTo>
                    <a:pt x="74" y="243"/>
                  </a:lnTo>
                  <a:lnTo>
                    <a:pt x="91" y="248"/>
                  </a:lnTo>
                  <a:lnTo>
                    <a:pt x="108" y="250"/>
                  </a:lnTo>
                  <a:lnTo>
                    <a:pt x="124" y="248"/>
                  </a:lnTo>
                  <a:lnTo>
                    <a:pt x="143" y="245"/>
                  </a:lnTo>
                  <a:lnTo>
                    <a:pt x="160" y="241"/>
                  </a:lnTo>
                  <a:lnTo>
                    <a:pt x="174" y="233"/>
                  </a:lnTo>
                  <a:lnTo>
                    <a:pt x="186" y="224"/>
                  </a:lnTo>
                  <a:lnTo>
                    <a:pt x="198" y="214"/>
                  </a:lnTo>
                  <a:lnTo>
                    <a:pt x="210" y="202"/>
                  </a:lnTo>
                  <a:lnTo>
                    <a:pt x="219" y="193"/>
                  </a:lnTo>
                  <a:lnTo>
                    <a:pt x="227" y="179"/>
                  </a:lnTo>
                  <a:lnTo>
                    <a:pt x="231" y="167"/>
                  </a:lnTo>
                  <a:lnTo>
                    <a:pt x="234" y="152"/>
                  </a:lnTo>
                  <a:lnTo>
                    <a:pt x="236" y="126"/>
                  </a:lnTo>
                  <a:lnTo>
                    <a:pt x="238" y="105"/>
                  </a:lnTo>
                  <a:lnTo>
                    <a:pt x="238" y="83"/>
                  </a:lnTo>
                  <a:lnTo>
                    <a:pt x="238" y="64"/>
                  </a:lnTo>
                  <a:lnTo>
                    <a:pt x="234" y="57"/>
                  </a:lnTo>
                  <a:lnTo>
                    <a:pt x="231" y="55"/>
                  </a:lnTo>
                  <a:lnTo>
                    <a:pt x="227" y="52"/>
                  </a:lnTo>
                  <a:lnTo>
                    <a:pt x="222" y="50"/>
                  </a:lnTo>
                  <a:lnTo>
                    <a:pt x="198" y="52"/>
                  </a:lnTo>
                  <a:lnTo>
                    <a:pt x="196" y="112"/>
                  </a:lnTo>
                  <a:lnTo>
                    <a:pt x="191" y="119"/>
                  </a:lnTo>
                  <a:lnTo>
                    <a:pt x="184" y="126"/>
                  </a:lnTo>
                  <a:lnTo>
                    <a:pt x="174" y="133"/>
                  </a:lnTo>
                  <a:lnTo>
                    <a:pt x="162" y="141"/>
                  </a:lnTo>
                  <a:lnTo>
                    <a:pt x="148" y="133"/>
                  </a:lnTo>
                  <a:lnTo>
                    <a:pt x="138" y="126"/>
                  </a:lnTo>
                  <a:lnTo>
                    <a:pt x="127" y="117"/>
                  </a:lnTo>
                  <a:lnTo>
                    <a:pt x="119" y="105"/>
                  </a:lnTo>
                  <a:lnTo>
                    <a:pt x="117" y="52"/>
                  </a:lnTo>
                  <a:lnTo>
                    <a:pt x="119" y="50"/>
                  </a:lnTo>
                  <a:lnTo>
                    <a:pt x="122" y="50"/>
                  </a:lnTo>
                  <a:lnTo>
                    <a:pt x="127" y="45"/>
                  </a:lnTo>
                  <a:lnTo>
                    <a:pt x="131" y="41"/>
                  </a:lnTo>
                  <a:lnTo>
                    <a:pt x="134" y="36"/>
                  </a:lnTo>
                  <a:lnTo>
                    <a:pt x="136" y="29"/>
                  </a:lnTo>
                  <a:lnTo>
                    <a:pt x="136" y="22"/>
                  </a:lnTo>
                  <a:lnTo>
                    <a:pt x="131" y="14"/>
                  </a:lnTo>
                  <a:lnTo>
                    <a:pt x="124" y="10"/>
                  </a:lnTo>
                  <a:lnTo>
                    <a:pt x="115" y="5"/>
                  </a:lnTo>
                  <a:lnTo>
                    <a:pt x="105" y="2"/>
                  </a:lnTo>
                  <a:lnTo>
                    <a:pt x="96" y="0"/>
                  </a:lnTo>
                  <a:lnTo>
                    <a:pt x="84" y="2"/>
                  </a:lnTo>
                  <a:lnTo>
                    <a:pt x="74" y="2"/>
                  </a:lnTo>
                  <a:lnTo>
                    <a:pt x="62" y="5"/>
                  </a:lnTo>
                  <a:lnTo>
                    <a:pt x="50" y="10"/>
                  </a:lnTo>
                  <a:lnTo>
                    <a:pt x="29" y="33"/>
                  </a:lnTo>
                  <a:lnTo>
                    <a:pt x="12" y="57"/>
                  </a:lnTo>
                  <a:lnTo>
                    <a:pt x="5" y="83"/>
                  </a:lnTo>
                  <a:lnTo>
                    <a:pt x="3" y="112"/>
                  </a:lnTo>
                  <a:close/>
                </a:path>
              </a:pathLst>
            </a:custGeom>
            <a:ln w="9525">
              <a:solidFill>
                <a:schemeClr val="accent1">
                  <a:lumMod val="20000"/>
                  <a:lumOff val="80000"/>
                </a:schemeClr>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69" name="Freeform 4"/>
            <p:cNvSpPr>
              <a:spLocks/>
            </p:cNvSpPr>
            <p:nvPr/>
          </p:nvSpPr>
          <p:spPr bwMode="auto">
            <a:xfrm>
              <a:off x="1323" y="2021"/>
              <a:ext cx="240" cy="500"/>
            </a:xfrm>
            <a:custGeom>
              <a:avLst/>
              <a:gdLst>
                <a:gd name="T0" fmla="*/ 193 w 240"/>
                <a:gd name="T1" fmla="*/ 38 h 500"/>
                <a:gd name="T2" fmla="*/ 209 w 240"/>
                <a:gd name="T3" fmla="*/ 72 h 500"/>
                <a:gd name="T4" fmla="*/ 226 w 240"/>
                <a:gd name="T5" fmla="*/ 119 h 500"/>
                <a:gd name="T6" fmla="*/ 235 w 240"/>
                <a:gd name="T7" fmla="*/ 171 h 500"/>
                <a:gd name="T8" fmla="*/ 240 w 240"/>
                <a:gd name="T9" fmla="*/ 214 h 500"/>
                <a:gd name="T10" fmla="*/ 233 w 240"/>
                <a:gd name="T11" fmla="*/ 241 h 500"/>
                <a:gd name="T12" fmla="*/ 223 w 240"/>
                <a:gd name="T13" fmla="*/ 262 h 500"/>
                <a:gd name="T14" fmla="*/ 209 w 240"/>
                <a:gd name="T15" fmla="*/ 281 h 500"/>
                <a:gd name="T16" fmla="*/ 195 w 240"/>
                <a:gd name="T17" fmla="*/ 295 h 500"/>
                <a:gd name="T18" fmla="*/ 178 w 240"/>
                <a:gd name="T19" fmla="*/ 312 h 500"/>
                <a:gd name="T20" fmla="*/ 164 w 240"/>
                <a:gd name="T21" fmla="*/ 331 h 500"/>
                <a:gd name="T22" fmla="*/ 152 w 240"/>
                <a:gd name="T23" fmla="*/ 352 h 500"/>
                <a:gd name="T24" fmla="*/ 143 w 240"/>
                <a:gd name="T25" fmla="*/ 379 h 500"/>
                <a:gd name="T26" fmla="*/ 133 w 240"/>
                <a:gd name="T27" fmla="*/ 405 h 500"/>
                <a:gd name="T28" fmla="*/ 131 w 240"/>
                <a:gd name="T29" fmla="*/ 433 h 500"/>
                <a:gd name="T30" fmla="*/ 128 w 240"/>
                <a:gd name="T31" fmla="*/ 464 h 500"/>
                <a:gd name="T32" fmla="*/ 126 w 240"/>
                <a:gd name="T33" fmla="*/ 495 h 500"/>
                <a:gd name="T34" fmla="*/ 119 w 240"/>
                <a:gd name="T35" fmla="*/ 500 h 500"/>
                <a:gd name="T36" fmla="*/ 116 w 240"/>
                <a:gd name="T37" fmla="*/ 500 h 500"/>
                <a:gd name="T38" fmla="*/ 116 w 240"/>
                <a:gd name="T39" fmla="*/ 498 h 500"/>
                <a:gd name="T40" fmla="*/ 114 w 240"/>
                <a:gd name="T41" fmla="*/ 495 h 500"/>
                <a:gd name="T42" fmla="*/ 112 w 240"/>
                <a:gd name="T43" fmla="*/ 493 h 500"/>
                <a:gd name="T44" fmla="*/ 109 w 240"/>
                <a:gd name="T45" fmla="*/ 476 h 500"/>
                <a:gd name="T46" fmla="*/ 104 w 240"/>
                <a:gd name="T47" fmla="*/ 460 h 500"/>
                <a:gd name="T48" fmla="*/ 102 w 240"/>
                <a:gd name="T49" fmla="*/ 445 h 500"/>
                <a:gd name="T50" fmla="*/ 100 w 240"/>
                <a:gd name="T51" fmla="*/ 429 h 500"/>
                <a:gd name="T52" fmla="*/ 100 w 240"/>
                <a:gd name="T53" fmla="*/ 391 h 500"/>
                <a:gd name="T54" fmla="*/ 104 w 240"/>
                <a:gd name="T55" fmla="*/ 355 h 500"/>
                <a:gd name="T56" fmla="*/ 112 w 240"/>
                <a:gd name="T57" fmla="*/ 321 h 500"/>
                <a:gd name="T58" fmla="*/ 128 w 240"/>
                <a:gd name="T59" fmla="*/ 295 h 500"/>
                <a:gd name="T60" fmla="*/ 143 w 240"/>
                <a:gd name="T61" fmla="*/ 281 h 500"/>
                <a:gd name="T62" fmla="*/ 159 w 240"/>
                <a:gd name="T63" fmla="*/ 269 h 500"/>
                <a:gd name="T64" fmla="*/ 178 w 240"/>
                <a:gd name="T65" fmla="*/ 257 h 500"/>
                <a:gd name="T66" fmla="*/ 193 w 240"/>
                <a:gd name="T67" fmla="*/ 238 h 500"/>
                <a:gd name="T68" fmla="*/ 193 w 240"/>
                <a:gd name="T69" fmla="*/ 207 h 500"/>
                <a:gd name="T70" fmla="*/ 185 w 240"/>
                <a:gd name="T71" fmla="*/ 162 h 500"/>
                <a:gd name="T72" fmla="*/ 174 w 240"/>
                <a:gd name="T73" fmla="*/ 117 h 500"/>
                <a:gd name="T74" fmla="*/ 164 w 240"/>
                <a:gd name="T75" fmla="*/ 83 h 500"/>
                <a:gd name="T76" fmla="*/ 150 w 240"/>
                <a:gd name="T77" fmla="*/ 72 h 500"/>
                <a:gd name="T78" fmla="*/ 131 w 240"/>
                <a:gd name="T79" fmla="*/ 67 h 500"/>
                <a:gd name="T80" fmla="*/ 112 w 240"/>
                <a:gd name="T81" fmla="*/ 69 h 500"/>
                <a:gd name="T82" fmla="*/ 90 w 240"/>
                <a:gd name="T83" fmla="*/ 76 h 500"/>
                <a:gd name="T84" fmla="*/ 71 w 240"/>
                <a:gd name="T85" fmla="*/ 91 h 500"/>
                <a:gd name="T86" fmla="*/ 57 w 240"/>
                <a:gd name="T87" fmla="*/ 107 h 500"/>
                <a:gd name="T88" fmla="*/ 47 w 240"/>
                <a:gd name="T89" fmla="*/ 129 h 500"/>
                <a:gd name="T90" fmla="*/ 43 w 240"/>
                <a:gd name="T91" fmla="*/ 150 h 500"/>
                <a:gd name="T92" fmla="*/ 35 w 240"/>
                <a:gd name="T93" fmla="*/ 191 h 500"/>
                <a:gd name="T94" fmla="*/ 21 w 240"/>
                <a:gd name="T95" fmla="*/ 214 h 500"/>
                <a:gd name="T96" fmla="*/ 7 w 240"/>
                <a:gd name="T97" fmla="*/ 214 h 500"/>
                <a:gd name="T98" fmla="*/ 0 w 240"/>
                <a:gd name="T99" fmla="*/ 186 h 500"/>
                <a:gd name="T100" fmla="*/ 2 w 240"/>
                <a:gd name="T101" fmla="*/ 157 h 500"/>
                <a:gd name="T102" fmla="*/ 9 w 240"/>
                <a:gd name="T103" fmla="*/ 119 h 500"/>
                <a:gd name="T104" fmla="*/ 21 w 240"/>
                <a:gd name="T105" fmla="*/ 79 h 500"/>
                <a:gd name="T106" fmla="*/ 40 w 240"/>
                <a:gd name="T107" fmla="*/ 41 h 500"/>
                <a:gd name="T108" fmla="*/ 66 w 240"/>
                <a:gd name="T109" fmla="*/ 12 h 500"/>
                <a:gd name="T110" fmla="*/ 100 w 240"/>
                <a:gd name="T111" fmla="*/ 0 h 500"/>
                <a:gd name="T112" fmla="*/ 140 w 240"/>
                <a:gd name="T113" fmla="*/ 5 h 500"/>
                <a:gd name="T114" fmla="*/ 193 w 240"/>
                <a:gd name="T115" fmla="*/ 3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500">
                  <a:moveTo>
                    <a:pt x="193" y="38"/>
                  </a:moveTo>
                  <a:lnTo>
                    <a:pt x="209" y="72"/>
                  </a:lnTo>
                  <a:lnTo>
                    <a:pt x="226" y="119"/>
                  </a:lnTo>
                  <a:lnTo>
                    <a:pt x="235" y="171"/>
                  </a:lnTo>
                  <a:lnTo>
                    <a:pt x="240" y="214"/>
                  </a:lnTo>
                  <a:lnTo>
                    <a:pt x="233" y="241"/>
                  </a:lnTo>
                  <a:lnTo>
                    <a:pt x="223" y="262"/>
                  </a:lnTo>
                  <a:lnTo>
                    <a:pt x="209" y="281"/>
                  </a:lnTo>
                  <a:lnTo>
                    <a:pt x="195" y="295"/>
                  </a:lnTo>
                  <a:lnTo>
                    <a:pt x="178" y="312"/>
                  </a:lnTo>
                  <a:lnTo>
                    <a:pt x="164" y="331"/>
                  </a:lnTo>
                  <a:lnTo>
                    <a:pt x="152" y="352"/>
                  </a:lnTo>
                  <a:lnTo>
                    <a:pt x="143" y="379"/>
                  </a:lnTo>
                  <a:lnTo>
                    <a:pt x="133" y="405"/>
                  </a:lnTo>
                  <a:lnTo>
                    <a:pt x="131" y="433"/>
                  </a:lnTo>
                  <a:lnTo>
                    <a:pt x="128" y="464"/>
                  </a:lnTo>
                  <a:lnTo>
                    <a:pt x="126" y="495"/>
                  </a:lnTo>
                  <a:lnTo>
                    <a:pt x="119" y="500"/>
                  </a:lnTo>
                  <a:lnTo>
                    <a:pt x="116" y="500"/>
                  </a:lnTo>
                  <a:lnTo>
                    <a:pt x="116" y="498"/>
                  </a:lnTo>
                  <a:lnTo>
                    <a:pt x="114" y="495"/>
                  </a:lnTo>
                  <a:lnTo>
                    <a:pt x="112" y="493"/>
                  </a:lnTo>
                  <a:lnTo>
                    <a:pt x="109" y="476"/>
                  </a:lnTo>
                  <a:lnTo>
                    <a:pt x="104" y="460"/>
                  </a:lnTo>
                  <a:lnTo>
                    <a:pt x="102" y="445"/>
                  </a:lnTo>
                  <a:lnTo>
                    <a:pt x="100" y="429"/>
                  </a:lnTo>
                  <a:lnTo>
                    <a:pt x="100" y="391"/>
                  </a:lnTo>
                  <a:lnTo>
                    <a:pt x="104" y="355"/>
                  </a:lnTo>
                  <a:lnTo>
                    <a:pt x="112" y="321"/>
                  </a:lnTo>
                  <a:lnTo>
                    <a:pt x="128" y="295"/>
                  </a:lnTo>
                  <a:lnTo>
                    <a:pt x="143" y="281"/>
                  </a:lnTo>
                  <a:lnTo>
                    <a:pt x="159" y="269"/>
                  </a:lnTo>
                  <a:lnTo>
                    <a:pt x="178" y="257"/>
                  </a:lnTo>
                  <a:lnTo>
                    <a:pt x="193" y="238"/>
                  </a:lnTo>
                  <a:lnTo>
                    <a:pt x="193" y="207"/>
                  </a:lnTo>
                  <a:lnTo>
                    <a:pt x="185" y="162"/>
                  </a:lnTo>
                  <a:lnTo>
                    <a:pt x="174" y="117"/>
                  </a:lnTo>
                  <a:lnTo>
                    <a:pt x="164" y="83"/>
                  </a:lnTo>
                  <a:lnTo>
                    <a:pt x="150" y="72"/>
                  </a:lnTo>
                  <a:lnTo>
                    <a:pt x="131" y="67"/>
                  </a:lnTo>
                  <a:lnTo>
                    <a:pt x="112" y="69"/>
                  </a:lnTo>
                  <a:lnTo>
                    <a:pt x="90" y="76"/>
                  </a:lnTo>
                  <a:lnTo>
                    <a:pt x="71" y="91"/>
                  </a:lnTo>
                  <a:lnTo>
                    <a:pt x="57" y="107"/>
                  </a:lnTo>
                  <a:lnTo>
                    <a:pt x="47" y="129"/>
                  </a:lnTo>
                  <a:lnTo>
                    <a:pt x="43" y="150"/>
                  </a:lnTo>
                  <a:lnTo>
                    <a:pt x="35" y="191"/>
                  </a:lnTo>
                  <a:lnTo>
                    <a:pt x="21" y="214"/>
                  </a:lnTo>
                  <a:lnTo>
                    <a:pt x="7" y="214"/>
                  </a:lnTo>
                  <a:lnTo>
                    <a:pt x="0" y="186"/>
                  </a:lnTo>
                  <a:lnTo>
                    <a:pt x="2" y="157"/>
                  </a:lnTo>
                  <a:lnTo>
                    <a:pt x="9" y="119"/>
                  </a:lnTo>
                  <a:lnTo>
                    <a:pt x="21" y="79"/>
                  </a:lnTo>
                  <a:lnTo>
                    <a:pt x="40" y="41"/>
                  </a:lnTo>
                  <a:lnTo>
                    <a:pt x="66" y="12"/>
                  </a:lnTo>
                  <a:lnTo>
                    <a:pt x="100" y="0"/>
                  </a:lnTo>
                  <a:lnTo>
                    <a:pt x="140" y="5"/>
                  </a:lnTo>
                  <a:lnTo>
                    <a:pt x="193" y="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0" name="Freeform 5"/>
            <p:cNvSpPr>
              <a:spLocks/>
            </p:cNvSpPr>
            <p:nvPr/>
          </p:nvSpPr>
          <p:spPr bwMode="auto">
            <a:xfrm>
              <a:off x="1444" y="279"/>
              <a:ext cx="764" cy="399"/>
            </a:xfrm>
            <a:custGeom>
              <a:avLst/>
              <a:gdLst>
                <a:gd name="T0" fmla="*/ 5 w 764"/>
                <a:gd name="T1" fmla="*/ 264 h 399"/>
                <a:gd name="T2" fmla="*/ 12 w 764"/>
                <a:gd name="T3" fmla="*/ 269 h 399"/>
                <a:gd name="T4" fmla="*/ 24 w 764"/>
                <a:gd name="T5" fmla="*/ 266 h 399"/>
                <a:gd name="T6" fmla="*/ 41 w 764"/>
                <a:gd name="T7" fmla="*/ 242 h 399"/>
                <a:gd name="T8" fmla="*/ 60 w 764"/>
                <a:gd name="T9" fmla="*/ 223 h 399"/>
                <a:gd name="T10" fmla="*/ 81 w 764"/>
                <a:gd name="T11" fmla="*/ 202 h 399"/>
                <a:gd name="T12" fmla="*/ 100 w 764"/>
                <a:gd name="T13" fmla="*/ 180 h 399"/>
                <a:gd name="T14" fmla="*/ 136 w 764"/>
                <a:gd name="T15" fmla="*/ 152 h 399"/>
                <a:gd name="T16" fmla="*/ 179 w 764"/>
                <a:gd name="T17" fmla="*/ 133 h 399"/>
                <a:gd name="T18" fmla="*/ 224 w 764"/>
                <a:gd name="T19" fmla="*/ 121 h 399"/>
                <a:gd name="T20" fmla="*/ 274 w 764"/>
                <a:gd name="T21" fmla="*/ 119 h 399"/>
                <a:gd name="T22" fmla="*/ 295 w 764"/>
                <a:gd name="T23" fmla="*/ 123 h 399"/>
                <a:gd name="T24" fmla="*/ 317 w 764"/>
                <a:gd name="T25" fmla="*/ 130 h 399"/>
                <a:gd name="T26" fmla="*/ 336 w 764"/>
                <a:gd name="T27" fmla="*/ 138 h 399"/>
                <a:gd name="T28" fmla="*/ 355 w 764"/>
                <a:gd name="T29" fmla="*/ 147 h 399"/>
                <a:gd name="T30" fmla="*/ 391 w 764"/>
                <a:gd name="T31" fmla="*/ 178 h 399"/>
                <a:gd name="T32" fmla="*/ 421 w 764"/>
                <a:gd name="T33" fmla="*/ 214 h 399"/>
                <a:gd name="T34" fmla="*/ 448 w 764"/>
                <a:gd name="T35" fmla="*/ 247 h 399"/>
                <a:gd name="T36" fmla="*/ 471 w 764"/>
                <a:gd name="T37" fmla="*/ 280 h 399"/>
                <a:gd name="T38" fmla="*/ 495 w 764"/>
                <a:gd name="T39" fmla="*/ 261 h 399"/>
                <a:gd name="T40" fmla="*/ 519 w 764"/>
                <a:gd name="T41" fmla="*/ 238 h 399"/>
                <a:gd name="T42" fmla="*/ 543 w 764"/>
                <a:gd name="T43" fmla="*/ 216 h 399"/>
                <a:gd name="T44" fmla="*/ 574 w 764"/>
                <a:gd name="T45" fmla="*/ 207 h 399"/>
                <a:gd name="T46" fmla="*/ 598 w 764"/>
                <a:gd name="T47" fmla="*/ 211 h 399"/>
                <a:gd name="T48" fmla="*/ 617 w 764"/>
                <a:gd name="T49" fmla="*/ 221 h 399"/>
                <a:gd name="T50" fmla="*/ 631 w 764"/>
                <a:gd name="T51" fmla="*/ 235 h 399"/>
                <a:gd name="T52" fmla="*/ 645 w 764"/>
                <a:gd name="T53" fmla="*/ 249 h 399"/>
                <a:gd name="T54" fmla="*/ 664 w 764"/>
                <a:gd name="T55" fmla="*/ 283 h 399"/>
                <a:gd name="T56" fmla="*/ 674 w 764"/>
                <a:gd name="T57" fmla="*/ 323 h 399"/>
                <a:gd name="T58" fmla="*/ 686 w 764"/>
                <a:gd name="T59" fmla="*/ 359 h 399"/>
                <a:gd name="T60" fmla="*/ 717 w 764"/>
                <a:gd name="T61" fmla="*/ 380 h 399"/>
                <a:gd name="T62" fmla="*/ 726 w 764"/>
                <a:gd name="T63" fmla="*/ 390 h 399"/>
                <a:gd name="T64" fmla="*/ 740 w 764"/>
                <a:gd name="T65" fmla="*/ 399 h 399"/>
                <a:gd name="T66" fmla="*/ 764 w 764"/>
                <a:gd name="T67" fmla="*/ 354 h 399"/>
                <a:gd name="T68" fmla="*/ 755 w 764"/>
                <a:gd name="T69" fmla="*/ 264 h 399"/>
                <a:gd name="T70" fmla="*/ 726 w 764"/>
                <a:gd name="T71" fmla="*/ 188 h 399"/>
                <a:gd name="T72" fmla="*/ 688 w 764"/>
                <a:gd name="T73" fmla="*/ 135 h 399"/>
                <a:gd name="T74" fmla="*/ 636 w 764"/>
                <a:gd name="T75" fmla="*/ 90 h 399"/>
                <a:gd name="T76" fmla="*/ 581 w 764"/>
                <a:gd name="T77" fmla="*/ 57 h 399"/>
                <a:gd name="T78" fmla="*/ 521 w 764"/>
                <a:gd name="T79" fmla="*/ 28 h 399"/>
                <a:gd name="T80" fmla="*/ 455 w 764"/>
                <a:gd name="T81" fmla="*/ 9 h 399"/>
                <a:gd name="T82" fmla="*/ 388 w 764"/>
                <a:gd name="T83" fmla="*/ 2 h 399"/>
                <a:gd name="T84" fmla="*/ 319 w 764"/>
                <a:gd name="T85" fmla="*/ 2 h 399"/>
                <a:gd name="T86" fmla="*/ 252 w 764"/>
                <a:gd name="T87" fmla="*/ 11 h 399"/>
                <a:gd name="T88" fmla="*/ 188 w 764"/>
                <a:gd name="T89" fmla="*/ 28 h 399"/>
                <a:gd name="T90" fmla="*/ 126 w 764"/>
                <a:gd name="T91" fmla="*/ 52 h 399"/>
                <a:gd name="T92" fmla="*/ 67 w 764"/>
                <a:gd name="T93" fmla="*/ 83 h 399"/>
                <a:gd name="T94" fmla="*/ 26 w 764"/>
                <a:gd name="T95" fmla="*/ 109 h 399"/>
                <a:gd name="T96" fmla="*/ 5 w 764"/>
                <a:gd name="T97" fmla="*/ 133 h 399"/>
                <a:gd name="T98" fmla="*/ 0 w 764"/>
                <a:gd name="T99" fmla="*/ 15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4" h="399">
                  <a:moveTo>
                    <a:pt x="0" y="154"/>
                  </a:moveTo>
                  <a:lnTo>
                    <a:pt x="5" y="264"/>
                  </a:lnTo>
                  <a:lnTo>
                    <a:pt x="7" y="269"/>
                  </a:lnTo>
                  <a:lnTo>
                    <a:pt x="12" y="269"/>
                  </a:lnTo>
                  <a:lnTo>
                    <a:pt x="19" y="269"/>
                  </a:lnTo>
                  <a:lnTo>
                    <a:pt x="24" y="266"/>
                  </a:lnTo>
                  <a:lnTo>
                    <a:pt x="31" y="254"/>
                  </a:lnTo>
                  <a:lnTo>
                    <a:pt x="41" y="242"/>
                  </a:lnTo>
                  <a:lnTo>
                    <a:pt x="50" y="233"/>
                  </a:lnTo>
                  <a:lnTo>
                    <a:pt x="60" y="223"/>
                  </a:lnTo>
                  <a:lnTo>
                    <a:pt x="72" y="211"/>
                  </a:lnTo>
                  <a:lnTo>
                    <a:pt x="81" y="202"/>
                  </a:lnTo>
                  <a:lnTo>
                    <a:pt x="91" y="192"/>
                  </a:lnTo>
                  <a:lnTo>
                    <a:pt x="100" y="180"/>
                  </a:lnTo>
                  <a:lnTo>
                    <a:pt x="117" y="166"/>
                  </a:lnTo>
                  <a:lnTo>
                    <a:pt x="136" y="152"/>
                  </a:lnTo>
                  <a:lnTo>
                    <a:pt x="157" y="142"/>
                  </a:lnTo>
                  <a:lnTo>
                    <a:pt x="179" y="133"/>
                  </a:lnTo>
                  <a:lnTo>
                    <a:pt x="202" y="126"/>
                  </a:lnTo>
                  <a:lnTo>
                    <a:pt x="224" y="121"/>
                  </a:lnTo>
                  <a:lnTo>
                    <a:pt x="250" y="119"/>
                  </a:lnTo>
                  <a:lnTo>
                    <a:pt x="274" y="119"/>
                  </a:lnTo>
                  <a:lnTo>
                    <a:pt x="286" y="121"/>
                  </a:lnTo>
                  <a:lnTo>
                    <a:pt x="295" y="123"/>
                  </a:lnTo>
                  <a:lnTo>
                    <a:pt x="307" y="126"/>
                  </a:lnTo>
                  <a:lnTo>
                    <a:pt x="317" y="130"/>
                  </a:lnTo>
                  <a:lnTo>
                    <a:pt x="326" y="135"/>
                  </a:lnTo>
                  <a:lnTo>
                    <a:pt x="336" y="138"/>
                  </a:lnTo>
                  <a:lnTo>
                    <a:pt x="345" y="142"/>
                  </a:lnTo>
                  <a:lnTo>
                    <a:pt x="355" y="147"/>
                  </a:lnTo>
                  <a:lnTo>
                    <a:pt x="374" y="161"/>
                  </a:lnTo>
                  <a:lnTo>
                    <a:pt x="391" y="178"/>
                  </a:lnTo>
                  <a:lnTo>
                    <a:pt x="405" y="195"/>
                  </a:lnTo>
                  <a:lnTo>
                    <a:pt x="421" y="214"/>
                  </a:lnTo>
                  <a:lnTo>
                    <a:pt x="433" y="230"/>
                  </a:lnTo>
                  <a:lnTo>
                    <a:pt x="448" y="247"/>
                  </a:lnTo>
                  <a:lnTo>
                    <a:pt x="460" y="264"/>
                  </a:lnTo>
                  <a:lnTo>
                    <a:pt x="471" y="280"/>
                  </a:lnTo>
                  <a:lnTo>
                    <a:pt x="483" y="273"/>
                  </a:lnTo>
                  <a:lnTo>
                    <a:pt x="495" y="261"/>
                  </a:lnTo>
                  <a:lnTo>
                    <a:pt x="507" y="249"/>
                  </a:lnTo>
                  <a:lnTo>
                    <a:pt x="519" y="238"/>
                  </a:lnTo>
                  <a:lnTo>
                    <a:pt x="531" y="226"/>
                  </a:lnTo>
                  <a:lnTo>
                    <a:pt x="543" y="216"/>
                  </a:lnTo>
                  <a:lnTo>
                    <a:pt x="557" y="209"/>
                  </a:lnTo>
                  <a:lnTo>
                    <a:pt x="574" y="207"/>
                  </a:lnTo>
                  <a:lnTo>
                    <a:pt x="586" y="207"/>
                  </a:lnTo>
                  <a:lnTo>
                    <a:pt x="598" y="211"/>
                  </a:lnTo>
                  <a:lnTo>
                    <a:pt x="607" y="216"/>
                  </a:lnTo>
                  <a:lnTo>
                    <a:pt x="617" y="221"/>
                  </a:lnTo>
                  <a:lnTo>
                    <a:pt x="624" y="228"/>
                  </a:lnTo>
                  <a:lnTo>
                    <a:pt x="631" y="235"/>
                  </a:lnTo>
                  <a:lnTo>
                    <a:pt x="638" y="242"/>
                  </a:lnTo>
                  <a:lnTo>
                    <a:pt x="645" y="249"/>
                  </a:lnTo>
                  <a:lnTo>
                    <a:pt x="657" y="266"/>
                  </a:lnTo>
                  <a:lnTo>
                    <a:pt x="664" y="283"/>
                  </a:lnTo>
                  <a:lnTo>
                    <a:pt x="669" y="304"/>
                  </a:lnTo>
                  <a:lnTo>
                    <a:pt x="674" y="323"/>
                  </a:lnTo>
                  <a:lnTo>
                    <a:pt x="679" y="342"/>
                  </a:lnTo>
                  <a:lnTo>
                    <a:pt x="686" y="359"/>
                  </a:lnTo>
                  <a:lnTo>
                    <a:pt x="698" y="373"/>
                  </a:lnTo>
                  <a:lnTo>
                    <a:pt x="717" y="380"/>
                  </a:lnTo>
                  <a:lnTo>
                    <a:pt x="719" y="388"/>
                  </a:lnTo>
                  <a:lnTo>
                    <a:pt x="726" y="390"/>
                  </a:lnTo>
                  <a:lnTo>
                    <a:pt x="733" y="395"/>
                  </a:lnTo>
                  <a:lnTo>
                    <a:pt x="740" y="399"/>
                  </a:lnTo>
                  <a:lnTo>
                    <a:pt x="750" y="397"/>
                  </a:lnTo>
                  <a:lnTo>
                    <a:pt x="764" y="354"/>
                  </a:lnTo>
                  <a:lnTo>
                    <a:pt x="764" y="309"/>
                  </a:lnTo>
                  <a:lnTo>
                    <a:pt x="755" y="264"/>
                  </a:lnTo>
                  <a:lnTo>
                    <a:pt x="740" y="219"/>
                  </a:lnTo>
                  <a:lnTo>
                    <a:pt x="726" y="188"/>
                  </a:lnTo>
                  <a:lnTo>
                    <a:pt x="710" y="161"/>
                  </a:lnTo>
                  <a:lnTo>
                    <a:pt x="688" y="135"/>
                  </a:lnTo>
                  <a:lnTo>
                    <a:pt x="662" y="111"/>
                  </a:lnTo>
                  <a:lnTo>
                    <a:pt x="636" y="90"/>
                  </a:lnTo>
                  <a:lnTo>
                    <a:pt x="610" y="73"/>
                  </a:lnTo>
                  <a:lnTo>
                    <a:pt x="581" y="57"/>
                  </a:lnTo>
                  <a:lnTo>
                    <a:pt x="555" y="42"/>
                  </a:lnTo>
                  <a:lnTo>
                    <a:pt x="521" y="28"/>
                  </a:lnTo>
                  <a:lnTo>
                    <a:pt x="488" y="19"/>
                  </a:lnTo>
                  <a:lnTo>
                    <a:pt x="455" y="9"/>
                  </a:lnTo>
                  <a:lnTo>
                    <a:pt x="421" y="4"/>
                  </a:lnTo>
                  <a:lnTo>
                    <a:pt x="388" y="2"/>
                  </a:lnTo>
                  <a:lnTo>
                    <a:pt x="355" y="0"/>
                  </a:lnTo>
                  <a:lnTo>
                    <a:pt x="319" y="2"/>
                  </a:lnTo>
                  <a:lnTo>
                    <a:pt x="286" y="4"/>
                  </a:lnTo>
                  <a:lnTo>
                    <a:pt x="252" y="11"/>
                  </a:lnTo>
                  <a:lnTo>
                    <a:pt x="219" y="19"/>
                  </a:lnTo>
                  <a:lnTo>
                    <a:pt x="188" y="28"/>
                  </a:lnTo>
                  <a:lnTo>
                    <a:pt x="157" y="38"/>
                  </a:lnTo>
                  <a:lnTo>
                    <a:pt x="126" y="52"/>
                  </a:lnTo>
                  <a:lnTo>
                    <a:pt x="95" y="66"/>
                  </a:lnTo>
                  <a:lnTo>
                    <a:pt x="67" y="83"/>
                  </a:lnTo>
                  <a:lnTo>
                    <a:pt x="41" y="100"/>
                  </a:lnTo>
                  <a:lnTo>
                    <a:pt x="26" y="109"/>
                  </a:lnTo>
                  <a:lnTo>
                    <a:pt x="14" y="121"/>
                  </a:lnTo>
                  <a:lnTo>
                    <a:pt x="5" y="133"/>
                  </a:lnTo>
                  <a:lnTo>
                    <a:pt x="0" y="150"/>
                  </a:lnTo>
                  <a:lnTo>
                    <a:pt x="0" y="15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1" name="Freeform 6"/>
            <p:cNvSpPr>
              <a:spLocks/>
            </p:cNvSpPr>
            <p:nvPr/>
          </p:nvSpPr>
          <p:spPr bwMode="auto">
            <a:xfrm>
              <a:off x="1456" y="600"/>
              <a:ext cx="531" cy="514"/>
            </a:xfrm>
            <a:custGeom>
              <a:avLst/>
              <a:gdLst>
                <a:gd name="T0" fmla="*/ 7 w 531"/>
                <a:gd name="T1" fmla="*/ 55 h 514"/>
                <a:gd name="T2" fmla="*/ 74 w 531"/>
                <a:gd name="T3" fmla="*/ 202 h 514"/>
                <a:gd name="T4" fmla="*/ 129 w 531"/>
                <a:gd name="T5" fmla="*/ 297 h 514"/>
                <a:gd name="T6" fmla="*/ 188 w 531"/>
                <a:gd name="T7" fmla="*/ 390 h 514"/>
                <a:gd name="T8" fmla="*/ 262 w 531"/>
                <a:gd name="T9" fmla="*/ 469 h 514"/>
                <a:gd name="T10" fmla="*/ 321 w 531"/>
                <a:gd name="T11" fmla="*/ 507 h 514"/>
                <a:gd name="T12" fmla="*/ 345 w 531"/>
                <a:gd name="T13" fmla="*/ 512 h 514"/>
                <a:gd name="T14" fmla="*/ 369 w 531"/>
                <a:gd name="T15" fmla="*/ 514 h 514"/>
                <a:gd name="T16" fmla="*/ 393 w 531"/>
                <a:gd name="T17" fmla="*/ 512 h 514"/>
                <a:gd name="T18" fmla="*/ 421 w 531"/>
                <a:gd name="T19" fmla="*/ 502 h 514"/>
                <a:gd name="T20" fmla="*/ 450 w 531"/>
                <a:gd name="T21" fmla="*/ 486 h 514"/>
                <a:gd name="T22" fmla="*/ 476 w 531"/>
                <a:gd name="T23" fmla="*/ 464 h 514"/>
                <a:gd name="T24" fmla="*/ 495 w 531"/>
                <a:gd name="T25" fmla="*/ 438 h 514"/>
                <a:gd name="T26" fmla="*/ 521 w 531"/>
                <a:gd name="T27" fmla="*/ 359 h 514"/>
                <a:gd name="T28" fmla="*/ 529 w 531"/>
                <a:gd name="T29" fmla="*/ 231 h 514"/>
                <a:gd name="T30" fmla="*/ 519 w 531"/>
                <a:gd name="T31" fmla="*/ 164 h 514"/>
                <a:gd name="T32" fmla="*/ 517 w 531"/>
                <a:gd name="T33" fmla="*/ 162 h 514"/>
                <a:gd name="T34" fmla="*/ 512 w 531"/>
                <a:gd name="T35" fmla="*/ 162 h 514"/>
                <a:gd name="T36" fmla="*/ 509 w 531"/>
                <a:gd name="T37" fmla="*/ 162 h 514"/>
                <a:gd name="T38" fmla="*/ 500 w 531"/>
                <a:gd name="T39" fmla="*/ 174 h 514"/>
                <a:gd name="T40" fmla="*/ 495 w 531"/>
                <a:gd name="T41" fmla="*/ 200 h 514"/>
                <a:gd name="T42" fmla="*/ 483 w 531"/>
                <a:gd name="T43" fmla="*/ 255 h 514"/>
                <a:gd name="T44" fmla="*/ 459 w 531"/>
                <a:gd name="T45" fmla="*/ 331 h 514"/>
                <a:gd name="T46" fmla="*/ 433 w 531"/>
                <a:gd name="T47" fmla="*/ 378 h 514"/>
                <a:gd name="T48" fmla="*/ 414 w 531"/>
                <a:gd name="T49" fmla="*/ 400 h 514"/>
                <a:gd name="T50" fmla="*/ 393 w 531"/>
                <a:gd name="T51" fmla="*/ 414 h 514"/>
                <a:gd name="T52" fmla="*/ 367 w 531"/>
                <a:gd name="T53" fmla="*/ 426 h 514"/>
                <a:gd name="T54" fmla="*/ 331 w 531"/>
                <a:gd name="T55" fmla="*/ 431 h 514"/>
                <a:gd name="T56" fmla="*/ 290 w 531"/>
                <a:gd name="T57" fmla="*/ 424 h 514"/>
                <a:gd name="T58" fmla="*/ 257 w 531"/>
                <a:gd name="T59" fmla="*/ 405 h 514"/>
                <a:gd name="T60" fmla="*/ 226 w 531"/>
                <a:gd name="T61" fmla="*/ 378 h 514"/>
                <a:gd name="T62" fmla="*/ 181 w 531"/>
                <a:gd name="T63" fmla="*/ 326 h 514"/>
                <a:gd name="T64" fmla="*/ 126 w 531"/>
                <a:gd name="T65" fmla="*/ 238 h 514"/>
                <a:gd name="T66" fmla="*/ 79 w 531"/>
                <a:gd name="T67" fmla="*/ 145 h 514"/>
                <a:gd name="T68" fmla="*/ 33 w 531"/>
                <a:gd name="T69" fmla="*/ 50 h 514"/>
                <a:gd name="T70" fmla="*/ 10 w 531"/>
                <a:gd name="T71" fmla="*/ 0 h 514"/>
                <a:gd name="T72" fmla="*/ 7 w 531"/>
                <a:gd name="T73" fmla="*/ 0 h 514"/>
                <a:gd name="T74" fmla="*/ 0 w 531"/>
                <a:gd name="T75" fmla="*/ 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514">
                  <a:moveTo>
                    <a:pt x="0" y="17"/>
                  </a:moveTo>
                  <a:lnTo>
                    <a:pt x="7" y="55"/>
                  </a:lnTo>
                  <a:lnTo>
                    <a:pt x="48" y="157"/>
                  </a:lnTo>
                  <a:lnTo>
                    <a:pt x="74" y="202"/>
                  </a:lnTo>
                  <a:lnTo>
                    <a:pt x="100" y="250"/>
                  </a:lnTo>
                  <a:lnTo>
                    <a:pt x="129" y="297"/>
                  </a:lnTo>
                  <a:lnTo>
                    <a:pt x="157" y="345"/>
                  </a:lnTo>
                  <a:lnTo>
                    <a:pt x="188" y="390"/>
                  </a:lnTo>
                  <a:lnTo>
                    <a:pt x="224" y="431"/>
                  </a:lnTo>
                  <a:lnTo>
                    <a:pt x="262" y="469"/>
                  </a:lnTo>
                  <a:lnTo>
                    <a:pt x="310" y="502"/>
                  </a:lnTo>
                  <a:lnTo>
                    <a:pt x="321" y="507"/>
                  </a:lnTo>
                  <a:lnTo>
                    <a:pt x="333" y="509"/>
                  </a:lnTo>
                  <a:lnTo>
                    <a:pt x="345" y="512"/>
                  </a:lnTo>
                  <a:lnTo>
                    <a:pt x="357" y="514"/>
                  </a:lnTo>
                  <a:lnTo>
                    <a:pt x="369" y="514"/>
                  </a:lnTo>
                  <a:lnTo>
                    <a:pt x="381" y="514"/>
                  </a:lnTo>
                  <a:lnTo>
                    <a:pt x="393" y="512"/>
                  </a:lnTo>
                  <a:lnTo>
                    <a:pt x="405" y="509"/>
                  </a:lnTo>
                  <a:lnTo>
                    <a:pt x="421" y="502"/>
                  </a:lnTo>
                  <a:lnTo>
                    <a:pt x="436" y="495"/>
                  </a:lnTo>
                  <a:lnTo>
                    <a:pt x="450" y="486"/>
                  </a:lnTo>
                  <a:lnTo>
                    <a:pt x="464" y="476"/>
                  </a:lnTo>
                  <a:lnTo>
                    <a:pt x="476" y="464"/>
                  </a:lnTo>
                  <a:lnTo>
                    <a:pt x="486" y="452"/>
                  </a:lnTo>
                  <a:lnTo>
                    <a:pt x="495" y="438"/>
                  </a:lnTo>
                  <a:lnTo>
                    <a:pt x="505" y="424"/>
                  </a:lnTo>
                  <a:lnTo>
                    <a:pt x="521" y="359"/>
                  </a:lnTo>
                  <a:lnTo>
                    <a:pt x="531" y="295"/>
                  </a:lnTo>
                  <a:lnTo>
                    <a:pt x="529" y="231"/>
                  </a:lnTo>
                  <a:lnTo>
                    <a:pt x="521" y="167"/>
                  </a:lnTo>
                  <a:lnTo>
                    <a:pt x="519" y="164"/>
                  </a:lnTo>
                  <a:lnTo>
                    <a:pt x="517" y="164"/>
                  </a:lnTo>
                  <a:lnTo>
                    <a:pt x="517" y="162"/>
                  </a:lnTo>
                  <a:lnTo>
                    <a:pt x="514" y="162"/>
                  </a:lnTo>
                  <a:lnTo>
                    <a:pt x="512" y="162"/>
                  </a:lnTo>
                  <a:lnTo>
                    <a:pt x="512" y="162"/>
                  </a:lnTo>
                  <a:lnTo>
                    <a:pt x="509" y="162"/>
                  </a:lnTo>
                  <a:lnTo>
                    <a:pt x="507" y="162"/>
                  </a:lnTo>
                  <a:lnTo>
                    <a:pt x="500" y="174"/>
                  </a:lnTo>
                  <a:lnTo>
                    <a:pt x="498" y="186"/>
                  </a:lnTo>
                  <a:lnTo>
                    <a:pt x="495" y="200"/>
                  </a:lnTo>
                  <a:lnTo>
                    <a:pt x="493" y="214"/>
                  </a:lnTo>
                  <a:lnTo>
                    <a:pt x="483" y="255"/>
                  </a:lnTo>
                  <a:lnTo>
                    <a:pt x="474" y="293"/>
                  </a:lnTo>
                  <a:lnTo>
                    <a:pt x="459" y="331"/>
                  </a:lnTo>
                  <a:lnTo>
                    <a:pt x="443" y="367"/>
                  </a:lnTo>
                  <a:lnTo>
                    <a:pt x="433" y="378"/>
                  </a:lnTo>
                  <a:lnTo>
                    <a:pt x="426" y="390"/>
                  </a:lnTo>
                  <a:lnTo>
                    <a:pt x="414" y="400"/>
                  </a:lnTo>
                  <a:lnTo>
                    <a:pt x="405" y="407"/>
                  </a:lnTo>
                  <a:lnTo>
                    <a:pt x="393" y="414"/>
                  </a:lnTo>
                  <a:lnTo>
                    <a:pt x="379" y="421"/>
                  </a:lnTo>
                  <a:lnTo>
                    <a:pt x="367" y="426"/>
                  </a:lnTo>
                  <a:lnTo>
                    <a:pt x="352" y="428"/>
                  </a:lnTo>
                  <a:lnTo>
                    <a:pt x="331" y="431"/>
                  </a:lnTo>
                  <a:lnTo>
                    <a:pt x="310" y="428"/>
                  </a:lnTo>
                  <a:lnTo>
                    <a:pt x="290" y="424"/>
                  </a:lnTo>
                  <a:lnTo>
                    <a:pt x="274" y="414"/>
                  </a:lnTo>
                  <a:lnTo>
                    <a:pt x="257" y="405"/>
                  </a:lnTo>
                  <a:lnTo>
                    <a:pt x="240" y="393"/>
                  </a:lnTo>
                  <a:lnTo>
                    <a:pt x="226" y="378"/>
                  </a:lnTo>
                  <a:lnTo>
                    <a:pt x="214" y="367"/>
                  </a:lnTo>
                  <a:lnTo>
                    <a:pt x="181" y="326"/>
                  </a:lnTo>
                  <a:lnTo>
                    <a:pt x="152" y="283"/>
                  </a:lnTo>
                  <a:lnTo>
                    <a:pt x="126" y="238"/>
                  </a:lnTo>
                  <a:lnTo>
                    <a:pt x="100" y="193"/>
                  </a:lnTo>
                  <a:lnTo>
                    <a:pt x="79" y="145"/>
                  </a:lnTo>
                  <a:lnTo>
                    <a:pt x="55" y="98"/>
                  </a:lnTo>
                  <a:lnTo>
                    <a:pt x="33" y="50"/>
                  </a:lnTo>
                  <a:lnTo>
                    <a:pt x="12" y="0"/>
                  </a:lnTo>
                  <a:lnTo>
                    <a:pt x="10" y="0"/>
                  </a:lnTo>
                  <a:lnTo>
                    <a:pt x="10" y="0"/>
                  </a:lnTo>
                  <a:lnTo>
                    <a:pt x="7" y="0"/>
                  </a:lnTo>
                  <a:lnTo>
                    <a:pt x="5" y="0"/>
                  </a:lnTo>
                  <a:lnTo>
                    <a:pt x="0" y="1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2" name="Freeform 7"/>
            <p:cNvSpPr>
              <a:spLocks/>
            </p:cNvSpPr>
            <p:nvPr/>
          </p:nvSpPr>
          <p:spPr bwMode="auto">
            <a:xfrm>
              <a:off x="1513" y="2157"/>
              <a:ext cx="793" cy="524"/>
            </a:xfrm>
            <a:custGeom>
              <a:avLst/>
              <a:gdLst>
                <a:gd name="T0" fmla="*/ 14 w 793"/>
                <a:gd name="T1" fmla="*/ 402 h 524"/>
                <a:gd name="T2" fmla="*/ 43 w 793"/>
                <a:gd name="T3" fmla="*/ 424 h 524"/>
                <a:gd name="T4" fmla="*/ 74 w 793"/>
                <a:gd name="T5" fmla="*/ 438 h 524"/>
                <a:gd name="T6" fmla="*/ 107 w 793"/>
                <a:gd name="T7" fmla="*/ 452 h 524"/>
                <a:gd name="T8" fmla="*/ 157 w 793"/>
                <a:gd name="T9" fmla="*/ 471 h 524"/>
                <a:gd name="T10" fmla="*/ 229 w 793"/>
                <a:gd name="T11" fmla="*/ 493 h 524"/>
                <a:gd name="T12" fmla="*/ 298 w 793"/>
                <a:gd name="T13" fmla="*/ 512 h 524"/>
                <a:gd name="T14" fmla="*/ 369 w 793"/>
                <a:gd name="T15" fmla="*/ 524 h 524"/>
                <a:gd name="T16" fmla="*/ 424 w 793"/>
                <a:gd name="T17" fmla="*/ 519 h 524"/>
                <a:gd name="T18" fmla="*/ 457 w 793"/>
                <a:gd name="T19" fmla="*/ 502 h 524"/>
                <a:gd name="T20" fmla="*/ 486 w 793"/>
                <a:gd name="T21" fmla="*/ 481 h 524"/>
                <a:gd name="T22" fmla="*/ 512 w 793"/>
                <a:gd name="T23" fmla="*/ 454 h 524"/>
                <a:gd name="T24" fmla="*/ 543 w 793"/>
                <a:gd name="T25" fmla="*/ 414 h 524"/>
                <a:gd name="T26" fmla="*/ 576 w 793"/>
                <a:gd name="T27" fmla="*/ 354 h 524"/>
                <a:gd name="T28" fmla="*/ 605 w 793"/>
                <a:gd name="T29" fmla="*/ 295 h 524"/>
                <a:gd name="T30" fmla="*/ 638 w 793"/>
                <a:gd name="T31" fmla="*/ 238 h 524"/>
                <a:gd name="T32" fmla="*/ 671 w 793"/>
                <a:gd name="T33" fmla="*/ 183 h 524"/>
                <a:gd name="T34" fmla="*/ 707 w 793"/>
                <a:gd name="T35" fmla="*/ 133 h 524"/>
                <a:gd name="T36" fmla="*/ 745 w 793"/>
                <a:gd name="T37" fmla="*/ 83 h 524"/>
                <a:gd name="T38" fmla="*/ 779 w 793"/>
                <a:gd name="T39" fmla="*/ 33 h 524"/>
                <a:gd name="T40" fmla="*/ 793 w 793"/>
                <a:gd name="T41" fmla="*/ 5 h 524"/>
                <a:gd name="T42" fmla="*/ 791 w 793"/>
                <a:gd name="T43" fmla="*/ 2 h 524"/>
                <a:gd name="T44" fmla="*/ 776 w 793"/>
                <a:gd name="T45" fmla="*/ 0 h 524"/>
                <a:gd name="T46" fmla="*/ 760 w 793"/>
                <a:gd name="T47" fmla="*/ 12 h 524"/>
                <a:gd name="T48" fmla="*/ 736 w 793"/>
                <a:gd name="T49" fmla="*/ 33 h 524"/>
                <a:gd name="T50" fmla="*/ 710 w 793"/>
                <a:gd name="T51" fmla="*/ 64 h 524"/>
                <a:gd name="T52" fmla="*/ 686 w 793"/>
                <a:gd name="T53" fmla="*/ 95 h 524"/>
                <a:gd name="T54" fmla="*/ 662 w 793"/>
                <a:gd name="T55" fmla="*/ 126 h 524"/>
                <a:gd name="T56" fmla="*/ 643 w 793"/>
                <a:gd name="T57" fmla="*/ 152 h 524"/>
                <a:gd name="T58" fmla="*/ 631 w 793"/>
                <a:gd name="T59" fmla="*/ 169 h 524"/>
                <a:gd name="T60" fmla="*/ 607 w 793"/>
                <a:gd name="T61" fmla="*/ 207 h 524"/>
                <a:gd name="T62" fmla="*/ 574 w 793"/>
                <a:gd name="T63" fmla="*/ 264 h 524"/>
                <a:gd name="T64" fmla="*/ 541 w 793"/>
                <a:gd name="T65" fmla="*/ 319 h 524"/>
                <a:gd name="T66" fmla="*/ 502 w 793"/>
                <a:gd name="T67" fmla="*/ 374 h 524"/>
                <a:gd name="T68" fmla="*/ 479 w 793"/>
                <a:gd name="T69" fmla="*/ 400 h 524"/>
                <a:gd name="T70" fmla="*/ 476 w 793"/>
                <a:gd name="T71" fmla="*/ 404 h 524"/>
                <a:gd name="T72" fmla="*/ 455 w 793"/>
                <a:gd name="T73" fmla="*/ 428 h 524"/>
                <a:gd name="T74" fmla="*/ 410 w 793"/>
                <a:gd name="T75" fmla="*/ 459 h 524"/>
                <a:gd name="T76" fmla="*/ 357 w 793"/>
                <a:gd name="T77" fmla="*/ 478 h 524"/>
                <a:gd name="T78" fmla="*/ 300 w 793"/>
                <a:gd name="T79" fmla="*/ 481 h 524"/>
                <a:gd name="T80" fmla="*/ 255 w 793"/>
                <a:gd name="T81" fmla="*/ 474 h 524"/>
                <a:gd name="T82" fmla="*/ 222 w 793"/>
                <a:gd name="T83" fmla="*/ 462 h 524"/>
                <a:gd name="T84" fmla="*/ 191 w 793"/>
                <a:gd name="T85" fmla="*/ 452 h 524"/>
                <a:gd name="T86" fmla="*/ 160 w 793"/>
                <a:gd name="T87" fmla="*/ 438 h 524"/>
                <a:gd name="T88" fmla="*/ 129 w 793"/>
                <a:gd name="T89" fmla="*/ 421 h 524"/>
                <a:gd name="T90" fmla="*/ 98 w 793"/>
                <a:gd name="T91" fmla="*/ 404 h 524"/>
                <a:gd name="T92" fmla="*/ 67 w 793"/>
                <a:gd name="T93" fmla="*/ 390 h 524"/>
                <a:gd name="T94" fmla="*/ 36 w 793"/>
                <a:gd name="T95" fmla="*/ 378 h 524"/>
                <a:gd name="T96" fmla="*/ 17 w 793"/>
                <a:gd name="T97" fmla="*/ 376 h 524"/>
                <a:gd name="T98" fmla="*/ 10 w 793"/>
                <a:gd name="T99" fmla="*/ 378 h 524"/>
                <a:gd name="T100" fmla="*/ 0 w 793"/>
                <a:gd name="T101" fmla="*/ 3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524">
                  <a:moveTo>
                    <a:pt x="3" y="390"/>
                  </a:moveTo>
                  <a:lnTo>
                    <a:pt x="14" y="402"/>
                  </a:lnTo>
                  <a:lnTo>
                    <a:pt x="29" y="414"/>
                  </a:lnTo>
                  <a:lnTo>
                    <a:pt x="43" y="424"/>
                  </a:lnTo>
                  <a:lnTo>
                    <a:pt x="60" y="431"/>
                  </a:lnTo>
                  <a:lnTo>
                    <a:pt x="74" y="438"/>
                  </a:lnTo>
                  <a:lnTo>
                    <a:pt x="91" y="445"/>
                  </a:lnTo>
                  <a:lnTo>
                    <a:pt x="107" y="452"/>
                  </a:lnTo>
                  <a:lnTo>
                    <a:pt x="122" y="462"/>
                  </a:lnTo>
                  <a:lnTo>
                    <a:pt x="157" y="471"/>
                  </a:lnTo>
                  <a:lnTo>
                    <a:pt x="193" y="481"/>
                  </a:lnTo>
                  <a:lnTo>
                    <a:pt x="229" y="493"/>
                  </a:lnTo>
                  <a:lnTo>
                    <a:pt x="264" y="502"/>
                  </a:lnTo>
                  <a:lnTo>
                    <a:pt x="298" y="512"/>
                  </a:lnTo>
                  <a:lnTo>
                    <a:pt x="333" y="519"/>
                  </a:lnTo>
                  <a:lnTo>
                    <a:pt x="369" y="524"/>
                  </a:lnTo>
                  <a:lnTo>
                    <a:pt x="405" y="524"/>
                  </a:lnTo>
                  <a:lnTo>
                    <a:pt x="424" y="519"/>
                  </a:lnTo>
                  <a:lnTo>
                    <a:pt x="441" y="512"/>
                  </a:lnTo>
                  <a:lnTo>
                    <a:pt x="457" y="502"/>
                  </a:lnTo>
                  <a:lnTo>
                    <a:pt x="472" y="490"/>
                  </a:lnTo>
                  <a:lnTo>
                    <a:pt x="486" y="481"/>
                  </a:lnTo>
                  <a:lnTo>
                    <a:pt x="500" y="469"/>
                  </a:lnTo>
                  <a:lnTo>
                    <a:pt x="512" y="454"/>
                  </a:lnTo>
                  <a:lnTo>
                    <a:pt x="526" y="443"/>
                  </a:lnTo>
                  <a:lnTo>
                    <a:pt x="543" y="414"/>
                  </a:lnTo>
                  <a:lnTo>
                    <a:pt x="560" y="383"/>
                  </a:lnTo>
                  <a:lnTo>
                    <a:pt x="576" y="354"/>
                  </a:lnTo>
                  <a:lnTo>
                    <a:pt x="591" y="324"/>
                  </a:lnTo>
                  <a:lnTo>
                    <a:pt x="605" y="295"/>
                  </a:lnTo>
                  <a:lnTo>
                    <a:pt x="621" y="264"/>
                  </a:lnTo>
                  <a:lnTo>
                    <a:pt x="638" y="238"/>
                  </a:lnTo>
                  <a:lnTo>
                    <a:pt x="655" y="212"/>
                  </a:lnTo>
                  <a:lnTo>
                    <a:pt x="671" y="183"/>
                  </a:lnTo>
                  <a:lnTo>
                    <a:pt x="688" y="157"/>
                  </a:lnTo>
                  <a:lnTo>
                    <a:pt x="707" y="133"/>
                  </a:lnTo>
                  <a:lnTo>
                    <a:pt x="726" y="107"/>
                  </a:lnTo>
                  <a:lnTo>
                    <a:pt x="745" y="83"/>
                  </a:lnTo>
                  <a:lnTo>
                    <a:pt x="762" y="59"/>
                  </a:lnTo>
                  <a:lnTo>
                    <a:pt x="779" y="33"/>
                  </a:lnTo>
                  <a:lnTo>
                    <a:pt x="793" y="5"/>
                  </a:lnTo>
                  <a:lnTo>
                    <a:pt x="793" y="5"/>
                  </a:lnTo>
                  <a:lnTo>
                    <a:pt x="791" y="2"/>
                  </a:lnTo>
                  <a:lnTo>
                    <a:pt x="791" y="2"/>
                  </a:lnTo>
                  <a:lnTo>
                    <a:pt x="788" y="0"/>
                  </a:lnTo>
                  <a:lnTo>
                    <a:pt x="776" y="0"/>
                  </a:lnTo>
                  <a:lnTo>
                    <a:pt x="767" y="5"/>
                  </a:lnTo>
                  <a:lnTo>
                    <a:pt x="760" y="12"/>
                  </a:lnTo>
                  <a:lnTo>
                    <a:pt x="750" y="19"/>
                  </a:lnTo>
                  <a:lnTo>
                    <a:pt x="736" y="33"/>
                  </a:lnTo>
                  <a:lnTo>
                    <a:pt x="721" y="47"/>
                  </a:lnTo>
                  <a:lnTo>
                    <a:pt x="710" y="64"/>
                  </a:lnTo>
                  <a:lnTo>
                    <a:pt x="698" y="78"/>
                  </a:lnTo>
                  <a:lnTo>
                    <a:pt x="686" y="95"/>
                  </a:lnTo>
                  <a:lnTo>
                    <a:pt x="674" y="112"/>
                  </a:lnTo>
                  <a:lnTo>
                    <a:pt x="662" y="126"/>
                  </a:lnTo>
                  <a:lnTo>
                    <a:pt x="648" y="140"/>
                  </a:lnTo>
                  <a:lnTo>
                    <a:pt x="643" y="152"/>
                  </a:lnTo>
                  <a:lnTo>
                    <a:pt x="636" y="162"/>
                  </a:lnTo>
                  <a:lnTo>
                    <a:pt x="631" y="169"/>
                  </a:lnTo>
                  <a:lnTo>
                    <a:pt x="624" y="178"/>
                  </a:lnTo>
                  <a:lnTo>
                    <a:pt x="607" y="207"/>
                  </a:lnTo>
                  <a:lnTo>
                    <a:pt x="591" y="235"/>
                  </a:lnTo>
                  <a:lnTo>
                    <a:pt x="574" y="264"/>
                  </a:lnTo>
                  <a:lnTo>
                    <a:pt x="560" y="293"/>
                  </a:lnTo>
                  <a:lnTo>
                    <a:pt x="541" y="319"/>
                  </a:lnTo>
                  <a:lnTo>
                    <a:pt x="524" y="347"/>
                  </a:lnTo>
                  <a:lnTo>
                    <a:pt x="502" y="374"/>
                  </a:lnTo>
                  <a:lnTo>
                    <a:pt x="479" y="397"/>
                  </a:lnTo>
                  <a:lnTo>
                    <a:pt x="479" y="400"/>
                  </a:lnTo>
                  <a:lnTo>
                    <a:pt x="476" y="402"/>
                  </a:lnTo>
                  <a:lnTo>
                    <a:pt x="476" y="404"/>
                  </a:lnTo>
                  <a:lnTo>
                    <a:pt x="474" y="407"/>
                  </a:lnTo>
                  <a:lnTo>
                    <a:pt x="455" y="428"/>
                  </a:lnTo>
                  <a:lnTo>
                    <a:pt x="433" y="445"/>
                  </a:lnTo>
                  <a:lnTo>
                    <a:pt x="410" y="459"/>
                  </a:lnTo>
                  <a:lnTo>
                    <a:pt x="383" y="471"/>
                  </a:lnTo>
                  <a:lnTo>
                    <a:pt x="357" y="478"/>
                  </a:lnTo>
                  <a:lnTo>
                    <a:pt x="329" y="481"/>
                  </a:lnTo>
                  <a:lnTo>
                    <a:pt x="300" y="481"/>
                  </a:lnTo>
                  <a:lnTo>
                    <a:pt x="272" y="478"/>
                  </a:lnTo>
                  <a:lnTo>
                    <a:pt x="255" y="474"/>
                  </a:lnTo>
                  <a:lnTo>
                    <a:pt x="238" y="469"/>
                  </a:lnTo>
                  <a:lnTo>
                    <a:pt x="222" y="462"/>
                  </a:lnTo>
                  <a:lnTo>
                    <a:pt x="205" y="457"/>
                  </a:lnTo>
                  <a:lnTo>
                    <a:pt x="191" y="452"/>
                  </a:lnTo>
                  <a:lnTo>
                    <a:pt x="174" y="445"/>
                  </a:lnTo>
                  <a:lnTo>
                    <a:pt x="160" y="438"/>
                  </a:lnTo>
                  <a:lnTo>
                    <a:pt x="145" y="431"/>
                  </a:lnTo>
                  <a:lnTo>
                    <a:pt x="129" y="421"/>
                  </a:lnTo>
                  <a:lnTo>
                    <a:pt x="114" y="414"/>
                  </a:lnTo>
                  <a:lnTo>
                    <a:pt x="98" y="404"/>
                  </a:lnTo>
                  <a:lnTo>
                    <a:pt x="83" y="397"/>
                  </a:lnTo>
                  <a:lnTo>
                    <a:pt x="67" y="390"/>
                  </a:lnTo>
                  <a:lnTo>
                    <a:pt x="53" y="383"/>
                  </a:lnTo>
                  <a:lnTo>
                    <a:pt x="36" y="378"/>
                  </a:lnTo>
                  <a:lnTo>
                    <a:pt x="19" y="376"/>
                  </a:lnTo>
                  <a:lnTo>
                    <a:pt x="17" y="376"/>
                  </a:lnTo>
                  <a:lnTo>
                    <a:pt x="14" y="376"/>
                  </a:lnTo>
                  <a:lnTo>
                    <a:pt x="10" y="378"/>
                  </a:lnTo>
                  <a:lnTo>
                    <a:pt x="7" y="378"/>
                  </a:lnTo>
                  <a:lnTo>
                    <a:pt x="0" y="388"/>
                  </a:lnTo>
                  <a:lnTo>
                    <a:pt x="3" y="39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3" name="Freeform 8"/>
            <p:cNvSpPr>
              <a:spLocks/>
            </p:cNvSpPr>
            <p:nvPr/>
          </p:nvSpPr>
          <p:spPr bwMode="auto">
            <a:xfrm>
              <a:off x="1575" y="2316"/>
              <a:ext cx="274" cy="57"/>
            </a:xfrm>
            <a:custGeom>
              <a:avLst/>
              <a:gdLst>
                <a:gd name="T0" fmla="*/ 0 w 274"/>
                <a:gd name="T1" fmla="*/ 46 h 57"/>
                <a:gd name="T2" fmla="*/ 0 w 274"/>
                <a:gd name="T3" fmla="*/ 48 h 57"/>
                <a:gd name="T4" fmla="*/ 0 w 274"/>
                <a:gd name="T5" fmla="*/ 50 h 57"/>
                <a:gd name="T6" fmla="*/ 0 w 274"/>
                <a:gd name="T7" fmla="*/ 53 h 57"/>
                <a:gd name="T8" fmla="*/ 0 w 274"/>
                <a:gd name="T9" fmla="*/ 55 h 57"/>
                <a:gd name="T10" fmla="*/ 29 w 274"/>
                <a:gd name="T11" fmla="*/ 57 h 57"/>
                <a:gd name="T12" fmla="*/ 60 w 274"/>
                <a:gd name="T13" fmla="*/ 55 h 57"/>
                <a:gd name="T14" fmla="*/ 88 w 274"/>
                <a:gd name="T15" fmla="*/ 55 h 57"/>
                <a:gd name="T16" fmla="*/ 119 w 274"/>
                <a:gd name="T17" fmla="*/ 53 h 57"/>
                <a:gd name="T18" fmla="*/ 150 w 274"/>
                <a:gd name="T19" fmla="*/ 50 h 57"/>
                <a:gd name="T20" fmla="*/ 179 w 274"/>
                <a:gd name="T21" fmla="*/ 50 h 57"/>
                <a:gd name="T22" fmla="*/ 210 w 274"/>
                <a:gd name="T23" fmla="*/ 50 h 57"/>
                <a:gd name="T24" fmla="*/ 240 w 274"/>
                <a:gd name="T25" fmla="*/ 55 h 57"/>
                <a:gd name="T26" fmla="*/ 252 w 274"/>
                <a:gd name="T27" fmla="*/ 53 h 57"/>
                <a:gd name="T28" fmla="*/ 262 w 274"/>
                <a:gd name="T29" fmla="*/ 46 h 57"/>
                <a:gd name="T30" fmla="*/ 267 w 274"/>
                <a:gd name="T31" fmla="*/ 38 h 57"/>
                <a:gd name="T32" fmla="*/ 274 w 274"/>
                <a:gd name="T33" fmla="*/ 31 h 57"/>
                <a:gd name="T34" fmla="*/ 274 w 274"/>
                <a:gd name="T35" fmla="*/ 29 h 57"/>
                <a:gd name="T36" fmla="*/ 274 w 274"/>
                <a:gd name="T37" fmla="*/ 26 h 57"/>
                <a:gd name="T38" fmla="*/ 271 w 274"/>
                <a:gd name="T39" fmla="*/ 26 h 57"/>
                <a:gd name="T40" fmla="*/ 271 w 274"/>
                <a:gd name="T41" fmla="*/ 24 h 57"/>
                <a:gd name="T42" fmla="*/ 260 w 274"/>
                <a:gd name="T43" fmla="*/ 15 h 57"/>
                <a:gd name="T44" fmla="*/ 245 w 274"/>
                <a:gd name="T45" fmla="*/ 5 h 57"/>
                <a:gd name="T46" fmla="*/ 229 w 274"/>
                <a:gd name="T47" fmla="*/ 3 h 57"/>
                <a:gd name="T48" fmla="*/ 212 w 274"/>
                <a:gd name="T49" fmla="*/ 0 h 57"/>
                <a:gd name="T50" fmla="*/ 195 w 274"/>
                <a:gd name="T51" fmla="*/ 0 h 57"/>
                <a:gd name="T52" fmla="*/ 176 w 274"/>
                <a:gd name="T53" fmla="*/ 0 h 57"/>
                <a:gd name="T54" fmla="*/ 160 w 274"/>
                <a:gd name="T55" fmla="*/ 3 h 57"/>
                <a:gd name="T56" fmla="*/ 143 w 274"/>
                <a:gd name="T57" fmla="*/ 5 h 57"/>
                <a:gd name="T58" fmla="*/ 124 w 274"/>
                <a:gd name="T59" fmla="*/ 7 h 57"/>
                <a:gd name="T60" fmla="*/ 105 w 274"/>
                <a:gd name="T61" fmla="*/ 10 h 57"/>
                <a:gd name="T62" fmla="*/ 86 w 274"/>
                <a:gd name="T63" fmla="*/ 12 h 57"/>
                <a:gd name="T64" fmla="*/ 67 w 274"/>
                <a:gd name="T65" fmla="*/ 15 h 57"/>
                <a:gd name="T66" fmla="*/ 48 w 274"/>
                <a:gd name="T67" fmla="*/ 19 h 57"/>
                <a:gd name="T68" fmla="*/ 31 w 274"/>
                <a:gd name="T69" fmla="*/ 24 h 57"/>
                <a:gd name="T70" fmla="*/ 14 w 274"/>
                <a:gd name="T71" fmla="*/ 31 h 57"/>
                <a:gd name="T72" fmla="*/ 0 w 274"/>
                <a:gd name="T73" fmla="*/ 41 h 57"/>
                <a:gd name="T74" fmla="*/ 0 w 274"/>
                <a:gd name="T75" fmla="*/ 41 h 57"/>
                <a:gd name="T76" fmla="*/ 0 w 274"/>
                <a:gd name="T77" fmla="*/ 43 h 57"/>
                <a:gd name="T78" fmla="*/ 0 w 274"/>
                <a:gd name="T79" fmla="*/ 43 h 57"/>
                <a:gd name="T80" fmla="*/ 0 w 274"/>
                <a:gd name="T8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57">
                  <a:moveTo>
                    <a:pt x="0" y="46"/>
                  </a:moveTo>
                  <a:lnTo>
                    <a:pt x="0" y="48"/>
                  </a:lnTo>
                  <a:lnTo>
                    <a:pt x="0" y="50"/>
                  </a:lnTo>
                  <a:lnTo>
                    <a:pt x="0" y="53"/>
                  </a:lnTo>
                  <a:lnTo>
                    <a:pt x="0" y="55"/>
                  </a:lnTo>
                  <a:lnTo>
                    <a:pt x="29" y="57"/>
                  </a:lnTo>
                  <a:lnTo>
                    <a:pt x="60" y="55"/>
                  </a:lnTo>
                  <a:lnTo>
                    <a:pt x="88" y="55"/>
                  </a:lnTo>
                  <a:lnTo>
                    <a:pt x="119" y="53"/>
                  </a:lnTo>
                  <a:lnTo>
                    <a:pt x="150" y="50"/>
                  </a:lnTo>
                  <a:lnTo>
                    <a:pt x="179" y="50"/>
                  </a:lnTo>
                  <a:lnTo>
                    <a:pt x="210" y="50"/>
                  </a:lnTo>
                  <a:lnTo>
                    <a:pt x="240" y="55"/>
                  </a:lnTo>
                  <a:lnTo>
                    <a:pt x="252" y="53"/>
                  </a:lnTo>
                  <a:lnTo>
                    <a:pt x="262" y="46"/>
                  </a:lnTo>
                  <a:lnTo>
                    <a:pt x="267" y="38"/>
                  </a:lnTo>
                  <a:lnTo>
                    <a:pt x="274" y="31"/>
                  </a:lnTo>
                  <a:lnTo>
                    <a:pt x="274" y="29"/>
                  </a:lnTo>
                  <a:lnTo>
                    <a:pt x="274" y="26"/>
                  </a:lnTo>
                  <a:lnTo>
                    <a:pt x="271" y="26"/>
                  </a:lnTo>
                  <a:lnTo>
                    <a:pt x="271" y="24"/>
                  </a:lnTo>
                  <a:lnTo>
                    <a:pt x="260" y="15"/>
                  </a:lnTo>
                  <a:lnTo>
                    <a:pt x="245" y="5"/>
                  </a:lnTo>
                  <a:lnTo>
                    <a:pt x="229" y="3"/>
                  </a:lnTo>
                  <a:lnTo>
                    <a:pt x="212" y="0"/>
                  </a:lnTo>
                  <a:lnTo>
                    <a:pt x="195" y="0"/>
                  </a:lnTo>
                  <a:lnTo>
                    <a:pt x="176" y="0"/>
                  </a:lnTo>
                  <a:lnTo>
                    <a:pt x="160" y="3"/>
                  </a:lnTo>
                  <a:lnTo>
                    <a:pt x="143" y="5"/>
                  </a:lnTo>
                  <a:lnTo>
                    <a:pt x="124" y="7"/>
                  </a:lnTo>
                  <a:lnTo>
                    <a:pt x="105" y="10"/>
                  </a:lnTo>
                  <a:lnTo>
                    <a:pt x="86" y="12"/>
                  </a:lnTo>
                  <a:lnTo>
                    <a:pt x="67" y="15"/>
                  </a:lnTo>
                  <a:lnTo>
                    <a:pt x="48" y="19"/>
                  </a:lnTo>
                  <a:lnTo>
                    <a:pt x="31" y="24"/>
                  </a:lnTo>
                  <a:lnTo>
                    <a:pt x="14" y="31"/>
                  </a:lnTo>
                  <a:lnTo>
                    <a:pt x="0" y="41"/>
                  </a:lnTo>
                  <a:lnTo>
                    <a:pt x="0" y="41"/>
                  </a:lnTo>
                  <a:lnTo>
                    <a:pt x="0" y="43"/>
                  </a:lnTo>
                  <a:lnTo>
                    <a:pt x="0" y="43"/>
                  </a:lnTo>
                  <a:lnTo>
                    <a:pt x="0" y="4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4" name="Freeform 9"/>
            <p:cNvSpPr>
              <a:spLocks/>
            </p:cNvSpPr>
            <p:nvPr/>
          </p:nvSpPr>
          <p:spPr bwMode="auto">
            <a:xfrm>
              <a:off x="1863" y="2095"/>
              <a:ext cx="124" cy="247"/>
            </a:xfrm>
            <a:custGeom>
              <a:avLst/>
              <a:gdLst>
                <a:gd name="T0" fmla="*/ 0 w 124"/>
                <a:gd name="T1" fmla="*/ 221 h 247"/>
                <a:gd name="T2" fmla="*/ 5 w 124"/>
                <a:gd name="T3" fmla="*/ 228 h 247"/>
                <a:gd name="T4" fmla="*/ 10 w 124"/>
                <a:gd name="T5" fmla="*/ 236 h 247"/>
                <a:gd name="T6" fmla="*/ 17 w 124"/>
                <a:gd name="T7" fmla="*/ 243 h 247"/>
                <a:gd name="T8" fmla="*/ 24 w 124"/>
                <a:gd name="T9" fmla="*/ 247 h 247"/>
                <a:gd name="T10" fmla="*/ 31 w 124"/>
                <a:gd name="T11" fmla="*/ 245 h 247"/>
                <a:gd name="T12" fmla="*/ 38 w 124"/>
                <a:gd name="T13" fmla="*/ 240 h 247"/>
                <a:gd name="T14" fmla="*/ 43 w 124"/>
                <a:gd name="T15" fmla="*/ 236 h 247"/>
                <a:gd name="T16" fmla="*/ 45 w 124"/>
                <a:gd name="T17" fmla="*/ 228 h 247"/>
                <a:gd name="T18" fmla="*/ 52 w 124"/>
                <a:gd name="T19" fmla="*/ 197 h 247"/>
                <a:gd name="T20" fmla="*/ 64 w 124"/>
                <a:gd name="T21" fmla="*/ 169 h 247"/>
                <a:gd name="T22" fmla="*/ 74 w 124"/>
                <a:gd name="T23" fmla="*/ 140 h 247"/>
                <a:gd name="T24" fmla="*/ 88 w 124"/>
                <a:gd name="T25" fmla="*/ 114 h 247"/>
                <a:gd name="T26" fmla="*/ 100 w 124"/>
                <a:gd name="T27" fmla="*/ 88 h 247"/>
                <a:gd name="T28" fmla="*/ 110 w 124"/>
                <a:gd name="T29" fmla="*/ 62 h 247"/>
                <a:gd name="T30" fmla="*/ 119 w 124"/>
                <a:gd name="T31" fmla="*/ 33 h 247"/>
                <a:gd name="T32" fmla="*/ 124 w 124"/>
                <a:gd name="T33" fmla="*/ 5 h 247"/>
                <a:gd name="T34" fmla="*/ 124 w 124"/>
                <a:gd name="T35" fmla="*/ 2 h 247"/>
                <a:gd name="T36" fmla="*/ 122 w 124"/>
                <a:gd name="T37" fmla="*/ 2 h 247"/>
                <a:gd name="T38" fmla="*/ 117 w 124"/>
                <a:gd name="T39" fmla="*/ 0 h 247"/>
                <a:gd name="T40" fmla="*/ 114 w 124"/>
                <a:gd name="T41" fmla="*/ 0 h 247"/>
                <a:gd name="T42" fmla="*/ 100 w 124"/>
                <a:gd name="T43" fmla="*/ 12 h 247"/>
                <a:gd name="T44" fmla="*/ 88 w 124"/>
                <a:gd name="T45" fmla="*/ 26 h 247"/>
                <a:gd name="T46" fmla="*/ 76 w 124"/>
                <a:gd name="T47" fmla="*/ 40 h 247"/>
                <a:gd name="T48" fmla="*/ 64 w 124"/>
                <a:gd name="T49" fmla="*/ 57 h 247"/>
                <a:gd name="T50" fmla="*/ 55 w 124"/>
                <a:gd name="T51" fmla="*/ 74 h 247"/>
                <a:gd name="T52" fmla="*/ 45 w 124"/>
                <a:gd name="T53" fmla="*/ 90 h 247"/>
                <a:gd name="T54" fmla="*/ 38 w 124"/>
                <a:gd name="T55" fmla="*/ 107 h 247"/>
                <a:gd name="T56" fmla="*/ 29 w 124"/>
                <a:gd name="T57" fmla="*/ 124 h 247"/>
                <a:gd name="T58" fmla="*/ 19 w 124"/>
                <a:gd name="T59" fmla="*/ 147 h 247"/>
                <a:gd name="T60" fmla="*/ 12 w 124"/>
                <a:gd name="T61" fmla="*/ 171 h 247"/>
                <a:gd name="T62" fmla="*/ 5 w 124"/>
                <a:gd name="T63" fmla="*/ 197 h 247"/>
                <a:gd name="T64" fmla="*/ 0 w 124"/>
                <a:gd name="T65"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47">
                  <a:moveTo>
                    <a:pt x="0" y="221"/>
                  </a:moveTo>
                  <a:lnTo>
                    <a:pt x="5" y="228"/>
                  </a:lnTo>
                  <a:lnTo>
                    <a:pt x="10" y="236"/>
                  </a:lnTo>
                  <a:lnTo>
                    <a:pt x="17" y="243"/>
                  </a:lnTo>
                  <a:lnTo>
                    <a:pt x="24" y="247"/>
                  </a:lnTo>
                  <a:lnTo>
                    <a:pt x="31" y="245"/>
                  </a:lnTo>
                  <a:lnTo>
                    <a:pt x="38" y="240"/>
                  </a:lnTo>
                  <a:lnTo>
                    <a:pt x="43" y="236"/>
                  </a:lnTo>
                  <a:lnTo>
                    <a:pt x="45" y="228"/>
                  </a:lnTo>
                  <a:lnTo>
                    <a:pt x="52" y="197"/>
                  </a:lnTo>
                  <a:lnTo>
                    <a:pt x="64" y="169"/>
                  </a:lnTo>
                  <a:lnTo>
                    <a:pt x="74" y="140"/>
                  </a:lnTo>
                  <a:lnTo>
                    <a:pt x="88" y="114"/>
                  </a:lnTo>
                  <a:lnTo>
                    <a:pt x="100" y="88"/>
                  </a:lnTo>
                  <a:lnTo>
                    <a:pt x="110" y="62"/>
                  </a:lnTo>
                  <a:lnTo>
                    <a:pt x="119" y="33"/>
                  </a:lnTo>
                  <a:lnTo>
                    <a:pt x="124" y="5"/>
                  </a:lnTo>
                  <a:lnTo>
                    <a:pt x="124" y="2"/>
                  </a:lnTo>
                  <a:lnTo>
                    <a:pt x="122" y="2"/>
                  </a:lnTo>
                  <a:lnTo>
                    <a:pt x="117" y="0"/>
                  </a:lnTo>
                  <a:lnTo>
                    <a:pt x="114" y="0"/>
                  </a:lnTo>
                  <a:lnTo>
                    <a:pt x="100" y="12"/>
                  </a:lnTo>
                  <a:lnTo>
                    <a:pt x="88" y="26"/>
                  </a:lnTo>
                  <a:lnTo>
                    <a:pt x="76" y="40"/>
                  </a:lnTo>
                  <a:lnTo>
                    <a:pt x="64" y="57"/>
                  </a:lnTo>
                  <a:lnTo>
                    <a:pt x="55" y="74"/>
                  </a:lnTo>
                  <a:lnTo>
                    <a:pt x="45" y="90"/>
                  </a:lnTo>
                  <a:lnTo>
                    <a:pt x="38" y="107"/>
                  </a:lnTo>
                  <a:lnTo>
                    <a:pt x="29" y="124"/>
                  </a:lnTo>
                  <a:lnTo>
                    <a:pt x="19" y="147"/>
                  </a:lnTo>
                  <a:lnTo>
                    <a:pt x="12" y="171"/>
                  </a:lnTo>
                  <a:lnTo>
                    <a:pt x="5" y="197"/>
                  </a:lnTo>
                  <a:lnTo>
                    <a:pt x="0" y="22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5" name="Freeform 10"/>
            <p:cNvSpPr>
              <a:spLocks/>
            </p:cNvSpPr>
            <p:nvPr/>
          </p:nvSpPr>
          <p:spPr bwMode="auto">
            <a:xfrm>
              <a:off x="1906" y="3726"/>
              <a:ext cx="1007" cy="559"/>
            </a:xfrm>
            <a:custGeom>
              <a:avLst/>
              <a:gdLst>
                <a:gd name="T0" fmla="*/ 9 w 1007"/>
                <a:gd name="T1" fmla="*/ 488 h 559"/>
                <a:gd name="T2" fmla="*/ 52 w 1007"/>
                <a:gd name="T3" fmla="*/ 535 h 559"/>
                <a:gd name="T4" fmla="*/ 102 w 1007"/>
                <a:gd name="T5" fmla="*/ 559 h 559"/>
                <a:gd name="T6" fmla="*/ 193 w 1007"/>
                <a:gd name="T7" fmla="*/ 557 h 559"/>
                <a:gd name="T8" fmla="*/ 278 w 1007"/>
                <a:gd name="T9" fmla="*/ 549 h 559"/>
                <a:gd name="T10" fmla="*/ 348 w 1007"/>
                <a:gd name="T11" fmla="*/ 542 h 559"/>
                <a:gd name="T12" fmla="*/ 383 w 1007"/>
                <a:gd name="T13" fmla="*/ 535 h 559"/>
                <a:gd name="T14" fmla="*/ 414 w 1007"/>
                <a:gd name="T15" fmla="*/ 528 h 559"/>
                <a:gd name="T16" fmla="*/ 495 w 1007"/>
                <a:gd name="T17" fmla="*/ 509 h 559"/>
                <a:gd name="T18" fmla="*/ 602 w 1007"/>
                <a:gd name="T19" fmla="*/ 490 h 559"/>
                <a:gd name="T20" fmla="*/ 709 w 1007"/>
                <a:gd name="T21" fmla="*/ 476 h 559"/>
                <a:gd name="T22" fmla="*/ 814 w 1007"/>
                <a:gd name="T23" fmla="*/ 459 h 559"/>
                <a:gd name="T24" fmla="*/ 909 w 1007"/>
                <a:gd name="T25" fmla="*/ 426 h 559"/>
                <a:gd name="T26" fmla="*/ 990 w 1007"/>
                <a:gd name="T27" fmla="*/ 364 h 559"/>
                <a:gd name="T28" fmla="*/ 1002 w 1007"/>
                <a:gd name="T29" fmla="*/ 257 h 559"/>
                <a:gd name="T30" fmla="*/ 990 w 1007"/>
                <a:gd name="T31" fmla="*/ 228 h 559"/>
                <a:gd name="T32" fmla="*/ 952 w 1007"/>
                <a:gd name="T33" fmla="*/ 159 h 559"/>
                <a:gd name="T34" fmla="*/ 928 w 1007"/>
                <a:gd name="T35" fmla="*/ 81 h 559"/>
                <a:gd name="T36" fmla="*/ 921 w 1007"/>
                <a:gd name="T37" fmla="*/ 59 h 559"/>
                <a:gd name="T38" fmla="*/ 816 w 1007"/>
                <a:gd name="T39" fmla="*/ 45 h 559"/>
                <a:gd name="T40" fmla="*/ 707 w 1007"/>
                <a:gd name="T41" fmla="*/ 35 h 559"/>
                <a:gd name="T42" fmla="*/ 636 w 1007"/>
                <a:gd name="T43" fmla="*/ 4 h 559"/>
                <a:gd name="T44" fmla="*/ 624 w 1007"/>
                <a:gd name="T45" fmla="*/ 0 h 559"/>
                <a:gd name="T46" fmla="*/ 609 w 1007"/>
                <a:gd name="T47" fmla="*/ 9 h 559"/>
                <a:gd name="T48" fmla="*/ 602 w 1007"/>
                <a:gd name="T49" fmla="*/ 28 h 559"/>
                <a:gd name="T50" fmla="*/ 607 w 1007"/>
                <a:gd name="T51" fmla="*/ 33 h 559"/>
                <a:gd name="T52" fmla="*/ 669 w 1007"/>
                <a:gd name="T53" fmla="*/ 71 h 559"/>
                <a:gd name="T54" fmla="*/ 726 w 1007"/>
                <a:gd name="T55" fmla="*/ 88 h 559"/>
                <a:gd name="T56" fmla="*/ 783 w 1007"/>
                <a:gd name="T57" fmla="*/ 102 h 559"/>
                <a:gd name="T58" fmla="*/ 824 w 1007"/>
                <a:gd name="T59" fmla="*/ 104 h 559"/>
                <a:gd name="T60" fmla="*/ 859 w 1007"/>
                <a:gd name="T61" fmla="*/ 107 h 559"/>
                <a:gd name="T62" fmla="*/ 900 w 1007"/>
                <a:gd name="T63" fmla="*/ 126 h 559"/>
                <a:gd name="T64" fmla="*/ 933 w 1007"/>
                <a:gd name="T65" fmla="*/ 192 h 559"/>
                <a:gd name="T66" fmla="*/ 952 w 1007"/>
                <a:gd name="T67" fmla="*/ 266 h 559"/>
                <a:gd name="T68" fmla="*/ 959 w 1007"/>
                <a:gd name="T69" fmla="*/ 304 h 559"/>
                <a:gd name="T70" fmla="*/ 957 w 1007"/>
                <a:gd name="T71" fmla="*/ 323 h 559"/>
                <a:gd name="T72" fmla="*/ 947 w 1007"/>
                <a:gd name="T73" fmla="*/ 338 h 559"/>
                <a:gd name="T74" fmla="*/ 905 w 1007"/>
                <a:gd name="T75" fmla="*/ 380 h 559"/>
                <a:gd name="T76" fmla="*/ 850 w 1007"/>
                <a:gd name="T77" fmla="*/ 409 h 559"/>
                <a:gd name="T78" fmla="*/ 802 w 1007"/>
                <a:gd name="T79" fmla="*/ 421 h 559"/>
                <a:gd name="T80" fmla="*/ 790 w 1007"/>
                <a:gd name="T81" fmla="*/ 423 h 559"/>
                <a:gd name="T82" fmla="*/ 671 w 1007"/>
                <a:gd name="T83" fmla="*/ 430 h 559"/>
                <a:gd name="T84" fmla="*/ 552 w 1007"/>
                <a:gd name="T85" fmla="*/ 449 h 559"/>
                <a:gd name="T86" fmla="*/ 431 w 1007"/>
                <a:gd name="T87" fmla="*/ 471 h 559"/>
                <a:gd name="T88" fmla="*/ 312 w 1007"/>
                <a:gd name="T89" fmla="*/ 480 h 559"/>
                <a:gd name="T90" fmla="*/ 193 w 1007"/>
                <a:gd name="T91" fmla="*/ 466 h 559"/>
                <a:gd name="T92" fmla="*/ 119 w 1007"/>
                <a:gd name="T93" fmla="*/ 438 h 559"/>
                <a:gd name="T94" fmla="*/ 93 w 1007"/>
                <a:gd name="T95" fmla="*/ 397 h 559"/>
                <a:gd name="T96" fmla="*/ 98 w 1007"/>
                <a:gd name="T97" fmla="*/ 357 h 559"/>
                <a:gd name="T98" fmla="*/ 71 w 1007"/>
                <a:gd name="T99" fmla="*/ 350 h 559"/>
                <a:gd name="T100" fmla="*/ 45 w 1007"/>
                <a:gd name="T101" fmla="*/ 366 h 559"/>
                <a:gd name="T102" fmla="*/ 19 w 1007"/>
                <a:gd name="T103" fmla="*/ 392 h 559"/>
                <a:gd name="T104" fmla="*/ 5 w 1007"/>
                <a:gd name="T105" fmla="*/ 42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7" h="559">
                  <a:moveTo>
                    <a:pt x="0" y="438"/>
                  </a:moveTo>
                  <a:lnTo>
                    <a:pt x="2" y="464"/>
                  </a:lnTo>
                  <a:lnTo>
                    <a:pt x="9" y="488"/>
                  </a:lnTo>
                  <a:lnTo>
                    <a:pt x="21" y="509"/>
                  </a:lnTo>
                  <a:lnTo>
                    <a:pt x="38" y="526"/>
                  </a:lnTo>
                  <a:lnTo>
                    <a:pt x="52" y="535"/>
                  </a:lnTo>
                  <a:lnTo>
                    <a:pt x="69" y="545"/>
                  </a:lnTo>
                  <a:lnTo>
                    <a:pt x="86" y="552"/>
                  </a:lnTo>
                  <a:lnTo>
                    <a:pt x="102" y="559"/>
                  </a:lnTo>
                  <a:lnTo>
                    <a:pt x="133" y="559"/>
                  </a:lnTo>
                  <a:lnTo>
                    <a:pt x="162" y="557"/>
                  </a:lnTo>
                  <a:lnTo>
                    <a:pt x="193" y="557"/>
                  </a:lnTo>
                  <a:lnTo>
                    <a:pt x="221" y="554"/>
                  </a:lnTo>
                  <a:lnTo>
                    <a:pt x="250" y="552"/>
                  </a:lnTo>
                  <a:lnTo>
                    <a:pt x="278" y="549"/>
                  </a:lnTo>
                  <a:lnTo>
                    <a:pt x="307" y="547"/>
                  </a:lnTo>
                  <a:lnTo>
                    <a:pt x="336" y="545"/>
                  </a:lnTo>
                  <a:lnTo>
                    <a:pt x="348" y="542"/>
                  </a:lnTo>
                  <a:lnTo>
                    <a:pt x="359" y="540"/>
                  </a:lnTo>
                  <a:lnTo>
                    <a:pt x="371" y="538"/>
                  </a:lnTo>
                  <a:lnTo>
                    <a:pt x="383" y="535"/>
                  </a:lnTo>
                  <a:lnTo>
                    <a:pt x="393" y="533"/>
                  </a:lnTo>
                  <a:lnTo>
                    <a:pt x="405" y="530"/>
                  </a:lnTo>
                  <a:lnTo>
                    <a:pt x="414" y="528"/>
                  </a:lnTo>
                  <a:lnTo>
                    <a:pt x="426" y="526"/>
                  </a:lnTo>
                  <a:lnTo>
                    <a:pt x="459" y="516"/>
                  </a:lnTo>
                  <a:lnTo>
                    <a:pt x="495" y="509"/>
                  </a:lnTo>
                  <a:lnTo>
                    <a:pt x="531" y="502"/>
                  </a:lnTo>
                  <a:lnTo>
                    <a:pt x="567" y="495"/>
                  </a:lnTo>
                  <a:lnTo>
                    <a:pt x="602" y="490"/>
                  </a:lnTo>
                  <a:lnTo>
                    <a:pt x="638" y="485"/>
                  </a:lnTo>
                  <a:lnTo>
                    <a:pt x="674" y="480"/>
                  </a:lnTo>
                  <a:lnTo>
                    <a:pt x="709" y="476"/>
                  </a:lnTo>
                  <a:lnTo>
                    <a:pt x="745" y="471"/>
                  </a:lnTo>
                  <a:lnTo>
                    <a:pt x="778" y="466"/>
                  </a:lnTo>
                  <a:lnTo>
                    <a:pt x="814" y="459"/>
                  </a:lnTo>
                  <a:lnTo>
                    <a:pt x="845" y="449"/>
                  </a:lnTo>
                  <a:lnTo>
                    <a:pt x="878" y="438"/>
                  </a:lnTo>
                  <a:lnTo>
                    <a:pt x="909" y="426"/>
                  </a:lnTo>
                  <a:lnTo>
                    <a:pt x="940" y="411"/>
                  </a:lnTo>
                  <a:lnTo>
                    <a:pt x="969" y="392"/>
                  </a:lnTo>
                  <a:lnTo>
                    <a:pt x="990" y="364"/>
                  </a:lnTo>
                  <a:lnTo>
                    <a:pt x="1005" y="328"/>
                  </a:lnTo>
                  <a:lnTo>
                    <a:pt x="1007" y="292"/>
                  </a:lnTo>
                  <a:lnTo>
                    <a:pt x="1002" y="257"/>
                  </a:lnTo>
                  <a:lnTo>
                    <a:pt x="997" y="247"/>
                  </a:lnTo>
                  <a:lnTo>
                    <a:pt x="993" y="238"/>
                  </a:lnTo>
                  <a:lnTo>
                    <a:pt x="990" y="228"/>
                  </a:lnTo>
                  <a:lnTo>
                    <a:pt x="988" y="219"/>
                  </a:lnTo>
                  <a:lnTo>
                    <a:pt x="969" y="190"/>
                  </a:lnTo>
                  <a:lnTo>
                    <a:pt x="952" y="159"/>
                  </a:lnTo>
                  <a:lnTo>
                    <a:pt x="940" y="126"/>
                  </a:lnTo>
                  <a:lnTo>
                    <a:pt x="928" y="90"/>
                  </a:lnTo>
                  <a:lnTo>
                    <a:pt x="928" y="81"/>
                  </a:lnTo>
                  <a:lnTo>
                    <a:pt x="926" y="73"/>
                  </a:lnTo>
                  <a:lnTo>
                    <a:pt x="921" y="66"/>
                  </a:lnTo>
                  <a:lnTo>
                    <a:pt x="921" y="59"/>
                  </a:lnTo>
                  <a:lnTo>
                    <a:pt x="888" y="50"/>
                  </a:lnTo>
                  <a:lnTo>
                    <a:pt x="852" y="45"/>
                  </a:lnTo>
                  <a:lnTo>
                    <a:pt x="816" y="45"/>
                  </a:lnTo>
                  <a:lnTo>
                    <a:pt x="778" y="42"/>
                  </a:lnTo>
                  <a:lnTo>
                    <a:pt x="743" y="40"/>
                  </a:lnTo>
                  <a:lnTo>
                    <a:pt x="707" y="35"/>
                  </a:lnTo>
                  <a:lnTo>
                    <a:pt x="674" y="23"/>
                  </a:lnTo>
                  <a:lnTo>
                    <a:pt x="643" y="4"/>
                  </a:lnTo>
                  <a:lnTo>
                    <a:pt x="636" y="4"/>
                  </a:lnTo>
                  <a:lnTo>
                    <a:pt x="631" y="4"/>
                  </a:lnTo>
                  <a:lnTo>
                    <a:pt x="626" y="2"/>
                  </a:lnTo>
                  <a:lnTo>
                    <a:pt x="624" y="0"/>
                  </a:lnTo>
                  <a:lnTo>
                    <a:pt x="619" y="2"/>
                  </a:lnTo>
                  <a:lnTo>
                    <a:pt x="614" y="4"/>
                  </a:lnTo>
                  <a:lnTo>
                    <a:pt x="609" y="9"/>
                  </a:lnTo>
                  <a:lnTo>
                    <a:pt x="607" y="14"/>
                  </a:lnTo>
                  <a:lnTo>
                    <a:pt x="602" y="26"/>
                  </a:lnTo>
                  <a:lnTo>
                    <a:pt x="602" y="28"/>
                  </a:lnTo>
                  <a:lnTo>
                    <a:pt x="605" y="28"/>
                  </a:lnTo>
                  <a:lnTo>
                    <a:pt x="605" y="31"/>
                  </a:lnTo>
                  <a:lnTo>
                    <a:pt x="607" y="33"/>
                  </a:lnTo>
                  <a:lnTo>
                    <a:pt x="633" y="59"/>
                  </a:lnTo>
                  <a:lnTo>
                    <a:pt x="652" y="66"/>
                  </a:lnTo>
                  <a:lnTo>
                    <a:pt x="669" y="71"/>
                  </a:lnTo>
                  <a:lnTo>
                    <a:pt x="688" y="78"/>
                  </a:lnTo>
                  <a:lnTo>
                    <a:pt x="707" y="83"/>
                  </a:lnTo>
                  <a:lnTo>
                    <a:pt x="726" y="88"/>
                  </a:lnTo>
                  <a:lnTo>
                    <a:pt x="745" y="92"/>
                  </a:lnTo>
                  <a:lnTo>
                    <a:pt x="764" y="97"/>
                  </a:lnTo>
                  <a:lnTo>
                    <a:pt x="783" y="102"/>
                  </a:lnTo>
                  <a:lnTo>
                    <a:pt x="797" y="104"/>
                  </a:lnTo>
                  <a:lnTo>
                    <a:pt x="809" y="104"/>
                  </a:lnTo>
                  <a:lnTo>
                    <a:pt x="824" y="104"/>
                  </a:lnTo>
                  <a:lnTo>
                    <a:pt x="836" y="104"/>
                  </a:lnTo>
                  <a:lnTo>
                    <a:pt x="847" y="107"/>
                  </a:lnTo>
                  <a:lnTo>
                    <a:pt x="859" y="107"/>
                  </a:lnTo>
                  <a:lnTo>
                    <a:pt x="874" y="107"/>
                  </a:lnTo>
                  <a:lnTo>
                    <a:pt x="886" y="109"/>
                  </a:lnTo>
                  <a:lnTo>
                    <a:pt x="900" y="126"/>
                  </a:lnTo>
                  <a:lnTo>
                    <a:pt x="912" y="147"/>
                  </a:lnTo>
                  <a:lnTo>
                    <a:pt x="924" y="169"/>
                  </a:lnTo>
                  <a:lnTo>
                    <a:pt x="933" y="192"/>
                  </a:lnTo>
                  <a:lnTo>
                    <a:pt x="940" y="219"/>
                  </a:lnTo>
                  <a:lnTo>
                    <a:pt x="947" y="242"/>
                  </a:lnTo>
                  <a:lnTo>
                    <a:pt x="952" y="266"/>
                  </a:lnTo>
                  <a:lnTo>
                    <a:pt x="959" y="290"/>
                  </a:lnTo>
                  <a:lnTo>
                    <a:pt x="959" y="297"/>
                  </a:lnTo>
                  <a:lnTo>
                    <a:pt x="959" y="304"/>
                  </a:lnTo>
                  <a:lnTo>
                    <a:pt x="959" y="311"/>
                  </a:lnTo>
                  <a:lnTo>
                    <a:pt x="959" y="319"/>
                  </a:lnTo>
                  <a:lnTo>
                    <a:pt x="957" y="323"/>
                  </a:lnTo>
                  <a:lnTo>
                    <a:pt x="955" y="328"/>
                  </a:lnTo>
                  <a:lnTo>
                    <a:pt x="950" y="330"/>
                  </a:lnTo>
                  <a:lnTo>
                    <a:pt x="947" y="338"/>
                  </a:lnTo>
                  <a:lnTo>
                    <a:pt x="936" y="354"/>
                  </a:lnTo>
                  <a:lnTo>
                    <a:pt x="921" y="366"/>
                  </a:lnTo>
                  <a:lnTo>
                    <a:pt x="905" y="380"/>
                  </a:lnTo>
                  <a:lnTo>
                    <a:pt x="888" y="392"/>
                  </a:lnTo>
                  <a:lnTo>
                    <a:pt x="871" y="402"/>
                  </a:lnTo>
                  <a:lnTo>
                    <a:pt x="850" y="409"/>
                  </a:lnTo>
                  <a:lnTo>
                    <a:pt x="828" y="414"/>
                  </a:lnTo>
                  <a:lnTo>
                    <a:pt x="805" y="419"/>
                  </a:lnTo>
                  <a:lnTo>
                    <a:pt x="802" y="421"/>
                  </a:lnTo>
                  <a:lnTo>
                    <a:pt x="797" y="423"/>
                  </a:lnTo>
                  <a:lnTo>
                    <a:pt x="795" y="423"/>
                  </a:lnTo>
                  <a:lnTo>
                    <a:pt x="790" y="423"/>
                  </a:lnTo>
                  <a:lnTo>
                    <a:pt x="750" y="423"/>
                  </a:lnTo>
                  <a:lnTo>
                    <a:pt x="712" y="426"/>
                  </a:lnTo>
                  <a:lnTo>
                    <a:pt x="671" y="430"/>
                  </a:lnTo>
                  <a:lnTo>
                    <a:pt x="631" y="438"/>
                  </a:lnTo>
                  <a:lnTo>
                    <a:pt x="590" y="442"/>
                  </a:lnTo>
                  <a:lnTo>
                    <a:pt x="552" y="449"/>
                  </a:lnTo>
                  <a:lnTo>
                    <a:pt x="512" y="457"/>
                  </a:lnTo>
                  <a:lnTo>
                    <a:pt x="471" y="464"/>
                  </a:lnTo>
                  <a:lnTo>
                    <a:pt x="431" y="471"/>
                  </a:lnTo>
                  <a:lnTo>
                    <a:pt x="390" y="476"/>
                  </a:lnTo>
                  <a:lnTo>
                    <a:pt x="352" y="478"/>
                  </a:lnTo>
                  <a:lnTo>
                    <a:pt x="312" y="480"/>
                  </a:lnTo>
                  <a:lnTo>
                    <a:pt x="271" y="478"/>
                  </a:lnTo>
                  <a:lnTo>
                    <a:pt x="231" y="473"/>
                  </a:lnTo>
                  <a:lnTo>
                    <a:pt x="193" y="466"/>
                  </a:lnTo>
                  <a:lnTo>
                    <a:pt x="152" y="454"/>
                  </a:lnTo>
                  <a:lnTo>
                    <a:pt x="136" y="447"/>
                  </a:lnTo>
                  <a:lnTo>
                    <a:pt x="119" y="438"/>
                  </a:lnTo>
                  <a:lnTo>
                    <a:pt x="105" y="426"/>
                  </a:lnTo>
                  <a:lnTo>
                    <a:pt x="95" y="411"/>
                  </a:lnTo>
                  <a:lnTo>
                    <a:pt x="93" y="397"/>
                  </a:lnTo>
                  <a:lnTo>
                    <a:pt x="93" y="383"/>
                  </a:lnTo>
                  <a:lnTo>
                    <a:pt x="95" y="371"/>
                  </a:lnTo>
                  <a:lnTo>
                    <a:pt x="98" y="357"/>
                  </a:lnTo>
                  <a:lnTo>
                    <a:pt x="93" y="345"/>
                  </a:lnTo>
                  <a:lnTo>
                    <a:pt x="81" y="345"/>
                  </a:lnTo>
                  <a:lnTo>
                    <a:pt x="71" y="350"/>
                  </a:lnTo>
                  <a:lnTo>
                    <a:pt x="62" y="354"/>
                  </a:lnTo>
                  <a:lnTo>
                    <a:pt x="52" y="359"/>
                  </a:lnTo>
                  <a:lnTo>
                    <a:pt x="45" y="366"/>
                  </a:lnTo>
                  <a:lnTo>
                    <a:pt x="36" y="376"/>
                  </a:lnTo>
                  <a:lnTo>
                    <a:pt x="29" y="383"/>
                  </a:lnTo>
                  <a:lnTo>
                    <a:pt x="19" y="392"/>
                  </a:lnTo>
                  <a:lnTo>
                    <a:pt x="12" y="404"/>
                  </a:lnTo>
                  <a:lnTo>
                    <a:pt x="9" y="416"/>
                  </a:lnTo>
                  <a:lnTo>
                    <a:pt x="5" y="426"/>
                  </a:lnTo>
                  <a:lnTo>
                    <a:pt x="0" y="4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6" name="Freeform 11"/>
            <p:cNvSpPr>
              <a:spLocks/>
            </p:cNvSpPr>
            <p:nvPr/>
          </p:nvSpPr>
          <p:spPr bwMode="auto">
            <a:xfrm>
              <a:off x="1963" y="1214"/>
              <a:ext cx="664" cy="888"/>
            </a:xfrm>
            <a:custGeom>
              <a:avLst/>
              <a:gdLst>
                <a:gd name="T0" fmla="*/ 2 w 664"/>
                <a:gd name="T1" fmla="*/ 831 h 888"/>
                <a:gd name="T2" fmla="*/ 29 w 664"/>
                <a:gd name="T3" fmla="*/ 838 h 888"/>
                <a:gd name="T4" fmla="*/ 98 w 664"/>
                <a:gd name="T5" fmla="*/ 831 h 888"/>
                <a:gd name="T6" fmla="*/ 167 w 664"/>
                <a:gd name="T7" fmla="*/ 831 h 888"/>
                <a:gd name="T8" fmla="*/ 207 w 664"/>
                <a:gd name="T9" fmla="*/ 836 h 888"/>
                <a:gd name="T10" fmla="*/ 238 w 664"/>
                <a:gd name="T11" fmla="*/ 843 h 888"/>
                <a:gd name="T12" fmla="*/ 269 w 664"/>
                <a:gd name="T13" fmla="*/ 848 h 888"/>
                <a:gd name="T14" fmla="*/ 298 w 664"/>
                <a:gd name="T15" fmla="*/ 859 h 888"/>
                <a:gd name="T16" fmla="*/ 367 w 664"/>
                <a:gd name="T17" fmla="*/ 886 h 888"/>
                <a:gd name="T18" fmla="*/ 433 w 664"/>
                <a:gd name="T19" fmla="*/ 817 h 888"/>
                <a:gd name="T20" fmla="*/ 486 w 664"/>
                <a:gd name="T21" fmla="*/ 755 h 888"/>
                <a:gd name="T22" fmla="*/ 550 w 664"/>
                <a:gd name="T23" fmla="*/ 712 h 888"/>
                <a:gd name="T24" fmla="*/ 655 w 664"/>
                <a:gd name="T25" fmla="*/ 526 h 888"/>
                <a:gd name="T26" fmla="*/ 662 w 664"/>
                <a:gd name="T27" fmla="*/ 464 h 888"/>
                <a:gd name="T28" fmla="*/ 648 w 664"/>
                <a:gd name="T29" fmla="*/ 464 h 888"/>
                <a:gd name="T30" fmla="*/ 612 w 664"/>
                <a:gd name="T31" fmla="*/ 531 h 888"/>
                <a:gd name="T32" fmla="*/ 564 w 664"/>
                <a:gd name="T33" fmla="*/ 602 h 888"/>
                <a:gd name="T34" fmla="*/ 517 w 664"/>
                <a:gd name="T35" fmla="*/ 667 h 888"/>
                <a:gd name="T36" fmla="*/ 495 w 664"/>
                <a:gd name="T37" fmla="*/ 695 h 888"/>
                <a:gd name="T38" fmla="*/ 450 w 664"/>
                <a:gd name="T39" fmla="*/ 738 h 888"/>
                <a:gd name="T40" fmla="*/ 417 w 664"/>
                <a:gd name="T41" fmla="*/ 781 h 888"/>
                <a:gd name="T42" fmla="*/ 410 w 664"/>
                <a:gd name="T43" fmla="*/ 786 h 888"/>
                <a:gd name="T44" fmla="*/ 381 w 664"/>
                <a:gd name="T45" fmla="*/ 819 h 888"/>
                <a:gd name="T46" fmla="*/ 331 w 664"/>
                <a:gd name="T47" fmla="*/ 826 h 888"/>
                <a:gd name="T48" fmla="*/ 279 w 664"/>
                <a:gd name="T49" fmla="*/ 817 h 888"/>
                <a:gd name="T50" fmla="*/ 229 w 664"/>
                <a:gd name="T51" fmla="*/ 809 h 888"/>
                <a:gd name="T52" fmla="*/ 155 w 664"/>
                <a:gd name="T53" fmla="*/ 805 h 888"/>
                <a:gd name="T54" fmla="*/ 83 w 664"/>
                <a:gd name="T55" fmla="*/ 807 h 888"/>
                <a:gd name="T56" fmla="*/ 36 w 664"/>
                <a:gd name="T57" fmla="*/ 800 h 888"/>
                <a:gd name="T58" fmla="*/ 62 w 664"/>
                <a:gd name="T59" fmla="*/ 759 h 888"/>
                <a:gd name="T60" fmla="*/ 69 w 664"/>
                <a:gd name="T61" fmla="*/ 757 h 888"/>
                <a:gd name="T62" fmla="*/ 105 w 664"/>
                <a:gd name="T63" fmla="*/ 686 h 888"/>
                <a:gd name="T64" fmla="*/ 157 w 664"/>
                <a:gd name="T65" fmla="*/ 564 h 888"/>
                <a:gd name="T66" fmla="*/ 210 w 664"/>
                <a:gd name="T67" fmla="*/ 438 h 888"/>
                <a:gd name="T68" fmla="*/ 241 w 664"/>
                <a:gd name="T69" fmla="*/ 329 h 888"/>
                <a:gd name="T70" fmla="*/ 250 w 664"/>
                <a:gd name="T71" fmla="*/ 271 h 888"/>
                <a:gd name="T72" fmla="*/ 267 w 664"/>
                <a:gd name="T73" fmla="*/ 171 h 888"/>
                <a:gd name="T74" fmla="*/ 267 w 664"/>
                <a:gd name="T75" fmla="*/ 107 h 888"/>
                <a:gd name="T76" fmla="*/ 267 w 664"/>
                <a:gd name="T77" fmla="*/ 60 h 888"/>
                <a:gd name="T78" fmla="*/ 269 w 664"/>
                <a:gd name="T79" fmla="*/ 5 h 888"/>
                <a:gd name="T80" fmla="*/ 262 w 664"/>
                <a:gd name="T81" fmla="*/ 0 h 888"/>
                <a:gd name="T82" fmla="*/ 207 w 664"/>
                <a:gd name="T83" fmla="*/ 110 h 888"/>
                <a:gd name="T84" fmla="*/ 174 w 664"/>
                <a:gd name="T85" fmla="*/ 395 h 888"/>
                <a:gd name="T86" fmla="*/ 155 w 664"/>
                <a:gd name="T87" fmla="*/ 469 h 888"/>
                <a:gd name="T88" fmla="*/ 122 w 664"/>
                <a:gd name="T89" fmla="*/ 576 h 888"/>
                <a:gd name="T90" fmla="*/ 72 w 664"/>
                <a:gd name="T91" fmla="*/ 683 h 888"/>
                <a:gd name="T92" fmla="*/ 31 w 664"/>
                <a:gd name="T93" fmla="*/ 755 h 888"/>
                <a:gd name="T94" fmla="*/ 7 w 664"/>
                <a:gd name="T95" fmla="*/ 80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4" h="888">
                  <a:moveTo>
                    <a:pt x="0" y="826"/>
                  </a:moveTo>
                  <a:lnTo>
                    <a:pt x="0" y="829"/>
                  </a:lnTo>
                  <a:lnTo>
                    <a:pt x="2" y="831"/>
                  </a:lnTo>
                  <a:lnTo>
                    <a:pt x="5" y="833"/>
                  </a:lnTo>
                  <a:lnTo>
                    <a:pt x="7" y="838"/>
                  </a:lnTo>
                  <a:lnTo>
                    <a:pt x="29" y="838"/>
                  </a:lnTo>
                  <a:lnTo>
                    <a:pt x="52" y="838"/>
                  </a:lnTo>
                  <a:lnTo>
                    <a:pt x="76" y="833"/>
                  </a:lnTo>
                  <a:lnTo>
                    <a:pt x="98" y="831"/>
                  </a:lnTo>
                  <a:lnTo>
                    <a:pt x="122" y="829"/>
                  </a:lnTo>
                  <a:lnTo>
                    <a:pt x="145" y="829"/>
                  </a:lnTo>
                  <a:lnTo>
                    <a:pt x="167" y="831"/>
                  </a:lnTo>
                  <a:lnTo>
                    <a:pt x="188" y="836"/>
                  </a:lnTo>
                  <a:lnTo>
                    <a:pt x="198" y="836"/>
                  </a:lnTo>
                  <a:lnTo>
                    <a:pt x="207" y="836"/>
                  </a:lnTo>
                  <a:lnTo>
                    <a:pt x="217" y="838"/>
                  </a:lnTo>
                  <a:lnTo>
                    <a:pt x="229" y="840"/>
                  </a:lnTo>
                  <a:lnTo>
                    <a:pt x="238" y="843"/>
                  </a:lnTo>
                  <a:lnTo>
                    <a:pt x="248" y="843"/>
                  </a:lnTo>
                  <a:lnTo>
                    <a:pt x="260" y="845"/>
                  </a:lnTo>
                  <a:lnTo>
                    <a:pt x="269" y="848"/>
                  </a:lnTo>
                  <a:lnTo>
                    <a:pt x="279" y="852"/>
                  </a:lnTo>
                  <a:lnTo>
                    <a:pt x="288" y="857"/>
                  </a:lnTo>
                  <a:lnTo>
                    <a:pt x="298" y="859"/>
                  </a:lnTo>
                  <a:lnTo>
                    <a:pt x="307" y="864"/>
                  </a:lnTo>
                  <a:lnTo>
                    <a:pt x="338" y="888"/>
                  </a:lnTo>
                  <a:lnTo>
                    <a:pt x="367" y="886"/>
                  </a:lnTo>
                  <a:lnTo>
                    <a:pt x="402" y="857"/>
                  </a:lnTo>
                  <a:lnTo>
                    <a:pt x="419" y="836"/>
                  </a:lnTo>
                  <a:lnTo>
                    <a:pt x="433" y="817"/>
                  </a:lnTo>
                  <a:lnTo>
                    <a:pt x="450" y="795"/>
                  </a:lnTo>
                  <a:lnTo>
                    <a:pt x="467" y="774"/>
                  </a:lnTo>
                  <a:lnTo>
                    <a:pt x="486" y="755"/>
                  </a:lnTo>
                  <a:lnTo>
                    <a:pt x="505" y="738"/>
                  </a:lnTo>
                  <a:lnTo>
                    <a:pt x="526" y="724"/>
                  </a:lnTo>
                  <a:lnTo>
                    <a:pt x="550" y="712"/>
                  </a:lnTo>
                  <a:lnTo>
                    <a:pt x="636" y="586"/>
                  </a:lnTo>
                  <a:lnTo>
                    <a:pt x="643" y="557"/>
                  </a:lnTo>
                  <a:lnTo>
                    <a:pt x="655" y="526"/>
                  </a:lnTo>
                  <a:lnTo>
                    <a:pt x="664" y="498"/>
                  </a:lnTo>
                  <a:lnTo>
                    <a:pt x="664" y="467"/>
                  </a:lnTo>
                  <a:lnTo>
                    <a:pt x="662" y="464"/>
                  </a:lnTo>
                  <a:lnTo>
                    <a:pt x="657" y="462"/>
                  </a:lnTo>
                  <a:lnTo>
                    <a:pt x="652" y="462"/>
                  </a:lnTo>
                  <a:lnTo>
                    <a:pt x="648" y="464"/>
                  </a:lnTo>
                  <a:lnTo>
                    <a:pt x="633" y="481"/>
                  </a:lnTo>
                  <a:lnTo>
                    <a:pt x="624" y="507"/>
                  </a:lnTo>
                  <a:lnTo>
                    <a:pt x="612" y="531"/>
                  </a:lnTo>
                  <a:lnTo>
                    <a:pt x="595" y="555"/>
                  </a:lnTo>
                  <a:lnTo>
                    <a:pt x="583" y="581"/>
                  </a:lnTo>
                  <a:lnTo>
                    <a:pt x="564" y="602"/>
                  </a:lnTo>
                  <a:lnTo>
                    <a:pt x="548" y="624"/>
                  </a:lnTo>
                  <a:lnTo>
                    <a:pt x="533" y="645"/>
                  </a:lnTo>
                  <a:lnTo>
                    <a:pt x="517" y="667"/>
                  </a:lnTo>
                  <a:lnTo>
                    <a:pt x="510" y="676"/>
                  </a:lnTo>
                  <a:lnTo>
                    <a:pt x="502" y="686"/>
                  </a:lnTo>
                  <a:lnTo>
                    <a:pt x="495" y="695"/>
                  </a:lnTo>
                  <a:lnTo>
                    <a:pt x="488" y="705"/>
                  </a:lnTo>
                  <a:lnTo>
                    <a:pt x="469" y="721"/>
                  </a:lnTo>
                  <a:lnTo>
                    <a:pt x="450" y="738"/>
                  </a:lnTo>
                  <a:lnTo>
                    <a:pt x="433" y="757"/>
                  </a:lnTo>
                  <a:lnTo>
                    <a:pt x="419" y="779"/>
                  </a:lnTo>
                  <a:lnTo>
                    <a:pt x="417" y="781"/>
                  </a:lnTo>
                  <a:lnTo>
                    <a:pt x="414" y="781"/>
                  </a:lnTo>
                  <a:lnTo>
                    <a:pt x="412" y="783"/>
                  </a:lnTo>
                  <a:lnTo>
                    <a:pt x="410" y="786"/>
                  </a:lnTo>
                  <a:lnTo>
                    <a:pt x="402" y="798"/>
                  </a:lnTo>
                  <a:lnTo>
                    <a:pt x="393" y="809"/>
                  </a:lnTo>
                  <a:lnTo>
                    <a:pt x="381" y="819"/>
                  </a:lnTo>
                  <a:lnTo>
                    <a:pt x="367" y="829"/>
                  </a:lnTo>
                  <a:lnTo>
                    <a:pt x="348" y="829"/>
                  </a:lnTo>
                  <a:lnTo>
                    <a:pt x="331" y="826"/>
                  </a:lnTo>
                  <a:lnTo>
                    <a:pt x="312" y="821"/>
                  </a:lnTo>
                  <a:lnTo>
                    <a:pt x="295" y="819"/>
                  </a:lnTo>
                  <a:lnTo>
                    <a:pt x="279" y="817"/>
                  </a:lnTo>
                  <a:lnTo>
                    <a:pt x="262" y="812"/>
                  </a:lnTo>
                  <a:lnTo>
                    <a:pt x="245" y="809"/>
                  </a:lnTo>
                  <a:lnTo>
                    <a:pt x="229" y="809"/>
                  </a:lnTo>
                  <a:lnTo>
                    <a:pt x="205" y="807"/>
                  </a:lnTo>
                  <a:lnTo>
                    <a:pt x="179" y="805"/>
                  </a:lnTo>
                  <a:lnTo>
                    <a:pt x="155" y="805"/>
                  </a:lnTo>
                  <a:lnTo>
                    <a:pt x="131" y="802"/>
                  </a:lnTo>
                  <a:lnTo>
                    <a:pt x="107" y="805"/>
                  </a:lnTo>
                  <a:lnTo>
                    <a:pt x="83" y="807"/>
                  </a:lnTo>
                  <a:lnTo>
                    <a:pt x="60" y="809"/>
                  </a:lnTo>
                  <a:lnTo>
                    <a:pt x="36" y="817"/>
                  </a:lnTo>
                  <a:lnTo>
                    <a:pt x="36" y="800"/>
                  </a:lnTo>
                  <a:lnTo>
                    <a:pt x="43" y="786"/>
                  </a:lnTo>
                  <a:lnTo>
                    <a:pt x="52" y="771"/>
                  </a:lnTo>
                  <a:lnTo>
                    <a:pt x="62" y="759"/>
                  </a:lnTo>
                  <a:lnTo>
                    <a:pt x="67" y="757"/>
                  </a:lnTo>
                  <a:lnTo>
                    <a:pt x="69" y="757"/>
                  </a:lnTo>
                  <a:lnTo>
                    <a:pt x="69" y="757"/>
                  </a:lnTo>
                  <a:lnTo>
                    <a:pt x="72" y="755"/>
                  </a:lnTo>
                  <a:lnTo>
                    <a:pt x="88" y="712"/>
                  </a:lnTo>
                  <a:lnTo>
                    <a:pt x="105" y="686"/>
                  </a:lnTo>
                  <a:lnTo>
                    <a:pt x="122" y="645"/>
                  </a:lnTo>
                  <a:lnTo>
                    <a:pt x="141" y="605"/>
                  </a:lnTo>
                  <a:lnTo>
                    <a:pt x="157" y="564"/>
                  </a:lnTo>
                  <a:lnTo>
                    <a:pt x="176" y="524"/>
                  </a:lnTo>
                  <a:lnTo>
                    <a:pt x="193" y="481"/>
                  </a:lnTo>
                  <a:lnTo>
                    <a:pt x="210" y="438"/>
                  </a:lnTo>
                  <a:lnTo>
                    <a:pt x="224" y="395"/>
                  </a:lnTo>
                  <a:lnTo>
                    <a:pt x="236" y="350"/>
                  </a:lnTo>
                  <a:lnTo>
                    <a:pt x="241" y="329"/>
                  </a:lnTo>
                  <a:lnTo>
                    <a:pt x="243" y="310"/>
                  </a:lnTo>
                  <a:lnTo>
                    <a:pt x="245" y="291"/>
                  </a:lnTo>
                  <a:lnTo>
                    <a:pt x="250" y="271"/>
                  </a:lnTo>
                  <a:lnTo>
                    <a:pt x="255" y="238"/>
                  </a:lnTo>
                  <a:lnTo>
                    <a:pt x="262" y="205"/>
                  </a:lnTo>
                  <a:lnTo>
                    <a:pt x="267" y="171"/>
                  </a:lnTo>
                  <a:lnTo>
                    <a:pt x="267" y="138"/>
                  </a:lnTo>
                  <a:lnTo>
                    <a:pt x="267" y="121"/>
                  </a:lnTo>
                  <a:lnTo>
                    <a:pt x="267" y="107"/>
                  </a:lnTo>
                  <a:lnTo>
                    <a:pt x="267" y="93"/>
                  </a:lnTo>
                  <a:lnTo>
                    <a:pt x="267" y="79"/>
                  </a:lnTo>
                  <a:lnTo>
                    <a:pt x="267" y="60"/>
                  </a:lnTo>
                  <a:lnTo>
                    <a:pt x="269" y="41"/>
                  </a:lnTo>
                  <a:lnTo>
                    <a:pt x="269" y="24"/>
                  </a:lnTo>
                  <a:lnTo>
                    <a:pt x="269" y="5"/>
                  </a:lnTo>
                  <a:lnTo>
                    <a:pt x="269" y="2"/>
                  </a:lnTo>
                  <a:lnTo>
                    <a:pt x="264" y="2"/>
                  </a:lnTo>
                  <a:lnTo>
                    <a:pt x="262" y="0"/>
                  </a:lnTo>
                  <a:lnTo>
                    <a:pt x="257" y="0"/>
                  </a:lnTo>
                  <a:lnTo>
                    <a:pt x="212" y="19"/>
                  </a:lnTo>
                  <a:lnTo>
                    <a:pt x="207" y="110"/>
                  </a:lnTo>
                  <a:lnTo>
                    <a:pt x="210" y="205"/>
                  </a:lnTo>
                  <a:lnTo>
                    <a:pt x="202" y="300"/>
                  </a:lnTo>
                  <a:lnTo>
                    <a:pt x="174" y="395"/>
                  </a:lnTo>
                  <a:lnTo>
                    <a:pt x="171" y="419"/>
                  </a:lnTo>
                  <a:lnTo>
                    <a:pt x="164" y="445"/>
                  </a:lnTo>
                  <a:lnTo>
                    <a:pt x="155" y="469"/>
                  </a:lnTo>
                  <a:lnTo>
                    <a:pt x="150" y="490"/>
                  </a:lnTo>
                  <a:lnTo>
                    <a:pt x="136" y="533"/>
                  </a:lnTo>
                  <a:lnTo>
                    <a:pt x="122" y="576"/>
                  </a:lnTo>
                  <a:lnTo>
                    <a:pt x="105" y="617"/>
                  </a:lnTo>
                  <a:lnTo>
                    <a:pt x="86" y="657"/>
                  </a:lnTo>
                  <a:lnTo>
                    <a:pt x="72" y="683"/>
                  </a:lnTo>
                  <a:lnTo>
                    <a:pt x="57" y="707"/>
                  </a:lnTo>
                  <a:lnTo>
                    <a:pt x="43" y="731"/>
                  </a:lnTo>
                  <a:lnTo>
                    <a:pt x="31" y="755"/>
                  </a:lnTo>
                  <a:lnTo>
                    <a:pt x="22" y="771"/>
                  </a:lnTo>
                  <a:lnTo>
                    <a:pt x="14" y="788"/>
                  </a:lnTo>
                  <a:lnTo>
                    <a:pt x="7" y="807"/>
                  </a:lnTo>
                  <a:lnTo>
                    <a:pt x="0" y="826"/>
                  </a:lnTo>
                  <a:lnTo>
                    <a:pt x="0" y="82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7" name="Freeform 12"/>
            <p:cNvSpPr>
              <a:spLocks/>
            </p:cNvSpPr>
            <p:nvPr/>
          </p:nvSpPr>
          <p:spPr bwMode="auto">
            <a:xfrm>
              <a:off x="2004" y="1043"/>
              <a:ext cx="183" cy="140"/>
            </a:xfrm>
            <a:custGeom>
              <a:avLst/>
              <a:gdLst>
                <a:gd name="T0" fmla="*/ 2 w 183"/>
                <a:gd name="T1" fmla="*/ 14 h 140"/>
                <a:gd name="T2" fmla="*/ 16 w 183"/>
                <a:gd name="T3" fmla="*/ 21 h 140"/>
                <a:gd name="T4" fmla="*/ 31 w 183"/>
                <a:gd name="T5" fmla="*/ 26 h 140"/>
                <a:gd name="T6" fmla="*/ 45 w 183"/>
                <a:gd name="T7" fmla="*/ 31 h 140"/>
                <a:gd name="T8" fmla="*/ 59 w 183"/>
                <a:gd name="T9" fmla="*/ 35 h 140"/>
                <a:gd name="T10" fmla="*/ 73 w 183"/>
                <a:gd name="T11" fmla="*/ 47 h 140"/>
                <a:gd name="T12" fmla="*/ 88 w 183"/>
                <a:gd name="T13" fmla="*/ 57 h 140"/>
                <a:gd name="T14" fmla="*/ 100 w 183"/>
                <a:gd name="T15" fmla="*/ 69 h 140"/>
                <a:gd name="T16" fmla="*/ 114 w 183"/>
                <a:gd name="T17" fmla="*/ 81 h 140"/>
                <a:gd name="T18" fmla="*/ 126 w 183"/>
                <a:gd name="T19" fmla="*/ 93 h 140"/>
                <a:gd name="T20" fmla="*/ 138 w 183"/>
                <a:gd name="T21" fmla="*/ 107 h 140"/>
                <a:gd name="T22" fmla="*/ 150 w 183"/>
                <a:gd name="T23" fmla="*/ 121 h 140"/>
                <a:gd name="T24" fmla="*/ 157 w 183"/>
                <a:gd name="T25" fmla="*/ 135 h 140"/>
                <a:gd name="T26" fmla="*/ 159 w 183"/>
                <a:gd name="T27" fmla="*/ 135 h 140"/>
                <a:gd name="T28" fmla="*/ 159 w 183"/>
                <a:gd name="T29" fmla="*/ 135 h 140"/>
                <a:gd name="T30" fmla="*/ 159 w 183"/>
                <a:gd name="T31" fmla="*/ 138 h 140"/>
                <a:gd name="T32" fmla="*/ 161 w 183"/>
                <a:gd name="T33" fmla="*/ 140 h 140"/>
                <a:gd name="T34" fmla="*/ 164 w 183"/>
                <a:gd name="T35" fmla="*/ 140 h 140"/>
                <a:gd name="T36" fmla="*/ 169 w 183"/>
                <a:gd name="T37" fmla="*/ 140 h 140"/>
                <a:gd name="T38" fmla="*/ 173 w 183"/>
                <a:gd name="T39" fmla="*/ 140 h 140"/>
                <a:gd name="T40" fmla="*/ 178 w 183"/>
                <a:gd name="T41" fmla="*/ 140 h 140"/>
                <a:gd name="T42" fmla="*/ 183 w 183"/>
                <a:gd name="T43" fmla="*/ 123 h 140"/>
                <a:gd name="T44" fmla="*/ 180 w 183"/>
                <a:gd name="T45" fmla="*/ 107 h 140"/>
                <a:gd name="T46" fmla="*/ 173 w 183"/>
                <a:gd name="T47" fmla="*/ 90 h 140"/>
                <a:gd name="T48" fmla="*/ 164 w 183"/>
                <a:gd name="T49" fmla="*/ 76 h 140"/>
                <a:gd name="T50" fmla="*/ 154 w 183"/>
                <a:gd name="T51" fmla="*/ 64 h 140"/>
                <a:gd name="T52" fmla="*/ 142 w 183"/>
                <a:gd name="T53" fmla="*/ 52 h 140"/>
                <a:gd name="T54" fmla="*/ 133 w 183"/>
                <a:gd name="T55" fmla="*/ 40 h 140"/>
                <a:gd name="T56" fmla="*/ 121 w 183"/>
                <a:gd name="T57" fmla="*/ 31 h 140"/>
                <a:gd name="T58" fmla="*/ 109 w 183"/>
                <a:gd name="T59" fmla="*/ 21 h 140"/>
                <a:gd name="T60" fmla="*/ 95 w 183"/>
                <a:gd name="T61" fmla="*/ 12 h 140"/>
                <a:gd name="T62" fmla="*/ 83 w 183"/>
                <a:gd name="T63" fmla="*/ 4 h 140"/>
                <a:gd name="T64" fmla="*/ 69 w 183"/>
                <a:gd name="T65" fmla="*/ 0 h 140"/>
                <a:gd name="T66" fmla="*/ 50 w 183"/>
                <a:gd name="T67" fmla="*/ 0 h 140"/>
                <a:gd name="T68" fmla="*/ 31 w 183"/>
                <a:gd name="T69" fmla="*/ 0 h 140"/>
                <a:gd name="T70" fmla="*/ 14 w 183"/>
                <a:gd name="T71" fmla="*/ 4 h 140"/>
                <a:gd name="T72" fmla="*/ 0 w 183"/>
                <a:gd name="T73" fmla="*/ 12 h 140"/>
                <a:gd name="T74" fmla="*/ 2 w 183"/>
                <a:gd name="T7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140">
                  <a:moveTo>
                    <a:pt x="2" y="14"/>
                  </a:moveTo>
                  <a:lnTo>
                    <a:pt x="16" y="21"/>
                  </a:lnTo>
                  <a:lnTo>
                    <a:pt x="31" y="26"/>
                  </a:lnTo>
                  <a:lnTo>
                    <a:pt x="45" y="31"/>
                  </a:lnTo>
                  <a:lnTo>
                    <a:pt x="59" y="35"/>
                  </a:lnTo>
                  <a:lnTo>
                    <a:pt x="73" y="47"/>
                  </a:lnTo>
                  <a:lnTo>
                    <a:pt x="88" y="57"/>
                  </a:lnTo>
                  <a:lnTo>
                    <a:pt x="100" y="69"/>
                  </a:lnTo>
                  <a:lnTo>
                    <a:pt x="114" y="81"/>
                  </a:lnTo>
                  <a:lnTo>
                    <a:pt x="126" y="93"/>
                  </a:lnTo>
                  <a:lnTo>
                    <a:pt x="138" y="107"/>
                  </a:lnTo>
                  <a:lnTo>
                    <a:pt x="150" y="121"/>
                  </a:lnTo>
                  <a:lnTo>
                    <a:pt x="157" y="135"/>
                  </a:lnTo>
                  <a:lnTo>
                    <a:pt x="159" y="135"/>
                  </a:lnTo>
                  <a:lnTo>
                    <a:pt x="159" y="135"/>
                  </a:lnTo>
                  <a:lnTo>
                    <a:pt x="159" y="138"/>
                  </a:lnTo>
                  <a:lnTo>
                    <a:pt x="161" y="140"/>
                  </a:lnTo>
                  <a:lnTo>
                    <a:pt x="164" y="140"/>
                  </a:lnTo>
                  <a:lnTo>
                    <a:pt x="169" y="140"/>
                  </a:lnTo>
                  <a:lnTo>
                    <a:pt x="173" y="140"/>
                  </a:lnTo>
                  <a:lnTo>
                    <a:pt x="178" y="140"/>
                  </a:lnTo>
                  <a:lnTo>
                    <a:pt x="183" y="123"/>
                  </a:lnTo>
                  <a:lnTo>
                    <a:pt x="180" y="107"/>
                  </a:lnTo>
                  <a:lnTo>
                    <a:pt x="173" y="90"/>
                  </a:lnTo>
                  <a:lnTo>
                    <a:pt x="164" y="76"/>
                  </a:lnTo>
                  <a:lnTo>
                    <a:pt x="154" y="64"/>
                  </a:lnTo>
                  <a:lnTo>
                    <a:pt x="142" y="52"/>
                  </a:lnTo>
                  <a:lnTo>
                    <a:pt x="133" y="40"/>
                  </a:lnTo>
                  <a:lnTo>
                    <a:pt x="121" y="31"/>
                  </a:lnTo>
                  <a:lnTo>
                    <a:pt x="109" y="21"/>
                  </a:lnTo>
                  <a:lnTo>
                    <a:pt x="95" y="12"/>
                  </a:lnTo>
                  <a:lnTo>
                    <a:pt x="83" y="4"/>
                  </a:lnTo>
                  <a:lnTo>
                    <a:pt x="69" y="0"/>
                  </a:lnTo>
                  <a:lnTo>
                    <a:pt x="50" y="0"/>
                  </a:lnTo>
                  <a:lnTo>
                    <a:pt x="31" y="0"/>
                  </a:lnTo>
                  <a:lnTo>
                    <a:pt x="14" y="4"/>
                  </a:lnTo>
                  <a:lnTo>
                    <a:pt x="0" y="12"/>
                  </a:lnTo>
                  <a:lnTo>
                    <a:pt x="2"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8" name="Freeform 13"/>
            <p:cNvSpPr>
              <a:spLocks/>
            </p:cNvSpPr>
            <p:nvPr/>
          </p:nvSpPr>
          <p:spPr bwMode="auto">
            <a:xfrm>
              <a:off x="2151" y="3849"/>
              <a:ext cx="226" cy="138"/>
            </a:xfrm>
            <a:custGeom>
              <a:avLst/>
              <a:gdLst>
                <a:gd name="T0" fmla="*/ 0 w 226"/>
                <a:gd name="T1" fmla="*/ 129 h 138"/>
                <a:gd name="T2" fmla="*/ 0 w 226"/>
                <a:gd name="T3" fmla="*/ 134 h 138"/>
                <a:gd name="T4" fmla="*/ 0 w 226"/>
                <a:gd name="T5" fmla="*/ 136 h 138"/>
                <a:gd name="T6" fmla="*/ 3 w 226"/>
                <a:gd name="T7" fmla="*/ 136 h 138"/>
                <a:gd name="T8" fmla="*/ 3 w 226"/>
                <a:gd name="T9" fmla="*/ 136 h 138"/>
                <a:gd name="T10" fmla="*/ 3 w 226"/>
                <a:gd name="T11" fmla="*/ 138 h 138"/>
                <a:gd name="T12" fmla="*/ 22 w 226"/>
                <a:gd name="T13" fmla="*/ 138 h 138"/>
                <a:gd name="T14" fmla="*/ 38 w 226"/>
                <a:gd name="T15" fmla="*/ 134 h 138"/>
                <a:gd name="T16" fmla="*/ 57 w 226"/>
                <a:gd name="T17" fmla="*/ 129 h 138"/>
                <a:gd name="T18" fmla="*/ 74 w 226"/>
                <a:gd name="T19" fmla="*/ 122 h 138"/>
                <a:gd name="T20" fmla="*/ 91 w 226"/>
                <a:gd name="T21" fmla="*/ 112 h 138"/>
                <a:gd name="T22" fmla="*/ 107 w 226"/>
                <a:gd name="T23" fmla="*/ 103 h 138"/>
                <a:gd name="T24" fmla="*/ 124 w 226"/>
                <a:gd name="T25" fmla="*/ 96 h 138"/>
                <a:gd name="T26" fmla="*/ 141 w 226"/>
                <a:gd name="T27" fmla="*/ 86 h 138"/>
                <a:gd name="T28" fmla="*/ 150 w 226"/>
                <a:gd name="T29" fmla="*/ 77 h 138"/>
                <a:gd name="T30" fmla="*/ 162 w 226"/>
                <a:gd name="T31" fmla="*/ 69 h 138"/>
                <a:gd name="T32" fmla="*/ 174 w 226"/>
                <a:gd name="T33" fmla="*/ 60 h 138"/>
                <a:gd name="T34" fmla="*/ 186 w 226"/>
                <a:gd name="T35" fmla="*/ 53 h 138"/>
                <a:gd name="T36" fmla="*/ 198 w 226"/>
                <a:gd name="T37" fmla="*/ 43 h 138"/>
                <a:gd name="T38" fmla="*/ 207 w 226"/>
                <a:gd name="T39" fmla="*/ 36 h 138"/>
                <a:gd name="T40" fmla="*/ 219 w 226"/>
                <a:gd name="T41" fmla="*/ 24 h 138"/>
                <a:gd name="T42" fmla="*/ 226 w 226"/>
                <a:gd name="T43" fmla="*/ 12 h 138"/>
                <a:gd name="T44" fmla="*/ 226 w 226"/>
                <a:gd name="T45" fmla="*/ 10 h 138"/>
                <a:gd name="T46" fmla="*/ 226 w 226"/>
                <a:gd name="T47" fmla="*/ 8 h 138"/>
                <a:gd name="T48" fmla="*/ 226 w 226"/>
                <a:gd name="T49" fmla="*/ 8 h 138"/>
                <a:gd name="T50" fmla="*/ 226 w 226"/>
                <a:gd name="T51" fmla="*/ 8 h 138"/>
                <a:gd name="T52" fmla="*/ 224 w 226"/>
                <a:gd name="T53" fmla="*/ 5 h 138"/>
                <a:gd name="T54" fmla="*/ 224 w 226"/>
                <a:gd name="T55" fmla="*/ 5 h 138"/>
                <a:gd name="T56" fmla="*/ 224 w 226"/>
                <a:gd name="T57" fmla="*/ 5 h 138"/>
                <a:gd name="T58" fmla="*/ 222 w 226"/>
                <a:gd name="T59" fmla="*/ 3 h 138"/>
                <a:gd name="T60" fmla="*/ 207 w 226"/>
                <a:gd name="T61" fmla="*/ 0 h 138"/>
                <a:gd name="T62" fmla="*/ 191 w 226"/>
                <a:gd name="T63" fmla="*/ 12 h 138"/>
                <a:gd name="T64" fmla="*/ 174 w 226"/>
                <a:gd name="T65" fmla="*/ 22 h 138"/>
                <a:gd name="T66" fmla="*/ 160 w 226"/>
                <a:gd name="T67" fmla="*/ 34 h 138"/>
                <a:gd name="T68" fmla="*/ 145 w 226"/>
                <a:gd name="T69" fmla="*/ 46 h 138"/>
                <a:gd name="T70" fmla="*/ 129 w 226"/>
                <a:gd name="T71" fmla="*/ 55 h 138"/>
                <a:gd name="T72" fmla="*/ 112 w 226"/>
                <a:gd name="T73" fmla="*/ 65 h 138"/>
                <a:gd name="T74" fmla="*/ 93 w 226"/>
                <a:gd name="T75" fmla="*/ 74 h 138"/>
                <a:gd name="T76" fmla="*/ 74 w 226"/>
                <a:gd name="T77" fmla="*/ 84 h 138"/>
                <a:gd name="T78" fmla="*/ 5 w 226"/>
                <a:gd name="T79" fmla="*/ 117 h 138"/>
                <a:gd name="T80" fmla="*/ 3 w 226"/>
                <a:gd name="T81" fmla="*/ 119 h 138"/>
                <a:gd name="T82" fmla="*/ 3 w 226"/>
                <a:gd name="T83" fmla="*/ 122 h 138"/>
                <a:gd name="T84" fmla="*/ 0 w 226"/>
                <a:gd name="T85" fmla="*/ 127 h 138"/>
                <a:gd name="T86" fmla="*/ 0 w 226"/>
                <a:gd name="T8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38">
                  <a:moveTo>
                    <a:pt x="0" y="129"/>
                  </a:moveTo>
                  <a:lnTo>
                    <a:pt x="0" y="134"/>
                  </a:lnTo>
                  <a:lnTo>
                    <a:pt x="0" y="136"/>
                  </a:lnTo>
                  <a:lnTo>
                    <a:pt x="3" y="136"/>
                  </a:lnTo>
                  <a:lnTo>
                    <a:pt x="3" y="136"/>
                  </a:lnTo>
                  <a:lnTo>
                    <a:pt x="3" y="138"/>
                  </a:lnTo>
                  <a:lnTo>
                    <a:pt x="22" y="138"/>
                  </a:lnTo>
                  <a:lnTo>
                    <a:pt x="38" y="134"/>
                  </a:lnTo>
                  <a:lnTo>
                    <a:pt x="57" y="129"/>
                  </a:lnTo>
                  <a:lnTo>
                    <a:pt x="74" y="122"/>
                  </a:lnTo>
                  <a:lnTo>
                    <a:pt x="91" y="112"/>
                  </a:lnTo>
                  <a:lnTo>
                    <a:pt x="107" y="103"/>
                  </a:lnTo>
                  <a:lnTo>
                    <a:pt x="124" y="96"/>
                  </a:lnTo>
                  <a:lnTo>
                    <a:pt x="141" y="86"/>
                  </a:lnTo>
                  <a:lnTo>
                    <a:pt x="150" y="77"/>
                  </a:lnTo>
                  <a:lnTo>
                    <a:pt x="162" y="69"/>
                  </a:lnTo>
                  <a:lnTo>
                    <a:pt x="174" y="60"/>
                  </a:lnTo>
                  <a:lnTo>
                    <a:pt x="186" y="53"/>
                  </a:lnTo>
                  <a:lnTo>
                    <a:pt x="198" y="43"/>
                  </a:lnTo>
                  <a:lnTo>
                    <a:pt x="207" y="36"/>
                  </a:lnTo>
                  <a:lnTo>
                    <a:pt x="219" y="24"/>
                  </a:lnTo>
                  <a:lnTo>
                    <a:pt x="226" y="12"/>
                  </a:lnTo>
                  <a:lnTo>
                    <a:pt x="226" y="10"/>
                  </a:lnTo>
                  <a:lnTo>
                    <a:pt x="226" y="8"/>
                  </a:lnTo>
                  <a:lnTo>
                    <a:pt x="226" y="8"/>
                  </a:lnTo>
                  <a:lnTo>
                    <a:pt x="226" y="8"/>
                  </a:lnTo>
                  <a:lnTo>
                    <a:pt x="224" y="5"/>
                  </a:lnTo>
                  <a:lnTo>
                    <a:pt x="224" y="5"/>
                  </a:lnTo>
                  <a:lnTo>
                    <a:pt x="224" y="5"/>
                  </a:lnTo>
                  <a:lnTo>
                    <a:pt x="222" y="3"/>
                  </a:lnTo>
                  <a:lnTo>
                    <a:pt x="207" y="0"/>
                  </a:lnTo>
                  <a:lnTo>
                    <a:pt x="191" y="12"/>
                  </a:lnTo>
                  <a:lnTo>
                    <a:pt x="174" y="22"/>
                  </a:lnTo>
                  <a:lnTo>
                    <a:pt x="160" y="34"/>
                  </a:lnTo>
                  <a:lnTo>
                    <a:pt x="145" y="46"/>
                  </a:lnTo>
                  <a:lnTo>
                    <a:pt x="129" y="55"/>
                  </a:lnTo>
                  <a:lnTo>
                    <a:pt x="112" y="65"/>
                  </a:lnTo>
                  <a:lnTo>
                    <a:pt x="93" y="74"/>
                  </a:lnTo>
                  <a:lnTo>
                    <a:pt x="74" y="84"/>
                  </a:lnTo>
                  <a:lnTo>
                    <a:pt x="5" y="117"/>
                  </a:lnTo>
                  <a:lnTo>
                    <a:pt x="3" y="119"/>
                  </a:lnTo>
                  <a:lnTo>
                    <a:pt x="3" y="122"/>
                  </a:lnTo>
                  <a:lnTo>
                    <a:pt x="0" y="127"/>
                  </a:lnTo>
                  <a:lnTo>
                    <a:pt x="0" y="12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9" name="Freeform 14"/>
            <p:cNvSpPr>
              <a:spLocks/>
            </p:cNvSpPr>
            <p:nvPr/>
          </p:nvSpPr>
          <p:spPr bwMode="auto">
            <a:xfrm>
              <a:off x="2218" y="636"/>
              <a:ext cx="128" cy="514"/>
            </a:xfrm>
            <a:custGeom>
              <a:avLst/>
              <a:gdLst>
                <a:gd name="T0" fmla="*/ 0 w 128"/>
                <a:gd name="T1" fmla="*/ 492 h 514"/>
                <a:gd name="T2" fmla="*/ 2 w 128"/>
                <a:gd name="T3" fmla="*/ 509 h 514"/>
                <a:gd name="T4" fmla="*/ 5 w 128"/>
                <a:gd name="T5" fmla="*/ 509 h 514"/>
                <a:gd name="T6" fmla="*/ 7 w 128"/>
                <a:gd name="T7" fmla="*/ 511 h 514"/>
                <a:gd name="T8" fmla="*/ 9 w 128"/>
                <a:gd name="T9" fmla="*/ 511 h 514"/>
                <a:gd name="T10" fmla="*/ 12 w 128"/>
                <a:gd name="T11" fmla="*/ 514 h 514"/>
                <a:gd name="T12" fmla="*/ 21 w 128"/>
                <a:gd name="T13" fmla="*/ 507 h 514"/>
                <a:gd name="T14" fmla="*/ 33 w 128"/>
                <a:gd name="T15" fmla="*/ 488 h 514"/>
                <a:gd name="T16" fmla="*/ 45 w 128"/>
                <a:gd name="T17" fmla="*/ 471 h 514"/>
                <a:gd name="T18" fmla="*/ 57 w 128"/>
                <a:gd name="T19" fmla="*/ 452 h 514"/>
                <a:gd name="T20" fmla="*/ 69 w 128"/>
                <a:gd name="T21" fmla="*/ 430 h 514"/>
                <a:gd name="T22" fmla="*/ 78 w 128"/>
                <a:gd name="T23" fmla="*/ 411 h 514"/>
                <a:gd name="T24" fmla="*/ 88 w 128"/>
                <a:gd name="T25" fmla="*/ 390 h 514"/>
                <a:gd name="T26" fmla="*/ 95 w 128"/>
                <a:gd name="T27" fmla="*/ 366 h 514"/>
                <a:gd name="T28" fmla="*/ 100 w 128"/>
                <a:gd name="T29" fmla="*/ 342 h 514"/>
                <a:gd name="T30" fmla="*/ 121 w 128"/>
                <a:gd name="T31" fmla="*/ 257 h 514"/>
                <a:gd name="T32" fmla="*/ 128 w 128"/>
                <a:gd name="T33" fmla="*/ 171 h 514"/>
                <a:gd name="T34" fmla="*/ 124 w 128"/>
                <a:gd name="T35" fmla="*/ 85 h 514"/>
                <a:gd name="T36" fmla="*/ 102 w 128"/>
                <a:gd name="T37" fmla="*/ 2 h 514"/>
                <a:gd name="T38" fmla="*/ 102 w 128"/>
                <a:gd name="T39" fmla="*/ 2 h 514"/>
                <a:gd name="T40" fmla="*/ 100 w 128"/>
                <a:gd name="T41" fmla="*/ 0 h 514"/>
                <a:gd name="T42" fmla="*/ 100 w 128"/>
                <a:gd name="T43" fmla="*/ 0 h 514"/>
                <a:gd name="T44" fmla="*/ 97 w 128"/>
                <a:gd name="T45" fmla="*/ 0 h 514"/>
                <a:gd name="T46" fmla="*/ 47 w 128"/>
                <a:gd name="T47" fmla="*/ 38 h 514"/>
                <a:gd name="T48" fmla="*/ 62 w 128"/>
                <a:gd name="T49" fmla="*/ 85 h 514"/>
                <a:gd name="T50" fmla="*/ 62 w 128"/>
                <a:gd name="T51" fmla="*/ 97 h 514"/>
                <a:gd name="T52" fmla="*/ 64 w 128"/>
                <a:gd name="T53" fmla="*/ 111 h 514"/>
                <a:gd name="T54" fmla="*/ 66 w 128"/>
                <a:gd name="T55" fmla="*/ 123 h 514"/>
                <a:gd name="T56" fmla="*/ 66 w 128"/>
                <a:gd name="T57" fmla="*/ 138 h 514"/>
                <a:gd name="T58" fmla="*/ 74 w 128"/>
                <a:gd name="T59" fmla="*/ 204 h 514"/>
                <a:gd name="T60" fmla="*/ 74 w 128"/>
                <a:gd name="T61" fmla="*/ 271 h 514"/>
                <a:gd name="T62" fmla="*/ 64 w 128"/>
                <a:gd name="T63" fmla="*/ 340 h 514"/>
                <a:gd name="T64" fmla="*/ 50 w 128"/>
                <a:gd name="T65" fmla="*/ 407 h 514"/>
                <a:gd name="T66" fmla="*/ 38 w 128"/>
                <a:gd name="T67" fmla="*/ 430 h 514"/>
                <a:gd name="T68" fmla="*/ 26 w 128"/>
                <a:gd name="T69" fmla="*/ 452 h 514"/>
                <a:gd name="T70" fmla="*/ 12 w 128"/>
                <a:gd name="T71" fmla="*/ 473 h 514"/>
                <a:gd name="T72" fmla="*/ 0 w 128"/>
                <a:gd name="T73" fmla="*/ 49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514">
                  <a:moveTo>
                    <a:pt x="0" y="492"/>
                  </a:moveTo>
                  <a:lnTo>
                    <a:pt x="2" y="509"/>
                  </a:lnTo>
                  <a:lnTo>
                    <a:pt x="5" y="509"/>
                  </a:lnTo>
                  <a:lnTo>
                    <a:pt x="7" y="511"/>
                  </a:lnTo>
                  <a:lnTo>
                    <a:pt x="9" y="511"/>
                  </a:lnTo>
                  <a:lnTo>
                    <a:pt x="12" y="514"/>
                  </a:lnTo>
                  <a:lnTo>
                    <a:pt x="21" y="507"/>
                  </a:lnTo>
                  <a:lnTo>
                    <a:pt x="33" y="488"/>
                  </a:lnTo>
                  <a:lnTo>
                    <a:pt x="45" y="471"/>
                  </a:lnTo>
                  <a:lnTo>
                    <a:pt x="57" y="452"/>
                  </a:lnTo>
                  <a:lnTo>
                    <a:pt x="69" y="430"/>
                  </a:lnTo>
                  <a:lnTo>
                    <a:pt x="78" y="411"/>
                  </a:lnTo>
                  <a:lnTo>
                    <a:pt x="88" y="390"/>
                  </a:lnTo>
                  <a:lnTo>
                    <a:pt x="95" y="366"/>
                  </a:lnTo>
                  <a:lnTo>
                    <a:pt x="100" y="342"/>
                  </a:lnTo>
                  <a:lnTo>
                    <a:pt x="121" y="257"/>
                  </a:lnTo>
                  <a:lnTo>
                    <a:pt x="128" y="171"/>
                  </a:lnTo>
                  <a:lnTo>
                    <a:pt x="124" y="85"/>
                  </a:lnTo>
                  <a:lnTo>
                    <a:pt x="102" y="2"/>
                  </a:lnTo>
                  <a:lnTo>
                    <a:pt x="102" y="2"/>
                  </a:lnTo>
                  <a:lnTo>
                    <a:pt x="100" y="0"/>
                  </a:lnTo>
                  <a:lnTo>
                    <a:pt x="100" y="0"/>
                  </a:lnTo>
                  <a:lnTo>
                    <a:pt x="97" y="0"/>
                  </a:lnTo>
                  <a:lnTo>
                    <a:pt x="47" y="38"/>
                  </a:lnTo>
                  <a:lnTo>
                    <a:pt x="62" y="85"/>
                  </a:lnTo>
                  <a:lnTo>
                    <a:pt x="62" y="97"/>
                  </a:lnTo>
                  <a:lnTo>
                    <a:pt x="64" y="111"/>
                  </a:lnTo>
                  <a:lnTo>
                    <a:pt x="66" y="123"/>
                  </a:lnTo>
                  <a:lnTo>
                    <a:pt x="66" y="138"/>
                  </a:lnTo>
                  <a:lnTo>
                    <a:pt x="74" y="204"/>
                  </a:lnTo>
                  <a:lnTo>
                    <a:pt x="74" y="271"/>
                  </a:lnTo>
                  <a:lnTo>
                    <a:pt x="64" y="340"/>
                  </a:lnTo>
                  <a:lnTo>
                    <a:pt x="50" y="407"/>
                  </a:lnTo>
                  <a:lnTo>
                    <a:pt x="38" y="430"/>
                  </a:lnTo>
                  <a:lnTo>
                    <a:pt x="26" y="452"/>
                  </a:lnTo>
                  <a:lnTo>
                    <a:pt x="12" y="473"/>
                  </a:lnTo>
                  <a:lnTo>
                    <a:pt x="0" y="49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0" name="Freeform 15"/>
            <p:cNvSpPr>
              <a:spLocks/>
            </p:cNvSpPr>
            <p:nvPr/>
          </p:nvSpPr>
          <p:spPr bwMode="auto">
            <a:xfrm>
              <a:off x="2492" y="207"/>
              <a:ext cx="691" cy="360"/>
            </a:xfrm>
            <a:custGeom>
              <a:avLst/>
              <a:gdLst>
                <a:gd name="T0" fmla="*/ 0 w 691"/>
                <a:gd name="T1" fmla="*/ 319 h 360"/>
                <a:gd name="T2" fmla="*/ 0 w 691"/>
                <a:gd name="T3" fmla="*/ 324 h 360"/>
                <a:gd name="T4" fmla="*/ 12 w 691"/>
                <a:gd name="T5" fmla="*/ 343 h 360"/>
                <a:gd name="T6" fmla="*/ 31 w 691"/>
                <a:gd name="T7" fmla="*/ 338 h 360"/>
                <a:gd name="T8" fmla="*/ 46 w 691"/>
                <a:gd name="T9" fmla="*/ 326 h 360"/>
                <a:gd name="T10" fmla="*/ 65 w 691"/>
                <a:gd name="T11" fmla="*/ 302 h 360"/>
                <a:gd name="T12" fmla="*/ 91 w 691"/>
                <a:gd name="T13" fmla="*/ 288 h 360"/>
                <a:gd name="T14" fmla="*/ 146 w 691"/>
                <a:gd name="T15" fmla="*/ 245 h 360"/>
                <a:gd name="T16" fmla="*/ 203 w 691"/>
                <a:gd name="T17" fmla="*/ 205 h 360"/>
                <a:gd name="T18" fmla="*/ 262 w 691"/>
                <a:gd name="T19" fmla="*/ 167 h 360"/>
                <a:gd name="T20" fmla="*/ 324 w 691"/>
                <a:gd name="T21" fmla="*/ 131 h 360"/>
                <a:gd name="T22" fmla="*/ 389 w 691"/>
                <a:gd name="T23" fmla="*/ 100 h 360"/>
                <a:gd name="T24" fmla="*/ 458 w 691"/>
                <a:gd name="T25" fmla="*/ 74 h 360"/>
                <a:gd name="T26" fmla="*/ 529 w 691"/>
                <a:gd name="T27" fmla="*/ 52 h 360"/>
                <a:gd name="T28" fmla="*/ 608 w 691"/>
                <a:gd name="T29" fmla="*/ 36 h 360"/>
                <a:gd name="T30" fmla="*/ 610 w 691"/>
                <a:gd name="T31" fmla="*/ 36 h 360"/>
                <a:gd name="T32" fmla="*/ 612 w 691"/>
                <a:gd name="T33" fmla="*/ 36 h 360"/>
                <a:gd name="T34" fmla="*/ 615 w 691"/>
                <a:gd name="T35" fmla="*/ 38 h 360"/>
                <a:gd name="T36" fmla="*/ 615 w 691"/>
                <a:gd name="T37" fmla="*/ 43 h 360"/>
                <a:gd name="T38" fmla="*/ 596 w 691"/>
                <a:gd name="T39" fmla="*/ 72 h 360"/>
                <a:gd name="T40" fmla="*/ 581 w 691"/>
                <a:gd name="T41" fmla="*/ 107 h 360"/>
                <a:gd name="T42" fmla="*/ 558 w 691"/>
                <a:gd name="T43" fmla="*/ 191 h 360"/>
                <a:gd name="T44" fmla="*/ 558 w 691"/>
                <a:gd name="T45" fmla="*/ 276 h 360"/>
                <a:gd name="T46" fmla="*/ 567 w 691"/>
                <a:gd name="T47" fmla="*/ 300 h 360"/>
                <a:gd name="T48" fmla="*/ 579 w 691"/>
                <a:gd name="T49" fmla="*/ 319 h 360"/>
                <a:gd name="T50" fmla="*/ 598 w 691"/>
                <a:gd name="T51" fmla="*/ 343 h 360"/>
                <a:gd name="T52" fmla="*/ 624 w 691"/>
                <a:gd name="T53" fmla="*/ 360 h 360"/>
                <a:gd name="T54" fmla="*/ 643 w 691"/>
                <a:gd name="T55" fmla="*/ 350 h 360"/>
                <a:gd name="T56" fmla="*/ 648 w 691"/>
                <a:gd name="T57" fmla="*/ 345 h 360"/>
                <a:gd name="T58" fmla="*/ 627 w 691"/>
                <a:gd name="T59" fmla="*/ 310 h 360"/>
                <a:gd name="T60" fmla="*/ 593 w 691"/>
                <a:gd name="T61" fmla="*/ 233 h 360"/>
                <a:gd name="T62" fmla="*/ 600 w 691"/>
                <a:gd name="T63" fmla="*/ 176 h 360"/>
                <a:gd name="T64" fmla="*/ 610 w 691"/>
                <a:gd name="T65" fmla="*/ 152 h 360"/>
                <a:gd name="T66" fmla="*/ 622 w 691"/>
                <a:gd name="T67" fmla="*/ 124 h 360"/>
                <a:gd name="T68" fmla="*/ 638 w 691"/>
                <a:gd name="T69" fmla="*/ 91 h 360"/>
                <a:gd name="T70" fmla="*/ 658 w 691"/>
                <a:gd name="T71" fmla="*/ 60 h 360"/>
                <a:gd name="T72" fmla="*/ 677 w 691"/>
                <a:gd name="T73" fmla="*/ 31 h 360"/>
                <a:gd name="T74" fmla="*/ 688 w 691"/>
                <a:gd name="T75" fmla="*/ 14 h 360"/>
                <a:gd name="T76" fmla="*/ 691 w 691"/>
                <a:gd name="T77" fmla="*/ 10 h 360"/>
                <a:gd name="T78" fmla="*/ 688 w 691"/>
                <a:gd name="T79" fmla="*/ 7 h 360"/>
                <a:gd name="T80" fmla="*/ 681 w 691"/>
                <a:gd name="T81" fmla="*/ 0 h 360"/>
                <a:gd name="T82" fmla="*/ 638 w 691"/>
                <a:gd name="T83" fmla="*/ 5 h 360"/>
                <a:gd name="T84" fmla="*/ 562 w 691"/>
                <a:gd name="T85" fmla="*/ 17 h 360"/>
                <a:gd name="T86" fmla="*/ 484 w 691"/>
                <a:gd name="T87" fmla="*/ 36 h 360"/>
                <a:gd name="T88" fmla="*/ 408 w 691"/>
                <a:gd name="T89" fmla="*/ 57 h 360"/>
                <a:gd name="T90" fmla="*/ 360 w 691"/>
                <a:gd name="T91" fmla="*/ 69 h 360"/>
                <a:gd name="T92" fmla="*/ 341 w 691"/>
                <a:gd name="T93" fmla="*/ 74 h 360"/>
                <a:gd name="T94" fmla="*/ 322 w 691"/>
                <a:gd name="T95" fmla="*/ 79 h 360"/>
                <a:gd name="T96" fmla="*/ 305 w 691"/>
                <a:gd name="T97" fmla="*/ 86 h 360"/>
                <a:gd name="T98" fmla="*/ 270 w 691"/>
                <a:gd name="T99" fmla="*/ 100 h 360"/>
                <a:gd name="T100" fmla="*/ 222 w 691"/>
                <a:gd name="T101" fmla="*/ 122 h 360"/>
                <a:gd name="T102" fmla="*/ 179 w 691"/>
                <a:gd name="T103" fmla="*/ 150 h 360"/>
                <a:gd name="T104" fmla="*/ 139 w 691"/>
                <a:gd name="T105" fmla="*/ 181 h 360"/>
                <a:gd name="T106" fmla="*/ 117 w 691"/>
                <a:gd name="T107" fmla="*/ 202 h 360"/>
                <a:gd name="T108" fmla="*/ 112 w 691"/>
                <a:gd name="T109" fmla="*/ 202 h 360"/>
                <a:gd name="T110" fmla="*/ 98 w 691"/>
                <a:gd name="T111" fmla="*/ 219 h 360"/>
                <a:gd name="T112" fmla="*/ 70 w 691"/>
                <a:gd name="T113" fmla="*/ 245 h 360"/>
                <a:gd name="T114" fmla="*/ 41 w 691"/>
                <a:gd name="T115" fmla="*/ 271 h 360"/>
                <a:gd name="T116" fmla="*/ 12 w 691"/>
                <a:gd name="T117" fmla="*/ 30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1" h="360">
                  <a:moveTo>
                    <a:pt x="0" y="319"/>
                  </a:moveTo>
                  <a:lnTo>
                    <a:pt x="0" y="319"/>
                  </a:lnTo>
                  <a:lnTo>
                    <a:pt x="0" y="321"/>
                  </a:lnTo>
                  <a:lnTo>
                    <a:pt x="0" y="324"/>
                  </a:lnTo>
                  <a:lnTo>
                    <a:pt x="0" y="326"/>
                  </a:lnTo>
                  <a:lnTo>
                    <a:pt x="12" y="343"/>
                  </a:lnTo>
                  <a:lnTo>
                    <a:pt x="24" y="343"/>
                  </a:lnTo>
                  <a:lnTo>
                    <a:pt x="31" y="338"/>
                  </a:lnTo>
                  <a:lnTo>
                    <a:pt x="39" y="333"/>
                  </a:lnTo>
                  <a:lnTo>
                    <a:pt x="46" y="326"/>
                  </a:lnTo>
                  <a:lnTo>
                    <a:pt x="55" y="314"/>
                  </a:lnTo>
                  <a:lnTo>
                    <a:pt x="65" y="302"/>
                  </a:lnTo>
                  <a:lnTo>
                    <a:pt x="77" y="295"/>
                  </a:lnTo>
                  <a:lnTo>
                    <a:pt x="91" y="288"/>
                  </a:lnTo>
                  <a:lnTo>
                    <a:pt x="120" y="267"/>
                  </a:lnTo>
                  <a:lnTo>
                    <a:pt x="146" y="245"/>
                  </a:lnTo>
                  <a:lnTo>
                    <a:pt x="174" y="224"/>
                  </a:lnTo>
                  <a:lnTo>
                    <a:pt x="203" y="205"/>
                  </a:lnTo>
                  <a:lnTo>
                    <a:pt x="234" y="186"/>
                  </a:lnTo>
                  <a:lnTo>
                    <a:pt x="262" y="167"/>
                  </a:lnTo>
                  <a:lnTo>
                    <a:pt x="293" y="148"/>
                  </a:lnTo>
                  <a:lnTo>
                    <a:pt x="324" y="131"/>
                  </a:lnTo>
                  <a:lnTo>
                    <a:pt x="355" y="114"/>
                  </a:lnTo>
                  <a:lnTo>
                    <a:pt x="389" y="100"/>
                  </a:lnTo>
                  <a:lnTo>
                    <a:pt x="422" y="86"/>
                  </a:lnTo>
                  <a:lnTo>
                    <a:pt x="458" y="74"/>
                  </a:lnTo>
                  <a:lnTo>
                    <a:pt x="493" y="62"/>
                  </a:lnTo>
                  <a:lnTo>
                    <a:pt x="529" y="52"/>
                  </a:lnTo>
                  <a:lnTo>
                    <a:pt x="567" y="43"/>
                  </a:lnTo>
                  <a:lnTo>
                    <a:pt x="608" y="36"/>
                  </a:lnTo>
                  <a:lnTo>
                    <a:pt x="610" y="36"/>
                  </a:lnTo>
                  <a:lnTo>
                    <a:pt x="610" y="36"/>
                  </a:lnTo>
                  <a:lnTo>
                    <a:pt x="612" y="36"/>
                  </a:lnTo>
                  <a:lnTo>
                    <a:pt x="612" y="36"/>
                  </a:lnTo>
                  <a:lnTo>
                    <a:pt x="615" y="36"/>
                  </a:lnTo>
                  <a:lnTo>
                    <a:pt x="615" y="38"/>
                  </a:lnTo>
                  <a:lnTo>
                    <a:pt x="615" y="41"/>
                  </a:lnTo>
                  <a:lnTo>
                    <a:pt x="615" y="43"/>
                  </a:lnTo>
                  <a:lnTo>
                    <a:pt x="603" y="55"/>
                  </a:lnTo>
                  <a:lnTo>
                    <a:pt x="596" y="72"/>
                  </a:lnTo>
                  <a:lnTo>
                    <a:pt x="591" y="88"/>
                  </a:lnTo>
                  <a:lnTo>
                    <a:pt x="581" y="107"/>
                  </a:lnTo>
                  <a:lnTo>
                    <a:pt x="569" y="148"/>
                  </a:lnTo>
                  <a:lnTo>
                    <a:pt x="558" y="191"/>
                  </a:lnTo>
                  <a:lnTo>
                    <a:pt x="553" y="233"/>
                  </a:lnTo>
                  <a:lnTo>
                    <a:pt x="558" y="276"/>
                  </a:lnTo>
                  <a:lnTo>
                    <a:pt x="562" y="288"/>
                  </a:lnTo>
                  <a:lnTo>
                    <a:pt x="567" y="300"/>
                  </a:lnTo>
                  <a:lnTo>
                    <a:pt x="572" y="310"/>
                  </a:lnTo>
                  <a:lnTo>
                    <a:pt x="579" y="319"/>
                  </a:lnTo>
                  <a:lnTo>
                    <a:pt x="586" y="331"/>
                  </a:lnTo>
                  <a:lnTo>
                    <a:pt x="598" y="343"/>
                  </a:lnTo>
                  <a:lnTo>
                    <a:pt x="610" y="352"/>
                  </a:lnTo>
                  <a:lnTo>
                    <a:pt x="624" y="360"/>
                  </a:lnTo>
                  <a:lnTo>
                    <a:pt x="643" y="352"/>
                  </a:lnTo>
                  <a:lnTo>
                    <a:pt x="643" y="350"/>
                  </a:lnTo>
                  <a:lnTo>
                    <a:pt x="646" y="348"/>
                  </a:lnTo>
                  <a:lnTo>
                    <a:pt x="648" y="345"/>
                  </a:lnTo>
                  <a:lnTo>
                    <a:pt x="648" y="343"/>
                  </a:lnTo>
                  <a:lnTo>
                    <a:pt x="627" y="310"/>
                  </a:lnTo>
                  <a:lnTo>
                    <a:pt x="605" y="274"/>
                  </a:lnTo>
                  <a:lnTo>
                    <a:pt x="593" y="233"/>
                  </a:lnTo>
                  <a:lnTo>
                    <a:pt x="598" y="191"/>
                  </a:lnTo>
                  <a:lnTo>
                    <a:pt x="600" y="176"/>
                  </a:lnTo>
                  <a:lnTo>
                    <a:pt x="605" y="164"/>
                  </a:lnTo>
                  <a:lnTo>
                    <a:pt x="610" y="152"/>
                  </a:lnTo>
                  <a:lnTo>
                    <a:pt x="612" y="141"/>
                  </a:lnTo>
                  <a:lnTo>
                    <a:pt x="622" y="124"/>
                  </a:lnTo>
                  <a:lnTo>
                    <a:pt x="631" y="107"/>
                  </a:lnTo>
                  <a:lnTo>
                    <a:pt x="638" y="91"/>
                  </a:lnTo>
                  <a:lnTo>
                    <a:pt x="648" y="74"/>
                  </a:lnTo>
                  <a:lnTo>
                    <a:pt x="658" y="60"/>
                  </a:lnTo>
                  <a:lnTo>
                    <a:pt x="667" y="45"/>
                  </a:lnTo>
                  <a:lnTo>
                    <a:pt x="677" y="31"/>
                  </a:lnTo>
                  <a:lnTo>
                    <a:pt x="686" y="17"/>
                  </a:lnTo>
                  <a:lnTo>
                    <a:pt x="688" y="14"/>
                  </a:lnTo>
                  <a:lnTo>
                    <a:pt x="688" y="12"/>
                  </a:lnTo>
                  <a:lnTo>
                    <a:pt x="691" y="10"/>
                  </a:lnTo>
                  <a:lnTo>
                    <a:pt x="691" y="10"/>
                  </a:lnTo>
                  <a:lnTo>
                    <a:pt x="688" y="7"/>
                  </a:lnTo>
                  <a:lnTo>
                    <a:pt x="684" y="5"/>
                  </a:lnTo>
                  <a:lnTo>
                    <a:pt x="681" y="0"/>
                  </a:lnTo>
                  <a:lnTo>
                    <a:pt x="677" y="0"/>
                  </a:lnTo>
                  <a:lnTo>
                    <a:pt x="638" y="5"/>
                  </a:lnTo>
                  <a:lnTo>
                    <a:pt x="600" y="10"/>
                  </a:lnTo>
                  <a:lnTo>
                    <a:pt x="562" y="17"/>
                  </a:lnTo>
                  <a:lnTo>
                    <a:pt x="524" y="26"/>
                  </a:lnTo>
                  <a:lnTo>
                    <a:pt x="484" y="36"/>
                  </a:lnTo>
                  <a:lnTo>
                    <a:pt x="446" y="45"/>
                  </a:lnTo>
                  <a:lnTo>
                    <a:pt x="408" y="57"/>
                  </a:lnTo>
                  <a:lnTo>
                    <a:pt x="369" y="69"/>
                  </a:lnTo>
                  <a:lnTo>
                    <a:pt x="360" y="69"/>
                  </a:lnTo>
                  <a:lnTo>
                    <a:pt x="350" y="72"/>
                  </a:lnTo>
                  <a:lnTo>
                    <a:pt x="341" y="74"/>
                  </a:lnTo>
                  <a:lnTo>
                    <a:pt x="331" y="76"/>
                  </a:lnTo>
                  <a:lnTo>
                    <a:pt x="322" y="79"/>
                  </a:lnTo>
                  <a:lnTo>
                    <a:pt x="315" y="81"/>
                  </a:lnTo>
                  <a:lnTo>
                    <a:pt x="305" y="86"/>
                  </a:lnTo>
                  <a:lnTo>
                    <a:pt x="296" y="88"/>
                  </a:lnTo>
                  <a:lnTo>
                    <a:pt x="270" y="100"/>
                  </a:lnTo>
                  <a:lnTo>
                    <a:pt x="246" y="110"/>
                  </a:lnTo>
                  <a:lnTo>
                    <a:pt x="222" y="122"/>
                  </a:lnTo>
                  <a:lnTo>
                    <a:pt x="200" y="136"/>
                  </a:lnTo>
                  <a:lnTo>
                    <a:pt x="179" y="150"/>
                  </a:lnTo>
                  <a:lnTo>
                    <a:pt x="158" y="164"/>
                  </a:lnTo>
                  <a:lnTo>
                    <a:pt x="139" y="181"/>
                  </a:lnTo>
                  <a:lnTo>
                    <a:pt x="120" y="200"/>
                  </a:lnTo>
                  <a:lnTo>
                    <a:pt x="117" y="202"/>
                  </a:lnTo>
                  <a:lnTo>
                    <a:pt x="115" y="202"/>
                  </a:lnTo>
                  <a:lnTo>
                    <a:pt x="112" y="202"/>
                  </a:lnTo>
                  <a:lnTo>
                    <a:pt x="110" y="205"/>
                  </a:lnTo>
                  <a:lnTo>
                    <a:pt x="98" y="219"/>
                  </a:lnTo>
                  <a:lnTo>
                    <a:pt x="84" y="231"/>
                  </a:lnTo>
                  <a:lnTo>
                    <a:pt x="70" y="245"/>
                  </a:lnTo>
                  <a:lnTo>
                    <a:pt x="55" y="257"/>
                  </a:lnTo>
                  <a:lnTo>
                    <a:pt x="41" y="271"/>
                  </a:lnTo>
                  <a:lnTo>
                    <a:pt x="27" y="286"/>
                  </a:lnTo>
                  <a:lnTo>
                    <a:pt x="12" y="302"/>
                  </a:lnTo>
                  <a:lnTo>
                    <a:pt x="0" y="31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ffectLst>
                  <a:glow rad="101600">
                    <a:schemeClr val="accent4">
                      <a:lumMod val="10000"/>
                      <a:alpha val="60000"/>
                    </a:schemeClr>
                  </a:glow>
                </a:effectLst>
              </a:endParaRPr>
            </a:p>
          </p:txBody>
        </p:sp>
        <p:sp>
          <p:nvSpPr>
            <p:cNvPr id="81" name="Freeform 16"/>
            <p:cNvSpPr>
              <a:spLocks/>
            </p:cNvSpPr>
            <p:nvPr/>
          </p:nvSpPr>
          <p:spPr bwMode="auto">
            <a:xfrm>
              <a:off x="2577" y="3392"/>
              <a:ext cx="74" cy="274"/>
            </a:xfrm>
            <a:custGeom>
              <a:avLst/>
              <a:gdLst>
                <a:gd name="T0" fmla="*/ 0 w 74"/>
                <a:gd name="T1" fmla="*/ 267 h 274"/>
                <a:gd name="T2" fmla="*/ 3 w 74"/>
                <a:gd name="T3" fmla="*/ 272 h 274"/>
                <a:gd name="T4" fmla="*/ 12 w 74"/>
                <a:gd name="T5" fmla="*/ 274 h 274"/>
                <a:gd name="T6" fmla="*/ 22 w 74"/>
                <a:gd name="T7" fmla="*/ 272 h 274"/>
                <a:gd name="T8" fmla="*/ 29 w 74"/>
                <a:gd name="T9" fmla="*/ 267 h 274"/>
                <a:gd name="T10" fmla="*/ 38 w 74"/>
                <a:gd name="T11" fmla="*/ 260 h 274"/>
                <a:gd name="T12" fmla="*/ 55 w 74"/>
                <a:gd name="T13" fmla="*/ 200 h 274"/>
                <a:gd name="T14" fmla="*/ 67 w 74"/>
                <a:gd name="T15" fmla="*/ 138 h 274"/>
                <a:gd name="T16" fmla="*/ 72 w 74"/>
                <a:gd name="T17" fmla="*/ 76 h 274"/>
                <a:gd name="T18" fmla="*/ 74 w 74"/>
                <a:gd name="T19" fmla="*/ 15 h 274"/>
                <a:gd name="T20" fmla="*/ 72 w 74"/>
                <a:gd name="T21" fmla="*/ 10 h 274"/>
                <a:gd name="T22" fmla="*/ 69 w 74"/>
                <a:gd name="T23" fmla="*/ 5 h 274"/>
                <a:gd name="T24" fmla="*/ 65 w 74"/>
                <a:gd name="T25" fmla="*/ 3 h 274"/>
                <a:gd name="T26" fmla="*/ 60 w 74"/>
                <a:gd name="T27" fmla="*/ 0 h 274"/>
                <a:gd name="T28" fmla="*/ 55 w 74"/>
                <a:gd name="T29" fmla="*/ 0 h 274"/>
                <a:gd name="T30" fmla="*/ 53 w 74"/>
                <a:gd name="T31" fmla="*/ 3 h 274"/>
                <a:gd name="T32" fmla="*/ 48 w 74"/>
                <a:gd name="T33" fmla="*/ 5 h 274"/>
                <a:gd name="T34" fmla="*/ 43 w 74"/>
                <a:gd name="T35" fmla="*/ 7 h 274"/>
                <a:gd name="T36" fmla="*/ 41 w 74"/>
                <a:gd name="T37" fmla="*/ 31 h 274"/>
                <a:gd name="T38" fmla="*/ 43 w 74"/>
                <a:gd name="T39" fmla="*/ 55 h 274"/>
                <a:gd name="T40" fmla="*/ 41 w 74"/>
                <a:gd name="T41" fmla="*/ 81 h 274"/>
                <a:gd name="T42" fmla="*/ 34 w 74"/>
                <a:gd name="T43" fmla="*/ 103 h 274"/>
                <a:gd name="T44" fmla="*/ 29 w 74"/>
                <a:gd name="T45" fmla="*/ 134 h 274"/>
                <a:gd name="T46" fmla="*/ 24 w 74"/>
                <a:gd name="T47" fmla="*/ 167 h 274"/>
                <a:gd name="T48" fmla="*/ 19 w 74"/>
                <a:gd name="T49" fmla="*/ 198 h 274"/>
                <a:gd name="T50" fmla="*/ 12 w 74"/>
                <a:gd name="T51" fmla="*/ 226 h 274"/>
                <a:gd name="T52" fmla="*/ 7 w 74"/>
                <a:gd name="T53" fmla="*/ 236 h 274"/>
                <a:gd name="T54" fmla="*/ 5 w 74"/>
                <a:gd name="T55" fmla="*/ 245 h 274"/>
                <a:gd name="T56" fmla="*/ 3 w 74"/>
                <a:gd name="T57" fmla="*/ 257 h 274"/>
                <a:gd name="T58" fmla="*/ 0 w 74"/>
                <a:gd name="T59" fmla="*/ 267 h 274"/>
                <a:gd name="T60" fmla="*/ 0 w 74"/>
                <a:gd name="T61" fmla="*/ 26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274">
                  <a:moveTo>
                    <a:pt x="0" y="267"/>
                  </a:moveTo>
                  <a:lnTo>
                    <a:pt x="3" y="272"/>
                  </a:lnTo>
                  <a:lnTo>
                    <a:pt x="12" y="274"/>
                  </a:lnTo>
                  <a:lnTo>
                    <a:pt x="22" y="272"/>
                  </a:lnTo>
                  <a:lnTo>
                    <a:pt x="29" y="267"/>
                  </a:lnTo>
                  <a:lnTo>
                    <a:pt x="38" y="260"/>
                  </a:lnTo>
                  <a:lnTo>
                    <a:pt x="55" y="200"/>
                  </a:lnTo>
                  <a:lnTo>
                    <a:pt x="67" y="138"/>
                  </a:lnTo>
                  <a:lnTo>
                    <a:pt x="72" y="76"/>
                  </a:lnTo>
                  <a:lnTo>
                    <a:pt x="74" y="15"/>
                  </a:lnTo>
                  <a:lnTo>
                    <a:pt x="72" y="10"/>
                  </a:lnTo>
                  <a:lnTo>
                    <a:pt x="69" y="5"/>
                  </a:lnTo>
                  <a:lnTo>
                    <a:pt x="65" y="3"/>
                  </a:lnTo>
                  <a:lnTo>
                    <a:pt x="60" y="0"/>
                  </a:lnTo>
                  <a:lnTo>
                    <a:pt x="55" y="0"/>
                  </a:lnTo>
                  <a:lnTo>
                    <a:pt x="53" y="3"/>
                  </a:lnTo>
                  <a:lnTo>
                    <a:pt x="48" y="5"/>
                  </a:lnTo>
                  <a:lnTo>
                    <a:pt x="43" y="7"/>
                  </a:lnTo>
                  <a:lnTo>
                    <a:pt x="41" y="31"/>
                  </a:lnTo>
                  <a:lnTo>
                    <a:pt x="43" y="55"/>
                  </a:lnTo>
                  <a:lnTo>
                    <a:pt x="41" y="81"/>
                  </a:lnTo>
                  <a:lnTo>
                    <a:pt x="34" y="103"/>
                  </a:lnTo>
                  <a:lnTo>
                    <a:pt x="29" y="134"/>
                  </a:lnTo>
                  <a:lnTo>
                    <a:pt x="24" y="167"/>
                  </a:lnTo>
                  <a:lnTo>
                    <a:pt x="19" y="198"/>
                  </a:lnTo>
                  <a:lnTo>
                    <a:pt x="12" y="226"/>
                  </a:lnTo>
                  <a:lnTo>
                    <a:pt x="7" y="236"/>
                  </a:lnTo>
                  <a:lnTo>
                    <a:pt x="5" y="245"/>
                  </a:lnTo>
                  <a:lnTo>
                    <a:pt x="3" y="257"/>
                  </a:lnTo>
                  <a:lnTo>
                    <a:pt x="0" y="267"/>
                  </a:lnTo>
                  <a:lnTo>
                    <a:pt x="0" y="2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2" name="Freeform 17"/>
            <p:cNvSpPr>
              <a:spLocks/>
            </p:cNvSpPr>
            <p:nvPr/>
          </p:nvSpPr>
          <p:spPr bwMode="auto">
            <a:xfrm>
              <a:off x="2584" y="1864"/>
              <a:ext cx="353" cy="119"/>
            </a:xfrm>
            <a:custGeom>
              <a:avLst/>
              <a:gdLst>
                <a:gd name="T0" fmla="*/ 3 w 353"/>
                <a:gd name="T1" fmla="*/ 67 h 119"/>
                <a:gd name="T2" fmla="*/ 343 w 353"/>
                <a:gd name="T3" fmla="*/ 119 h 119"/>
                <a:gd name="T4" fmla="*/ 346 w 353"/>
                <a:gd name="T5" fmla="*/ 117 h 119"/>
                <a:gd name="T6" fmla="*/ 348 w 353"/>
                <a:gd name="T7" fmla="*/ 112 h 119"/>
                <a:gd name="T8" fmla="*/ 350 w 353"/>
                <a:gd name="T9" fmla="*/ 109 h 119"/>
                <a:gd name="T10" fmla="*/ 353 w 353"/>
                <a:gd name="T11" fmla="*/ 105 h 119"/>
                <a:gd name="T12" fmla="*/ 343 w 353"/>
                <a:gd name="T13" fmla="*/ 88 h 119"/>
                <a:gd name="T14" fmla="*/ 327 w 353"/>
                <a:gd name="T15" fmla="*/ 74 h 119"/>
                <a:gd name="T16" fmla="*/ 310 w 353"/>
                <a:gd name="T17" fmla="*/ 62 h 119"/>
                <a:gd name="T18" fmla="*/ 291 w 353"/>
                <a:gd name="T19" fmla="*/ 52 h 119"/>
                <a:gd name="T20" fmla="*/ 274 w 353"/>
                <a:gd name="T21" fmla="*/ 43 h 119"/>
                <a:gd name="T22" fmla="*/ 255 w 353"/>
                <a:gd name="T23" fmla="*/ 36 h 119"/>
                <a:gd name="T24" fmla="*/ 236 w 353"/>
                <a:gd name="T25" fmla="*/ 31 h 119"/>
                <a:gd name="T26" fmla="*/ 215 w 353"/>
                <a:gd name="T27" fmla="*/ 26 h 119"/>
                <a:gd name="T28" fmla="*/ 196 w 353"/>
                <a:gd name="T29" fmla="*/ 21 h 119"/>
                <a:gd name="T30" fmla="*/ 174 w 353"/>
                <a:gd name="T31" fmla="*/ 19 h 119"/>
                <a:gd name="T32" fmla="*/ 155 w 353"/>
                <a:gd name="T33" fmla="*/ 14 h 119"/>
                <a:gd name="T34" fmla="*/ 136 w 353"/>
                <a:gd name="T35" fmla="*/ 9 h 119"/>
                <a:gd name="T36" fmla="*/ 50 w 353"/>
                <a:gd name="T37" fmla="*/ 0 h 119"/>
                <a:gd name="T38" fmla="*/ 46 w 353"/>
                <a:gd name="T39" fmla="*/ 2 h 119"/>
                <a:gd name="T40" fmla="*/ 43 w 353"/>
                <a:gd name="T41" fmla="*/ 9 h 119"/>
                <a:gd name="T42" fmla="*/ 43 w 353"/>
                <a:gd name="T43" fmla="*/ 17 h 119"/>
                <a:gd name="T44" fmla="*/ 41 w 353"/>
                <a:gd name="T45" fmla="*/ 24 h 119"/>
                <a:gd name="T46" fmla="*/ 0 w 353"/>
                <a:gd name="T47" fmla="*/ 67 h 119"/>
                <a:gd name="T48" fmla="*/ 3 w 353"/>
                <a:gd name="T49" fmla="*/ 6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 h="119">
                  <a:moveTo>
                    <a:pt x="3" y="67"/>
                  </a:moveTo>
                  <a:lnTo>
                    <a:pt x="343" y="119"/>
                  </a:lnTo>
                  <a:lnTo>
                    <a:pt x="346" y="117"/>
                  </a:lnTo>
                  <a:lnTo>
                    <a:pt x="348" y="112"/>
                  </a:lnTo>
                  <a:lnTo>
                    <a:pt x="350" y="109"/>
                  </a:lnTo>
                  <a:lnTo>
                    <a:pt x="353" y="105"/>
                  </a:lnTo>
                  <a:lnTo>
                    <a:pt x="343" y="88"/>
                  </a:lnTo>
                  <a:lnTo>
                    <a:pt x="327" y="74"/>
                  </a:lnTo>
                  <a:lnTo>
                    <a:pt x="310" y="62"/>
                  </a:lnTo>
                  <a:lnTo>
                    <a:pt x="291" y="52"/>
                  </a:lnTo>
                  <a:lnTo>
                    <a:pt x="274" y="43"/>
                  </a:lnTo>
                  <a:lnTo>
                    <a:pt x="255" y="36"/>
                  </a:lnTo>
                  <a:lnTo>
                    <a:pt x="236" y="31"/>
                  </a:lnTo>
                  <a:lnTo>
                    <a:pt x="215" y="26"/>
                  </a:lnTo>
                  <a:lnTo>
                    <a:pt x="196" y="21"/>
                  </a:lnTo>
                  <a:lnTo>
                    <a:pt x="174" y="19"/>
                  </a:lnTo>
                  <a:lnTo>
                    <a:pt x="155" y="14"/>
                  </a:lnTo>
                  <a:lnTo>
                    <a:pt x="136" y="9"/>
                  </a:lnTo>
                  <a:lnTo>
                    <a:pt x="50" y="0"/>
                  </a:lnTo>
                  <a:lnTo>
                    <a:pt x="46" y="2"/>
                  </a:lnTo>
                  <a:lnTo>
                    <a:pt x="43" y="9"/>
                  </a:lnTo>
                  <a:lnTo>
                    <a:pt x="43" y="17"/>
                  </a:lnTo>
                  <a:lnTo>
                    <a:pt x="41" y="24"/>
                  </a:lnTo>
                  <a:lnTo>
                    <a:pt x="0" y="67"/>
                  </a:lnTo>
                  <a:lnTo>
                    <a:pt x="3" y="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3" name="Freeform 18"/>
            <p:cNvSpPr>
              <a:spLocks/>
            </p:cNvSpPr>
            <p:nvPr/>
          </p:nvSpPr>
          <p:spPr bwMode="auto">
            <a:xfrm>
              <a:off x="2632" y="1666"/>
              <a:ext cx="1069" cy="1553"/>
            </a:xfrm>
            <a:custGeom>
              <a:avLst/>
              <a:gdLst>
                <a:gd name="T0" fmla="*/ 0 w 1069"/>
                <a:gd name="T1" fmla="*/ 1531 h 1553"/>
                <a:gd name="T2" fmla="*/ 12 w 1069"/>
                <a:gd name="T3" fmla="*/ 1553 h 1553"/>
                <a:gd name="T4" fmla="*/ 24 w 1069"/>
                <a:gd name="T5" fmla="*/ 1538 h 1553"/>
                <a:gd name="T6" fmla="*/ 36 w 1069"/>
                <a:gd name="T7" fmla="*/ 1407 h 1553"/>
                <a:gd name="T8" fmla="*/ 52 w 1069"/>
                <a:gd name="T9" fmla="*/ 1162 h 1553"/>
                <a:gd name="T10" fmla="*/ 69 w 1069"/>
                <a:gd name="T11" fmla="*/ 1031 h 1553"/>
                <a:gd name="T12" fmla="*/ 69 w 1069"/>
                <a:gd name="T13" fmla="*/ 1017 h 1553"/>
                <a:gd name="T14" fmla="*/ 74 w 1069"/>
                <a:gd name="T15" fmla="*/ 931 h 1553"/>
                <a:gd name="T16" fmla="*/ 86 w 1069"/>
                <a:gd name="T17" fmla="*/ 776 h 1553"/>
                <a:gd name="T18" fmla="*/ 107 w 1069"/>
                <a:gd name="T19" fmla="*/ 688 h 1553"/>
                <a:gd name="T20" fmla="*/ 112 w 1069"/>
                <a:gd name="T21" fmla="*/ 667 h 1553"/>
                <a:gd name="T22" fmla="*/ 124 w 1069"/>
                <a:gd name="T23" fmla="*/ 641 h 1553"/>
                <a:gd name="T24" fmla="*/ 152 w 1069"/>
                <a:gd name="T25" fmla="*/ 579 h 1553"/>
                <a:gd name="T26" fmla="*/ 198 w 1069"/>
                <a:gd name="T27" fmla="*/ 522 h 1553"/>
                <a:gd name="T28" fmla="*/ 250 w 1069"/>
                <a:gd name="T29" fmla="*/ 469 h 1553"/>
                <a:gd name="T30" fmla="*/ 305 w 1069"/>
                <a:gd name="T31" fmla="*/ 424 h 1553"/>
                <a:gd name="T32" fmla="*/ 374 w 1069"/>
                <a:gd name="T33" fmla="*/ 381 h 1553"/>
                <a:gd name="T34" fmla="*/ 440 w 1069"/>
                <a:gd name="T35" fmla="*/ 338 h 1553"/>
                <a:gd name="T36" fmla="*/ 509 w 1069"/>
                <a:gd name="T37" fmla="*/ 298 h 1553"/>
                <a:gd name="T38" fmla="*/ 581 w 1069"/>
                <a:gd name="T39" fmla="*/ 260 h 1553"/>
                <a:gd name="T40" fmla="*/ 652 w 1069"/>
                <a:gd name="T41" fmla="*/ 222 h 1553"/>
                <a:gd name="T42" fmla="*/ 726 w 1069"/>
                <a:gd name="T43" fmla="*/ 186 h 1553"/>
                <a:gd name="T44" fmla="*/ 802 w 1069"/>
                <a:gd name="T45" fmla="*/ 153 h 1553"/>
                <a:gd name="T46" fmla="*/ 881 w 1069"/>
                <a:gd name="T47" fmla="*/ 119 h 1553"/>
                <a:gd name="T48" fmla="*/ 928 w 1069"/>
                <a:gd name="T49" fmla="*/ 103 h 1553"/>
                <a:gd name="T50" fmla="*/ 976 w 1069"/>
                <a:gd name="T51" fmla="*/ 86 h 1553"/>
                <a:gd name="T52" fmla="*/ 1021 w 1069"/>
                <a:gd name="T53" fmla="*/ 67 h 1553"/>
                <a:gd name="T54" fmla="*/ 1064 w 1069"/>
                <a:gd name="T55" fmla="*/ 48 h 1553"/>
                <a:gd name="T56" fmla="*/ 1069 w 1069"/>
                <a:gd name="T57" fmla="*/ 36 h 1553"/>
                <a:gd name="T58" fmla="*/ 1064 w 1069"/>
                <a:gd name="T59" fmla="*/ 24 h 1553"/>
                <a:gd name="T60" fmla="*/ 1033 w 1069"/>
                <a:gd name="T61" fmla="*/ 10 h 1553"/>
                <a:gd name="T62" fmla="*/ 997 w 1069"/>
                <a:gd name="T63" fmla="*/ 0 h 1553"/>
                <a:gd name="T64" fmla="*/ 959 w 1069"/>
                <a:gd name="T65" fmla="*/ 0 h 1553"/>
                <a:gd name="T66" fmla="*/ 921 w 1069"/>
                <a:gd name="T67" fmla="*/ 5 h 1553"/>
                <a:gd name="T68" fmla="*/ 840 w 1069"/>
                <a:gd name="T69" fmla="*/ 50 h 1553"/>
                <a:gd name="T70" fmla="*/ 759 w 1069"/>
                <a:gd name="T71" fmla="*/ 93 h 1553"/>
                <a:gd name="T72" fmla="*/ 678 w 1069"/>
                <a:gd name="T73" fmla="*/ 134 h 1553"/>
                <a:gd name="T74" fmla="*/ 598 w 1069"/>
                <a:gd name="T75" fmla="*/ 177 h 1553"/>
                <a:gd name="T76" fmla="*/ 519 w 1069"/>
                <a:gd name="T77" fmla="*/ 222 h 1553"/>
                <a:gd name="T78" fmla="*/ 440 w 1069"/>
                <a:gd name="T79" fmla="*/ 267 h 1553"/>
                <a:gd name="T80" fmla="*/ 364 w 1069"/>
                <a:gd name="T81" fmla="*/ 315 h 1553"/>
                <a:gd name="T82" fmla="*/ 293 w 1069"/>
                <a:gd name="T83" fmla="*/ 367 h 1553"/>
                <a:gd name="T84" fmla="*/ 264 w 1069"/>
                <a:gd name="T85" fmla="*/ 386 h 1553"/>
                <a:gd name="T86" fmla="*/ 233 w 1069"/>
                <a:gd name="T87" fmla="*/ 407 h 1553"/>
                <a:gd name="T88" fmla="*/ 198 w 1069"/>
                <a:gd name="T89" fmla="*/ 441 h 1553"/>
                <a:gd name="T90" fmla="*/ 162 w 1069"/>
                <a:gd name="T91" fmla="*/ 477 h 1553"/>
                <a:gd name="T92" fmla="*/ 131 w 1069"/>
                <a:gd name="T93" fmla="*/ 517 h 1553"/>
                <a:gd name="T94" fmla="*/ 107 w 1069"/>
                <a:gd name="T95" fmla="*/ 562 h 1553"/>
                <a:gd name="T96" fmla="*/ 79 w 1069"/>
                <a:gd name="T97" fmla="*/ 650 h 1553"/>
                <a:gd name="T98" fmla="*/ 62 w 1069"/>
                <a:gd name="T99" fmla="*/ 741 h 1553"/>
                <a:gd name="T100" fmla="*/ 60 w 1069"/>
                <a:gd name="T101" fmla="*/ 798 h 1553"/>
                <a:gd name="T102" fmla="*/ 48 w 1069"/>
                <a:gd name="T103" fmla="*/ 855 h 1553"/>
                <a:gd name="T104" fmla="*/ 21 w 1069"/>
                <a:gd name="T105" fmla="*/ 1169 h 1553"/>
                <a:gd name="T106" fmla="*/ 0 w 1069"/>
                <a:gd name="T107" fmla="*/ 148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9" h="1553">
                  <a:moveTo>
                    <a:pt x="0" y="1483"/>
                  </a:moveTo>
                  <a:lnTo>
                    <a:pt x="0" y="1531"/>
                  </a:lnTo>
                  <a:lnTo>
                    <a:pt x="5" y="1553"/>
                  </a:lnTo>
                  <a:lnTo>
                    <a:pt x="12" y="1553"/>
                  </a:lnTo>
                  <a:lnTo>
                    <a:pt x="19" y="1545"/>
                  </a:lnTo>
                  <a:lnTo>
                    <a:pt x="24" y="1538"/>
                  </a:lnTo>
                  <a:lnTo>
                    <a:pt x="29" y="1531"/>
                  </a:lnTo>
                  <a:lnTo>
                    <a:pt x="36" y="1407"/>
                  </a:lnTo>
                  <a:lnTo>
                    <a:pt x="43" y="1284"/>
                  </a:lnTo>
                  <a:lnTo>
                    <a:pt x="52" y="1162"/>
                  </a:lnTo>
                  <a:lnTo>
                    <a:pt x="69" y="1038"/>
                  </a:lnTo>
                  <a:lnTo>
                    <a:pt x="69" y="1031"/>
                  </a:lnTo>
                  <a:lnTo>
                    <a:pt x="69" y="1024"/>
                  </a:lnTo>
                  <a:lnTo>
                    <a:pt x="69" y="1017"/>
                  </a:lnTo>
                  <a:lnTo>
                    <a:pt x="67" y="1010"/>
                  </a:lnTo>
                  <a:lnTo>
                    <a:pt x="74" y="931"/>
                  </a:lnTo>
                  <a:lnTo>
                    <a:pt x="76" y="853"/>
                  </a:lnTo>
                  <a:lnTo>
                    <a:pt x="86" y="776"/>
                  </a:lnTo>
                  <a:lnTo>
                    <a:pt x="107" y="703"/>
                  </a:lnTo>
                  <a:lnTo>
                    <a:pt x="107" y="688"/>
                  </a:lnTo>
                  <a:lnTo>
                    <a:pt x="110" y="679"/>
                  </a:lnTo>
                  <a:lnTo>
                    <a:pt x="112" y="667"/>
                  </a:lnTo>
                  <a:lnTo>
                    <a:pt x="114" y="657"/>
                  </a:lnTo>
                  <a:lnTo>
                    <a:pt x="124" y="641"/>
                  </a:lnTo>
                  <a:lnTo>
                    <a:pt x="136" y="610"/>
                  </a:lnTo>
                  <a:lnTo>
                    <a:pt x="152" y="579"/>
                  </a:lnTo>
                  <a:lnTo>
                    <a:pt x="174" y="550"/>
                  </a:lnTo>
                  <a:lnTo>
                    <a:pt x="198" y="522"/>
                  </a:lnTo>
                  <a:lnTo>
                    <a:pt x="221" y="496"/>
                  </a:lnTo>
                  <a:lnTo>
                    <a:pt x="250" y="469"/>
                  </a:lnTo>
                  <a:lnTo>
                    <a:pt x="279" y="446"/>
                  </a:lnTo>
                  <a:lnTo>
                    <a:pt x="305" y="424"/>
                  </a:lnTo>
                  <a:lnTo>
                    <a:pt x="338" y="403"/>
                  </a:lnTo>
                  <a:lnTo>
                    <a:pt x="374" y="381"/>
                  </a:lnTo>
                  <a:lnTo>
                    <a:pt x="407" y="360"/>
                  </a:lnTo>
                  <a:lnTo>
                    <a:pt x="440" y="338"/>
                  </a:lnTo>
                  <a:lnTo>
                    <a:pt x="476" y="319"/>
                  </a:lnTo>
                  <a:lnTo>
                    <a:pt x="509" y="298"/>
                  </a:lnTo>
                  <a:lnTo>
                    <a:pt x="545" y="279"/>
                  </a:lnTo>
                  <a:lnTo>
                    <a:pt x="581" y="260"/>
                  </a:lnTo>
                  <a:lnTo>
                    <a:pt x="617" y="241"/>
                  </a:lnTo>
                  <a:lnTo>
                    <a:pt x="652" y="222"/>
                  </a:lnTo>
                  <a:lnTo>
                    <a:pt x="688" y="205"/>
                  </a:lnTo>
                  <a:lnTo>
                    <a:pt x="726" y="186"/>
                  </a:lnTo>
                  <a:lnTo>
                    <a:pt x="764" y="169"/>
                  </a:lnTo>
                  <a:lnTo>
                    <a:pt x="802" y="153"/>
                  </a:lnTo>
                  <a:lnTo>
                    <a:pt x="840" y="136"/>
                  </a:lnTo>
                  <a:lnTo>
                    <a:pt x="881" y="119"/>
                  </a:lnTo>
                  <a:lnTo>
                    <a:pt x="905" y="110"/>
                  </a:lnTo>
                  <a:lnTo>
                    <a:pt x="928" y="103"/>
                  </a:lnTo>
                  <a:lnTo>
                    <a:pt x="952" y="93"/>
                  </a:lnTo>
                  <a:lnTo>
                    <a:pt x="976" y="86"/>
                  </a:lnTo>
                  <a:lnTo>
                    <a:pt x="1000" y="77"/>
                  </a:lnTo>
                  <a:lnTo>
                    <a:pt x="1021" y="67"/>
                  </a:lnTo>
                  <a:lnTo>
                    <a:pt x="1043" y="58"/>
                  </a:lnTo>
                  <a:lnTo>
                    <a:pt x="1064" y="48"/>
                  </a:lnTo>
                  <a:lnTo>
                    <a:pt x="1067" y="43"/>
                  </a:lnTo>
                  <a:lnTo>
                    <a:pt x="1069" y="36"/>
                  </a:lnTo>
                  <a:lnTo>
                    <a:pt x="1067" y="29"/>
                  </a:lnTo>
                  <a:lnTo>
                    <a:pt x="1064" y="24"/>
                  </a:lnTo>
                  <a:lnTo>
                    <a:pt x="1050" y="17"/>
                  </a:lnTo>
                  <a:lnTo>
                    <a:pt x="1033" y="10"/>
                  </a:lnTo>
                  <a:lnTo>
                    <a:pt x="1014" y="5"/>
                  </a:lnTo>
                  <a:lnTo>
                    <a:pt x="997" y="0"/>
                  </a:lnTo>
                  <a:lnTo>
                    <a:pt x="978" y="0"/>
                  </a:lnTo>
                  <a:lnTo>
                    <a:pt x="959" y="0"/>
                  </a:lnTo>
                  <a:lnTo>
                    <a:pt x="940" y="0"/>
                  </a:lnTo>
                  <a:lnTo>
                    <a:pt x="921" y="5"/>
                  </a:lnTo>
                  <a:lnTo>
                    <a:pt x="881" y="27"/>
                  </a:lnTo>
                  <a:lnTo>
                    <a:pt x="840" y="50"/>
                  </a:lnTo>
                  <a:lnTo>
                    <a:pt x="800" y="72"/>
                  </a:lnTo>
                  <a:lnTo>
                    <a:pt x="759" y="93"/>
                  </a:lnTo>
                  <a:lnTo>
                    <a:pt x="719" y="115"/>
                  </a:lnTo>
                  <a:lnTo>
                    <a:pt x="678" y="134"/>
                  </a:lnTo>
                  <a:lnTo>
                    <a:pt x="638" y="155"/>
                  </a:lnTo>
                  <a:lnTo>
                    <a:pt x="598" y="177"/>
                  </a:lnTo>
                  <a:lnTo>
                    <a:pt x="557" y="198"/>
                  </a:lnTo>
                  <a:lnTo>
                    <a:pt x="519" y="222"/>
                  </a:lnTo>
                  <a:lnTo>
                    <a:pt x="479" y="243"/>
                  </a:lnTo>
                  <a:lnTo>
                    <a:pt x="440" y="267"/>
                  </a:lnTo>
                  <a:lnTo>
                    <a:pt x="402" y="291"/>
                  </a:lnTo>
                  <a:lnTo>
                    <a:pt x="364" y="315"/>
                  </a:lnTo>
                  <a:lnTo>
                    <a:pt x="329" y="341"/>
                  </a:lnTo>
                  <a:lnTo>
                    <a:pt x="293" y="367"/>
                  </a:lnTo>
                  <a:lnTo>
                    <a:pt x="276" y="377"/>
                  </a:lnTo>
                  <a:lnTo>
                    <a:pt x="264" y="386"/>
                  </a:lnTo>
                  <a:lnTo>
                    <a:pt x="250" y="398"/>
                  </a:lnTo>
                  <a:lnTo>
                    <a:pt x="233" y="407"/>
                  </a:lnTo>
                  <a:lnTo>
                    <a:pt x="214" y="424"/>
                  </a:lnTo>
                  <a:lnTo>
                    <a:pt x="198" y="441"/>
                  </a:lnTo>
                  <a:lnTo>
                    <a:pt x="179" y="457"/>
                  </a:lnTo>
                  <a:lnTo>
                    <a:pt x="162" y="477"/>
                  </a:lnTo>
                  <a:lnTo>
                    <a:pt x="148" y="496"/>
                  </a:lnTo>
                  <a:lnTo>
                    <a:pt x="131" y="517"/>
                  </a:lnTo>
                  <a:lnTo>
                    <a:pt x="119" y="538"/>
                  </a:lnTo>
                  <a:lnTo>
                    <a:pt x="107" y="562"/>
                  </a:lnTo>
                  <a:lnTo>
                    <a:pt x="90" y="607"/>
                  </a:lnTo>
                  <a:lnTo>
                    <a:pt x="79" y="650"/>
                  </a:lnTo>
                  <a:lnTo>
                    <a:pt x="69" y="696"/>
                  </a:lnTo>
                  <a:lnTo>
                    <a:pt x="62" y="741"/>
                  </a:lnTo>
                  <a:lnTo>
                    <a:pt x="60" y="769"/>
                  </a:lnTo>
                  <a:lnTo>
                    <a:pt x="60" y="798"/>
                  </a:lnTo>
                  <a:lnTo>
                    <a:pt x="55" y="826"/>
                  </a:lnTo>
                  <a:lnTo>
                    <a:pt x="48" y="855"/>
                  </a:lnTo>
                  <a:lnTo>
                    <a:pt x="31" y="1012"/>
                  </a:lnTo>
                  <a:lnTo>
                    <a:pt x="21" y="1169"/>
                  </a:lnTo>
                  <a:lnTo>
                    <a:pt x="14" y="1326"/>
                  </a:lnTo>
                  <a:lnTo>
                    <a:pt x="0" y="148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4" name="Freeform 19"/>
            <p:cNvSpPr>
              <a:spLocks/>
            </p:cNvSpPr>
            <p:nvPr/>
          </p:nvSpPr>
          <p:spPr bwMode="auto">
            <a:xfrm>
              <a:off x="2656" y="3266"/>
              <a:ext cx="271" cy="467"/>
            </a:xfrm>
            <a:custGeom>
              <a:avLst/>
              <a:gdLst>
                <a:gd name="T0" fmla="*/ 12 w 271"/>
                <a:gd name="T1" fmla="*/ 31 h 467"/>
                <a:gd name="T2" fmla="*/ 47 w 271"/>
                <a:gd name="T3" fmla="*/ 52 h 467"/>
                <a:gd name="T4" fmla="*/ 88 w 271"/>
                <a:gd name="T5" fmla="*/ 72 h 467"/>
                <a:gd name="T6" fmla="*/ 128 w 271"/>
                <a:gd name="T7" fmla="*/ 81 h 467"/>
                <a:gd name="T8" fmla="*/ 169 w 271"/>
                <a:gd name="T9" fmla="*/ 83 h 467"/>
                <a:gd name="T10" fmla="*/ 205 w 271"/>
                <a:gd name="T11" fmla="*/ 93 h 467"/>
                <a:gd name="T12" fmla="*/ 221 w 271"/>
                <a:gd name="T13" fmla="*/ 102 h 467"/>
                <a:gd name="T14" fmla="*/ 224 w 271"/>
                <a:gd name="T15" fmla="*/ 105 h 467"/>
                <a:gd name="T16" fmla="*/ 152 w 271"/>
                <a:gd name="T17" fmla="*/ 357 h 467"/>
                <a:gd name="T18" fmla="*/ 152 w 271"/>
                <a:gd name="T19" fmla="*/ 360 h 467"/>
                <a:gd name="T20" fmla="*/ 155 w 271"/>
                <a:gd name="T21" fmla="*/ 364 h 467"/>
                <a:gd name="T22" fmla="*/ 140 w 271"/>
                <a:gd name="T23" fmla="*/ 462 h 467"/>
                <a:gd name="T24" fmla="*/ 143 w 271"/>
                <a:gd name="T25" fmla="*/ 464 h 467"/>
                <a:gd name="T26" fmla="*/ 147 w 271"/>
                <a:gd name="T27" fmla="*/ 464 h 467"/>
                <a:gd name="T28" fmla="*/ 152 w 271"/>
                <a:gd name="T29" fmla="*/ 467 h 467"/>
                <a:gd name="T30" fmla="*/ 159 w 271"/>
                <a:gd name="T31" fmla="*/ 464 h 467"/>
                <a:gd name="T32" fmla="*/ 166 w 271"/>
                <a:gd name="T33" fmla="*/ 457 h 467"/>
                <a:gd name="T34" fmla="*/ 174 w 271"/>
                <a:gd name="T35" fmla="*/ 400 h 467"/>
                <a:gd name="T36" fmla="*/ 205 w 271"/>
                <a:gd name="T37" fmla="*/ 295 h 467"/>
                <a:gd name="T38" fmla="*/ 245 w 271"/>
                <a:gd name="T39" fmla="*/ 195 h 467"/>
                <a:gd name="T40" fmla="*/ 271 w 271"/>
                <a:gd name="T41" fmla="*/ 98 h 467"/>
                <a:gd name="T42" fmla="*/ 262 w 271"/>
                <a:gd name="T43" fmla="*/ 43 h 467"/>
                <a:gd name="T44" fmla="*/ 243 w 271"/>
                <a:gd name="T45" fmla="*/ 38 h 467"/>
                <a:gd name="T46" fmla="*/ 221 w 271"/>
                <a:gd name="T47" fmla="*/ 38 h 467"/>
                <a:gd name="T48" fmla="*/ 200 w 271"/>
                <a:gd name="T49" fmla="*/ 38 h 467"/>
                <a:gd name="T50" fmla="*/ 166 w 271"/>
                <a:gd name="T51" fmla="*/ 33 h 467"/>
                <a:gd name="T52" fmla="*/ 121 w 271"/>
                <a:gd name="T53" fmla="*/ 29 h 467"/>
                <a:gd name="T54" fmla="*/ 76 w 271"/>
                <a:gd name="T55" fmla="*/ 19 h 467"/>
                <a:gd name="T56" fmla="*/ 31 w 271"/>
                <a:gd name="T57" fmla="*/ 7 h 467"/>
                <a:gd name="T58" fmla="*/ 7 w 271"/>
                <a:gd name="T59" fmla="*/ 3 h 467"/>
                <a:gd name="T60" fmla="*/ 2 w 271"/>
                <a:gd name="T61" fmla="*/ 10 h 467"/>
                <a:gd name="T62" fmla="*/ 0 w 271"/>
                <a:gd name="T63"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467">
                  <a:moveTo>
                    <a:pt x="0" y="14"/>
                  </a:moveTo>
                  <a:lnTo>
                    <a:pt x="12" y="31"/>
                  </a:lnTo>
                  <a:lnTo>
                    <a:pt x="28" y="43"/>
                  </a:lnTo>
                  <a:lnTo>
                    <a:pt x="47" y="52"/>
                  </a:lnTo>
                  <a:lnTo>
                    <a:pt x="69" y="64"/>
                  </a:lnTo>
                  <a:lnTo>
                    <a:pt x="88" y="72"/>
                  </a:lnTo>
                  <a:lnTo>
                    <a:pt x="109" y="76"/>
                  </a:lnTo>
                  <a:lnTo>
                    <a:pt x="128" y="81"/>
                  </a:lnTo>
                  <a:lnTo>
                    <a:pt x="150" y="81"/>
                  </a:lnTo>
                  <a:lnTo>
                    <a:pt x="169" y="83"/>
                  </a:lnTo>
                  <a:lnTo>
                    <a:pt x="188" y="88"/>
                  </a:lnTo>
                  <a:lnTo>
                    <a:pt x="205" y="93"/>
                  </a:lnTo>
                  <a:lnTo>
                    <a:pt x="221" y="100"/>
                  </a:lnTo>
                  <a:lnTo>
                    <a:pt x="221" y="102"/>
                  </a:lnTo>
                  <a:lnTo>
                    <a:pt x="224" y="102"/>
                  </a:lnTo>
                  <a:lnTo>
                    <a:pt x="224" y="105"/>
                  </a:lnTo>
                  <a:lnTo>
                    <a:pt x="224" y="105"/>
                  </a:lnTo>
                  <a:lnTo>
                    <a:pt x="152" y="357"/>
                  </a:lnTo>
                  <a:lnTo>
                    <a:pt x="152" y="360"/>
                  </a:lnTo>
                  <a:lnTo>
                    <a:pt x="152" y="360"/>
                  </a:lnTo>
                  <a:lnTo>
                    <a:pt x="152" y="362"/>
                  </a:lnTo>
                  <a:lnTo>
                    <a:pt x="155" y="364"/>
                  </a:lnTo>
                  <a:lnTo>
                    <a:pt x="140" y="460"/>
                  </a:lnTo>
                  <a:lnTo>
                    <a:pt x="140" y="462"/>
                  </a:lnTo>
                  <a:lnTo>
                    <a:pt x="143" y="462"/>
                  </a:lnTo>
                  <a:lnTo>
                    <a:pt x="143" y="464"/>
                  </a:lnTo>
                  <a:lnTo>
                    <a:pt x="145" y="464"/>
                  </a:lnTo>
                  <a:lnTo>
                    <a:pt x="147" y="464"/>
                  </a:lnTo>
                  <a:lnTo>
                    <a:pt x="150" y="464"/>
                  </a:lnTo>
                  <a:lnTo>
                    <a:pt x="152" y="467"/>
                  </a:lnTo>
                  <a:lnTo>
                    <a:pt x="155" y="467"/>
                  </a:lnTo>
                  <a:lnTo>
                    <a:pt x="159" y="464"/>
                  </a:lnTo>
                  <a:lnTo>
                    <a:pt x="162" y="462"/>
                  </a:lnTo>
                  <a:lnTo>
                    <a:pt x="166" y="457"/>
                  </a:lnTo>
                  <a:lnTo>
                    <a:pt x="171" y="455"/>
                  </a:lnTo>
                  <a:lnTo>
                    <a:pt x="174" y="400"/>
                  </a:lnTo>
                  <a:lnTo>
                    <a:pt x="186" y="348"/>
                  </a:lnTo>
                  <a:lnTo>
                    <a:pt x="205" y="295"/>
                  </a:lnTo>
                  <a:lnTo>
                    <a:pt x="226" y="245"/>
                  </a:lnTo>
                  <a:lnTo>
                    <a:pt x="245" y="195"/>
                  </a:lnTo>
                  <a:lnTo>
                    <a:pt x="262" y="148"/>
                  </a:lnTo>
                  <a:lnTo>
                    <a:pt x="271" y="98"/>
                  </a:lnTo>
                  <a:lnTo>
                    <a:pt x="271" y="48"/>
                  </a:lnTo>
                  <a:lnTo>
                    <a:pt x="262" y="43"/>
                  </a:lnTo>
                  <a:lnTo>
                    <a:pt x="252" y="41"/>
                  </a:lnTo>
                  <a:lnTo>
                    <a:pt x="243" y="38"/>
                  </a:lnTo>
                  <a:lnTo>
                    <a:pt x="231" y="38"/>
                  </a:lnTo>
                  <a:lnTo>
                    <a:pt x="221" y="38"/>
                  </a:lnTo>
                  <a:lnTo>
                    <a:pt x="212" y="38"/>
                  </a:lnTo>
                  <a:lnTo>
                    <a:pt x="200" y="38"/>
                  </a:lnTo>
                  <a:lnTo>
                    <a:pt x="190" y="36"/>
                  </a:lnTo>
                  <a:lnTo>
                    <a:pt x="166" y="33"/>
                  </a:lnTo>
                  <a:lnTo>
                    <a:pt x="145" y="31"/>
                  </a:lnTo>
                  <a:lnTo>
                    <a:pt x="121" y="29"/>
                  </a:lnTo>
                  <a:lnTo>
                    <a:pt x="97" y="24"/>
                  </a:lnTo>
                  <a:lnTo>
                    <a:pt x="76" y="19"/>
                  </a:lnTo>
                  <a:lnTo>
                    <a:pt x="52" y="12"/>
                  </a:lnTo>
                  <a:lnTo>
                    <a:pt x="31" y="7"/>
                  </a:lnTo>
                  <a:lnTo>
                    <a:pt x="9" y="0"/>
                  </a:lnTo>
                  <a:lnTo>
                    <a:pt x="7" y="3"/>
                  </a:lnTo>
                  <a:lnTo>
                    <a:pt x="5" y="5"/>
                  </a:lnTo>
                  <a:lnTo>
                    <a:pt x="2" y="10"/>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5" name="Freeform 20"/>
            <p:cNvSpPr>
              <a:spLocks/>
            </p:cNvSpPr>
            <p:nvPr/>
          </p:nvSpPr>
          <p:spPr bwMode="auto">
            <a:xfrm>
              <a:off x="2811" y="588"/>
              <a:ext cx="1202" cy="724"/>
            </a:xfrm>
            <a:custGeom>
              <a:avLst/>
              <a:gdLst>
                <a:gd name="T0" fmla="*/ 0 w 1202"/>
                <a:gd name="T1" fmla="*/ 17 h 724"/>
                <a:gd name="T2" fmla="*/ 0 w 1202"/>
                <a:gd name="T3" fmla="*/ 21 h 724"/>
                <a:gd name="T4" fmla="*/ 19 w 1202"/>
                <a:gd name="T5" fmla="*/ 31 h 724"/>
                <a:gd name="T6" fmla="*/ 54 w 1202"/>
                <a:gd name="T7" fmla="*/ 40 h 724"/>
                <a:gd name="T8" fmla="*/ 92 w 1202"/>
                <a:gd name="T9" fmla="*/ 52 h 724"/>
                <a:gd name="T10" fmla="*/ 126 w 1202"/>
                <a:gd name="T11" fmla="*/ 67 h 724"/>
                <a:gd name="T12" fmla="*/ 188 w 1202"/>
                <a:gd name="T13" fmla="*/ 95 h 724"/>
                <a:gd name="T14" fmla="*/ 278 w 1202"/>
                <a:gd name="T15" fmla="*/ 140 h 724"/>
                <a:gd name="T16" fmla="*/ 361 w 1202"/>
                <a:gd name="T17" fmla="*/ 188 h 724"/>
                <a:gd name="T18" fmla="*/ 445 w 1202"/>
                <a:gd name="T19" fmla="*/ 236 h 724"/>
                <a:gd name="T20" fmla="*/ 511 w 1202"/>
                <a:gd name="T21" fmla="*/ 271 h 724"/>
                <a:gd name="T22" fmla="*/ 552 w 1202"/>
                <a:gd name="T23" fmla="*/ 295 h 724"/>
                <a:gd name="T24" fmla="*/ 590 w 1202"/>
                <a:gd name="T25" fmla="*/ 321 h 724"/>
                <a:gd name="T26" fmla="*/ 630 w 1202"/>
                <a:gd name="T27" fmla="*/ 345 h 724"/>
                <a:gd name="T28" fmla="*/ 678 w 1202"/>
                <a:gd name="T29" fmla="*/ 371 h 724"/>
                <a:gd name="T30" fmla="*/ 730 w 1202"/>
                <a:gd name="T31" fmla="*/ 405 h 724"/>
                <a:gd name="T32" fmla="*/ 783 w 1202"/>
                <a:gd name="T33" fmla="*/ 436 h 724"/>
                <a:gd name="T34" fmla="*/ 830 w 1202"/>
                <a:gd name="T35" fmla="*/ 469 h 724"/>
                <a:gd name="T36" fmla="*/ 888 w 1202"/>
                <a:gd name="T37" fmla="*/ 509 h 724"/>
                <a:gd name="T38" fmla="*/ 961 w 1202"/>
                <a:gd name="T39" fmla="*/ 555 h 724"/>
                <a:gd name="T40" fmla="*/ 1035 w 1202"/>
                <a:gd name="T41" fmla="*/ 605 h 724"/>
                <a:gd name="T42" fmla="*/ 1102 w 1202"/>
                <a:gd name="T43" fmla="*/ 655 h 724"/>
                <a:gd name="T44" fmla="*/ 1149 w 1202"/>
                <a:gd name="T45" fmla="*/ 690 h 724"/>
                <a:gd name="T46" fmla="*/ 1173 w 1202"/>
                <a:gd name="T47" fmla="*/ 714 h 724"/>
                <a:gd name="T48" fmla="*/ 1190 w 1202"/>
                <a:gd name="T49" fmla="*/ 724 h 724"/>
                <a:gd name="T50" fmla="*/ 1195 w 1202"/>
                <a:gd name="T51" fmla="*/ 724 h 724"/>
                <a:gd name="T52" fmla="*/ 1199 w 1202"/>
                <a:gd name="T53" fmla="*/ 717 h 724"/>
                <a:gd name="T54" fmla="*/ 1199 w 1202"/>
                <a:gd name="T55" fmla="*/ 707 h 724"/>
                <a:gd name="T56" fmla="*/ 1185 w 1202"/>
                <a:gd name="T57" fmla="*/ 686 h 724"/>
                <a:gd name="T58" fmla="*/ 1154 w 1202"/>
                <a:gd name="T59" fmla="*/ 652 h 724"/>
                <a:gd name="T60" fmla="*/ 1123 w 1202"/>
                <a:gd name="T61" fmla="*/ 619 h 724"/>
                <a:gd name="T62" fmla="*/ 1090 w 1202"/>
                <a:gd name="T63" fmla="*/ 588 h 724"/>
                <a:gd name="T64" fmla="*/ 1064 w 1202"/>
                <a:gd name="T65" fmla="*/ 564 h 724"/>
                <a:gd name="T66" fmla="*/ 1045 w 1202"/>
                <a:gd name="T67" fmla="*/ 545 h 724"/>
                <a:gd name="T68" fmla="*/ 1018 w 1202"/>
                <a:gd name="T69" fmla="*/ 524 h 724"/>
                <a:gd name="T70" fmla="*/ 985 w 1202"/>
                <a:gd name="T71" fmla="*/ 500 h 724"/>
                <a:gd name="T72" fmla="*/ 966 w 1202"/>
                <a:gd name="T73" fmla="*/ 483 h 724"/>
                <a:gd name="T74" fmla="*/ 961 w 1202"/>
                <a:gd name="T75" fmla="*/ 481 h 724"/>
                <a:gd name="T76" fmla="*/ 949 w 1202"/>
                <a:gd name="T77" fmla="*/ 471 h 724"/>
                <a:gd name="T78" fmla="*/ 923 w 1202"/>
                <a:gd name="T79" fmla="*/ 452 h 724"/>
                <a:gd name="T80" fmla="*/ 897 w 1202"/>
                <a:gd name="T81" fmla="*/ 436 h 724"/>
                <a:gd name="T82" fmla="*/ 868 w 1202"/>
                <a:gd name="T83" fmla="*/ 417 h 724"/>
                <a:gd name="T84" fmla="*/ 833 w 1202"/>
                <a:gd name="T85" fmla="*/ 388 h 724"/>
                <a:gd name="T86" fmla="*/ 785 w 1202"/>
                <a:gd name="T87" fmla="*/ 357 h 724"/>
                <a:gd name="T88" fmla="*/ 735 w 1202"/>
                <a:gd name="T89" fmla="*/ 329 h 724"/>
                <a:gd name="T90" fmla="*/ 688 w 1202"/>
                <a:gd name="T91" fmla="*/ 298 h 724"/>
                <a:gd name="T92" fmla="*/ 640 w 1202"/>
                <a:gd name="T93" fmla="*/ 267 h 724"/>
                <a:gd name="T94" fmla="*/ 595 w 1202"/>
                <a:gd name="T95" fmla="*/ 233 h 724"/>
                <a:gd name="T96" fmla="*/ 549 w 1202"/>
                <a:gd name="T97" fmla="*/ 200 h 724"/>
                <a:gd name="T98" fmla="*/ 504 w 1202"/>
                <a:gd name="T99" fmla="*/ 169 h 724"/>
                <a:gd name="T100" fmla="*/ 457 w 1202"/>
                <a:gd name="T101" fmla="*/ 140 h 724"/>
                <a:gd name="T102" fmla="*/ 407 w 1202"/>
                <a:gd name="T103" fmla="*/ 112 h 724"/>
                <a:gd name="T104" fmla="*/ 354 w 1202"/>
                <a:gd name="T105" fmla="*/ 86 h 724"/>
                <a:gd name="T106" fmla="*/ 297 w 1202"/>
                <a:gd name="T107" fmla="*/ 62 h 724"/>
                <a:gd name="T108" fmla="*/ 235 w 1202"/>
                <a:gd name="T109" fmla="*/ 43 h 724"/>
                <a:gd name="T110" fmla="*/ 169 w 1202"/>
                <a:gd name="T111" fmla="*/ 24 h 724"/>
                <a:gd name="T112" fmla="*/ 102 w 1202"/>
                <a:gd name="T113" fmla="*/ 5 h 724"/>
                <a:gd name="T114" fmla="*/ 35 w 1202"/>
                <a:gd name="T115" fmla="*/ 2 h 724"/>
                <a:gd name="T116" fmla="*/ 2 w 1202"/>
                <a:gd name="T117" fmla="*/ 12 h 724"/>
                <a:gd name="T118" fmla="*/ 0 w 1202"/>
                <a:gd name="T119" fmla="*/ 12 h 724"/>
                <a:gd name="T120" fmla="*/ 0 w 1202"/>
                <a:gd name="T121" fmla="*/ 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2" h="724">
                  <a:moveTo>
                    <a:pt x="0" y="14"/>
                  </a:moveTo>
                  <a:lnTo>
                    <a:pt x="0" y="17"/>
                  </a:lnTo>
                  <a:lnTo>
                    <a:pt x="0" y="19"/>
                  </a:lnTo>
                  <a:lnTo>
                    <a:pt x="0" y="21"/>
                  </a:lnTo>
                  <a:lnTo>
                    <a:pt x="0" y="24"/>
                  </a:lnTo>
                  <a:lnTo>
                    <a:pt x="19" y="31"/>
                  </a:lnTo>
                  <a:lnTo>
                    <a:pt x="35" y="36"/>
                  </a:lnTo>
                  <a:lnTo>
                    <a:pt x="54" y="40"/>
                  </a:lnTo>
                  <a:lnTo>
                    <a:pt x="73" y="45"/>
                  </a:lnTo>
                  <a:lnTo>
                    <a:pt x="92" y="52"/>
                  </a:lnTo>
                  <a:lnTo>
                    <a:pt x="109" y="57"/>
                  </a:lnTo>
                  <a:lnTo>
                    <a:pt x="126" y="67"/>
                  </a:lnTo>
                  <a:lnTo>
                    <a:pt x="142" y="74"/>
                  </a:lnTo>
                  <a:lnTo>
                    <a:pt x="188" y="95"/>
                  </a:lnTo>
                  <a:lnTo>
                    <a:pt x="233" y="117"/>
                  </a:lnTo>
                  <a:lnTo>
                    <a:pt x="278" y="140"/>
                  </a:lnTo>
                  <a:lnTo>
                    <a:pt x="319" y="162"/>
                  </a:lnTo>
                  <a:lnTo>
                    <a:pt x="361" y="188"/>
                  </a:lnTo>
                  <a:lnTo>
                    <a:pt x="404" y="212"/>
                  </a:lnTo>
                  <a:lnTo>
                    <a:pt x="445" y="236"/>
                  </a:lnTo>
                  <a:lnTo>
                    <a:pt x="488" y="259"/>
                  </a:lnTo>
                  <a:lnTo>
                    <a:pt x="511" y="271"/>
                  </a:lnTo>
                  <a:lnTo>
                    <a:pt x="533" y="283"/>
                  </a:lnTo>
                  <a:lnTo>
                    <a:pt x="552" y="295"/>
                  </a:lnTo>
                  <a:lnTo>
                    <a:pt x="571" y="309"/>
                  </a:lnTo>
                  <a:lnTo>
                    <a:pt x="590" y="321"/>
                  </a:lnTo>
                  <a:lnTo>
                    <a:pt x="609" y="333"/>
                  </a:lnTo>
                  <a:lnTo>
                    <a:pt x="630" y="345"/>
                  </a:lnTo>
                  <a:lnTo>
                    <a:pt x="652" y="355"/>
                  </a:lnTo>
                  <a:lnTo>
                    <a:pt x="678" y="371"/>
                  </a:lnTo>
                  <a:lnTo>
                    <a:pt x="704" y="388"/>
                  </a:lnTo>
                  <a:lnTo>
                    <a:pt x="730" y="405"/>
                  </a:lnTo>
                  <a:lnTo>
                    <a:pt x="757" y="419"/>
                  </a:lnTo>
                  <a:lnTo>
                    <a:pt x="783" y="436"/>
                  </a:lnTo>
                  <a:lnTo>
                    <a:pt x="807" y="452"/>
                  </a:lnTo>
                  <a:lnTo>
                    <a:pt x="830" y="469"/>
                  </a:lnTo>
                  <a:lnTo>
                    <a:pt x="852" y="486"/>
                  </a:lnTo>
                  <a:lnTo>
                    <a:pt x="888" y="509"/>
                  </a:lnTo>
                  <a:lnTo>
                    <a:pt x="926" y="533"/>
                  </a:lnTo>
                  <a:lnTo>
                    <a:pt x="961" y="555"/>
                  </a:lnTo>
                  <a:lnTo>
                    <a:pt x="997" y="578"/>
                  </a:lnTo>
                  <a:lnTo>
                    <a:pt x="1035" y="605"/>
                  </a:lnTo>
                  <a:lnTo>
                    <a:pt x="1068" y="628"/>
                  </a:lnTo>
                  <a:lnTo>
                    <a:pt x="1102" y="655"/>
                  </a:lnTo>
                  <a:lnTo>
                    <a:pt x="1135" y="681"/>
                  </a:lnTo>
                  <a:lnTo>
                    <a:pt x="1149" y="690"/>
                  </a:lnTo>
                  <a:lnTo>
                    <a:pt x="1161" y="702"/>
                  </a:lnTo>
                  <a:lnTo>
                    <a:pt x="1173" y="714"/>
                  </a:lnTo>
                  <a:lnTo>
                    <a:pt x="1187" y="724"/>
                  </a:lnTo>
                  <a:lnTo>
                    <a:pt x="1190" y="724"/>
                  </a:lnTo>
                  <a:lnTo>
                    <a:pt x="1192" y="724"/>
                  </a:lnTo>
                  <a:lnTo>
                    <a:pt x="1195" y="724"/>
                  </a:lnTo>
                  <a:lnTo>
                    <a:pt x="1197" y="721"/>
                  </a:lnTo>
                  <a:lnTo>
                    <a:pt x="1199" y="717"/>
                  </a:lnTo>
                  <a:lnTo>
                    <a:pt x="1202" y="712"/>
                  </a:lnTo>
                  <a:lnTo>
                    <a:pt x="1199" y="707"/>
                  </a:lnTo>
                  <a:lnTo>
                    <a:pt x="1197" y="702"/>
                  </a:lnTo>
                  <a:lnTo>
                    <a:pt x="1185" y="686"/>
                  </a:lnTo>
                  <a:lnTo>
                    <a:pt x="1171" y="669"/>
                  </a:lnTo>
                  <a:lnTo>
                    <a:pt x="1154" y="652"/>
                  </a:lnTo>
                  <a:lnTo>
                    <a:pt x="1140" y="636"/>
                  </a:lnTo>
                  <a:lnTo>
                    <a:pt x="1123" y="619"/>
                  </a:lnTo>
                  <a:lnTo>
                    <a:pt x="1107" y="602"/>
                  </a:lnTo>
                  <a:lnTo>
                    <a:pt x="1090" y="588"/>
                  </a:lnTo>
                  <a:lnTo>
                    <a:pt x="1076" y="574"/>
                  </a:lnTo>
                  <a:lnTo>
                    <a:pt x="1064" y="564"/>
                  </a:lnTo>
                  <a:lnTo>
                    <a:pt x="1054" y="555"/>
                  </a:lnTo>
                  <a:lnTo>
                    <a:pt x="1045" y="545"/>
                  </a:lnTo>
                  <a:lnTo>
                    <a:pt x="1035" y="538"/>
                  </a:lnTo>
                  <a:lnTo>
                    <a:pt x="1018" y="524"/>
                  </a:lnTo>
                  <a:lnTo>
                    <a:pt x="1002" y="512"/>
                  </a:lnTo>
                  <a:lnTo>
                    <a:pt x="985" y="500"/>
                  </a:lnTo>
                  <a:lnTo>
                    <a:pt x="968" y="486"/>
                  </a:lnTo>
                  <a:lnTo>
                    <a:pt x="966" y="483"/>
                  </a:lnTo>
                  <a:lnTo>
                    <a:pt x="964" y="483"/>
                  </a:lnTo>
                  <a:lnTo>
                    <a:pt x="961" y="481"/>
                  </a:lnTo>
                  <a:lnTo>
                    <a:pt x="961" y="481"/>
                  </a:lnTo>
                  <a:lnTo>
                    <a:pt x="949" y="471"/>
                  </a:lnTo>
                  <a:lnTo>
                    <a:pt x="938" y="462"/>
                  </a:lnTo>
                  <a:lnTo>
                    <a:pt x="923" y="452"/>
                  </a:lnTo>
                  <a:lnTo>
                    <a:pt x="911" y="443"/>
                  </a:lnTo>
                  <a:lnTo>
                    <a:pt x="897" y="436"/>
                  </a:lnTo>
                  <a:lnTo>
                    <a:pt x="883" y="426"/>
                  </a:lnTo>
                  <a:lnTo>
                    <a:pt x="868" y="417"/>
                  </a:lnTo>
                  <a:lnTo>
                    <a:pt x="854" y="405"/>
                  </a:lnTo>
                  <a:lnTo>
                    <a:pt x="833" y="388"/>
                  </a:lnTo>
                  <a:lnTo>
                    <a:pt x="809" y="374"/>
                  </a:lnTo>
                  <a:lnTo>
                    <a:pt x="785" y="357"/>
                  </a:lnTo>
                  <a:lnTo>
                    <a:pt x="761" y="343"/>
                  </a:lnTo>
                  <a:lnTo>
                    <a:pt x="735" y="329"/>
                  </a:lnTo>
                  <a:lnTo>
                    <a:pt x="711" y="314"/>
                  </a:lnTo>
                  <a:lnTo>
                    <a:pt x="688" y="298"/>
                  </a:lnTo>
                  <a:lnTo>
                    <a:pt x="664" y="283"/>
                  </a:lnTo>
                  <a:lnTo>
                    <a:pt x="640" y="267"/>
                  </a:lnTo>
                  <a:lnTo>
                    <a:pt x="619" y="250"/>
                  </a:lnTo>
                  <a:lnTo>
                    <a:pt x="595" y="233"/>
                  </a:lnTo>
                  <a:lnTo>
                    <a:pt x="573" y="217"/>
                  </a:lnTo>
                  <a:lnTo>
                    <a:pt x="549" y="200"/>
                  </a:lnTo>
                  <a:lnTo>
                    <a:pt x="528" y="186"/>
                  </a:lnTo>
                  <a:lnTo>
                    <a:pt x="504" y="169"/>
                  </a:lnTo>
                  <a:lnTo>
                    <a:pt x="480" y="155"/>
                  </a:lnTo>
                  <a:lnTo>
                    <a:pt x="457" y="140"/>
                  </a:lnTo>
                  <a:lnTo>
                    <a:pt x="433" y="126"/>
                  </a:lnTo>
                  <a:lnTo>
                    <a:pt x="407" y="112"/>
                  </a:lnTo>
                  <a:lnTo>
                    <a:pt x="380" y="98"/>
                  </a:lnTo>
                  <a:lnTo>
                    <a:pt x="354" y="86"/>
                  </a:lnTo>
                  <a:lnTo>
                    <a:pt x="326" y="74"/>
                  </a:lnTo>
                  <a:lnTo>
                    <a:pt x="297" y="62"/>
                  </a:lnTo>
                  <a:lnTo>
                    <a:pt x="269" y="50"/>
                  </a:lnTo>
                  <a:lnTo>
                    <a:pt x="235" y="43"/>
                  </a:lnTo>
                  <a:lnTo>
                    <a:pt x="202" y="33"/>
                  </a:lnTo>
                  <a:lnTo>
                    <a:pt x="169" y="24"/>
                  </a:lnTo>
                  <a:lnTo>
                    <a:pt x="135" y="14"/>
                  </a:lnTo>
                  <a:lnTo>
                    <a:pt x="102" y="5"/>
                  </a:lnTo>
                  <a:lnTo>
                    <a:pt x="69" y="0"/>
                  </a:lnTo>
                  <a:lnTo>
                    <a:pt x="35" y="2"/>
                  </a:lnTo>
                  <a:lnTo>
                    <a:pt x="4" y="10"/>
                  </a:lnTo>
                  <a:lnTo>
                    <a:pt x="2" y="12"/>
                  </a:lnTo>
                  <a:lnTo>
                    <a:pt x="0" y="12"/>
                  </a:lnTo>
                  <a:lnTo>
                    <a:pt x="0" y="12"/>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6" name="Freeform 21"/>
            <p:cNvSpPr>
              <a:spLocks/>
            </p:cNvSpPr>
            <p:nvPr/>
          </p:nvSpPr>
          <p:spPr bwMode="auto">
            <a:xfrm>
              <a:off x="2944" y="2535"/>
              <a:ext cx="226" cy="762"/>
            </a:xfrm>
            <a:custGeom>
              <a:avLst/>
              <a:gdLst>
                <a:gd name="T0" fmla="*/ 0 w 226"/>
                <a:gd name="T1" fmla="*/ 753 h 762"/>
                <a:gd name="T2" fmla="*/ 7 w 226"/>
                <a:gd name="T3" fmla="*/ 762 h 762"/>
                <a:gd name="T4" fmla="*/ 14 w 226"/>
                <a:gd name="T5" fmla="*/ 762 h 762"/>
                <a:gd name="T6" fmla="*/ 19 w 226"/>
                <a:gd name="T7" fmla="*/ 757 h 762"/>
                <a:gd name="T8" fmla="*/ 24 w 226"/>
                <a:gd name="T9" fmla="*/ 750 h 762"/>
                <a:gd name="T10" fmla="*/ 28 w 226"/>
                <a:gd name="T11" fmla="*/ 745 h 762"/>
                <a:gd name="T12" fmla="*/ 43 w 226"/>
                <a:gd name="T13" fmla="*/ 722 h 762"/>
                <a:gd name="T14" fmla="*/ 57 w 226"/>
                <a:gd name="T15" fmla="*/ 700 h 762"/>
                <a:gd name="T16" fmla="*/ 71 w 226"/>
                <a:gd name="T17" fmla="*/ 679 h 762"/>
                <a:gd name="T18" fmla="*/ 83 w 226"/>
                <a:gd name="T19" fmla="*/ 657 h 762"/>
                <a:gd name="T20" fmla="*/ 97 w 226"/>
                <a:gd name="T21" fmla="*/ 634 h 762"/>
                <a:gd name="T22" fmla="*/ 109 w 226"/>
                <a:gd name="T23" fmla="*/ 612 h 762"/>
                <a:gd name="T24" fmla="*/ 121 w 226"/>
                <a:gd name="T25" fmla="*/ 588 h 762"/>
                <a:gd name="T26" fmla="*/ 131 w 226"/>
                <a:gd name="T27" fmla="*/ 562 h 762"/>
                <a:gd name="T28" fmla="*/ 147 w 226"/>
                <a:gd name="T29" fmla="*/ 524 h 762"/>
                <a:gd name="T30" fmla="*/ 162 w 226"/>
                <a:gd name="T31" fmla="*/ 484 h 762"/>
                <a:gd name="T32" fmla="*/ 174 w 226"/>
                <a:gd name="T33" fmla="*/ 443 h 762"/>
                <a:gd name="T34" fmla="*/ 188 w 226"/>
                <a:gd name="T35" fmla="*/ 403 h 762"/>
                <a:gd name="T36" fmla="*/ 200 w 226"/>
                <a:gd name="T37" fmla="*/ 353 h 762"/>
                <a:gd name="T38" fmla="*/ 212 w 226"/>
                <a:gd name="T39" fmla="*/ 305 h 762"/>
                <a:gd name="T40" fmla="*/ 219 w 226"/>
                <a:gd name="T41" fmla="*/ 255 h 762"/>
                <a:gd name="T42" fmla="*/ 224 w 226"/>
                <a:gd name="T43" fmla="*/ 207 h 762"/>
                <a:gd name="T44" fmla="*/ 226 w 226"/>
                <a:gd name="T45" fmla="*/ 167 h 762"/>
                <a:gd name="T46" fmla="*/ 219 w 226"/>
                <a:gd name="T47" fmla="*/ 124 h 762"/>
                <a:gd name="T48" fmla="*/ 209 w 226"/>
                <a:gd name="T49" fmla="*/ 81 h 762"/>
                <a:gd name="T50" fmla="*/ 195 w 226"/>
                <a:gd name="T51" fmla="*/ 41 h 762"/>
                <a:gd name="T52" fmla="*/ 193 w 226"/>
                <a:gd name="T53" fmla="*/ 41 h 762"/>
                <a:gd name="T54" fmla="*/ 193 w 226"/>
                <a:gd name="T55" fmla="*/ 38 h 762"/>
                <a:gd name="T56" fmla="*/ 190 w 226"/>
                <a:gd name="T57" fmla="*/ 36 h 762"/>
                <a:gd name="T58" fmla="*/ 188 w 226"/>
                <a:gd name="T59" fmla="*/ 34 h 762"/>
                <a:gd name="T60" fmla="*/ 183 w 226"/>
                <a:gd name="T61" fmla="*/ 24 h 762"/>
                <a:gd name="T62" fmla="*/ 174 w 226"/>
                <a:gd name="T63" fmla="*/ 15 h 762"/>
                <a:gd name="T64" fmla="*/ 164 w 226"/>
                <a:gd name="T65" fmla="*/ 7 h 762"/>
                <a:gd name="T66" fmla="*/ 152 w 226"/>
                <a:gd name="T67" fmla="*/ 0 h 762"/>
                <a:gd name="T68" fmla="*/ 121 w 226"/>
                <a:gd name="T69" fmla="*/ 10 h 762"/>
                <a:gd name="T70" fmla="*/ 117 w 226"/>
                <a:gd name="T71" fmla="*/ 31 h 762"/>
                <a:gd name="T72" fmla="*/ 117 w 226"/>
                <a:gd name="T73" fmla="*/ 53 h 762"/>
                <a:gd name="T74" fmla="*/ 119 w 226"/>
                <a:gd name="T75" fmla="*/ 76 h 762"/>
                <a:gd name="T76" fmla="*/ 121 w 226"/>
                <a:gd name="T77" fmla="*/ 100 h 762"/>
                <a:gd name="T78" fmla="*/ 121 w 226"/>
                <a:gd name="T79" fmla="*/ 122 h 762"/>
                <a:gd name="T80" fmla="*/ 124 w 226"/>
                <a:gd name="T81" fmla="*/ 141 h 762"/>
                <a:gd name="T82" fmla="*/ 128 w 226"/>
                <a:gd name="T83" fmla="*/ 160 h 762"/>
                <a:gd name="T84" fmla="*/ 131 w 226"/>
                <a:gd name="T85" fmla="*/ 179 h 762"/>
                <a:gd name="T86" fmla="*/ 136 w 226"/>
                <a:gd name="T87" fmla="*/ 224 h 762"/>
                <a:gd name="T88" fmla="*/ 136 w 226"/>
                <a:gd name="T89" fmla="*/ 267 h 762"/>
                <a:gd name="T90" fmla="*/ 136 w 226"/>
                <a:gd name="T91" fmla="*/ 310 h 762"/>
                <a:gd name="T92" fmla="*/ 133 w 226"/>
                <a:gd name="T93" fmla="*/ 350 h 762"/>
                <a:gd name="T94" fmla="*/ 124 w 226"/>
                <a:gd name="T95" fmla="*/ 398 h 762"/>
                <a:gd name="T96" fmla="*/ 112 w 226"/>
                <a:gd name="T97" fmla="*/ 443 h 762"/>
                <a:gd name="T98" fmla="*/ 97 w 226"/>
                <a:gd name="T99" fmla="*/ 488 h 762"/>
                <a:gd name="T100" fmla="*/ 83 w 226"/>
                <a:gd name="T101" fmla="*/ 531 h 762"/>
                <a:gd name="T102" fmla="*/ 76 w 226"/>
                <a:gd name="T103" fmla="*/ 557 h 762"/>
                <a:gd name="T104" fmla="*/ 69 w 226"/>
                <a:gd name="T105" fmla="*/ 584 h 762"/>
                <a:gd name="T106" fmla="*/ 59 w 226"/>
                <a:gd name="T107" fmla="*/ 607 h 762"/>
                <a:gd name="T108" fmla="*/ 52 w 226"/>
                <a:gd name="T109" fmla="*/ 631 h 762"/>
                <a:gd name="T110" fmla="*/ 38 w 226"/>
                <a:gd name="T111" fmla="*/ 662 h 762"/>
                <a:gd name="T112" fmla="*/ 26 w 226"/>
                <a:gd name="T113" fmla="*/ 691 h 762"/>
                <a:gd name="T114" fmla="*/ 12 w 226"/>
                <a:gd name="T115" fmla="*/ 722 h 762"/>
                <a:gd name="T116" fmla="*/ 0 w 226"/>
                <a:gd name="T117" fmla="*/ 75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762">
                  <a:moveTo>
                    <a:pt x="0" y="753"/>
                  </a:moveTo>
                  <a:lnTo>
                    <a:pt x="7" y="762"/>
                  </a:lnTo>
                  <a:lnTo>
                    <a:pt x="14" y="762"/>
                  </a:lnTo>
                  <a:lnTo>
                    <a:pt x="19" y="757"/>
                  </a:lnTo>
                  <a:lnTo>
                    <a:pt x="24" y="750"/>
                  </a:lnTo>
                  <a:lnTo>
                    <a:pt x="28" y="745"/>
                  </a:lnTo>
                  <a:lnTo>
                    <a:pt x="43" y="722"/>
                  </a:lnTo>
                  <a:lnTo>
                    <a:pt x="57" y="700"/>
                  </a:lnTo>
                  <a:lnTo>
                    <a:pt x="71" y="679"/>
                  </a:lnTo>
                  <a:lnTo>
                    <a:pt x="83" y="657"/>
                  </a:lnTo>
                  <a:lnTo>
                    <a:pt x="97" y="634"/>
                  </a:lnTo>
                  <a:lnTo>
                    <a:pt x="109" y="612"/>
                  </a:lnTo>
                  <a:lnTo>
                    <a:pt x="121" y="588"/>
                  </a:lnTo>
                  <a:lnTo>
                    <a:pt x="131" y="562"/>
                  </a:lnTo>
                  <a:lnTo>
                    <a:pt x="147" y="524"/>
                  </a:lnTo>
                  <a:lnTo>
                    <a:pt x="162" y="484"/>
                  </a:lnTo>
                  <a:lnTo>
                    <a:pt x="174" y="443"/>
                  </a:lnTo>
                  <a:lnTo>
                    <a:pt x="188" y="403"/>
                  </a:lnTo>
                  <a:lnTo>
                    <a:pt x="200" y="353"/>
                  </a:lnTo>
                  <a:lnTo>
                    <a:pt x="212" y="305"/>
                  </a:lnTo>
                  <a:lnTo>
                    <a:pt x="219" y="255"/>
                  </a:lnTo>
                  <a:lnTo>
                    <a:pt x="224" y="207"/>
                  </a:lnTo>
                  <a:lnTo>
                    <a:pt x="226" y="167"/>
                  </a:lnTo>
                  <a:lnTo>
                    <a:pt x="219" y="124"/>
                  </a:lnTo>
                  <a:lnTo>
                    <a:pt x="209" y="81"/>
                  </a:lnTo>
                  <a:lnTo>
                    <a:pt x="195" y="41"/>
                  </a:lnTo>
                  <a:lnTo>
                    <a:pt x="193" y="41"/>
                  </a:lnTo>
                  <a:lnTo>
                    <a:pt x="193" y="38"/>
                  </a:lnTo>
                  <a:lnTo>
                    <a:pt x="190" y="36"/>
                  </a:lnTo>
                  <a:lnTo>
                    <a:pt x="188" y="34"/>
                  </a:lnTo>
                  <a:lnTo>
                    <a:pt x="183" y="24"/>
                  </a:lnTo>
                  <a:lnTo>
                    <a:pt x="174" y="15"/>
                  </a:lnTo>
                  <a:lnTo>
                    <a:pt x="164" y="7"/>
                  </a:lnTo>
                  <a:lnTo>
                    <a:pt x="152" y="0"/>
                  </a:lnTo>
                  <a:lnTo>
                    <a:pt x="121" y="10"/>
                  </a:lnTo>
                  <a:lnTo>
                    <a:pt x="117" y="31"/>
                  </a:lnTo>
                  <a:lnTo>
                    <a:pt x="117" y="53"/>
                  </a:lnTo>
                  <a:lnTo>
                    <a:pt x="119" y="76"/>
                  </a:lnTo>
                  <a:lnTo>
                    <a:pt x="121" y="100"/>
                  </a:lnTo>
                  <a:lnTo>
                    <a:pt x="121" y="122"/>
                  </a:lnTo>
                  <a:lnTo>
                    <a:pt x="124" y="141"/>
                  </a:lnTo>
                  <a:lnTo>
                    <a:pt x="128" y="160"/>
                  </a:lnTo>
                  <a:lnTo>
                    <a:pt x="131" y="179"/>
                  </a:lnTo>
                  <a:lnTo>
                    <a:pt x="136" y="224"/>
                  </a:lnTo>
                  <a:lnTo>
                    <a:pt x="136" y="267"/>
                  </a:lnTo>
                  <a:lnTo>
                    <a:pt x="136" y="310"/>
                  </a:lnTo>
                  <a:lnTo>
                    <a:pt x="133" y="350"/>
                  </a:lnTo>
                  <a:lnTo>
                    <a:pt x="124" y="398"/>
                  </a:lnTo>
                  <a:lnTo>
                    <a:pt x="112" y="443"/>
                  </a:lnTo>
                  <a:lnTo>
                    <a:pt x="97" y="488"/>
                  </a:lnTo>
                  <a:lnTo>
                    <a:pt x="83" y="531"/>
                  </a:lnTo>
                  <a:lnTo>
                    <a:pt x="76" y="557"/>
                  </a:lnTo>
                  <a:lnTo>
                    <a:pt x="69" y="584"/>
                  </a:lnTo>
                  <a:lnTo>
                    <a:pt x="59" y="607"/>
                  </a:lnTo>
                  <a:lnTo>
                    <a:pt x="52" y="631"/>
                  </a:lnTo>
                  <a:lnTo>
                    <a:pt x="38" y="662"/>
                  </a:lnTo>
                  <a:lnTo>
                    <a:pt x="26" y="691"/>
                  </a:lnTo>
                  <a:lnTo>
                    <a:pt x="12" y="722"/>
                  </a:lnTo>
                  <a:lnTo>
                    <a:pt x="0" y="75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7" name="Freeform 22"/>
            <p:cNvSpPr>
              <a:spLocks/>
            </p:cNvSpPr>
            <p:nvPr/>
          </p:nvSpPr>
          <p:spPr bwMode="auto">
            <a:xfrm>
              <a:off x="3049" y="2173"/>
              <a:ext cx="1149" cy="324"/>
            </a:xfrm>
            <a:custGeom>
              <a:avLst/>
              <a:gdLst>
                <a:gd name="T0" fmla="*/ 9 w 1149"/>
                <a:gd name="T1" fmla="*/ 324 h 324"/>
                <a:gd name="T2" fmla="*/ 102 w 1149"/>
                <a:gd name="T3" fmla="*/ 324 h 324"/>
                <a:gd name="T4" fmla="*/ 192 w 1149"/>
                <a:gd name="T5" fmla="*/ 322 h 324"/>
                <a:gd name="T6" fmla="*/ 285 w 1149"/>
                <a:gd name="T7" fmla="*/ 312 h 324"/>
                <a:gd name="T8" fmla="*/ 376 w 1149"/>
                <a:gd name="T9" fmla="*/ 300 h 324"/>
                <a:gd name="T10" fmla="*/ 466 w 1149"/>
                <a:gd name="T11" fmla="*/ 286 h 324"/>
                <a:gd name="T12" fmla="*/ 557 w 1149"/>
                <a:gd name="T13" fmla="*/ 267 h 324"/>
                <a:gd name="T14" fmla="*/ 647 w 1149"/>
                <a:gd name="T15" fmla="*/ 246 h 324"/>
                <a:gd name="T16" fmla="*/ 738 w 1149"/>
                <a:gd name="T17" fmla="*/ 224 h 324"/>
                <a:gd name="T18" fmla="*/ 792 w 1149"/>
                <a:gd name="T19" fmla="*/ 205 h 324"/>
                <a:gd name="T20" fmla="*/ 847 w 1149"/>
                <a:gd name="T21" fmla="*/ 189 h 324"/>
                <a:gd name="T22" fmla="*/ 902 w 1149"/>
                <a:gd name="T23" fmla="*/ 169 h 324"/>
                <a:gd name="T24" fmla="*/ 957 w 1149"/>
                <a:gd name="T25" fmla="*/ 150 h 324"/>
                <a:gd name="T26" fmla="*/ 1007 w 1149"/>
                <a:gd name="T27" fmla="*/ 129 h 324"/>
                <a:gd name="T28" fmla="*/ 1057 w 1149"/>
                <a:gd name="T29" fmla="*/ 105 h 324"/>
                <a:gd name="T30" fmla="*/ 1104 w 1149"/>
                <a:gd name="T31" fmla="*/ 79 h 324"/>
                <a:gd name="T32" fmla="*/ 1147 w 1149"/>
                <a:gd name="T33" fmla="*/ 48 h 324"/>
                <a:gd name="T34" fmla="*/ 1149 w 1149"/>
                <a:gd name="T35" fmla="*/ 41 h 324"/>
                <a:gd name="T36" fmla="*/ 1149 w 1149"/>
                <a:gd name="T37" fmla="*/ 34 h 324"/>
                <a:gd name="T38" fmla="*/ 1130 w 1149"/>
                <a:gd name="T39" fmla="*/ 10 h 324"/>
                <a:gd name="T40" fmla="*/ 1099 w 1149"/>
                <a:gd name="T41" fmla="*/ 0 h 324"/>
                <a:gd name="T42" fmla="*/ 1092 w 1149"/>
                <a:gd name="T43" fmla="*/ 0 h 324"/>
                <a:gd name="T44" fmla="*/ 1090 w 1149"/>
                <a:gd name="T45" fmla="*/ 0 h 324"/>
                <a:gd name="T46" fmla="*/ 1035 w 1149"/>
                <a:gd name="T47" fmla="*/ 46 h 324"/>
                <a:gd name="T48" fmla="*/ 1007 w 1149"/>
                <a:gd name="T49" fmla="*/ 60 h 324"/>
                <a:gd name="T50" fmla="*/ 978 w 1149"/>
                <a:gd name="T51" fmla="*/ 77 h 324"/>
                <a:gd name="T52" fmla="*/ 949 w 1149"/>
                <a:gd name="T53" fmla="*/ 91 h 324"/>
                <a:gd name="T54" fmla="*/ 897 w 1149"/>
                <a:gd name="T55" fmla="*/ 117 h 324"/>
                <a:gd name="T56" fmla="*/ 819 w 1149"/>
                <a:gd name="T57" fmla="*/ 150 h 324"/>
                <a:gd name="T58" fmla="*/ 738 w 1149"/>
                <a:gd name="T59" fmla="*/ 179 h 324"/>
                <a:gd name="T60" fmla="*/ 654 w 1149"/>
                <a:gd name="T61" fmla="*/ 205 h 324"/>
                <a:gd name="T62" fmla="*/ 571 w 1149"/>
                <a:gd name="T63" fmla="*/ 227 h 324"/>
                <a:gd name="T64" fmla="*/ 485 w 1149"/>
                <a:gd name="T65" fmla="*/ 243 h 324"/>
                <a:gd name="T66" fmla="*/ 400 w 1149"/>
                <a:gd name="T67" fmla="*/ 260 h 324"/>
                <a:gd name="T68" fmla="*/ 316 w 1149"/>
                <a:gd name="T69" fmla="*/ 272 h 324"/>
                <a:gd name="T70" fmla="*/ 245 w 1149"/>
                <a:gd name="T71" fmla="*/ 284 h 324"/>
                <a:gd name="T72" fmla="*/ 190 w 1149"/>
                <a:gd name="T73" fmla="*/ 291 h 324"/>
                <a:gd name="T74" fmla="*/ 138 w 1149"/>
                <a:gd name="T75" fmla="*/ 296 h 324"/>
                <a:gd name="T76" fmla="*/ 83 w 1149"/>
                <a:gd name="T77" fmla="*/ 296 h 324"/>
                <a:gd name="T78" fmla="*/ 52 w 1149"/>
                <a:gd name="T79" fmla="*/ 293 h 324"/>
                <a:gd name="T80" fmla="*/ 45 w 1149"/>
                <a:gd name="T81" fmla="*/ 291 h 324"/>
                <a:gd name="T82" fmla="*/ 2 w 1149"/>
                <a:gd name="T83" fmla="*/ 296 h 324"/>
                <a:gd name="T84" fmla="*/ 2 w 1149"/>
                <a:gd name="T85" fmla="*/ 298 h 324"/>
                <a:gd name="T86" fmla="*/ 0 w 1149"/>
                <a:gd name="T87"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9" h="324">
                  <a:moveTo>
                    <a:pt x="0" y="300"/>
                  </a:moveTo>
                  <a:lnTo>
                    <a:pt x="9" y="324"/>
                  </a:lnTo>
                  <a:lnTo>
                    <a:pt x="54" y="324"/>
                  </a:lnTo>
                  <a:lnTo>
                    <a:pt x="102" y="324"/>
                  </a:lnTo>
                  <a:lnTo>
                    <a:pt x="147" y="324"/>
                  </a:lnTo>
                  <a:lnTo>
                    <a:pt x="192" y="322"/>
                  </a:lnTo>
                  <a:lnTo>
                    <a:pt x="240" y="317"/>
                  </a:lnTo>
                  <a:lnTo>
                    <a:pt x="285" y="312"/>
                  </a:lnTo>
                  <a:lnTo>
                    <a:pt x="331" y="308"/>
                  </a:lnTo>
                  <a:lnTo>
                    <a:pt x="376" y="300"/>
                  </a:lnTo>
                  <a:lnTo>
                    <a:pt x="421" y="293"/>
                  </a:lnTo>
                  <a:lnTo>
                    <a:pt x="466" y="286"/>
                  </a:lnTo>
                  <a:lnTo>
                    <a:pt x="511" y="277"/>
                  </a:lnTo>
                  <a:lnTo>
                    <a:pt x="557" y="267"/>
                  </a:lnTo>
                  <a:lnTo>
                    <a:pt x="602" y="258"/>
                  </a:lnTo>
                  <a:lnTo>
                    <a:pt x="647" y="246"/>
                  </a:lnTo>
                  <a:lnTo>
                    <a:pt x="692" y="236"/>
                  </a:lnTo>
                  <a:lnTo>
                    <a:pt x="738" y="224"/>
                  </a:lnTo>
                  <a:lnTo>
                    <a:pt x="764" y="215"/>
                  </a:lnTo>
                  <a:lnTo>
                    <a:pt x="792" y="205"/>
                  </a:lnTo>
                  <a:lnTo>
                    <a:pt x="821" y="196"/>
                  </a:lnTo>
                  <a:lnTo>
                    <a:pt x="847" y="189"/>
                  </a:lnTo>
                  <a:lnTo>
                    <a:pt x="876" y="179"/>
                  </a:lnTo>
                  <a:lnTo>
                    <a:pt x="902" y="169"/>
                  </a:lnTo>
                  <a:lnTo>
                    <a:pt x="928" y="160"/>
                  </a:lnTo>
                  <a:lnTo>
                    <a:pt x="957" y="150"/>
                  </a:lnTo>
                  <a:lnTo>
                    <a:pt x="983" y="139"/>
                  </a:lnTo>
                  <a:lnTo>
                    <a:pt x="1007" y="129"/>
                  </a:lnTo>
                  <a:lnTo>
                    <a:pt x="1033" y="117"/>
                  </a:lnTo>
                  <a:lnTo>
                    <a:pt x="1057" y="105"/>
                  </a:lnTo>
                  <a:lnTo>
                    <a:pt x="1080" y="91"/>
                  </a:lnTo>
                  <a:lnTo>
                    <a:pt x="1104" y="79"/>
                  </a:lnTo>
                  <a:lnTo>
                    <a:pt x="1126" y="65"/>
                  </a:lnTo>
                  <a:lnTo>
                    <a:pt x="1147" y="48"/>
                  </a:lnTo>
                  <a:lnTo>
                    <a:pt x="1147" y="43"/>
                  </a:lnTo>
                  <a:lnTo>
                    <a:pt x="1149" y="41"/>
                  </a:lnTo>
                  <a:lnTo>
                    <a:pt x="1149" y="36"/>
                  </a:lnTo>
                  <a:lnTo>
                    <a:pt x="1149" y="34"/>
                  </a:lnTo>
                  <a:lnTo>
                    <a:pt x="1140" y="22"/>
                  </a:lnTo>
                  <a:lnTo>
                    <a:pt x="1130" y="10"/>
                  </a:lnTo>
                  <a:lnTo>
                    <a:pt x="1116" y="3"/>
                  </a:lnTo>
                  <a:lnTo>
                    <a:pt x="1099" y="0"/>
                  </a:lnTo>
                  <a:lnTo>
                    <a:pt x="1097" y="0"/>
                  </a:lnTo>
                  <a:lnTo>
                    <a:pt x="1092" y="0"/>
                  </a:lnTo>
                  <a:lnTo>
                    <a:pt x="1090" y="0"/>
                  </a:lnTo>
                  <a:lnTo>
                    <a:pt x="1090" y="0"/>
                  </a:lnTo>
                  <a:lnTo>
                    <a:pt x="1047" y="39"/>
                  </a:lnTo>
                  <a:lnTo>
                    <a:pt x="1035" y="46"/>
                  </a:lnTo>
                  <a:lnTo>
                    <a:pt x="1021" y="53"/>
                  </a:lnTo>
                  <a:lnTo>
                    <a:pt x="1007" y="60"/>
                  </a:lnTo>
                  <a:lnTo>
                    <a:pt x="992" y="67"/>
                  </a:lnTo>
                  <a:lnTo>
                    <a:pt x="978" y="77"/>
                  </a:lnTo>
                  <a:lnTo>
                    <a:pt x="964" y="84"/>
                  </a:lnTo>
                  <a:lnTo>
                    <a:pt x="949" y="91"/>
                  </a:lnTo>
                  <a:lnTo>
                    <a:pt x="935" y="98"/>
                  </a:lnTo>
                  <a:lnTo>
                    <a:pt x="897" y="117"/>
                  </a:lnTo>
                  <a:lnTo>
                    <a:pt x="859" y="134"/>
                  </a:lnTo>
                  <a:lnTo>
                    <a:pt x="819" y="150"/>
                  </a:lnTo>
                  <a:lnTo>
                    <a:pt x="778" y="165"/>
                  </a:lnTo>
                  <a:lnTo>
                    <a:pt x="738" y="179"/>
                  </a:lnTo>
                  <a:lnTo>
                    <a:pt x="697" y="193"/>
                  </a:lnTo>
                  <a:lnTo>
                    <a:pt x="654" y="205"/>
                  </a:lnTo>
                  <a:lnTo>
                    <a:pt x="614" y="215"/>
                  </a:lnTo>
                  <a:lnTo>
                    <a:pt x="571" y="227"/>
                  </a:lnTo>
                  <a:lnTo>
                    <a:pt x="528" y="236"/>
                  </a:lnTo>
                  <a:lnTo>
                    <a:pt x="485" y="243"/>
                  </a:lnTo>
                  <a:lnTo>
                    <a:pt x="442" y="253"/>
                  </a:lnTo>
                  <a:lnTo>
                    <a:pt x="400" y="260"/>
                  </a:lnTo>
                  <a:lnTo>
                    <a:pt x="357" y="267"/>
                  </a:lnTo>
                  <a:lnTo>
                    <a:pt x="316" y="272"/>
                  </a:lnTo>
                  <a:lnTo>
                    <a:pt x="273" y="279"/>
                  </a:lnTo>
                  <a:lnTo>
                    <a:pt x="245" y="284"/>
                  </a:lnTo>
                  <a:lnTo>
                    <a:pt x="219" y="286"/>
                  </a:lnTo>
                  <a:lnTo>
                    <a:pt x="190" y="291"/>
                  </a:lnTo>
                  <a:lnTo>
                    <a:pt x="164" y="293"/>
                  </a:lnTo>
                  <a:lnTo>
                    <a:pt x="138" y="296"/>
                  </a:lnTo>
                  <a:lnTo>
                    <a:pt x="112" y="296"/>
                  </a:lnTo>
                  <a:lnTo>
                    <a:pt x="83" y="296"/>
                  </a:lnTo>
                  <a:lnTo>
                    <a:pt x="57" y="293"/>
                  </a:lnTo>
                  <a:lnTo>
                    <a:pt x="52" y="293"/>
                  </a:lnTo>
                  <a:lnTo>
                    <a:pt x="47" y="291"/>
                  </a:lnTo>
                  <a:lnTo>
                    <a:pt x="45" y="291"/>
                  </a:lnTo>
                  <a:lnTo>
                    <a:pt x="40" y="288"/>
                  </a:lnTo>
                  <a:lnTo>
                    <a:pt x="2" y="296"/>
                  </a:lnTo>
                  <a:lnTo>
                    <a:pt x="2" y="298"/>
                  </a:lnTo>
                  <a:lnTo>
                    <a:pt x="2" y="298"/>
                  </a:lnTo>
                  <a:lnTo>
                    <a:pt x="2" y="298"/>
                  </a:lnTo>
                  <a:lnTo>
                    <a:pt x="0" y="30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8" name="Freeform 23"/>
            <p:cNvSpPr>
              <a:spLocks/>
            </p:cNvSpPr>
            <p:nvPr/>
          </p:nvSpPr>
          <p:spPr bwMode="auto">
            <a:xfrm>
              <a:off x="3113" y="400"/>
              <a:ext cx="362" cy="109"/>
            </a:xfrm>
            <a:custGeom>
              <a:avLst/>
              <a:gdLst>
                <a:gd name="T0" fmla="*/ 0 w 362"/>
                <a:gd name="T1" fmla="*/ 95 h 109"/>
                <a:gd name="T2" fmla="*/ 0 w 362"/>
                <a:gd name="T3" fmla="*/ 100 h 109"/>
                <a:gd name="T4" fmla="*/ 5 w 362"/>
                <a:gd name="T5" fmla="*/ 105 h 109"/>
                <a:gd name="T6" fmla="*/ 9 w 362"/>
                <a:gd name="T7" fmla="*/ 109 h 109"/>
                <a:gd name="T8" fmla="*/ 36 w 362"/>
                <a:gd name="T9" fmla="*/ 105 h 109"/>
                <a:gd name="T10" fmla="*/ 67 w 362"/>
                <a:gd name="T11" fmla="*/ 88 h 109"/>
                <a:gd name="T12" fmla="*/ 100 w 362"/>
                <a:gd name="T13" fmla="*/ 76 h 109"/>
                <a:gd name="T14" fmla="*/ 133 w 362"/>
                <a:gd name="T15" fmla="*/ 67 h 109"/>
                <a:gd name="T16" fmla="*/ 171 w 362"/>
                <a:gd name="T17" fmla="*/ 55 h 109"/>
                <a:gd name="T18" fmla="*/ 190 w 362"/>
                <a:gd name="T19" fmla="*/ 55 h 109"/>
                <a:gd name="T20" fmla="*/ 209 w 362"/>
                <a:gd name="T21" fmla="*/ 50 h 109"/>
                <a:gd name="T22" fmla="*/ 228 w 362"/>
                <a:gd name="T23" fmla="*/ 48 h 109"/>
                <a:gd name="T24" fmla="*/ 247 w 362"/>
                <a:gd name="T25" fmla="*/ 48 h 109"/>
                <a:gd name="T26" fmla="*/ 274 w 362"/>
                <a:gd name="T27" fmla="*/ 45 h 109"/>
                <a:gd name="T28" fmla="*/ 300 w 362"/>
                <a:gd name="T29" fmla="*/ 43 h 109"/>
                <a:gd name="T30" fmla="*/ 326 w 362"/>
                <a:gd name="T31" fmla="*/ 43 h 109"/>
                <a:gd name="T32" fmla="*/ 350 w 362"/>
                <a:gd name="T33" fmla="*/ 43 h 109"/>
                <a:gd name="T34" fmla="*/ 357 w 362"/>
                <a:gd name="T35" fmla="*/ 38 h 109"/>
                <a:gd name="T36" fmla="*/ 362 w 362"/>
                <a:gd name="T37" fmla="*/ 29 h 109"/>
                <a:gd name="T38" fmla="*/ 345 w 362"/>
                <a:gd name="T39" fmla="*/ 12 h 109"/>
                <a:gd name="T40" fmla="*/ 324 w 362"/>
                <a:gd name="T41" fmla="*/ 5 h 109"/>
                <a:gd name="T42" fmla="*/ 297 w 362"/>
                <a:gd name="T43" fmla="*/ 2 h 109"/>
                <a:gd name="T44" fmla="*/ 274 w 362"/>
                <a:gd name="T45" fmla="*/ 0 h 109"/>
                <a:gd name="T46" fmla="*/ 247 w 362"/>
                <a:gd name="T47" fmla="*/ 2 h 109"/>
                <a:gd name="T48" fmla="*/ 226 w 362"/>
                <a:gd name="T49" fmla="*/ 7 h 109"/>
                <a:gd name="T50" fmla="*/ 205 w 362"/>
                <a:gd name="T51" fmla="*/ 9 h 109"/>
                <a:gd name="T52" fmla="*/ 183 w 362"/>
                <a:gd name="T53" fmla="*/ 12 h 109"/>
                <a:gd name="T54" fmla="*/ 145 w 362"/>
                <a:gd name="T55" fmla="*/ 14 h 109"/>
                <a:gd name="T56" fmla="*/ 100 w 362"/>
                <a:gd name="T57" fmla="*/ 29 h 109"/>
                <a:gd name="T58" fmla="*/ 59 w 362"/>
                <a:gd name="T59" fmla="*/ 48 h 109"/>
                <a:gd name="T60" fmla="*/ 24 w 362"/>
                <a:gd name="T61" fmla="*/ 69 h 109"/>
                <a:gd name="T62" fmla="*/ 0 w 362"/>
                <a:gd name="T63"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09">
                  <a:moveTo>
                    <a:pt x="0" y="93"/>
                  </a:moveTo>
                  <a:lnTo>
                    <a:pt x="0" y="95"/>
                  </a:lnTo>
                  <a:lnTo>
                    <a:pt x="0" y="98"/>
                  </a:lnTo>
                  <a:lnTo>
                    <a:pt x="0" y="100"/>
                  </a:lnTo>
                  <a:lnTo>
                    <a:pt x="2" y="105"/>
                  </a:lnTo>
                  <a:lnTo>
                    <a:pt x="5" y="105"/>
                  </a:lnTo>
                  <a:lnTo>
                    <a:pt x="7" y="107"/>
                  </a:lnTo>
                  <a:lnTo>
                    <a:pt x="9" y="109"/>
                  </a:lnTo>
                  <a:lnTo>
                    <a:pt x="12" y="109"/>
                  </a:lnTo>
                  <a:lnTo>
                    <a:pt x="36" y="105"/>
                  </a:lnTo>
                  <a:lnTo>
                    <a:pt x="50" y="95"/>
                  </a:lnTo>
                  <a:lnTo>
                    <a:pt x="67" y="88"/>
                  </a:lnTo>
                  <a:lnTo>
                    <a:pt x="83" y="81"/>
                  </a:lnTo>
                  <a:lnTo>
                    <a:pt x="100" y="76"/>
                  </a:lnTo>
                  <a:lnTo>
                    <a:pt x="117" y="71"/>
                  </a:lnTo>
                  <a:lnTo>
                    <a:pt x="133" y="67"/>
                  </a:lnTo>
                  <a:lnTo>
                    <a:pt x="152" y="59"/>
                  </a:lnTo>
                  <a:lnTo>
                    <a:pt x="171" y="55"/>
                  </a:lnTo>
                  <a:lnTo>
                    <a:pt x="181" y="55"/>
                  </a:lnTo>
                  <a:lnTo>
                    <a:pt x="190" y="55"/>
                  </a:lnTo>
                  <a:lnTo>
                    <a:pt x="200" y="52"/>
                  </a:lnTo>
                  <a:lnTo>
                    <a:pt x="209" y="50"/>
                  </a:lnTo>
                  <a:lnTo>
                    <a:pt x="219" y="48"/>
                  </a:lnTo>
                  <a:lnTo>
                    <a:pt x="228" y="48"/>
                  </a:lnTo>
                  <a:lnTo>
                    <a:pt x="238" y="48"/>
                  </a:lnTo>
                  <a:lnTo>
                    <a:pt x="247" y="48"/>
                  </a:lnTo>
                  <a:lnTo>
                    <a:pt x="262" y="45"/>
                  </a:lnTo>
                  <a:lnTo>
                    <a:pt x="274" y="45"/>
                  </a:lnTo>
                  <a:lnTo>
                    <a:pt x="288" y="43"/>
                  </a:lnTo>
                  <a:lnTo>
                    <a:pt x="300" y="43"/>
                  </a:lnTo>
                  <a:lnTo>
                    <a:pt x="314" y="43"/>
                  </a:lnTo>
                  <a:lnTo>
                    <a:pt x="326" y="43"/>
                  </a:lnTo>
                  <a:lnTo>
                    <a:pt x="338" y="43"/>
                  </a:lnTo>
                  <a:lnTo>
                    <a:pt x="350" y="43"/>
                  </a:lnTo>
                  <a:lnTo>
                    <a:pt x="355" y="40"/>
                  </a:lnTo>
                  <a:lnTo>
                    <a:pt x="357" y="38"/>
                  </a:lnTo>
                  <a:lnTo>
                    <a:pt x="359" y="33"/>
                  </a:lnTo>
                  <a:lnTo>
                    <a:pt x="362" y="29"/>
                  </a:lnTo>
                  <a:lnTo>
                    <a:pt x="357" y="19"/>
                  </a:lnTo>
                  <a:lnTo>
                    <a:pt x="345" y="12"/>
                  </a:lnTo>
                  <a:lnTo>
                    <a:pt x="336" y="7"/>
                  </a:lnTo>
                  <a:lnTo>
                    <a:pt x="324" y="5"/>
                  </a:lnTo>
                  <a:lnTo>
                    <a:pt x="312" y="2"/>
                  </a:lnTo>
                  <a:lnTo>
                    <a:pt x="297" y="2"/>
                  </a:lnTo>
                  <a:lnTo>
                    <a:pt x="286" y="0"/>
                  </a:lnTo>
                  <a:lnTo>
                    <a:pt x="274" y="0"/>
                  </a:lnTo>
                  <a:lnTo>
                    <a:pt x="259" y="0"/>
                  </a:lnTo>
                  <a:lnTo>
                    <a:pt x="247" y="2"/>
                  </a:lnTo>
                  <a:lnTo>
                    <a:pt x="236" y="5"/>
                  </a:lnTo>
                  <a:lnTo>
                    <a:pt x="226" y="7"/>
                  </a:lnTo>
                  <a:lnTo>
                    <a:pt x="214" y="9"/>
                  </a:lnTo>
                  <a:lnTo>
                    <a:pt x="205" y="9"/>
                  </a:lnTo>
                  <a:lnTo>
                    <a:pt x="193" y="12"/>
                  </a:lnTo>
                  <a:lnTo>
                    <a:pt x="183" y="12"/>
                  </a:lnTo>
                  <a:lnTo>
                    <a:pt x="171" y="9"/>
                  </a:lnTo>
                  <a:lnTo>
                    <a:pt x="145" y="14"/>
                  </a:lnTo>
                  <a:lnTo>
                    <a:pt x="124" y="21"/>
                  </a:lnTo>
                  <a:lnTo>
                    <a:pt x="100" y="29"/>
                  </a:lnTo>
                  <a:lnTo>
                    <a:pt x="81" y="38"/>
                  </a:lnTo>
                  <a:lnTo>
                    <a:pt x="59" y="48"/>
                  </a:lnTo>
                  <a:lnTo>
                    <a:pt x="40" y="59"/>
                  </a:lnTo>
                  <a:lnTo>
                    <a:pt x="24" y="69"/>
                  </a:lnTo>
                  <a:lnTo>
                    <a:pt x="5" y="81"/>
                  </a:lnTo>
                  <a:lnTo>
                    <a:pt x="0" y="9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9" name="Freeform 25"/>
            <p:cNvSpPr>
              <a:spLocks/>
            </p:cNvSpPr>
            <p:nvPr/>
          </p:nvSpPr>
          <p:spPr bwMode="auto">
            <a:xfrm>
              <a:off x="3508" y="1347"/>
              <a:ext cx="909" cy="1284"/>
            </a:xfrm>
            <a:custGeom>
              <a:avLst/>
              <a:gdLst>
                <a:gd name="T0" fmla="*/ 24 w 909"/>
                <a:gd name="T1" fmla="*/ 1284 h 1284"/>
                <a:gd name="T2" fmla="*/ 38 w 909"/>
                <a:gd name="T3" fmla="*/ 1281 h 1284"/>
                <a:gd name="T4" fmla="*/ 64 w 909"/>
                <a:gd name="T5" fmla="*/ 1253 h 1284"/>
                <a:gd name="T6" fmla="*/ 102 w 909"/>
                <a:gd name="T7" fmla="*/ 1210 h 1284"/>
                <a:gd name="T8" fmla="*/ 155 w 909"/>
                <a:gd name="T9" fmla="*/ 1176 h 1284"/>
                <a:gd name="T10" fmla="*/ 214 w 909"/>
                <a:gd name="T11" fmla="*/ 1153 h 1284"/>
                <a:gd name="T12" fmla="*/ 302 w 909"/>
                <a:gd name="T13" fmla="*/ 1134 h 1284"/>
                <a:gd name="T14" fmla="*/ 388 w 909"/>
                <a:gd name="T15" fmla="*/ 1122 h 1284"/>
                <a:gd name="T16" fmla="*/ 476 w 909"/>
                <a:gd name="T17" fmla="*/ 1114 h 1284"/>
                <a:gd name="T18" fmla="*/ 564 w 909"/>
                <a:gd name="T19" fmla="*/ 1117 h 1284"/>
                <a:gd name="T20" fmla="*/ 650 w 909"/>
                <a:gd name="T21" fmla="*/ 1124 h 1284"/>
                <a:gd name="T22" fmla="*/ 702 w 909"/>
                <a:gd name="T23" fmla="*/ 1122 h 1284"/>
                <a:gd name="T24" fmla="*/ 745 w 909"/>
                <a:gd name="T25" fmla="*/ 1084 h 1284"/>
                <a:gd name="T26" fmla="*/ 817 w 909"/>
                <a:gd name="T27" fmla="*/ 991 h 1284"/>
                <a:gd name="T28" fmla="*/ 867 w 909"/>
                <a:gd name="T29" fmla="*/ 886 h 1284"/>
                <a:gd name="T30" fmla="*/ 909 w 909"/>
                <a:gd name="T31" fmla="*/ 674 h 1284"/>
                <a:gd name="T32" fmla="*/ 898 w 909"/>
                <a:gd name="T33" fmla="*/ 472 h 1284"/>
                <a:gd name="T34" fmla="*/ 876 w 909"/>
                <a:gd name="T35" fmla="*/ 381 h 1284"/>
                <a:gd name="T36" fmla="*/ 838 w 909"/>
                <a:gd name="T37" fmla="*/ 269 h 1284"/>
                <a:gd name="T38" fmla="*/ 786 w 909"/>
                <a:gd name="T39" fmla="*/ 169 h 1284"/>
                <a:gd name="T40" fmla="*/ 733 w 909"/>
                <a:gd name="T41" fmla="*/ 88 h 1284"/>
                <a:gd name="T42" fmla="*/ 688 w 909"/>
                <a:gd name="T43" fmla="*/ 38 h 1284"/>
                <a:gd name="T44" fmla="*/ 652 w 909"/>
                <a:gd name="T45" fmla="*/ 5 h 1284"/>
                <a:gd name="T46" fmla="*/ 624 w 909"/>
                <a:gd name="T47" fmla="*/ 0 h 1284"/>
                <a:gd name="T48" fmla="*/ 610 w 909"/>
                <a:gd name="T49" fmla="*/ 5 h 1284"/>
                <a:gd name="T50" fmla="*/ 598 w 909"/>
                <a:gd name="T51" fmla="*/ 24 h 1284"/>
                <a:gd name="T52" fmla="*/ 643 w 909"/>
                <a:gd name="T53" fmla="*/ 67 h 1284"/>
                <a:gd name="T54" fmla="*/ 688 w 909"/>
                <a:gd name="T55" fmla="*/ 112 h 1284"/>
                <a:gd name="T56" fmla="*/ 729 w 909"/>
                <a:gd name="T57" fmla="*/ 169 h 1284"/>
                <a:gd name="T58" fmla="*/ 769 w 909"/>
                <a:gd name="T59" fmla="*/ 236 h 1284"/>
                <a:gd name="T60" fmla="*/ 802 w 909"/>
                <a:gd name="T61" fmla="*/ 310 h 1284"/>
                <a:gd name="T62" fmla="*/ 852 w 909"/>
                <a:gd name="T63" fmla="*/ 460 h 1284"/>
                <a:gd name="T64" fmla="*/ 874 w 909"/>
                <a:gd name="T65" fmla="*/ 646 h 1284"/>
                <a:gd name="T66" fmla="*/ 838 w 909"/>
                <a:gd name="T67" fmla="*/ 834 h 1284"/>
                <a:gd name="T68" fmla="*/ 795 w 909"/>
                <a:gd name="T69" fmla="*/ 945 h 1284"/>
                <a:gd name="T70" fmla="*/ 748 w 909"/>
                <a:gd name="T71" fmla="*/ 1005 h 1284"/>
                <a:gd name="T72" fmla="*/ 714 w 909"/>
                <a:gd name="T73" fmla="*/ 1045 h 1284"/>
                <a:gd name="T74" fmla="*/ 695 w 909"/>
                <a:gd name="T75" fmla="*/ 1072 h 1284"/>
                <a:gd name="T76" fmla="*/ 650 w 909"/>
                <a:gd name="T77" fmla="*/ 1088 h 1284"/>
                <a:gd name="T78" fmla="*/ 607 w 909"/>
                <a:gd name="T79" fmla="*/ 1079 h 1284"/>
                <a:gd name="T80" fmla="*/ 536 w 909"/>
                <a:gd name="T81" fmla="*/ 1074 h 1284"/>
                <a:gd name="T82" fmla="*/ 462 w 909"/>
                <a:gd name="T83" fmla="*/ 1072 h 1284"/>
                <a:gd name="T84" fmla="*/ 348 w 909"/>
                <a:gd name="T85" fmla="*/ 1091 h 1284"/>
                <a:gd name="T86" fmla="*/ 212 w 909"/>
                <a:gd name="T87" fmla="*/ 1119 h 1284"/>
                <a:gd name="T88" fmla="*/ 83 w 909"/>
                <a:gd name="T89" fmla="*/ 1153 h 1284"/>
                <a:gd name="T90" fmla="*/ 55 w 909"/>
                <a:gd name="T91" fmla="*/ 1167 h 1284"/>
                <a:gd name="T92" fmla="*/ 24 w 909"/>
                <a:gd name="T93" fmla="*/ 1181 h 1284"/>
                <a:gd name="T94" fmla="*/ 0 w 909"/>
                <a:gd name="T95" fmla="*/ 120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9" h="1284">
                  <a:moveTo>
                    <a:pt x="0" y="1205"/>
                  </a:moveTo>
                  <a:lnTo>
                    <a:pt x="22" y="1281"/>
                  </a:lnTo>
                  <a:lnTo>
                    <a:pt x="24" y="1284"/>
                  </a:lnTo>
                  <a:lnTo>
                    <a:pt x="29" y="1284"/>
                  </a:lnTo>
                  <a:lnTo>
                    <a:pt x="33" y="1284"/>
                  </a:lnTo>
                  <a:lnTo>
                    <a:pt x="38" y="1281"/>
                  </a:lnTo>
                  <a:lnTo>
                    <a:pt x="45" y="1272"/>
                  </a:lnTo>
                  <a:lnTo>
                    <a:pt x="55" y="1262"/>
                  </a:lnTo>
                  <a:lnTo>
                    <a:pt x="64" y="1253"/>
                  </a:lnTo>
                  <a:lnTo>
                    <a:pt x="71" y="1243"/>
                  </a:lnTo>
                  <a:lnTo>
                    <a:pt x="86" y="1224"/>
                  </a:lnTo>
                  <a:lnTo>
                    <a:pt x="102" y="1210"/>
                  </a:lnTo>
                  <a:lnTo>
                    <a:pt x="119" y="1195"/>
                  </a:lnTo>
                  <a:lnTo>
                    <a:pt x="136" y="1186"/>
                  </a:lnTo>
                  <a:lnTo>
                    <a:pt x="155" y="1176"/>
                  </a:lnTo>
                  <a:lnTo>
                    <a:pt x="174" y="1167"/>
                  </a:lnTo>
                  <a:lnTo>
                    <a:pt x="193" y="1160"/>
                  </a:lnTo>
                  <a:lnTo>
                    <a:pt x="214" y="1153"/>
                  </a:lnTo>
                  <a:lnTo>
                    <a:pt x="243" y="1145"/>
                  </a:lnTo>
                  <a:lnTo>
                    <a:pt x="271" y="1138"/>
                  </a:lnTo>
                  <a:lnTo>
                    <a:pt x="302" y="1134"/>
                  </a:lnTo>
                  <a:lnTo>
                    <a:pt x="331" y="1129"/>
                  </a:lnTo>
                  <a:lnTo>
                    <a:pt x="360" y="1124"/>
                  </a:lnTo>
                  <a:lnTo>
                    <a:pt x="388" y="1122"/>
                  </a:lnTo>
                  <a:lnTo>
                    <a:pt x="419" y="1119"/>
                  </a:lnTo>
                  <a:lnTo>
                    <a:pt x="448" y="1117"/>
                  </a:lnTo>
                  <a:lnTo>
                    <a:pt x="476" y="1114"/>
                  </a:lnTo>
                  <a:lnTo>
                    <a:pt x="505" y="1114"/>
                  </a:lnTo>
                  <a:lnTo>
                    <a:pt x="536" y="1114"/>
                  </a:lnTo>
                  <a:lnTo>
                    <a:pt x="564" y="1117"/>
                  </a:lnTo>
                  <a:lnTo>
                    <a:pt x="593" y="1119"/>
                  </a:lnTo>
                  <a:lnTo>
                    <a:pt x="621" y="1122"/>
                  </a:lnTo>
                  <a:lnTo>
                    <a:pt x="650" y="1124"/>
                  </a:lnTo>
                  <a:lnTo>
                    <a:pt x="679" y="1129"/>
                  </a:lnTo>
                  <a:lnTo>
                    <a:pt x="690" y="1126"/>
                  </a:lnTo>
                  <a:lnTo>
                    <a:pt x="702" y="1122"/>
                  </a:lnTo>
                  <a:lnTo>
                    <a:pt x="709" y="1117"/>
                  </a:lnTo>
                  <a:lnTo>
                    <a:pt x="717" y="1112"/>
                  </a:lnTo>
                  <a:lnTo>
                    <a:pt x="745" y="1084"/>
                  </a:lnTo>
                  <a:lnTo>
                    <a:pt x="771" y="1053"/>
                  </a:lnTo>
                  <a:lnTo>
                    <a:pt x="795" y="1024"/>
                  </a:lnTo>
                  <a:lnTo>
                    <a:pt x="817" y="991"/>
                  </a:lnTo>
                  <a:lnTo>
                    <a:pt x="836" y="957"/>
                  </a:lnTo>
                  <a:lnTo>
                    <a:pt x="852" y="924"/>
                  </a:lnTo>
                  <a:lnTo>
                    <a:pt x="867" y="886"/>
                  </a:lnTo>
                  <a:lnTo>
                    <a:pt x="881" y="848"/>
                  </a:lnTo>
                  <a:lnTo>
                    <a:pt x="900" y="760"/>
                  </a:lnTo>
                  <a:lnTo>
                    <a:pt x="909" y="674"/>
                  </a:lnTo>
                  <a:lnTo>
                    <a:pt x="909" y="588"/>
                  </a:lnTo>
                  <a:lnTo>
                    <a:pt x="902" y="503"/>
                  </a:lnTo>
                  <a:lnTo>
                    <a:pt x="898" y="472"/>
                  </a:lnTo>
                  <a:lnTo>
                    <a:pt x="890" y="441"/>
                  </a:lnTo>
                  <a:lnTo>
                    <a:pt x="883" y="412"/>
                  </a:lnTo>
                  <a:lnTo>
                    <a:pt x="876" y="381"/>
                  </a:lnTo>
                  <a:lnTo>
                    <a:pt x="867" y="341"/>
                  </a:lnTo>
                  <a:lnTo>
                    <a:pt x="852" y="305"/>
                  </a:lnTo>
                  <a:lnTo>
                    <a:pt x="838" y="269"/>
                  </a:lnTo>
                  <a:lnTo>
                    <a:pt x="821" y="234"/>
                  </a:lnTo>
                  <a:lnTo>
                    <a:pt x="802" y="203"/>
                  </a:lnTo>
                  <a:lnTo>
                    <a:pt x="786" y="169"/>
                  </a:lnTo>
                  <a:lnTo>
                    <a:pt x="767" y="138"/>
                  </a:lnTo>
                  <a:lnTo>
                    <a:pt x="750" y="108"/>
                  </a:lnTo>
                  <a:lnTo>
                    <a:pt x="733" y="88"/>
                  </a:lnTo>
                  <a:lnTo>
                    <a:pt x="719" y="69"/>
                  </a:lnTo>
                  <a:lnTo>
                    <a:pt x="707" y="53"/>
                  </a:lnTo>
                  <a:lnTo>
                    <a:pt x="688" y="38"/>
                  </a:lnTo>
                  <a:lnTo>
                    <a:pt x="679" y="24"/>
                  </a:lnTo>
                  <a:lnTo>
                    <a:pt x="667" y="12"/>
                  </a:lnTo>
                  <a:lnTo>
                    <a:pt x="652" y="5"/>
                  </a:lnTo>
                  <a:lnTo>
                    <a:pt x="636" y="0"/>
                  </a:lnTo>
                  <a:lnTo>
                    <a:pt x="629" y="0"/>
                  </a:lnTo>
                  <a:lnTo>
                    <a:pt x="624" y="0"/>
                  </a:lnTo>
                  <a:lnTo>
                    <a:pt x="619" y="0"/>
                  </a:lnTo>
                  <a:lnTo>
                    <a:pt x="614" y="0"/>
                  </a:lnTo>
                  <a:lnTo>
                    <a:pt x="610" y="5"/>
                  </a:lnTo>
                  <a:lnTo>
                    <a:pt x="605" y="10"/>
                  </a:lnTo>
                  <a:lnTo>
                    <a:pt x="602" y="17"/>
                  </a:lnTo>
                  <a:lnTo>
                    <a:pt x="598" y="24"/>
                  </a:lnTo>
                  <a:lnTo>
                    <a:pt x="612" y="38"/>
                  </a:lnTo>
                  <a:lnTo>
                    <a:pt x="629" y="53"/>
                  </a:lnTo>
                  <a:lnTo>
                    <a:pt x="643" y="67"/>
                  </a:lnTo>
                  <a:lnTo>
                    <a:pt x="659" y="81"/>
                  </a:lnTo>
                  <a:lnTo>
                    <a:pt x="674" y="96"/>
                  </a:lnTo>
                  <a:lnTo>
                    <a:pt x="688" y="112"/>
                  </a:lnTo>
                  <a:lnTo>
                    <a:pt x="700" y="129"/>
                  </a:lnTo>
                  <a:lnTo>
                    <a:pt x="712" y="148"/>
                  </a:lnTo>
                  <a:lnTo>
                    <a:pt x="729" y="169"/>
                  </a:lnTo>
                  <a:lnTo>
                    <a:pt x="743" y="191"/>
                  </a:lnTo>
                  <a:lnTo>
                    <a:pt x="755" y="212"/>
                  </a:lnTo>
                  <a:lnTo>
                    <a:pt x="769" y="236"/>
                  </a:lnTo>
                  <a:lnTo>
                    <a:pt x="781" y="260"/>
                  </a:lnTo>
                  <a:lnTo>
                    <a:pt x="793" y="286"/>
                  </a:lnTo>
                  <a:lnTo>
                    <a:pt x="802" y="310"/>
                  </a:lnTo>
                  <a:lnTo>
                    <a:pt x="814" y="336"/>
                  </a:lnTo>
                  <a:lnTo>
                    <a:pt x="836" y="398"/>
                  </a:lnTo>
                  <a:lnTo>
                    <a:pt x="852" y="460"/>
                  </a:lnTo>
                  <a:lnTo>
                    <a:pt x="864" y="522"/>
                  </a:lnTo>
                  <a:lnTo>
                    <a:pt x="874" y="584"/>
                  </a:lnTo>
                  <a:lnTo>
                    <a:pt x="874" y="646"/>
                  </a:lnTo>
                  <a:lnTo>
                    <a:pt x="869" y="710"/>
                  </a:lnTo>
                  <a:lnTo>
                    <a:pt x="857" y="772"/>
                  </a:lnTo>
                  <a:lnTo>
                    <a:pt x="838" y="834"/>
                  </a:lnTo>
                  <a:lnTo>
                    <a:pt x="826" y="872"/>
                  </a:lnTo>
                  <a:lnTo>
                    <a:pt x="812" y="910"/>
                  </a:lnTo>
                  <a:lnTo>
                    <a:pt x="795" y="945"/>
                  </a:lnTo>
                  <a:lnTo>
                    <a:pt x="774" y="976"/>
                  </a:lnTo>
                  <a:lnTo>
                    <a:pt x="762" y="991"/>
                  </a:lnTo>
                  <a:lnTo>
                    <a:pt x="748" y="1005"/>
                  </a:lnTo>
                  <a:lnTo>
                    <a:pt x="733" y="1019"/>
                  </a:lnTo>
                  <a:lnTo>
                    <a:pt x="719" y="1034"/>
                  </a:lnTo>
                  <a:lnTo>
                    <a:pt x="714" y="1045"/>
                  </a:lnTo>
                  <a:lnTo>
                    <a:pt x="707" y="1055"/>
                  </a:lnTo>
                  <a:lnTo>
                    <a:pt x="702" y="1062"/>
                  </a:lnTo>
                  <a:lnTo>
                    <a:pt x="695" y="1072"/>
                  </a:lnTo>
                  <a:lnTo>
                    <a:pt x="667" y="1091"/>
                  </a:lnTo>
                  <a:lnTo>
                    <a:pt x="657" y="1088"/>
                  </a:lnTo>
                  <a:lnTo>
                    <a:pt x="650" y="1088"/>
                  </a:lnTo>
                  <a:lnTo>
                    <a:pt x="640" y="1086"/>
                  </a:lnTo>
                  <a:lnTo>
                    <a:pt x="631" y="1081"/>
                  </a:lnTo>
                  <a:lnTo>
                    <a:pt x="607" y="1079"/>
                  </a:lnTo>
                  <a:lnTo>
                    <a:pt x="581" y="1076"/>
                  </a:lnTo>
                  <a:lnTo>
                    <a:pt x="557" y="1074"/>
                  </a:lnTo>
                  <a:lnTo>
                    <a:pt x="536" y="1074"/>
                  </a:lnTo>
                  <a:lnTo>
                    <a:pt x="512" y="1072"/>
                  </a:lnTo>
                  <a:lnTo>
                    <a:pt x="488" y="1072"/>
                  </a:lnTo>
                  <a:lnTo>
                    <a:pt x="462" y="1072"/>
                  </a:lnTo>
                  <a:lnTo>
                    <a:pt x="438" y="1074"/>
                  </a:lnTo>
                  <a:lnTo>
                    <a:pt x="393" y="1081"/>
                  </a:lnTo>
                  <a:lnTo>
                    <a:pt x="348" y="1091"/>
                  </a:lnTo>
                  <a:lnTo>
                    <a:pt x="302" y="1100"/>
                  </a:lnTo>
                  <a:lnTo>
                    <a:pt x="257" y="1110"/>
                  </a:lnTo>
                  <a:lnTo>
                    <a:pt x="212" y="1119"/>
                  </a:lnTo>
                  <a:lnTo>
                    <a:pt x="169" y="1131"/>
                  </a:lnTo>
                  <a:lnTo>
                    <a:pt x="126" y="1141"/>
                  </a:lnTo>
                  <a:lnTo>
                    <a:pt x="83" y="1153"/>
                  </a:lnTo>
                  <a:lnTo>
                    <a:pt x="74" y="1157"/>
                  </a:lnTo>
                  <a:lnTo>
                    <a:pt x="64" y="1162"/>
                  </a:lnTo>
                  <a:lnTo>
                    <a:pt x="55" y="1167"/>
                  </a:lnTo>
                  <a:lnTo>
                    <a:pt x="43" y="1172"/>
                  </a:lnTo>
                  <a:lnTo>
                    <a:pt x="33" y="1176"/>
                  </a:lnTo>
                  <a:lnTo>
                    <a:pt x="24" y="1181"/>
                  </a:lnTo>
                  <a:lnTo>
                    <a:pt x="14" y="1186"/>
                  </a:lnTo>
                  <a:lnTo>
                    <a:pt x="5" y="1191"/>
                  </a:lnTo>
                  <a:lnTo>
                    <a:pt x="0" y="120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0" name="Freeform 26"/>
            <p:cNvSpPr>
              <a:spLocks/>
            </p:cNvSpPr>
            <p:nvPr/>
          </p:nvSpPr>
          <p:spPr bwMode="auto">
            <a:xfrm>
              <a:off x="3544" y="43"/>
              <a:ext cx="564" cy="443"/>
            </a:xfrm>
            <a:custGeom>
              <a:avLst/>
              <a:gdLst>
                <a:gd name="T0" fmla="*/ 19 w 564"/>
                <a:gd name="T1" fmla="*/ 433 h 443"/>
                <a:gd name="T2" fmla="*/ 76 w 564"/>
                <a:gd name="T3" fmla="*/ 416 h 443"/>
                <a:gd name="T4" fmla="*/ 109 w 564"/>
                <a:gd name="T5" fmla="*/ 371 h 443"/>
                <a:gd name="T6" fmla="*/ 124 w 564"/>
                <a:gd name="T7" fmla="*/ 343 h 443"/>
                <a:gd name="T8" fmla="*/ 133 w 564"/>
                <a:gd name="T9" fmla="*/ 338 h 443"/>
                <a:gd name="T10" fmla="*/ 164 w 564"/>
                <a:gd name="T11" fmla="*/ 357 h 443"/>
                <a:gd name="T12" fmla="*/ 200 w 564"/>
                <a:gd name="T13" fmla="*/ 393 h 443"/>
                <a:gd name="T14" fmla="*/ 250 w 564"/>
                <a:gd name="T15" fmla="*/ 414 h 443"/>
                <a:gd name="T16" fmla="*/ 331 w 564"/>
                <a:gd name="T17" fmla="*/ 395 h 443"/>
                <a:gd name="T18" fmla="*/ 402 w 564"/>
                <a:gd name="T19" fmla="*/ 359 h 443"/>
                <a:gd name="T20" fmla="*/ 462 w 564"/>
                <a:gd name="T21" fmla="*/ 314 h 443"/>
                <a:gd name="T22" fmla="*/ 509 w 564"/>
                <a:gd name="T23" fmla="*/ 274 h 443"/>
                <a:gd name="T24" fmla="*/ 547 w 564"/>
                <a:gd name="T25" fmla="*/ 224 h 443"/>
                <a:gd name="T26" fmla="*/ 564 w 564"/>
                <a:gd name="T27" fmla="*/ 128 h 443"/>
                <a:gd name="T28" fmla="*/ 540 w 564"/>
                <a:gd name="T29" fmla="*/ 55 h 443"/>
                <a:gd name="T30" fmla="*/ 531 w 564"/>
                <a:gd name="T31" fmla="*/ 45 h 443"/>
                <a:gd name="T32" fmla="*/ 476 w 564"/>
                <a:gd name="T33" fmla="*/ 19 h 443"/>
                <a:gd name="T34" fmla="*/ 414 w 564"/>
                <a:gd name="T35" fmla="*/ 5 h 443"/>
                <a:gd name="T36" fmla="*/ 359 w 564"/>
                <a:gd name="T37" fmla="*/ 2 h 443"/>
                <a:gd name="T38" fmla="*/ 328 w 564"/>
                <a:gd name="T39" fmla="*/ 7 h 443"/>
                <a:gd name="T40" fmla="*/ 326 w 564"/>
                <a:gd name="T41" fmla="*/ 26 h 443"/>
                <a:gd name="T42" fmla="*/ 409 w 564"/>
                <a:gd name="T43" fmla="*/ 36 h 443"/>
                <a:gd name="T44" fmla="*/ 512 w 564"/>
                <a:gd name="T45" fmla="*/ 150 h 443"/>
                <a:gd name="T46" fmla="*/ 481 w 564"/>
                <a:gd name="T47" fmla="*/ 226 h 443"/>
                <a:gd name="T48" fmla="*/ 452 w 564"/>
                <a:gd name="T49" fmla="*/ 250 h 443"/>
                <a:gd name="T50" fmla="*/ 424 w 564"/>
                <a:gd name="T51" fmla="*/ 278 h 443"/>
                <a:gd name="T52" fmla="*/ 388 w 564"/>
                <a:gd name="T53" fmla="*/ 309 h 443"/>
                <a:gd name="T54" fmla="*/ 333 w 564"/>
                <a:gd name="T55" fmla="*/ 343 h 443"/>
                <a:gd name="T56" fmla="*/ 271 w 564"/>
                <a:gd name="T57" fmla="*/ 352 h 443"/>
                <a:gd name="T58" fmla="*/ 235 w 564"/>
                <a:gd name="T59" fmla="*/ 338 h 443"/>
                <a:gd name="T60" fmla="*/ 216 w 564"/>
                <a:gd name="T61" fmla="*/ 316 h 443"/>
                <a:gd name="T62" fmla="*/ 181 w 564"/>
                <a:gd name="T63" fmla="*/ 278 h 443"/>
                <a:gd name="T64" fmla="*/ 143 w 564"/>
                <a:gd name="T65" fmla="*/ 288 h 443"/>
                <a:gd name="T66" fmla="*/ 114 w 564"/>
                <a:gd name="T67" fmla="*/ 312 h 443"/>
                <a:gd name="T68" fmla="*/ 88 w 564"/>
                <a:gd name="T69" fmla="*/ 350 h 443"/>
                <a:gd name="T70" fmla="*/ 45 w 564"/>
                <a:gd name="T71" fmla="*/ 383 h 443"/>
                <a:gd name="T72" fmla="*/ 33 w 564"/>
                <a:gd name="T73" fmla="*/ 364 h 443"/>
                <a:gd name="T74" fmla="*/ 52 w 564"/>
                <a:gd name="T75" fmla="*/ 286 h 443"/>
                <a:gd name="T76" fmla="*/ 95 w 564"/>
                <a:gd name="T77" fmla="*/ 193 h 443"/>
                <a:gd name="T78" fmla="*/ 147 w 564"/>
                <a:gd name="T79" fmla="*/ 107 h 443"/>
                <a:gd name="T80" fmla="*/ 152 w 564"/>
                <a:gd name="T81" fmla="*/ 93 h 443"/>
                <a:gd name="T82" fmla="*/ 138 w 564"/>
                <a:gd name="T83" fmla="*/ 86 h 443"/>
                <a:gd name="T84" fmla="*/ 102 w 564"/>
                <a:gd name="T85" fmla="*/ 112 h 443"/>
                <a:gd name="T86" fmla="*/ 47 w 564"/>
                <a:gd name="T87" fmla="*/ 205 h 443"/>
                <a:gd name="T88" fmla="*/ 12 w 564"/>
                <a:gd name="T89" fmla="*/ 312 h 443"/>
                <a:gd name="T90" fmla="*/ 5 w 564"/>
                <a:gd name="T91" fmla="*/ 355 h 443"/>
                <a:gd name="T92" fmla="*/ 2 w 564"/>
                <a:gd name="T93" fmla="*/ 36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443">
                  <a:moveTo>
                    <a:pt x="2" y="364"/>
                  </a:moveTo>
                  <a:lnTo>
                    <a:pt x="5" y="409"/>
                  </a:lnTo>
                  <a:lnTo>
                    <a:pt x="19" y="433"/>
                  </a:lnTo>
                  <a:lnTo>
                    <a:pt x="43" y="443"/>
                  </a:lnTo>
                  <a:lnTo>
                    <a:pt x="64" y="433"/>
                  </a:lnTo>
                  <a:lnTo>
                    <a:pt x="76" y="416"/>
                  </a:lnTo>
                  <a:lnTo>
                    <a:pt x="88" y="397"/>
                  </a:lnTo>
                  <a:lnTo>
                    <a:pt x="102" y="383"/>
                  </a:lnTo>
                  <a:lnTo>
                    <a:pt x="109" y="371"/>
                  </a:lnTo>
                  <a:lnTo>
                    <a:pt x="116" y="362"/>
                  </a:lnTo>
                  <a:lnTo>
                    <a:pt x="119" y="350"/>
                  </a:lnTo>
                  <a:lnTo>
                    <a:pt x="124" y="343"/>
                  </a:lnTo>
                  <a:lnTo>
                    <a:pt x="126" y="340"/>
                  </a:lnTo>
                  <a:lnTo>
                    <a:pt x="128" y="338"/>
                  </a:lnTo>
                  <a:lnTo>
                    <a:pt x="133" y="338"/>
                  </a:lnTo>
                  <a:lnTo>
                    <a:pt x="138" y="336"/>
                  </a:lnTo>
                  <a:lnTo>
                    <a:pt x="152" y="345"/>
                  </a:lnTo>
                  <a:lnTo>
                    <a:pt x="164" y="357"/>
                  </a:lnTo>
                  <a:lnTo>
                    <a:pt x="176" y="369"/>
                  </a:lnTo>
                  <a:lnTo>
                    <a:pt x="188" y="381"/>
                  </a:lnTo>
                  <a:lnTo>
                    <a:pt x="200" y="393"/>
                  </a:lnTo>
                  <a:lnTo>
                    <a:pt x="214" y="402"/>
                  </a:lnTo>
                  <a:lnTo>
                    <a:pt x="231" y="409"/>
                  </a:lnTo>
                  <a:lnTo>
                    <a:pt x="250" y="414"/>
                  </a:lnTo>
                  <a:lnTo>
                    <a:pt x="278" y="409"/>
                  </a:lnTo>
                  <a:lnTo>
                    <a:pt x="305" y="405"/>
                  </a:lnTo>
                  <a:lnTo>
                    <a:pt x="331" y="395"/>
                  </a:lnTo>
                  <a:lnTo>
                    <a:pt x="354" y="386"/>
                  </a:lnTo>
                  <a:lnTo>
                    <a:pt x="378" y="374"/>
                  </a:lnTo>
                  <a:lnTo>
                    <a:pt x="402" y="359"/>
                  </a:lnTo>
                  <a:lnTo>
                    <a:pt x="424" y="345"/>
                  </a:lnTo>
                  <a:lnTo>
                    <a:pt x="445" y="328"/>
                  </a:lnTo>
                  <a:lnTo>
                    <a:pt x="462" y="314"/>
                  </a:lnTo>
                  <a:lnTo>
                    <a:pt x="478" y="302"/>
                  </a:lnTo>
                  <a:lnTo>
                    <a:pt x="495" y="288"/>
                  </a:lnTo>
                  <a:lnTo>
                    <a:pt x="509" y="274"/>
                  </a:lnTo>
                  <a:lnTo>
                    <a:pt x="524" y="257"/>
                  </a:lnTo>
                  <a:lnTo>
                    <a:pt x="535" y="240"/>
                  </a:lnTo>
                  <a:lnTo>
                    <a:pt x="547" y="224"/>
                  </a:lnTo>
                  <a:lnTo>
                    <a:pt x="554" y="202"/>
                  </a:lnTo>
                  <a:lnTo>
                    <a:pt x="564" y="166"/>
                  </a:lnTo>
                  <a:lnTo>
                    <a:pt x="564" y="128"/>
                  </a:lnTo>
                  <a:lnTo>
                    <a:pt x="559" y="95"/>
                  </a:lnTo>
                  <a:lnTo>
                    <a:pt x="545" y="62"/>
                  </a:lnTo>
                  <a:lnTo>
                    <a:pt x="540" y="55"/>
                  </a:lnTo>
                  <a:lnTo>
                    <a:pt x="538" y="52"/>
                  </a:lnTo>
                  <a:lnTo>
                    <a:pt x="533" y="47"/>
                  </a:lnTo>
                  <a:lnTo>
                    <a:pt x="531" y="45"/>
                  </a:lnTo>
                  <a:lnTo>
                    <a:pt x="514" y="36"/>
                  </a:lnTo>
                  <a:lnTo>
                    <a:pt x="495" y="28"/>
                  </a:lnTo>
                  <a:lnTo>
                    <a:pt x="476" y="19"/>
                  </a:lnTo>
                  <a:lnTo>
                    <a:pt x="454" y="14"/>
                  </a:lnTo>
                  <a:lnTo>
                    <a:pt x="435" y="9"/>
                  </a:lnTo>
                  <a:lnTo>
                    <a:pt x="414" y="5"/>
                  </a:lnTo>
                  <a:lnTo>
                    <a:pt x="393" y="2"/>
                  </a:lnTo>
                  <a:lnTo>
                    <a:pt x="371" y="0"/>
                  </a:lnTo>
                  <a:lnTo>
                    <a:pt x="359" y="2"/>
                  </a:lnTo>
                  <a:lnTo>
                    <a:pt x="347" y="2"/>
                  </a:lnTo>
                  <a:lnTo>
                    <a:pt x="338" y="5"/>
                  </a:lnTo>
                  <a:lnTo>
                    <a:pt x="328" y="7"/>
                  </a:lnTo>
                  <a:lnTo>
                    <a:pt x="321" y="21"/>
                  </a:lnTo>
                  <a:lnTo>
                    <a:pt x="324" y="24"/>
                  </a:lnTo>
                  <a:lnTo>
                    <a:pt x="326" y="26"/>
                  </a:lnTo>
                  <a:lnTo>
                    <a:pt x="328" y="28"/>
                  </a:lnTo>
                  <a:lnTo>
                    <a:pt x="333" y="31"/>
                  </a:lnTo>
                  <a:lnTo>
                    <a:pt x="409" y="36"/>
                  </a:lnTo>
                  <a:lnTo>
                    <a:pt x="471" y="67"/>
                  </a:lnTo>
                  <a:lnTo>
                    <a:pt x="507" y="121"/>
                  </a:lnTo>
                  <a:lnTo>
                    <a:pt x="512" y="150"/>
                  </a:lnTo>
                  <a:lnTo>
                    <a:pt x="507" y="176"/>
                  </a:lnTo>
                  <a:lnTo>
                    <a:pt x="495" y="202"/>
                  </a:lnTo>
                  <a:lnTo>
                    <a:pt x="481" y="226"/>
                  </a:lnTo>
                  <a:lnTo>
                    <a:pt x="471" y="233"/>
                  </a:lnTo>
                  <a:lnTo>
                    <a:pt x="462" y="240"/>
                  </a:lnTo>
                  <a:lnTo>
                    <a:pt x="452" y="250"/>
                  </a:lnTo>
                  <a:lnTo>
                    <a:pt x="443" y="259"/>
                  </a:lnTo>
                  <a:lnTo>
                    <a:pt x="433" y="269"/>
                  </a:lnTo>
                  <a:lnTo>
                    <a:pt x="424" y="278"/>
                  </a:lnTo>
                  <a:lnTo>
                    <a:pt x="414" y="286"/>
                  </a:lnTo>
                  <a:lnTo>
                    <a:pt x="402" y="295"/>
                  </a:lnTo>
                  <a:lnTo>
                    <a:pt x="388" y="309"/>
                  </a:lnTo>
                  <a:lnTo>
                    <a:pt x="369" y="321"/>
                  </a:lnTo>
                  <a:lnTo>
                    <a:pt x="352" y="333"/>
                  </a:lnTo>
                  <a:lnTo>
                    <a:pt x="333" y="343"/>
                  </a:lnTo>
                  <a:lnTo>
                    <a:pt x="312" y="350"/>
                  </a:lnTo>
                  <a:lnTo>
                    <a:pt x="290" y="352"/>
                  </a:lnTo>
                  <a:lnTo>
                    <a:pt x="271" y="352"/>
                  </a:lnTo>
                  <a:lnTo>
                    <a:pt x="250" y="350"/>
                  </a:lnTo>
                  <a:lnTo>
                    <a:pt x="243" y="345"/>
                  </a:lnTo>
                  <a:lnTo>
                    <a:pt x="235" y="338"/>
                  </a:lnTo>
                  <a:lnTo>
                    <a:pt x="231" y="336"/>
                  </a:lnTo>
                  <a:lnTo>
                    <a:pt x="224" y="333"/>
                  </a:lnTo>
                  <a:lnTo>
                    <a:pt x="216" y="316"/>
                  </a:lnTo>
                  <a:lnTo>
                    <a:pt x="207" y="300"/>
                  </a:lnTo>
                  <a:lnTo>
                    <a:pt x="195" y="286"/>
                  </a:lnTo>
                  <a:lnTo>
                    <a:pt x="181" y="278"/>
                  </a:lnTo>
                  <a:lnTo>
                    <a:pt x="166" y="278"/>
                  </a:lnTo>
                  <a:lnTo>
                    <a:pt x="155" y="283"/>
                  </a:lnTo>
                  <a:lnTo>
                    <a:pt x="143" y="288"/>
                  </a:lnTo>
                  <a:lnTo>
                    <a:pt x="133" y="295"/>
                  </a:lnTo>
                  <a:lnTo>
                    <a:pt x="124" y="302"/>
                  </a:lnTo>
                  <a:lnTo>
                    <a:pt x="114" y="312"/>
                  </a:lnTo>
                  <a:lnTo>
                    <a:pt x="105" y="324"/>
                  </a:lnTo>
                  <a:lnTo>
                    <a:pt x="97" y="333"/>
                  </a:lnTo>
                  <a:lnTo>
                    <a:pt x="88" y="350"/>
                  </a:lnTo>
                  <a:lnTo>
                    <a:pt x="76" y="362"/>
                  </a:lnTo>
                  <a:lnTo>
                    <a:pt x="62" y="374"/>
                  </a:lnTo>
                  <a:lnTo>
                    <a:pt x="45" y="383"/>
                  </a:lnTo>
                  <a:lnTo>
                    <a:pt x="40" y="378"/>
                  </a:lnTo>
                  <a:lnTo>
                    <a:pt x="35" y="374"/>
                  </a:lnTo>
                  <a:lnTo>
                    <a:pt x="33" y="364"/>
                  </a:lnTo>
                  <a:lnTo>
                    <a:pt x="31" y="357"/>
                  </a:lnTo>
                  <a:lnTo>
                    <a:pt x="40" y="319"/>
                  </a:lnTo>
                  <a:lnTo>
                    <a:pt x="52" y="286"/>
                  </a:lnTo>
                  <a:lnTo>
                    <a:pt x="64" y="252"/>
                  </a:lnTo>
                  <a:lnTo>
                    <a:pt x="78" y="221"/>
                  </a:lnTo>
                  <a:lnTo>
                    <a:pt x="95" y="193"/>
                  </a:lnTo>
                  <a:lnTo>
                    <a:pt x="112" y="162"/>
                  </a:lnTo>
                  <a:lnTo>
                    <a:pt x="131" y="136"/>
                  </a:lnTo>
                  <a:lnTo>
                    <a:pt x="147" y="107"/>
                  </a:lnTo>
                  <a:lnTo>
                    <a:pt x="150" y="100"/>
                  </a:lnTo>
                  <a:lnTo>
                    <a:pt x="152" y="95"/>
                  </a:lnTo>
                  <a:lnTo>
                    <a:pt x="152" y="93"/>
                  </a:lnTo>
                  <a:lnTo>
                    <a:pt x="152" y="88"/>
                  </a:lnTo>
                  <a:lnTo>
                    <a:pt x="145" y="86"/>
                  </a:lnTo>
                  <a:lnTo>
                    <a:pt x="138" y="86"/>
                  </a:lnTo>
                  <a:lnTo>
                    <a:pt x="128" y="86"/>
                  </a:lnTo>
                  <a:lnTo>
                    <a:pt x="121" y="83"/>
                  </a:lnTo>
                  <a:lnTo>
                    <a:pt x="102" y="112"/>
                  </a:lnTo>
                  <a:lnTo>
                    <a:pt x="83" y="140"/>
                  </a:lnTo>
                  <a:lnTo>
                    <a:pt x="64" y="171"/>
                  </a:lnTo>
                  <a:lnTo>
                    <a:pt x="47" y="205"/>
                  </a:lnTo>
                  <a:lnTo>
                    <a:pt x="33" y="238"/>
                  </a:lnTo>
                  <a:lnTo>
                    <a:pt x="21" y="274"/>
                  </a:lnTo>
                  <a:lnTo>
                    <a:pt x="12" y="312"/>
                  </a:lnTo>
                  <a:lnTo>
                    <a:pt x="7" y="350"/>
                  </a:lnTo>
                  <a:lnTo>
                    <a:pt x="7" y="352"/>
                  </a:lnTo>
                  <a:lnTo>
                    <a:pt x="5" y="355"/>
                  </a:lnTo>
                  <a:lnTo>
                    <a:pt x="2" y="357"/>
                  </a:lnTo>
                  <a:lnTo>
                    <a:pt x="0" y="359"/>
                  </a:lnTo>
                  <a:lnTo>
                    <a:pt x="2" y="36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1" name="Freeform 27"/>
            <p:cNvSpPr>
              <a:spLocks/>
            </p:cNvSpPr>
            <p:nvPr/>
          </p:nvSpPr>
          <p:spPr bwMode="auto">
            <a:xfrm>
              <a:off x="3546" y="1343"/>
              <a:ext cx="333" cy="273"/>
            </a:xfrm>
            <a:custGeom>
              <a:avLst/>
              <a:gdLst>
                <a:gd name="T0" fmla="*/ 0 w 333"/>
                <a:gd name="T1" fmla="*/ 238 h 273"/>
                <a:gd name="T2" fmla="*/ 0 w 333"/>
                <a:gd name="T3" fmla="*/ 240 h 273"/>
                <a:gd name="T4" fmla="*/ 3 w 333"/>
                <a:gd name="T5" fmla="*/ 242 h 273"/>
                <a:gd name="T6" fmla="*/ 3 w 333"/>
                <a:gd name="T7" fmla="*/ 245 h 273"/>
                <a:gd name="T8" fmla="*/ 3 w 333"/>
                <a:gd name="T9" fmla="*/ 247 h 273"/>
                <a:gd name="T10" fmla="*/ 22 w 333"/>
                <a:gd name="T11" fmla="*/ 273 h 273"/>
                <a:gd name="T12" fmla="*/ 22 w 333"/>
                <a:gd name="T13" fmla="*/ 273 h 273"/>
                <a:gd name="T14" fmla="*/ 26 w 333"/>
                <a:gd name="T15" fmla="*/ 273 h 273"/>
                <a:gd name="T16" fmla="*/ 29 w 333"/>
                <a:gd name="T17" fmla="*/ 273 h 273"/>
                <a:gd name="T18" fmla="*/ 29 w 333"/>
                <a:gd name="T19" fmla="*/ 271 h 273"/>
                <a:gd name="T20" fmla="*/ 45 w 333"/>
                <a:gd name="T21" fmla="*/ 238 h 273"/>
                <a:gd name="T22" fmla="*/ 67 w 333"/>
                <a:gd name="T23" fmla="*/ 207 h 273"/>
                <a:gd name="T24" fmla="*/ 93 w 333"/>
                <a:gd name="T25" fmla="*/ 181 h 273"/>
                <a:gd name="T26" fmla="*/ 119 w 333"/>
                <a:gd name="T27" fmla="*/ 154 h 273"/>
                <a:gd name="T28" fmla="*/ 148 w 333"/>
                <a:gd name="T29" fmla="*/ 131 h 273"/>
                <a:gd name="T30" fmla="*/ 176 w 333"/>
                <a:gd name="T31" fmla="*/ 109 h 273"/>
                <a:gd name="T32" fmla="*/ 207 w 333"/>
                <a:gd name="T33" fmla="*/ 88 h 273"/>
                <a:gd name="T34" fmla="*/ 236 w 333"/>
                <a:gd name="T35" fmla="*/ 69 h 273"/>
                <a:gd name="T36" fmla="*/ 250 w 333"/>
                <a:gd name="T37" fmla="*/ 64 h 273"/>
                <a:gd name="T38" fmla="*/ 262 w 333"/>
                <a:gd name="T39" fmla="*/ 57 h 273"/>
                <a:gd name="T40" fmla="*/ 274 w 333"/>
                <a:gd name="T41" fmla="*/ 50 h 273"/>
                <a:gd name="T42" fmla="*/ 283 w 333"/>
                <a:gd name="T43" fmla="*/ 42 h 273"/>
                <a:gd name="T44" fmla="*/ 295 w 333"/>
                <a:gd name="T45" fmla="*/ 38 h 273"/>
                <a:gd name="T46" fmla="*/ 307 w 333"/>
                <a:gd name="T47" fmla="*/ 31 h 273"/>
                <a:gd name="T48" fmla="*/ 319 w 333"/>
                <a:gd name="T49" fmla="*/ 23 h 273"/>
                <a:gd name="T50" fmla="*/ 331 w 333"/>
                <a:gd name="T51" fmla="*/ 19 h 273"/>
                <a:gd name="T52" fmla="*/ 331 w 333"/>
                <a:gd name="T53" fmla="*/ 16 h 273"/>
                <a:gd name="T54" fmla="*/ 333 w 333"/>
                <a:gd name="T55" fmla="*/ 12 h 273"/>
                <a:gd name="T56" fmla="*/ 333 w 333"/>
                <a:gd name="T57" fmla="*/ 9 h 273"/>
                <a:gd name="T58" fmla="*/ 333 w 333"/>
                <a:gd name="T59" fmla="*/ 4 h 273"/>
                <a:gd name="T60" fmla="*/ 319 w 333"/>
                <a:gd name="T61" fmla="*/ 0 h 273"/>
                <a:gd name="T62" fmla="*/ 303 w 333"/>
                <a:gd name="T63" fmla="*/ 2 h 273"/>
                <a:gd name="T64" fmla="*/ 286 w 333"/>
                <a:gd name="T65" fmla="*/ 4 h 273"/>
                <a:gd name="T66" fmla="*/ 269 w 333"/>
                <a:gd name="T67" fmla="*/ 9 h 273"/>
                <a:gd name="T68" fmla="*/ 253 w 333"/>
                <a:gd name="T69" fmla="*/ 14 h 273"/>
                <a:gd name="T70" fmla="*/ 236 w 333"/>
                <a:gd name="T71" fmla="*/ 21 h 273"/>
                <a:gd name="T72" fmla="*/ 222 w 333"/>
                <a:gd name="T73" fmla="*/ 28 h 273"/>
                <a:gd name="T74" fmla="*/ 207 w 333"/>
                <a:gd name="T75" fmla="*/ 38 h 273"/>
                <a:gd name="T76" fmla="*/ 181 w 333"/>
                <a:gd name="T77" fmla="*/ 52 h 273"/>
                <a:gd name="T78" fmla="*/ 157 w 333"/>
                <a:gd name="T79" fmla="*/ 66 h 273"/>
                <a:gd name="T80" fmla="*/ 133 w 333"/>
                <a:gd name="T81" fmla="*/ 85 h 273"/>
                <a:gd name="T82" fmla="*/ 112 w 333"/>
                <a:gd name="T83" fmla="*/ 104 h 273"/>
                <a:gd name="T84" fmla="*/ 93 w 333"/>
                <a:gd name="T85" fmla="*/ 123 h 273"/>
                <a:gd name="T86" fmla="*/ 72 w 333"/>
                <a:gd name="T87" fmla="*/ 145 h 273"/>
                <a:gd name="T88" fmla="*/ 55 w 333"/>
                <a:gd name="T89" fmla="*/ 169 h 273"/>
                <a:gd name="T90" fmla="*/ 36 w 333"/>
                <a:gd name="T91" fmla="*/ 192 h 273"/>
                <a:gd name="T92" fmla="*/ 33 w 333"/>
                <a:gd name="T93" fmla="*/ 195 h 273"/>
                <a:gd name="T94" fmla="*/ 31 w 333"/>
                <a:gd name="T95" fmla="*/ 195 h 273"/>
                <a:gd name="T96" fmla="*/ 29 w 333"/>
                <a:gd name="T97" fmla="*/ 197 h 273"/>
                <a:gd name="T98" fmla="*/ 29 w 333"/>
                <a:gd name="T99" fmla="*/ 200 h 273"/>
                <a:gd name="T100" fmla="*/ 0 w 333"/>
                <a:gd name="T101" fmla="*/ 2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 h="273">
                  <a:moveTo>
                    <a:pt x="0" y="238"/>
                  </a:moveTo>
                  <a:lnTo>
                    <a:pt x="0" y="240"/>
                  </a:lnTo>
                  <a:lnTo>
                    <a:pt x="3" y="242"/>
                  </a:lnTo>
                  <a:lnTo>
                    <a:pt x="3" y="245"/>
                  </a:lnTo>
                  <a:lnTo>
                    <a:pt x="3" y="247"/>
                  </a:lnTo>
                  <a:lnTo>
                    <a:pt x="22" y="273"/>
                  </a:lnTo>
                  <a:lnTo>
                    <a:pt x="22" y="273"/>
                  </a:lnTo>
                  <a:lnTo>
                    <a:pt x="26" y="273"/>
                  </a:lnTo>
                  <a:lnTo>
                    <a:pt x="29" y="273"/>
                  </a:lnTo>
                  <a:lnTo>
                    <a:pt x="29" y="271"/>
                  </a:lnTo>
                  <a:lnTo>
                    <a:pt x="45" y="238"/>
                  </a:lnTo>
                  <a:lnTo>
                    <a:pt x="67" y="207"/>
                  </a:lnTo>
                  <a:lnTo>
                    <a:pt x="93" y="181"/>
                  </a:lnTo>
                  <a:lnTo>
                    <a:pt x="119" y="154"/>
                  </a:lnTo>
                  <a:lnTo>
                    <a:pt x="148" y="131"/>
                  </a:lnTo>
                  <a:lnTo>
                    <a:pt x="176" y="109"/>
                  </a:lnTo>
                  <a:lnTo>
                    <a:pt x="207" y="88"/>
                  </a:lnTo>
                  <a:lnTo>
                    <a:pt x="236" y="69"/>
                  </a:lnTo>
                  <a:lnTo>
                    <a:pt x="250" y="64"/>
                  </a:lnTo>
                  <a:lnTo>
                    <a:pt x="262" y="57"/>
                  </a:lnTo>
                  <a:lnTo>
                    <a:pt x="274" y="50"/>
                  </a:lnTo>
                  <a:lnTo>
                    <a:pt x="283" y="42"/>
                  </a:lnTo>
                  <a:lnTo>
                    <a:pt x="295" y="38"/>
                  </a:lnTo>
                  <a:lnTo>
                    <a:pt x="307" y="31"/>
                  </a:lnTo>
                  <a:lnTo>
                    <a:pt x="319" y="23"/>
                  </a:lnTo>
                  <a:lnTo>
                    <a:pt x="331" y="19"/>
                  </a:lnTo>
                  <a:lnTo>
                    <a:pt x="331" y="16"/>
                  </a:lnTo>
                  <a:lnTo>
                    <a:pt x="333" y="12"/>
                  </a:lnTo>
                  <a:lnTo>
                    <a:pt x="333" y="9"/>
                  </a:lnTo>
                  <a:lnTo>
                    <a:pt x="333" y="4"/>
                  </a:lnTo>
                  <a:lnTo>
                    <a:pt x="319" y="0"/>
                  </a:lnTo>
                  <a:lnTo>
                    <a:pt x="303" y="2"/>
                  </a:lnTo>
                  <a:lnTo>
                    <a:pt x="286" y="4"/>
                  </a:lnTo>
                  <a:lnTo>
                    <a:pt x="269" y="9"/>
                  </a:lnTo>
                  <a:lnTo>
                    <a:pt x="253" y="14"/>
                  </a:lnTo>
                  <a:lnTo>
                    <a:pt x="236" y="21"/>
                  </a:lnTo>
                  <a:lnTo>
                    <a:pt x="222" y="28"/>
                  </a:lnTo>
                  <a:lnTo>
                    <a:pt x="207" y="38"/>
                  </a:lnTo>
                  <a:lnTo>
                    <a:pt x="181" y="52"/>
                  </a:lnTo>
                  <a:lnTo>
                    <a:pt x="157" y="66"/>
                  </a:lnTo>
                  <a:lnTo>
                    <a:pt x="133" y="85"/>
                  </a:lnTo>
                  <a:lnTo>
                    <a:pt x="112" y="104"/>
                  </a:lnTo>
                  <a:lnTo>
                    <a:pt x="93" y="123"/>
                  </a:lnTo>
                  <a:lnTo>
                    <a:pt x="72" y="145"/>
                  </a:lnTo>
                  <a:lnTo>
                    <a:pt x="55" y="169"/>
                  </a:lnTo>
                  <a:lnTo>
                    <a:pt x="36" y="192"/>
                  </a:lnTo>
                  <a:lnTo>
                    <a:pt x="33" y="195"/>
                  </a:lnTo>
                  <a:lnTo>
                    <a:pt x="31" y="195"/>
                  </a:lnTo>
                  <a:lnTo>
                    <a:pt x="29" y="197"/>
                  </a:lnTo>
                  <a:lnTo>
                    <a:pt x="29" y="200"/>
                  </a:lnTo>
                  <a:lnTo>
                    <a:pt x="0" y="2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2" name="Freeform 28"/>
            <p:cNvSpPr>
              <a:spLocks/>
            </p:cNvSpPr>
            <p:nvPr/>
          </p:nvSpPr>
          <p:spPr bwMode="auto">
            <a:xfrm>
              <a:off x="3568" y="2614"/>
              <a:ext cx="1121" cy="959"/>
            </a:xfrm>
            <a:custGeom>
              <a:avLst/>
              <a:gdLst>
                <a:gd name="T0" fmla="*/ 11 w 1121"/>
                <a:gd name="T1" fmla="*/ 116 h 959"/>
                <a:gd name="T2" fmla="*/ 52 w 1121"/>
                <a:gd name="T3" fmla="*/ 207 h 959"/>
                <a:gd name="T4" fmla="*/ 123 w 1121"/>
                <a:gd name="T5" fmla="*/ 331 h 959"/>
                <a:gd name="T6" fmla="*/ 200 w 1121"/>
                <a:gd name="T7" fmla="*/ 450 h 959"/>
                <a:gd name="T8" fmla="*/ 269 w 1121"/>
                <a:gd name="T9" fmla="*/ 547 h 959"/>
                <a:gd name="T10" fmla="*/ 328 w 1121"/>
                <a:gd name="T11" fmla="*/ 635 h 959"/>
                <a:gd name="T12" fmla="*/ 388 w 1121"/>
                <a:gd name="T13" fmla="*/ 721 h 959"/>
                <a:gd name="T14" fmla="*/ 430 w 1121"/>
                <a:gd name="T15" fmla="*/ 783 h 959"/>
                <a:gd name="T16" fmla="*/ 478 w 1121"/>
                <a:gd name="T17" fmla="*/ 838 h 959"/>
                <a:gd name="T18" fmla="*/ 530 w 1121"/>
                <a:gd name="T19" fmla="*/ 890 h 959"/>
                <a:gd name="T20" fmla="*/ 578 w 1121"/>
                <a:gd name="T21" fmla="*/ 928 h 959"/>
                <a:gd name="T22" fmla="*/ 633 w 1121"/>
                <a:gd name="T23" fmla="*/ 954 h 959"/>
                <a:gd name="T24" fmla="*/ 704 w 1121"/>
                <a:gd name="T25" fmla="*/ 947 h 959"/>
                <a:gd name="T26" fmla="*/ 769 w 1121"/>
                <a:gd name="T27" fmla="*/ 914 h 959"/>
                <a:gd name="T28" fmla="*/ 835 w 1121"/>
                <a:gd name="T29" fmla="*/ 874 h 959"/>
                <a:gd name="T30" fmla="*/ 907 w 1121"/>
                <a:gd name="T31" fmla="*/ 835 h 959"/>
                <a:gd name="T32" fmla="*/ 980 w 1121"/>
                <a:gd name="T33" fmla="*/ 802 h 959"/>
                <a:gd name="T34" fmla="*/ 1042 w 1121"/>
                <a:gd name="T35" fmla="*/ 781 h 959"/>
                <a:gd name="T36" fmla="*/ 1076 w 1121"/>
                <a:gd name="T37" fmla="*/ 774 h 959"/>
                <a:gd name="T38" fmla="*/ 1107 w 1121"/>
                <a:gd name="T39" fmla="*/ 766 h 959"/>
                <a:gd name="T40" fmla="*/ 1116 w 1121"/>
                <a:gd name="T41" fmla="*/ 762 h 959"/>
                <a:gd name="T42" fmla="*/ 1121 w 1121"/>
                <a:gd name="T43" fmla="*/ 754 h 959"/>
                <a:gd name="T44" fmla="*/ 1121 w 1121"/>
                <a:gd name="T45" fmla="*/ 745 h 959"/>
                <a:gd name="T46" fmla="*/ 1102 w 1121"/>
                <a:gd name="T47" fmla="*/ 740 h 959"/>
                <a:gd name="T48" fmla="*/ 1076 w 1121"/>
                <a:gd name="T49" fmla="*/ 745 h 959"/>
                <a:gd name="T50" fmla="*/ 1045 w 1121"/>
                <a:gd name="T51" fmla="*/ 750 h 959"/>
                <a:gd name="T52" fmla="*/ 995 w 1121"/>
                <a:gd name="T53" fmla="*/ 762 h 959"/>
                <a:gd name="T54" fmla="*/ 947 w 1121"/>
                <a:gd name="T55" fmla="*/ 774 h 959"/>
                <a:gd name="T56" fmla="*/ 907 w 1121"/>
                <a:gd name="T57" fmla="*/ 790 h 959"/>
                <a:gd name="T58" fmla="*/ 878 w 1121"/>
                <a:gd name="T59" fmla="*/ 802 h 959"/>
                <a:gd name="T60" fmla="*/ 849 w 1121"/>
                <a:gd name="T61" fmla="*/ 812 h 959"/>
                <a:gd name="T62" fmla="*/ 790 w 1121"/>
                <a:gd name="T63" fmla="*/ 838 h 959"/>
                <a:gd name="T64" fmla="*/ 719 w 1121"/>
                <a:gd name="T65" fmla="*/ 876 h 959"/>
                <a:gd name="T66" fmla="*/ 642 w 1121"/>
                <a:gd name="T67" fmla="*/ 900 h 959"/>
                <a:gd name="T68" fmla="*/ 592 w 1121"/>
                <a:gd name="T69" fmla="*/ 893 h 959"/>
                <a:gd name="T70" fmla="*/ 552 w 1121"/>
                <a:gd name="T71" fmla="*/ 871 h 959"/>
                <a:gd name="T72" fmla="*/ 509 w 1121"/>
                <a:gd name="T73" fmla="*/ 833 h 959"/>
                <a:gd name="T74" fmla="*/ 457 w 1121"/>
                <a:gd name="T75" fmla="*/ 774 h 959"/>
                <a:gd name="T76" fmla="*/ 407 w 1121"/>
                <a:gd name="T77" fmla="*/ 709 h 959"/>
                <a:gd name="T78" fmla="*/ 338 w 1121"/>
                <a:gd name="T79" fmla="*/ 605 h 959"/>
                <a:gd name="T80" fmla="*/ 261 w 1121"/>
                <a:gd name="T81" fmla="*/ 471 h 959"/>
                <a:gd name="T82" fmla="*/ 197 w 1121"/>
                <a:gd name="T83" fmla="*/ 324 h 959"/>
                <a:gd name="T84" fmla="*/ 152 w 1121"/>
                <a:gd name="T85" fmla="*/ 205 h 959"/>
                <a:gd name="T86" fmla="*/ 114 w 1121"/>
                <a:gd name="T87" fmla="*/ 76 h 959"/>
                <a:gd name="T88" fmla="*/ 59 w 1121"/>
                <a:gd name="T89" fmla="*/ 2 h 959"/>
                <a:gd name="T90" fmla="*/ 21 w 1121"/>
                <a:gd name="T91" fmla="*/ 2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1" h="959">
                  <a:moveTo>
                    <a:pt x="0" y="69"/>
                  </a:moveTo>
                  <a:lnTo>
                    <a:pt x="4" y="95"/>
                  </a:lnTo>
                  <a:lnTo>
                    <a:pt x="11" y="116"/>
                  </a:lnTo>
                  <a:lnTo>
                    <a:pt x="23" y="140"/>
                  </a:lnTo>
                  <a:lnTo>
                    <a:pt x="31" y="164"/>
                  </a:lnTo>
                  <a:lnTo>
                    <a:pt x="52" y="207"/>
                  </a:lnTo>
                  <a:lnTo>
                    <a:pt x="76" y="250"/>
                  </a:lnTo>
                  <a:lnTo>
                    <a:pt x="100" y="290"/>
                  </a:lnTo>
                  <a:lnTo>
                    <a:pt x="123" y="331"/>
                  </a:lnTo>
                  <a:lnTo>
                    <a:pt x="147" y="371"/>
                  </a:lnTo>
                  <a:lnTo>
                    <a:pt x="173" y="412"/>
                  </a:lnTo>
                  <a:lnTo>
                    <a:pt x="200" y="450"/>
                  </a:lnTo>
                  <a:lnTo>
                    <a:pt x="226" y="490"/>
                  </a:lnTo>
                  <a:lnTo>
                    <a:pt x="247" y="519"/>
                  </a:lnTo>
                  <a:lnTo>
                    <a:pt x="269" y="547"/>
                  </a:lnTo>
                  <a:lnTo>
                    <a:pt x="288" y="576"/>
                  </a:lnTo>
                  <a:lnTo>
                    <a:pt x="309" y="605"/>
                  </a:lnTo>
                  <a:lnTo>
                    <a:pt x="328" y="635"/>
                  </a:lnTo>
                  <a:lnTo>
                    <a:pt x="347" y="664"/>
                  </a:lnTo>
                  <a:lnTo>
                    <a:pt x="369" y="693"/>
                  </a:lnTo>
                  <a:lnTo>
                    <a:pt x="388" y="721"/>
                  </a:lnTo>
                  <a:lnTo>
                    <a:pt x="402" y="743"/>
                  </a:lnTo>
                  <a:lnTo>
                    <a:pt x="416" y="762"/>
                  </a:lnTo>
                  <a:lnTo>
                    <a:pt x="430" y="783"/>
                  </a:lnTo>
                  <a:lnTo>
                    <a:pt x="447" y="802"/>
                  </a:lnTo>
                  <a:lnTo>
                    <a:pt x="461" y="821"/>
                  </a:lnTo>
                  <a:lnTo>
                    <a:pt x="478" y="838"/>
                  </a:lnTo>
                  <a:lnTo>
                    <a:pt x="495" y="857"/>
                  </a:lnTo>
                  <a:lnTo>
                    <a:pt x="514" y="876"/>
                  </a:lnTo>
                  <a:lnTo>
                    <a:pt x="530" y="890"/>
                  </a:lnTo>
                  <a:lnTo>
                    <a:pt x="545" y="904"/>
                  </a:lnTo>
                  <a:lnTo>
                    <a:pt x="561" y="919"/>
                  </a:lnTo>
                  <a:lnTo>
                    <a:pt x="578" y="928"/>
                  </a:lnTo>
                  <a:lnTo>
                    <a:pt x="595" y="938"/>
                  </a:lnTo>
                  <a:lnTo>
                    <a:pt x="614" y="947"/>
                  </a:lnTo>
                  <a:lnTo>
                    <a:pt x="633" y="954"/>
                  </a:lnTo>
                  <a:lnTo>
                    <a:pt x="652" y="959"/>
                  </a:lnTo>
                  <a:lnTo>
                    <a:pt x="678" y="954"/>
                  </a:lnTo>
                  <a:lnTo>
                    <a:pt x="704" y="947"/>
                  </a:lnTo>
                  <a:lnTo>
                    <a:pt x="726" y="938"/>
                  </a:lnTo>
                  <a:lnTo>
                    <a:pt x="747" y="926"/>
                  </a:lnTo>
                  <a:lnTo>
                    <a:pt x="769" y="914"/>
                  </a:lnTo>
                  <a:lnTo>
                    <a:pt x="790" y="900"/>
                  </a:lnTo>
                  <a:lnTo>
                    <a:pt x="811" y="885"/>
                  </a:lnTo>
                  <a:lnTo>
                    <a:pt x="835" y="874"/>
                  </a:lnTo>
                  <a:lnTo>
                    <a:pt x="859" y="862"/>
                  </a:lnTo>
                  <a:lnTo>
                    <a:pt x="883" y="847"/>
                  </a:lnTo>
                  <a:lnTo>
                    <a:pt x="907" y="835"/>
                  </a:lnTo>
                  <a:lnTo>
                    <a:pt x="930" y="824"/>
                  </a:lnTo>
                  <a:lnTo>
                    <a:pt x="957" y="814"/>
                  </a:lnTo>
                  <a:lnTo>
                    <a:pt x="980" y="802"/>
                  </a:lnTo>
                  <a:lnTo>
                    <a:pt x="1007" y="793"/>
                  </a:lnTo>
                  <a:lnTo>
                    <a:pt x="1033" y="783"/>
                  </a:lnTo>
                  <a:lnTo>
                    <a:pt x="1042" y="781"/>
                  </a:lnTo>
                  <a:lnTo>
                    <a:pt x="1054" y="778"/>
                  </a:lnTo>
                  <a:lnTo>
                    <a:pt x="1064" y="776"/>
                  </a:lnTo>
                  <a:lnTo>
                    <a:pt x="1076" y="774"/>
                  </a:lnTo>
                  <a:lnTo>
                    <a:pt x="1085" y="771"/>
                  </a:lnTo>
                  <a:lnTo>
                    <a:pt x="1097" y="769"/>
                  </a:lnTo>
                  <a:lnTo>
                    <a:pt x="1107" y="766"/>
                  </a:lnTo>
                  <a:lnTo>
                    <a:pt x="1116" y="764"/>
                  </a:lnTo>
                  <a:lnTo>
                    <a:pt x="1116" y="762"/>
                  </a:lnTo>
                  <a:lnTo>
                    <a:pt x="1116" y="762"/>
                  </a:lnTo>
                  <a:lnTo>
                    <a:pt x="1116" y="762"/>
                  </a:lnTo>
                  <a:lnTo>
                    <a:pt x="1118" y="759"/>
                  </a:lnTo>
                  <a:lnTo>
                    <a:pt x="1121" y="754"/>
                  </a:lnTo>
                  <a:lnTo>
                    <a:pt x="1121" y="752"/>
                  </a:lnTo>
                  <a:lnTo>
                    <a:pt x="1121" y="747"/>
                  </a:lnTo>
                  <a:lnTo>
                    <a:pt x="1121" y="745"/>
                  </a:lnTo>
                  <a:lnTo>
                    <a:pt x="1118" y="743"/>
                  </a:lnTo>
                  <a:lnTo>
                    <a:pt x="1111" y="743"/>
                  </a:lnTo>
                  <a:lnTo>
                    <a:pt x="1102" y="740"/>
                  </a:lnTo>
                  <a:lnTo>
                    <a:pt x="1092" y="743"/>
                  </a:lnTo>
                  <a:lnTo>
                    <a:pt x="1085" y="743"/>
                  </a:lnTo>
                  <a:lnTo>
                    <a:pt x="1076" y="745"/>
                  </a:lnTo>
                  <a:lnTo>
                    <a:pt x="1066" y="747"/>
                  </a:lnTo>
                  <a:lnTo>
                    <a:pt x="1054" y="750"/>
                  </a:lnTo>
                  <a:lnTo>
                    <a:pt x="1045" y="750"/>
                  </a:lnTo>
                  <a:lnTo>
                    <a:pt x="1028" y="754"/>
                  </a:lnTo>
                  <a:lnTo>
                    <a:pt x="1011" y="759"/>
                  </a:lnTo>
                  <a:lnTo>
                    <a:pt x="995" y="762"/>
                  </a:lnTo>
                  <a:lnTo>
                    <a:pt x="978" y="764"/>
                  </a:lnTo>
                  <a:lnTo>
                    <a:pt x="961" y="769"/>
                  </a:lnTo>
                  <a:lnTo>
                    <a:pt x="947" y="774"/>
                  </a:lnTo>
                  <a:lnTo>
                    <a:pt x="930" y="778"/>
                  </a:lnTo>
                  <a:lnTo>
                    <a:pt x="916" y="785"/>
                  </a:lnTo>
                  <a:lnTo>
                    <a:pt x="907" y="790"/>
                  </a:lnTo>
                  <a:lnTo>
                    <a:pt x="897" y="795"/>
                  </a:lnTo>
                  <a:lnTo>
                    <a:pt x="888" y="800"/>
                  </a:lnTo>
                  <a:lnTo>
                    <a:pt x="878" y="802"/>
                  </a:lnTo>
                  <a:lnTo>
                    <a:pt x="866" y="804"/>
                  </a:lnTo>
                  <a:lnTo>
                    <a:pt x="857" y="807"/>
                  </a:lnTo>
                  <a:lnTo>
                    <a:pt x="849" y="812"/>
                  </a:lnTo>
                  <a:lnTo>
                    <a:pt x="840" y="816"/>
                  </a:lnTo>
                  <a:lnTo>
                    <a:pt x="814" y="826"/>
                  </a:lnTo>
                  <a:lnTo>
                    <a:pt x="790" y="838"/>
                  </a:lnTo>
                  <a:lnTo>
                    <a:pt x="766" y="850"/>
                  </a:lnTo>
                  <a:lnTo>
                    <a:pt x="742" y="862"/>
                  </a:lnTo>
                  <a:lnTo>
                    <a:pt x="719" y="876"/>
                  </a:lnTo>
                  <a:lnTo>
                    <a:pt x="695" y="885"/>
                  </a:lnTo>
                  <a:lnTo>
                    <a:pt x="669" y="895"/>
                  </a:lnTo>
                  <a:lnTo>
                    <a:pt x="642" y="900"/>
                  </a:lnTo>
                  <a:lnTo>
                    <a:pt x="626" y="900"/>
                  </a:lnTo>
                  <a:lnTo>
                    <a:pt x="609" y="897"/>
                  </a:lnTo>
                  <a:lnTo>
                    <a:pt x="592" y="893"/>
                  </a:lnTo>
                  <a:lnTo>
                    <a:pt x="578" y="885"/>
                  </a:lnTo>
                  <a:lnTo>
                    <a:pt x="566" y="878"/>
                  </a:lnTo>
                  <a:lnTo>
                    <a:pt x="552" y="871"/>
                  </a:lnTo>
                  <a:lnTo>
                    <a:pt x="540" y="862"/>
                  </a:lnTo>
                  <a:lnTo>
                    <a:pt x="528" y="852"/>
                  </a:lnTo>
                  <a:lnTo>
                    <a:pt x="509" y="833"/>
                  </a:lnTo>
                  <a:lnTo>
                    <a:pt x="492" y="814"/>
                  </a:lnTo>
                  <a:lnTo>
                    <a:pt x="473" y="795"/>
                  </a:lnTo>
                  <a:lnTo>
                    <a:pt x="457" y="774"/>
                  </a:lnTo>
                  <a:lnTo>
                    <a:pt x="440" y="752"/>
                  </a:lnTo>
                  <a:lnTo>
                    <a:pt x="423" y="731"/>
                  </a:lnTo>
                  <a:lnTo>
                    <a:pt x="407" y="709"/>
                  </a:lnTo>
                  <a:lnTo>
                    <a:pt x="392" y="688"/>
                  </a:lnTo>
                  <a:lnTo>
                    <a:pt x="364" y="645"/>
                  </a:lnTo>
                  <a:lnTo>
                    <a:pt x="338" y="605"/>
                  </a:lnTo>
                  <a:lnTo>
                    <a:pt x="311" y="562"/>
                  </a:lnTo>
                  <a:lnTo>
                    <a:pt x="285" y="516"/>
                  </a:lnTo>
                  <a:lnTo>
                    <a:pt x="261" y="471"/>
                  </a:lnTo>
                  <a:lnTo>
                    <a:pt x="238" y="426"/>
                  </a:lnTo>
                  <a:lnTo>
                    <a:pt x="216" y="376"/>
                  </a:lnTo>
                  <a:lnTo>
                    <a:pt x="197" y="324"/>
                  </a:lnTo>
                  <a:lnTo>
                    <a:pt x="178" y="286"/>
                  </a:lnTo>
                  <a:lnTo>
                    <a:pt x="164" y="245"/>
                  </a:lnTo>
                  <a:lnTo>
                    <a:pt x="152" y="205"/>
                  </a:lnTo>
                  <a:lnTo>
                    <a:pt x="138" y="164"/>
                  </a:lnTo>
                  <a:lnTo>
                    <a:pt x="123" y="121"/>
                  </a:lnTo>
                  <a:lnTo>
                    <a:pt x="114" y="76"/>
                  </a:lnTo>
                  <a:lnTo>
                    <a:pt x="100" y="33"/>
                  </a:lnTo>
                  <a:lnTo>
                    <a:pt x="76" y="0"/>
                  </a:lnTo>
                  <a:lnTo>
                    <a:pt x="59" y="2"/>
                  </a:lnTo>
                  <a:lnTo>
                    <a:pt x="45" y="9"/>
                  </a:lnTo>
                  <a:lnTo>
                    <a:pt x="33" y="17"/>
                  </a:lnTo>
                  <a:lnTo>
                    <a:pt x="21" y="26"/>
                  </a:lnTo>
                  <a:lnTo>
                    <a:pt x="7" y="55"/>
                  </a:lnTo>
                  <a:lnTo>
                    <a:pt x="0" y="6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3" name="Freeform 29"/>
            <p:cNvSpPr>
              <a:spLocks/>
            </p:cNvSpPr>
            <p:nvPr/>
          </p:nvSpPr>
          <p:spPr bwMode="auto">
            <a:xfrm>
              <a:off x="3787" y="1676"/>
              <a:ext cx="388" cy="395"/>
            </a:xfrm>
            <a:custGeom>
              <a:avLst/>
              <a:gdLst>
                <a:gd name="T0" fmla="*/ 0 w 388"/>
                <a:gd name="T1" fmla="*/ 0 h 395"/>
                <a:gd name="T2" fmla="*/ 0 w 388"/>
                <a:gd name="T3" fmla="*/ 2 h 395"/>
                <a:gd name="T4" fmla="*/ 0 w 388"/>
                <a:gd name="T5" fmla="*/ 5 h 395"/>
                <a:gd name="T6" fmla="*/ 0 w 388"/>
                <a:gd name="T7" fmla="*/ 7 h 395"/>
                <a:gd name="T8" fmla="*/ 2 w 388"/>
                <a:gd name="T9" fmla="*/ 7 h 395"/>
                <a:gd name="T10" fmla="*/ 16 w 388"/>
                <a:gd name="T11" fmla="*/ 17 h 395"/>
                <a:gd name="T12" fmla="*/ 33 w 388"/>
                <a:gd name="T13" fmla="*/ 28 h 395"/>
                <a:gd name="T14" fmla="*/ 52 w 388"/>
                <a:gd name="T15" fmla="*/ 43 h 395"/>
                <a:gd name="T16" fmla="*/ 69 w 388"/>
                <a:gd name="T17" fmla="*/ 52 h 395"/>
                <a:gd name="T18" fmla="*/ 88 w 388"/>
                <a:gd name="T19" fmla="*/ 62 h 395"/>
                <a:gd name="T20" fmla="*/ 107 w 388"/>
                <a:gd name="T21" fmla="*/ 71 h 395"/>
                <a:gd name="T22" fmla="*/ 123 w 388"/>
                <a:gd name="T23" fmla="*/ 83 h 395"/>
                <a:gd name="T24" fmla="*/ 138 w 388"/>
                <a:gd name="T25" fmla="*/ 98 h 395"/>
                <a:gd name="T26" fmla="*/ 154 w 388"/>
                <a:gd name="T27" fmla="*/ 112 h 395"/>
                <a:gd name="T28" fmla="*/ 169 w 388"/>
                <a:gd name="T29" fmla="*/ 126 h 395"/>
                <a:gd name="T30" fmla="*/ 185 w 388"/>
                <a:gd name="T31" fmla="*/ 143 h 395"/>
                <a:gd name="T32" fmla="*/ 202 w 388"/>
                <a:gd name="T33" fmla="*/ 159 h 395"/>
                <a:gd name="T34" fmla="*/ 221 w 388"/>
                <a:gd name="T35" fmla="*/ 183 h 395"/>
                <a:gd name="T36" fmla="*/ 238 w 388"/>
                <a:gd name="T37" fmla="*/ 207 h 395"/>
                <a:gd name="T38" fmla="*/ 257 w 388"/>
                <a:gd name="T39" fmla="*/ 231 h 395"/>
                <a:gd name="T40" fmla="*/ 273 w 388"/>
                <a:gd name="T41" fmla="*/ 255 h 395"/>
                <a:gd name="T42" fmla="*/ 292 w 388"/>
                <a:gd name="T43" fmla="*/ 278 h 395"/>
                <a:gd name="T44" fmla="*/ 309 w 388"/>
                <a:gd name="T45" fmla="*/ 302 h 395"/>
                <a:gd name="T46" fmla="*/ 328 w 388"/>
                <a:gd name="T47" fmla="*/ 326 h 395"/>
                <a:gd name="T48" fmla="*/ 345 w 388"/>
                <a:gd name="T49" fmla="*/ 350 h 395"/>
                <a:gd name="T50" fmla="*/ 352 w 388"/>
                <a:gd name="T51" fmla="*/ 362 h 395"/>
                <a:gd name="T52" fmla="*/ 359 w 388"/>
                <a:gd name="T53" fmla="*/ 371 h 395"/>
                <a:gd name="T54" fmla="*/ 366 w 388"/>
                <a:gd name="T55" fmla="*/ 383 h 395"/>
                <a:gd name="T56" fmla="*/ 373 w 388"/>
                <a:gd name="T57" fmla="*/ 395 h 395"/>
                <a:gd name="T58" fmla="*/ 378 w 388"/>
                <a:gd name="T59" fmla="*/ 395 h 395"/>
                <a:gd name="T60" fmla="*/ 380 w 388"/>
                <a:gd name="T61" fmla="*/ 395 h 395"/>
                <a:gd name="T62" fmla="*/ 385 w 388"/>
                <a:gd name="T63" fmla="*/ 393 h 395"/>
                <a:gd name="T64" fmla="*/ 388 w 388"/>
                <a:gd name="T65" fmla="*/ 390 h 395"/>
                <a:gd name="T66" fmla="*/ 388 w 388"/>
                <a:gd name="T67" fmla="*/ 371 h 395"/>
                <a:gd name="T68" fmla="*/ 383 w 388"/>
                <a:gd name="T69" fmla="*/ 352 h 395"/>
                <a:gd name="T70" fmla="*/ 373 w 388"/>
                <a:gd name="T71" fmla="*/ 333 h 395"/>
                <a:gd name="T72" fmla="*/ 364 w 388"/>
                <a:gd name="T73" fmla="*/ 317 h 395"/>
                <a:gd name="T74" fmla="*/ 359 w 388"/>
                <a:gd name="T75" fmla="*/ 312 h 395"/>
                <a:gd name="T76" fmla="*/ 354 w 388"/>
                <a:gd name="T77" fmla="*/ 307 h 395"/>
                <a:gd name="T78" fmla="*/ 352 w 388"/>
                <a:gd name="T79" fmla="*/ 302 h 395"/>
                <a:gd name="T80" fmla="*/ 350 w 388"/>
                <a:gd name="T81" fmla="*/ 300 h 395"/>
                <a:gd name="T82" fmla="*/ 276 w 388"/>
                <a:gd name="T83" fmla="*/ 169 h 395"/>
                <a:gd name="T84" fmla="*/ 264 w 388"/>
                <a:gd name="T85" fmla="*/ 159 h 395"/>
                <a:gd name="T86" fmla="*/ 252 w 388"/>
                <a:gd name="T87" fmla="*/ 148 h 395"/>
                <a:gd name="T88" fmla="*/ 240 w 388"/>
                <a:gd name="T89" fmla="*/ 136 h 395"/>
                <a:gd name="T90" fmla="*/ 228 w 388"/>
                <a:gd name="T91" fmla="*/ 124 h 395"/>
                <a:gd name="T92" fmla="*/ 216 w 388"/>
                <a:gd name="T93" fmla="*/ 109 h 395"/>
                <a:gd name="T94" fmla="*/ 202 w 388"/>
                <a:gd name="T95" fmla="*/ 98 h 395"/>
                <a:gd name="T96" fmla="*/ 190 w 388"/>
                <a:gd name="T97" fmla="*/ 88 h 395"/>
                <a:gd name="T98" fmla="*/ 176 w 388"/>
                <a:gd name="T99" fmla="*/ 78 h 395"/>
                <a:gd name="T100" fmla="*/ 159 w 388"/>
                <a:gd name="T101" fmla="*/ 64 h 395"/>
                <a:gd name="T102" fmla="*/ 140 w 388"/>
                <a:gd name="T103" fmla="*/ 50 h 395"/>
                <a:gd name="T104" fmla="*/ 121 w 388"/>
                <a:gd name="T105" fmla="*/ 36 h 395"/>
                <a:gd name="T106" fmla="*/ 100 w 388"/>
                <a:gd name="T107" fmla="*/ 21 h 395"/>
                <a:gd name="T108" fmla="*/ 78 w 388"/>
                <a:gd name="T109" fmla="*/ 12 h 395"/>
                <a:gd name="T110" fmla="*/ 54 w 388"/>
                <a:gd name="T111" fmla="*/ 5 h 395"/>
                <a:gd name="T112" fmla="*/ 28 w 388"/>
                <a:gd name="T113" fmla="*/ 0 h 395"/>
                <a:gd name="T114" fmla="*/ 2 w 388"/>
                <a:gd name="T115" fmla="*/ 0 h 395"/>
                <a:gd name="T116" fmla="*/ 0 w 388"/>
                <a:gd name="T1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 h="395">
                  <a:moveTo>
                    <a:pt x="0" y="0"/>
                  </a:moveTo>
                  <a:lnTo>
                    <a:pt x="0" y="2"/>
                  </a:lnTo>
                  <a:lnTo>
                    <a:pt x="0" y="5"/>
                  </a:lnTo>
                  <a:lnTo>
                    <a:pt x="0" y="7"/>
                  </a:lnTo>
                  <a:lnTo>
                    <a:pt x="2" y="7"/>
                  </a:lnTo>
                  <a:lnTo>
                    <a:pt x="16" y="17"/>
                  </a:lnTo>
                  <a:lnTo>
                    <a:pt x="33" y="28"/>
                  </a:lnTo>
                  <a:lnTo>
                    <a:pt x="52" y="43"/>
                  </a:lnTo>
                  <a:lnTo>
                    <a:pt x="69" y="52"/>
                  </a:lnTo>
                  <a:lnTo>
                    <a:pt x="88" y="62"/>
                  </a:lnTo>
                  <a:lnTo>
                    <a:pt x="107" y="71"/>
                  </a:lnTo>
                  <a:lnTo>
                    <a:pt x="123" y="83"/>
                  </a:lnTo>
                  <a:lnTo>
                    <a:pt x="138" y="98"/>
                  </a:lnTo>
                  <a:lnTo>
                    <a:pt x="154" y="112"/>
                  </a:lnTo>
                  <a:lnTo>
                    <a:pt x="169" y="126"/>
                  </a:lnTo>
                  <a:lnTo>
                    <a:pt x="185" y="143"/>
                  </a:lnTo>
                  <a:lnTo>
                    <a:pt x="202" y="159"/>
                  </a:lnTo>
                  <a:lnTo>
                    <a:pt x="221" y="183"/>
                  </a:lnTo>
                  <a:lnTo>
                    <a:pt x="238" y="207"/>
                  </a:lnTo>
                  <a:lnTo>
                    <a:pt x="257" y="231"/>
                  </a:lnTo>
                  <a:lnTo>
                    <a:pt x="273" y="255"/>
                  </a:lnTo>
                  <a:lnTo>
                    <a:pt x="292" y="278"/>
                  </a:lnTo>
                  <a:lnTo>
                    <a:pt x="309" y="302"/>
                  </a:lnTo>
                  <a:lnTo>
                    <a:pt x="328" y="326"/>
                  </a:lnTo>
                  <a:lnTo>
                    <a:pt x="345" y="350"/>
                  </a:lnTo>
                  <a:lnTo>
                    <a:pt x="352" y="362"/>
                  </a:lnTo>
                  <a:lnTo>
                    <a:pt x="359" y="371"/>
                  </a:lnTo>
                  <a:lnTo>
                    <a:pt x="366" y="383"/>
                  </a:lnTo>
                  <a:lnTo>
                    <a:pt x="373" y="395"/>
                  </a:lnTo>
                  <a:lnTo>
                    <a:pt x="378" y="395"/>
                  </a:lnTo>
                  <a:lnTo>
                    <a:pt x="380" y="395"/>
                  </a:lnTo>
                  <a:lnTo>
                    <a:pt x="385" y="393"/>
                  </a:lnTo>
                  <a:lnTo>
                    <a:pt x="388" y="390"/>
                  </a:lnTo>
                  <a:lnTo>
                    <a:pt x="388" y="371"/>
                  </a:lnTo>
                  <a:lnTo>
                    <a:pt x="383" y="352"/>
                  </a:lnTo>
                  <a:lnTo>
                    <a:pt x="373" y="333"/>
                  </a:lnTo>
                  <a:lnTo>
                    <a:pt x="364" y="317"/>
                  </a:lnTo>
                  <a:lnTo>
                    <a:pt x="359" y="312"/>
                  </a:lnTo>
                  <a:lnTo>
                    <a:pt x="354" y="307"/>
                  </a:lnTo>
                  <a:lnTo>
                    <a:pt x="352" y="302"/>
                  </a:lnTo>
                  <a:lnTo>
                    <a:pt x="350" y="300"/>
                  </a:lnTo>
                  <a:lnTo>
                    <a:pt x="276" y="169"/>
                  </a:lnTo>
                  <a:lnTo>
                    <a:pt x="264" y="159"/>
                  </a:lnTo>
                  <a:lnTo>
                    <a:pt x="252" y="148"/>
                  </a:lnTo>
                  <a:lnTo>
                    <a:pt x="240" y="136"/>
                  </a:lnTo>
                  <a:lnTo>
                    <a:pt x="228" y="124"/>
                  </a:lnTo>
                  <a:lnTo>
                    <a:pt x="216" y="109"/>
                  </a:lnTo>
                  <a:lnTo>
                    <a:pt x="202" y="98"/>
                  </a:lnTo>
                  <a:lnTo>
                    <a:pt x="190" y="88"/>
                  </a:lnTo>
                  <a:lnTo>
                    <a:pt x="176" y="78"/>
                  </a:lnTo>
                  <a:lnTo>
                    <a:pt x="159" y="64"/>
                  </a:lnTo>
                  <a:lnTo>
                    <a:pt x="140" y="50"/>
                  </a:lnTo>
                  <a:lnTo>
                    <a:pt x="121" y="36"/>
                  </a:lnTo>
                  <a:lnTo>
                    <a:pt x="100" y="21"/>
                  </a:lnTo>
                  <a:lnTo>
                    <a:pt x="78" y="12"/>
                  </a:lnTo>
                  <a:lnTo>
                    <a:pt x="54" y="5"/>
                  </a:lnTo>
                  <a:lnTo>
                    <a:pt x="28" y="0"/>
                  </a:lnTo>
                  <a:lnTo>
                    <a:pt x="2" y="0"/>
                  </a:lnTo>
                  <a:lnTo>
                    <a:pt x="0" y="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4" name="Freeform 30"/>
            <p:cNvSpPr>
              <a:spLocks/>
            </p:cNvSpPr>
            <p:nvPr/>
          </p:nvSpPr>
          <p:spPr bwMode="auto">
            <a:xfrm>
              <a:off x="4175" y="2519"/>
              <a:ext cx="190" cy="602"/>
            </a:xfrm>
            <a:custGeom>
              <a:avLst/>
              <a:gdLst>
                <a:gd name="T0" fmla="*/ 0 w 190"/>
                <a:gd name="T1" fmla="*/ 35 h 602"/>
                <a:gd name="T2" fmla="*/ 2 w 190"/>
                <a:gd name="T3" fmla="*/ 59 h 602"/>
                <a:gd name="T4" fmla="*/ 9 w 190"/>
                <a:gd name="T5" fmla="*/ 81 h 602"/>
                <a:gd name="T6" fmla="*/ 21 w 190"/>
                <a:gd name="T7" fmla="*/ 102 h 602"/>
                <a:gd name="T8" fmla="*/ 31 w 190"/>
                <a:gd name="T9" fmla="*/ 121 h 602"/>
                <a:gd name="T10" fmla="*/ 47 w 190"/>
                <a:gd name="T11" fmla="*/ 166 h 602"/>
                <a:gd name="T12" fmla="*/ 66 w 190"/>
                <a:gd name="T13" fmla="*/ 209 h 602"/>
                <a:gd name="T14" fmla="*/ 83 w 190"/>
                <a:gd name="T15" fmla="*/ 250 h 602"/>
                <a:gd name="T16" fmla="*/ 92 w 190"/>
                <a:gd name="T17" fmla="*/ 292 h 602"/>
                <a:gd name="T18" fmla="*/ 109 w 190"/>
                <a:gd name="T19" fmla="*/ 361 h 602"/>
                <a:gd name="T20" fmla="*/ 126 w 190"/>
                <a:gd name="T21" fmla="*/ 431 h 602"/>
                <a:gd name="T22" fmla="*/ 142 w 190"/>
                <a:gd name="T23" fmla="*/ 500 h 602"/>
                <a:gd name="T24" fmla="*/ 152 w 190"/>
                <a:gd name="T25" fmla="*/ 569 h 602"/>
                <a:gd name="T26" fmla="*/ 154 w 190"/>
                <a:gd name="T27" fmla="*/ 573 h 602"/>
                <a:gd name="T28" fmla="*/ 157 w 190"/>
                <a:gd name="T29" fmla="*/ 578 h 602"/>
                <a:gd name="T30" fmla="*/ 157 w 190"/>
                <a:gd name="T31" fmla="*/ 583 h 602"/>
                <a:gd name="T32" fmla="*/ 159 w 190"/>
                <a:gd name="T33" fmla="*/ 588 h 602"/>
                <a:gd name="T34" fmla="*/ 162 w 190"/>
                <a:gd name="T35" fmla="*/ 590 h 602"/>
                <a:gd name="T36" fmla="*/ 166 w 190"/>
                <a:gd name="T37" fmla="*/ 595 h 602"/>
                <a:gd name="T38" fmla="*/ 171 w 190"/>
                <a:gd name="T39" fmla="*/ 597 h 602"/>
                <a:gd name="T40" fmla="*/ 176 w 190"/>
                <a:gd name="T41" fmla="*/ 602 h 602"/>
                <a:gd name="T42" fmla="*/ 178 w 190"/>
                <a:gd name="T43" fmla="*/ 602 h 602"/>
                <a:gd name="T44" fmla="*/ 183 w 190"/>
                <a:gd name="T45" fmla="*/ 600 h 602"/>
                <a:gd name="T46" fmla="*/ 185 w 190"/>
                <a:gd name="T47" fmla="*/ 600 h 602"/>
                <a:gd name="T48" fmla="*/ 185 w 190"/>
                <a:gd name="T49" fmla="*/ 597 h 602"/>
                <a:gd name="T50" fmla="*/ 190 w 190"/>
                <a:gd name="T51" fmla="*/ 559 h 602"/>
                <a:gd name="T52" fmla="*/ 188 w 190"/>
                <a:gd name="T53" fmla="*/ 519 h 602"/>
                <a:gd name="T54" fmla="*/ 181 w 190"/>
                <a:gd name="T55" fmla="*/ 481 h 602"/>
                <a:gd name="T56" fmla="*/ 171 w 190"/>
                <a:gd name="T57" fmla="*/ 440 h 602"/>
                <a:gd name="T58" fmla="*/ 164 w 190"/>
                <a:gd name="T59" fmla="*/ 381 h 602"/>
                <a:gd name="T60" fmla="*/ 152 w 190"/>
                <a:gd name="T61" fmla="*/ 323 h 602"/>
                <a:gd name="T62" fmla="*/ 135 w 190"/>
                <a:gd name="T63" fmla="*/ 266 h 602"/>
                <a:gd name="T64" fmla="*/ 123 w 190"/>
                <a:gd name="T65" fmla="*/ 211 h 602"/>
                <a:gd name="T66" fmla="*/ 114 w 190"/>
                <a:gd name="T67" fmla="*/ 176 h 602"/>
                <a:gd name="T68" fmla="*/ 104 w 190"/>
                <a:gd name="T69" fmla="*/ 142 h 602"/>
                <a:gd name="T70" fmla="*/ 95 w 190"/>
                <a:gd name="T71" fmla="*/ 112 h 602"/>
                <a:gd name="T72" fmla="*/ 85 w 190"/>
                <a:gd name="T73" fmla="*/ 83 h 602"/>
                <a:gd name="T74" fmla="*/ 78 w 190"/>
                <a:gd name="T75" fmla="*/ 71 h 602"/>
                <a:gd name="T76" fmla="*/ 73 w 190"/>
                <a:gd name="T77" fmla="*/ 57 h 602"/>
                <a:gd name="T78" fmla="*/ 66 w 190"/>
                <a:gd name="T79" fmla="*/ 45 h 602"/>
                <a:gd name="T80" fmla="*/ 59 w 190"/>
                <a:gd name="T81" fmla="*/ 33 h 602"/>
                <a:gd name="T82" fmla="*/ 54 w 190"/>
                <a:gd name="T83" fmla="*/ 23 h 602"/>
                <a:gd name="T84" fmla="*/ 52 w 190"/>
                <a:gd name="T85" fmla="*/ 16 h 602"/>
                <a:gd name="T86" fmla="*/ 50 w 190"/>
                <a:gd name="T87" fmla="*/ 9 h 602"/>
                <a:gd name="T88" fmla="*/ 45 w 190"/>
                <a:gd name="T89" fmla="*/ 2 h 602"/>
                <a:gd name="T90" fmla="*/ 42 w 190"/>
                <a:gd name="T91" fmla="*/ 2 h 602"/>
                <a:gd name="T92" fmla="*/ 42 w 190"/>
                <a:gd name="T93" fmla="*/ 0 h 602"/>
                <a:gd name="T94" fmla="*/ 40 w 190"/>
                <a:gd name="T95" fmla="*/ 0 h 602"/>
                <a:gd name="T96" fmla="*/ 38 w 190"/>
                <a:gd name="T97" fmla="*/ 0 h 602"/>
                <a:gd name="T98" fmla="*/ 19 w 190"/>
                <a:gd name="T99" fmla="*/ 0 h 602"/>
                <a:gd name="T100" fmla="*/ 12 w 190"/>
                <a:gd name="T101" fmla="*/ 4 h 602"/>
                <a:gd name="T102" fmla="*/ 7 w 190"/>
                <a:gd name="T103" fmla="*/ 14 h 602"/>
                <a:gd name="T104" fmla="*/ 2 w 190"/>
                <a:gd name="T105" fmla="*/ 23 h 602"/>
                <a:gd name="T106" fmla="*/ 0 w 190"/>
                <a:gd name="T107" fmla="*/ 3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602">
                  <a:moveTo>
                    <a:pt x="0" y="35"/>
                  </a:moveTo>
                  <a:lnTo>
                    <a:pt x="2" y="59"/>
                  </a:lnTo>
                  <a:lnTo>
                    <a:pt x="9" y="81"/>
                  </a:lnTo>
                  <a:lnTo>
                    <a:pt x="21" y="102"/>
                  </a:lnTo>
                  <a:lnTo>
                    <a:pt x="31" y="121"/>
                  </a:lnTo>
                  <a:lnTo>
                    <a:pt x="47" y="166"/>
                  </a:lnTo>
                  <a:lnTo>
                    <a:pt x="66" y="209"/>
                  </a:lnTo>
                  <a:lnTo>
                    <a:pt x="83" y="250"/>
                  </a:lnTo>
                  <a:lnTo>
                    <a:pt x="92" y="292"/>
                  </a:lnTo>
                  <a:lnTo>
                    <a:pt x="109" y="361"/>
                  </a:lnTo>
                  <a:lnTo>
                    <a:pt x="126" y="431"/>
                  </a:lnTo>
                  <a:lnTo>
                    <a:pt x="142" y="500"/>
                  </a:lnTo>
                  <a:lnTo>
                    <a:pt x="152" y="569"/>
                  </a:lnTo>
                  <a:lnTo>
                    <a:pt x="154" y="573"/>
                  </a:lnTo>
                  <a:lnTo>
                    <a:pt x="157" y="578"/>
                  </a:lnTo>
                  <a:lnTo>
                    <a:pt x="157" y="583"/>
                  </a:lnTo>
                  <a:lnTo>
                    <a:pt x="159" y="588"/>
                  </a:lnTo>
                  <a:lnTo>
                    <a:pt x="162" y="590"/>
                  </a:lnTo>
                  <a:lnTo>
                    <a:pt x="166" y="595"/>
                  </a:lnTo>
                  <a:lnTo>
                    <a:pt x="171" y="597"/>
                  </a:lnTo>
                  <a:lnTo>
                    <a:pt x="176" y="602"/>
                  </a:lnTo>
                  <a:lnTo>
                    <a:pt x="178" y="602"/>
                  </a:lnTo>
                  <a:lnTo>
                    <a:pt x="183" y="600"/>
                  </a:lnTo>
                  <a:lnTo>
                    <a:pt x="185" y="600"/>
                  </a:lnTo>
                  <a:lnTo>
                    <a:pt x="185" y="597"/>
                  </a:lnTo>
                  <a:lnTo>
                    <a:pt x="190" y="559"/>
                  </a:lnTo>
                  <a:lnTo>
                    <a:pt x="188" y="519"/>
                  </a:lnTo>
                  <a:lnTo>
                    <a:pt x="181" y="481"/>
                  </a:lnTo>
                  <a:lnTo>
                    <a:pt x="171" y="440"/>
                  </a:lnTo>
                  <a:lnTo>
                    <a:pt x="164" y="381"/>
                  </a:lnTo>
                  <a:lnTo>
                    <a:pt x="152" y="323"/>
                  </a:lnTo>
                  <a:lnTo>
                    <a:pt x="135" y="266"/>
                  </a:lnTo>
                  <a:lnTo>
                    <a:pt x="123" y="211"/>
                  </a:lnTo>
                  <a:lnTo>
                    <a:pt x="114" y="176"/>
                  </a:lnTo>
                  <a:lnTo>
                    <a:pt x="104" y="142"/>
                  </a:lnTo>
                  <a:lnTo>
                    <a:pt x="95" y="112"/>
                  </a:lnTo>
                  <a:lnTo>
                    <a:pt x="85" y="83"/>
                  </a:lnTo>
                  <a:lnTo>
                    <a:pt x="78" y="71"/>
                  </a:lnTo>
                  <a:lnTo>
                    <a:pt x="73" y="57"/>
                  </a:lnTo>
                  <a:lnTo>
                    <a:pt x="66" y="45"/>
                  </a:lnTo>
                  <a:lnTo>
                    <a:pt x="59" y="33"/>
                  </a:lnTo>
                  <a:lnTo>
                    <a:pt x="54" y="23"/>
                  </a:lnTo>
                  <a:lnTo>
                    <a:pt x="52" y="16"/>
                  </a:lnTo>
                  <a:lnTo>
                    <a:pt x="50" y="9"/>
                  </a:lnTo>
                  <a:lnTo>
                    <a:pt x="45" y="2"/>
                  </a:lnTo>
                  <a:lnTo>
                    <a:pt x="42" y="2"/>
                  </a:lnTo>
                  <a:lnTo>
                    <a:pt x="42" y="0"/>
                  </a:lnTo>
                  <a:lnTo>
                    <a:pt x="40" y="0"/>
                  </a:lnTo>
                  <a:lnTo>
                    <a:pt x="38" y="0"/>
                  </a:lnTo>
                  <a:lnTo>
                    <a:pt x="19" y="0"/>
                  </a:lnTo>
                  <a:lnTo>
                    <a:pt x="12" y="4"/>
                  </a:lnTo>
                  <a:lnTo>
                    <a:pt x="7" y="14"/>
                  </a:lnTo>
                  <a:lnTo>
                    <a:pt x="2" y="23"/>
                  </a:lnTo>
                  <a:lnTo>
                    <a:pt x="0" y="3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5" name="Freeform 31"/>
            <p:cNvSpPr>
              <a:spLocks/>
            </p:cNvSpPr>
            <p:nvPr/>
          </p:nvSpPr>
          <p:spPr bwMode="auto">
            <a:xfrm>
              <a:off x="4348" y="3126"/>
              <a:ext cx="819" cy="602"/>
            </a:xfrm>
            <a:custGeom>
              <a:avLst/>
              <a:gdLst>
                <a:gd name="T0" fmla="*/ 0 w 819"/>
                <a:gd name="T1" fmla="*/ 495 h 602"/>
                <a:gd name="T2" fmla="*/ 8 w 819"/>
                <a:gd name="T3" fmla="*/ 540 h 602"/>
                <a:gd name="T4" fmla="*/ 36 w 819"/>
                <a:gd name="T5" fmla="*/ 571 h 602"/>
                <a:gd name="T6" fmla="*/ 69 w 819"/>
                <a:gd name="T7" fmla="*/ 590 h 602"/>
                <a:gd name="T8" fmla="*/ 122 w 819"/>
                <a:gd name="T9" fmla="*/ 602 h 602"/>
                <a:gd name="T10" fmla="*/ 188 w 819"/>
                <a:gd name="T11" fmla="*/ 597 h 602"/>
                <a:gd name="T12" fmla="*/ 248 w 819"/>
                <a:gd name="T13" fmla="*/ 585 h 602"/>
                <a:gd name="T14" fmla="*/ 308 w 819"/>
                <a:gd name="T15" fmla="*/ 561 h 602"/>
                <a:gd name="T16" fmla="*/ 360 w 819"/>
                <a:gd name="T17" fmla="*/ 533 h 602"/>
                <a:gd name="T18" fmla="*/ 412 w 819"/>
                <a:gd name="T19" fmla="*/ 497 h 602"/>
                <a:gd name="T20" fmla="*/ 462 w 819"/>
                <a:gd name="T21" fmla="*/ 461 h 602"/>
                <a:gd name="T22" fmla="*/ 510 w 819"/>
                <a:gd name="T23" fmla="*/ 423 h 602"/>
                <a:gd name="T24" fmla="*/ 565 w 819"/>
                <a:gd name="T25" fmla="*/ 373 h 602"/>
                <a:gd name="T26" fmla="*/ 638 w 819"/>
                <a:gd name="T27" fmla="*/ 331 h 602"/>
                <a:gd name="T28" fmla="*/ 715 w 819"/>
                <a:gd name="T29" fmla="*/ 295 h 602"/>
                <a:gd name="T30" fmla="*/ 784 w 819"/>
                <a:gd name="T31" fmla="*/ 250 h 602"/>
                <a:gd name="T32" fmla="*/ 819 w 819"/>
                <a:gd name="T33" fmla="*/ 178 h 602"/>
                <a:gd name="T34" fmla="*/ 805 w 819"/>
                <a:gd name="T35" fmla="*/ 102 h 602"/>
                <a:gd name="T36" fmla="*/ 781 w 819"/>
                <a:gd name="T37" fmla="*/ 52 h 602"/>
                <a:gd name="T38" fmla="*/ 755 w 819"/>
                <a:gd name="T39" fmla="*/ 28 h 602"/>
                <a:gd name="T40" fmla="*/ 724 w 819"/>
                <a:gd name="T41" fmla="*/ 12 h 602"/>
                <a:gd name="T42" fmla="*/ 691 w 819"/>
                <a:gd name="T43" fmla="*/ 2 h 602"/>
                <a:gd name="T44" fmla="*/ 657 w 819"/>
                <a:gd name="T45" fmla="*/ 2 h 602"/>
                <a:gd name="T46" fmla="*/ 627 w 819"/>
                <a:gd name="T47" fmla="*/ 4 h 602"/>
                <a:gd name="T48" fmla="*/ 598 w 819"/>
                <a:gd name="T49" fmla="*/ 2 h 602"/>
                <a:gd name="T50" fmla="*/ 569 w 819"/>
                <a:gd name="T51" fmla="*/ 0 h 602"/>
                <a:gd name="T52" fmla="*/ 548 w 819"/>
                <a:gd name="T53" fmla="*/ 12 h 602"/>
                <a:gd name="T54" fmla="*/ 548 w 819"/>
                <a:gd name="T55" fmla="*/ 43 h 602"/>
                <a:gd name="T56" fmla="*/ 567 w 819"/>
                <a:gd name="T57" fmla="*/ 59 h 602"/>
                <a:gd name="T58" fmla="*/ 612 w 819"/>
                <a:gd name="T59" fmla="*/ 57 h 602"/>
                <a:gd name="T60" fmla="*/ 657 w 819"/>
                <a:gd name="T61" fmla="*/ 52 h 602"/>
                <a:gd name="T62" fmla="*/ 698 w 819"/>
                <a:gd name="T63" fmla="*/ 57 h 602"/>
                <a:gd name="T64" fmla="*/ 731 w 819"/>
                <a:gd name="T65" fmla="*/ 88 h 602"/>
                <a:gd name="T66" fmla="*/ 750 w 819"/>
                <a:gd name="T67" fmla="*/ 133 h 602"/>
                <a:gd name="T68" fmla="*/ 748 w 819"/>
                <a:gd name="T69" fmla="*/ 178 h 602"/>
                <a:gd name="T70" fmla="*/ 736 w 819"/>
                <a:gd name="T71" fmla="*/ 214 h 602"/>
                <a:gd name="T72" fmla="*/ 712 w 819"/>
                <a:gd name="T73" fmla="*/ 235 h 602"/>
                <a:gd name="T74" fmla="*/ 693 w 819"/>
                <a:gd name="T75" fmla="*/ 252 h 602"/>
                <a:gd name="T76" fmla="*/ 669 w 819"/>
                <a:gd name="T77" fmla="*/ 269 h 602"/>
                <a:gd name="T78" fmla="*/ 641 w 819"/>
                <a:gd name="T79" fmla="*/ 281 h 602"/>
                <a:gd name="T80" fmla="*/ 598 w 819"/>
                <a:gd name="T81" fmla="*/ 290 h 602"/>
                <a:gd name="T82" fmla="*/ 548 w 819"/>
                <a:gd name="T83" fmla="*/ 314 h 602"/>
                <a:gd name="T84" fmla="*/ 505 w 819"/>
                <a:gd name="T85" fmla="*/ 345 h 602"/>
                <a:gd name="T86" fmla="*/ 465 w 819"/>
                <a:gd name="T87" fmla="*/ 383 h 602"/>
                <a:gd name="T88" fmla="*/ 429 w 819"/>
                <a:gd name="T89" fmla="*/ 428 h 602"/>
                <a:gd name="T90" fmla="*/ 391 w 819"/>
                <a:gd name="T91" fmla="*/ 473 h 602"/>
                <a:gd name="T92" fmla="*/ 343 w 819"/>
                <a:gd name="T93" fmla="*/ 514 h 602"/>
                <a:gd name="T94" fmla="*/ 291 w 819"/>
                <a:gd name="T95" fmla="*/ 542 h 602"/>
                <a:gd name="T96" fmla="*/ 241 w 819"/>
                <a:gd name="T97" fmla="*/ 557 h 602"/>
                <a:gd name="T98" fmla="*/ 200 w 819"/>
                <a:gd name="T99" fmla="*/ 559 h 602"/>
                <a:gd name="T100" fmla="*/ 162 w 819"/>
                <a:gd name="T101" fmla="*/ 550 h 602"/>
                <a:gd name="T102" fmla="*/ 129 w 819"/>
                <a:gd name="T103" fmla="*/ 533 h 602"/>
                <a:gd name="T104" fmla="*/ 98 w 819"/>
                <a:gd name="T105" fmla="*/ 500 h 602"/>
                <a:gd name="T106" fmla="*/ 81 w 819"/>
                <a:gd name="T107" fmla="*/ 447 h 602"/>
                <a:gd name="T108" fmla="*/ 86 w 819"/>
                <a:gd name="T109" fmla="*/ 412 h 602"/>
                <a:gd name="T110" fmla="*/ 89 w 819"/>
                <a:gd name="T111" fmla="*/ 397 h 602"/>
                <a:gd name="T112" fmla="*/ 81 w 819"/>
                <a:gd name="T113" fmla="*/ 388 h 602"/>
                <a:gd name="T114" fmla="*/ 67 w 819"/>
                <a:gd name="T115" fmla="*/ 388 h 602"/>
                <a:gd name="T116" fmla="*/ 39 w 819"/>
                <a:gd name="T117" fmla="*/ 402 h 602"/>
                <a:gd name="T118" fmla="*/ 8 w 819"/>
                <a:gd name="T119" fmla="*/ 44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602">
                  <a:moveTo>
                    <a:pt x="0" y="471"/>
                  </a:moveTo>
                  <a:lnTo>
                    <a:pt x="0" y="495"/>
                  </a:lnTo>
                  <a:lnTo>
                    <a:pt x="3" y="519"/>
                  </a:lnTo>
                  <a:lnTo>
                    <a:pt x="8" y="540"/>
                  </a:lnTo>
                  <a:lnTo>
                    <a:pt x="19" y="559"/>
                  </a:lnTo>
                  <a:lnTo>
                    <a:pt x="36" y="571"/>
                  </a:lnTo>
                  <a:lnTo>
                    <a:pt x="53" y="581"/>
                  </a:lnTo>
                  <a:lnTo>
                    <a:pt x="69" y="590"/>
                  </a:lnTo>
                  <a:lnTo>
                    <a:pt x="86" y="597"/>
                  </a:lnTo>
                  <a:lnTo>
                    <a:pt x="122" y="602"/>
                  </a:lnTo>
                  <a:lnTo>
                    <a:pt x="155" y="602"/>
                  </a:lnTo>
                  <a:lnTo>
                    <a:pt x="188" y="597"/>
                  </a:lnTo>
                  <a:lnTo>
                    <a:pt x="219" y="592"/>
                  </a:lnTo>
                  <a:lnTo>
                    <a:pt x="248" y="585"/>
                  </a:lnTo>
                  <a:lnTo>
                    <a:pt x="279" y="573"/>
                  </a:lnTo>
                  <a:lnTo>
                    <a:pt x="308" y="561"/>
                  </a:lnTo>
                  <a:lnTo>
                    <a:pt x="334" y="547"/>
                  </a:lnTo>
                  <a:lnTo>
                    <a:pt x="360" y="533"/>
                  </a:lnTo>
                  <a:lnTo>
                    <a:pt x="386" y="516"/>
                  </a:lnTo>
                  <a:lnTo>
                    <a:pt x="412" y="497"/>
                  </a:lnTo>
                  <a:lnTo>
                    <a:pt x="438" y="481"/>
                  </a:lnTo>
                  <a:lnTo>
                    <a:pt x="462" y="461"/>
                  </a:lnTo>
                  <a:lnTo>
                    <a:pt x="486" y="442"/>
                  </a:lnTo>
                  <a:lnTo>
                    <a:pt x="510" y="423"/>
                  </a:lnTo>
                  <a:lnTo>
                    <a:pt x="534" y="404"/>
                  </a:lnTo>
                  <a:lnTo>
                    <a:pt x="565" y="373"/>
                  </a:lnTo>
                  <a:lnTo>
                    <a:pt x="600" y="350"/>
                  </a:lnTo>
                  <a:lnTo>
                    <a:pt x="638" y="331"/>
                  </a:lnTo>
                  <a:lnTo>
                    <a:pt x="677" y="312"/>
                  </a:lnTo>
                  <a:lnTo>
                    <a:pt x="715" y="295"/>
                  </a:lnTo>
                  <a:lnTo>
                    <a:pt x="750" y="273"/>
                  </a:lnTo>
                  <a:lnTo>
                    <a:pt x="784" y="250"/>
                  </a:lnTo>
                  <a:lnTo>
                    <a:pt x="810" y="216"/>
                  </a:lnTo>
                  <a:lnTo>
                    <a:pt x="819" y="178"/>
                  </a:lnTo>
                  <a:lnTo>
                    <a:pt x="817" y="138"/>
                  </a:lnTo>
                  <a:lnTo>
                    <a:pt x="805" y="102"/>
                  </a:lnTo>
                  <a:lnTo>
                    <a:pt x="791" y="69"/>
                  </a:lnTo>
                  <a:lnTo>
                    <a:pt x="781" y="52"/>
                  </a:lnTo>
                  <a:lnTo>
                    <a:pt x="769" y="40"/>
                  </a:lnTo>
                  <a:lnTo>
                    <a:pt x="755" y="28"/>
                  </a:lnTo>
                  <a:lnTo>
                    <a:pt x="741" y="19"/>
                  </a:lnTo>
                  <a:lnTo>
                    <a:pt x="724" y="12"/>
                  </a:lnTo>
                  <a:lnTo>
                    <a:pt x="707" y="7"/>
                  </a:lnTo>
                  <a:lnTo>
                    <a:pt x="691" y="2"/>
                  </a:lnTo>
                  <a:lnTo>
                    <a:pt x="672" y="0"/>
                  </a:lnTo>
                  <a:lnTo>
                    <a:pt x="657" y="2"/>
                  </a:lnTo>
                  <a:lnTo>
                    <a:pt x="641" y="4"/>
                  </a:lnTo>
                  <a:lnTo>
                    <a:pt x="627" y="4"/>
                  </a:lnTo>
                  <a:lnTo>
                    <a:pt x="612" y="2"/>
                  </a:lnTo>
                  <a:lnTo>
                    <a:pt x="598" y="2"/>
                  </a:lnTo>
                  <a:lnTo>
                    <a:pt x="584" y="2"/>
                  </a:lnTo>
                  <a:lnTo>
                    <a:pt x="569" y="0"/>
                  </a:lnTo>
                  <a:lnTo>
                    <a:pt x="555" y="0"/>
                  </a:lnTo>
                  <a:lnTo>
                    <a:pt x="548" y="12"/>
                  </a:lnTo>
                  <a:lnTo>
                    <a:pt x="546" y="26"/>
                  </a:lnTo>
                  <a:lnTo>
                    <a:pt x="548" y="43"/>
                  </a:lnTo>
                  <a:lnTo>
                    <a:pt x="548" y="57"/>
                  </a:lnTo>
                  <a:lnTo>
                    <a:pt x="567" y="59"/>
                  </a:lnTo>
                  <a:lnTo>
                    <a:pt x="588" y="59"/>
                  </a:lnTo>
                  <a:lnTo>
                    <a:pt x="612" y="57"/>
                  </a:lnTo>
                  <a:lnTo>
                    <a:pt x="634" y="54"/>
                  </a:lnTo>
                  <a:lnTo>
                    <a:pt x="657" y="52"/>
                  </a:lnTo>
                  <a:lnTo>
                    <a:pt x="679" y="52"/>
                  </a:lnTo>
                  <a:lnTo>
                    <a:pt x="698" y="57"/>
                  </a:lnTo>
                  <a:lnTo>
                    <a:pt x="717" y="69"/>
                  </a:lnTo>
                  <a:lnTo>
                    <a:pt x="731" y="88"/>
                  </a:lnTo>
                  <a:lnTo>
                    <a:pt x="743" y="109"/>
                  </a:lnTo>
                  <a:lnTo>
                    <a:pt x="750" y="133"/>
                  </a:lnTo>
                  <a:lnTo>
                    <a:pt x="750" y="157"/>
                  </a:lnTo>
                  <a:lnTo>
                    <a:pt x="748" y="178"/>
                  </a:lnTo>
                  <a:lnTo>
                    <a:pt x="743" y="197"/>
                  </a:lnTo>
                  <a:lnTo>
                    <a:pt x="736" y="214"/>
                  </a:lnTo>
                  <a:lnTo>
                    <a:pt x="722" y="226"/>
                  </a:lnTo>
                  <a:lnTo>
                    <a:pt x="712" y="235"/>
                  </a:lnTo>
                  <a:lnTo>
                    <a:pt x="703" y="245"/>
                  </a:lnTo>
                  <a:lnTo>
                    <a:pt x="693" y="252"/>
                  </a:lnTo>
                  <a:lnTo>
                    <a:pt x="681" y="262"/>
                  </a:lnTo>
                  <a:lnTo>
                    <a:pt x="669" y="269"/>
                  </a:lnTo>
                  <a:lnTo>
                    <a:pt x="655" y="276"/>
                  </a:lnTo>
                  <a:lnTo>
                    <a:pt x="641" y="281"/>
                  </a:lnTo>
                  <a:lnTo>
                    <a:pt x="627" y="285"/>
                  </a:lnTo>
                  <a:lnTo>
                    <a:pt x="598" y="290"/>
                  </a:lnTo>
                  <a:lnTo>
                    <a:pt x="572" y="300"/>
                  </a:lnTo>
                  <a:lnTo>
                    <a:pt x="548" y="314"/>
                  </a:lnTo>
                  <a:lnTo>
                    <a:pt x="527" y="328"/>
                  </a:lnTo>
                  <a:lnTo>
                    <a:pt x="505" y="345"/>
                  </a:lnTo>
                  <a:lnTo>
                    <a:pt x="484" y="364"/>
                  </a:lnTo>
                  <a:lnTo>
                    <a:pt x="465" y="383"/>
                  </a:lnTo>
                  <a:lnTo>
                    <a:pt x="446" y="402"/>
                  </a:lnTo>
                  <a:lnTo>
                    <a:pt x="429" y="428"/>
                  </a:lnTo>
                  <a:lnTo>
                    <a:pt x="410" y="452"/>
                  </a:lnTo>
                  <a:lnTo>
                    <a:pt x="391" y="473"/>
                  </a:lnTo>
                  <a:lnTo>
                    <a:pt x="367" y="495"/>
                  </a:lnTo>
                  <a:lnTo>
                    <a:pt x="343" y="514"/>
                  </a:lnTo>
                  <a:lnTo>
                    <a:pt x="317" y="528"/>
                  </a:lnTo>
                  <a:lnTo>
                    <a:pt x="291" y="542"/>
                  </a:lnTo>
                  <a:lnTo>
                    <a:pt x="260" y="552"/>
                  </a:lnTo>
                  <a:lnTo>
                    <a:pt x="241" y="557"/>
                  </a:lnTo>
                  <a:lnTo>
                    <a:pt x="222" y="559"/>
                  </a:lnTo>
                  <a:lnTo>
                    <a:pt x="200" y="559"/>
                  </a:lnTo>
                  <a:lnTo>
                    <a:pt x="181" y="554"/>
                  </a:lnTo>
                  <a:lnTo>
                    <a:pt x="162" y="550"/>
                  </a:lnTo>
                  <a:lnTo>
                    <a:pt x="143" y="542"/>
                  </a:lnTo>
                  <a:lnTo>
                    <a:pt x="129" y="533"/>
                  </a:lnTo>
                  <a:lnTo>
                    <a:pt x="115" y="523"/>
                  </a:lnTo>
                  <a:lnTo>
                    <a:pt x="98" y="500"/>
                  </a:lnTo>
                  <a:lnTo>
                    <a:pt x="89" y="473"/>
                  </a:lnTo>
                  <a:lnTo>
                    <a:pt x="81" y="447"/>
                  </a:lnTo>
                  <a:lnTo>
                    <a:pt x="84" y="419"/>
                  </a:lnTo>
                  <a:lnTo>
                    <a:pt x="86" y="412"/>
                  </a:lnTo>
                  <a:lnTo>
                    <a:pt x="89" y="404"/>
                  </a:lnTo>
                  <a:lnTo>
                    <a:pt x="89" y="397"/>
                  </a:lnTo>
                  <a:lnTo>
                    <a:pt x="89" y="392"/>
                  </a:lnTo>
                  <a:lnTo>
                    <a:pt x="81" y="388"/>
                  </a:lnTo>
                  <a:lnTo>
                    <a:pt x="74" y="388"/>
                  </a:lnTo>
                  <a:lnTo>
                    <a:pt x="67" y="388"/>
                  </a:lnTo>
                  <a:lnTo>
                    <a:pt x="60" y="388"/>
                  </a:lnTo>
                  <a:lnTo>
                    <a:pt x="39" y="402"/>
                  </a:lnTo>
                  <a:lnTo>
                    <a:pt x="22" y="421"/>
                  </a:lnTo>
                  <a:lnTo>
                    <a:pt x="8" y="442"/>
                  </a:lnTo>
                  <a:lnTo>
                    <a:pt x="0" y="47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6" name="Freeform 32"/>
            <p:cNvSpPr>
              <a:spLocks/>
            </p:cNvSpPr>
            <p:nvPr/>
          </p:nvSpPr>
          <p:spPr bwMode="auto">
            <a:xfrm>
              <a:off x="4417" y="3045"/>
              <a:ext cx="338" cy="85"/>
            </a:xfrm>
            <a:custGeom>
              <a:avLst/>
              <a:gdLst>
                <a:gd name="T0" fmla="*/ 0 w 338"/>
                <a:gd name="T1" fmla="*/ 52 h 85"/>
                <a:gd name="T2" fmla="*/ 0 w 338"/>
                <a:gd name="T3" fmla="*/ 54 h 85"/>
                <a:gd name="T4" fmla="*/ 0 w 338"/>
                <a:gd name="T5" fmla="*/ 57 h 85"/>
                <a:gd name="T6" fmla="*/ 3 w 338"/>
                <a:gd name="T7" fmla="*/ 59 h 85"/>
                <a:gd name="T8" fmla="*/ 5 w 338"/>
                <a:gd name="T9" fmla="*/ 59 h 85"/>
                <a:gd name="T10" fmla="*/ 46 w 338"/>
                <a:gd name="T11" fmla="*/ 57 h 85"/>
                <a:gd name="T12" fmla="*/ 86 w 338"/>
                <a:gd name="T13" fmla="*/ 52 h 85"/>
                <a:gd name="T14" fmla="*/ 129 w 338"/>
                <a:gd name="T15" fmla="*/ 50 h 85"/>
                <a:gd name="T16" fmla="*/ 169 w 338"/>
                <a:gd name="T17" fmla="*/ 50 h 85"/>
                <a:gd name="T18" fmla="*/ 210 w 338"/>
                <a:gd name="T19" fmla="*/ 54 h 85"/>
                <a:gd name="T20" fmla="*/ 250 w 338"/>
                <a:gd name="T21" fmla="*/ 59 h 85"/>
                <a:gd name="T22" fmla="*/ 289 w 338"/>
                <a:gd name="T23" fmla="*/ 71 h 85"/>
                <a:gd name="T24" fmla="*/ 327 w 338"/>
                <a:gd name="T25" fmla="*/ 85 h 85"/>
                <a:gd name="T26" fmla="*/ 329 w 338"/>
                <a:gd name="T27" fmla="*/ 85 h 85"/>
                <a:gd name="T28" fmla="*/ 331 w 338"/>
                <a:gd name="T29" fmla="*/ 83 h 85"/>
                <a:gd name="T30" fmla="*/ 331 w 338"/>
                <a:gd name="T31" fmla="*/ 83 h 85"/>
                <a:gd name="T32" fmla="*/ 334 w 338"/>
                <a:gd name="T33" fmla="*/ 83 h 85"/>
                <a:gd name="T34" fmla="*/ 334 w 338"/>
                <a:gd name="T35" fmla="*/ 81 h 85"/>
                <a:gd name="T36" fmla="*/ 336 w 338"/>
                <a:gd name="T37" fmla="*/ 81 h 85"/>
                <a:gd name="T38" fmla="*/ 338 w 338"/>
                <a:gd name="T39" fmla="*/ 81 h 85"/>
                <a:gd name="T40" fmla="*/ 338 w 338"/>
                <a:gd name="T41" fmla="*/ 78 h 85"/>
                <a:gd name="T42" fmla="*/ 338 w 338"/>
                <a:gd name="T43" fmla="*/ 71 h 85"/>
                <a:gd name="T44" fmla="*/ 338 w 338"/>
                <a:gd name="T45" fmla="*/ 64 h 85"/>
                <a:gd name="T46" fmla="*/ 336 w 338"/>
                <a:gd name="T47" fmla="*/ 57 h 85"/>
                <a:gd name="T48" fmla="*/ 331 w 338"/>
                <a:gd name="T49" fmla="*/ 52 h 85"/>
                <a:gd name="T50" fmla="*/ 305 w 338"/>
                <a:gd name="T51" fmla="*/ 40 h 85"/>
                <a:gd name="T52" fmla="*/ 277 w 338"/>
                <a:gd name="T53" fmla="*/ 28 h 85"/>
                <a:gd name="T54" fmla="*/ 250 w 338"/>
                <a:gd name="T55" fmla="*/ 19 h 85"/>
                <a:gd name="T56" fmla="*/ 222 w 338"/>
                <a:gd name="T57" fmla="*/ 12 h 85"/>
                <a:gd name="T58" fmla="*/ 193 w 338"/>
                <a:gd name="T59" fmla="*/ 7 h 85"/>
                <a:gd name="T60" fmla="*/ 165 w 338"/>
                <a:gd name="T61" fmla="*/ 2 h 85"/>
                <a:gd name="T62" fmla="*/ 136 w 338"/>
                <a:gd name="T63" fmla="*/ 0 h 85"/>
                <a:gd name="T64" fmla="*/ 108 w 338"/>
                <a:gd name="T65" fmla="*/ 0 h 85"/>
                <a:gd name="T66" fmla="*/ 96 w 338"/>
                <a:gd name="T67" fmla="*/ 4 h 85"/>
                <a:gd name="T68" fmla="*/ 84 w 338"/>
                <a:gd name="T69" fmla="*/ 7 h 85"/>
                <a:gd name="T70" fmla="*/ 72 w 338"/>
                <a:gd name="T71" fmla="*/ 12 h 85"/>
                <a:gd name="T72" fmla="*/ 62 w 338"/>
                <a:gd name="T73" fmla="*/ 14 h 85"/>
                <a:gd name="T74" fmla="*/ 50 w 338"/>
                <a:gd name="T75" fmla="*/ 19 h 85"/>
                <a:gd name="T76" fmla="*/ 39 w 338"/>
                <a:gd name="T77" fmla="*/ 24 h 85"/>
                <a:gd name="T78" fmla="*/ 29 w 338"/>
                <a:gd name="T79" fmla="*/ 28 h 85"/>
                <a:gd name="T80" fmla="*/ 22 w 338"/>
                <a:gd name="T81" fmla="*/ 38 h 85"/>
                <a:gd name="T82" fmla="*/ 17 w 338"/>
                <a:gd name="T83" fmla="*/ 40 h 85"/>
                <a:gd name="T84" fmla="*/ 15 w 338"/>
                <a:gd name="T85" fmla="*/ 43 h 85"/>
                <a:gd name="T86" fmla="*/ 10 w 338"/>
                <a:gd name="T87" fmla="*/ 45 h 85"/>
                <a:gd name="T88" fmla="*/ 3 w 338"/>
                <a:gd name="T89" fmla="*/ 47 h 85"/>
                <a:gd name="T90" fmla="*/ 0 w 338"/>
                <a:gd name="T91"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85">
                  <a:moveTo>
                    <a:pt x="0" y="52"/>
                  </a:moveTo>
                  <a:lnTo>
                    <a:pt x="0" y="54"/>
                  </a:lnTo>
                  <a:lnTo>
                    <a:pt x="0" y="57"/>
                  </a:lnTo>
                  <a:lnTo>
                    <a:pt x="3" y="59"/>
                  </a:lnTo>
                  <a:lnTo>
                    <a:pt x="5" y="59"/>
                  </a:lnTo>
                  <a:lnTo>
                    <a:pt x="46" y="57"/>
                  </a:lnTo>
                  <a:lnTo>
                    <a:pt x="86" y="52"/>
                  </a:lnTo>
                  <a:lnTo>
                    <a:pt x="129" y="50"/>
                  </a:lnTo>
                  <a:lnTo>
                    <a:pt x="169" y="50"/>
                  </a:lnTo>
                  <a:lnTo>
                    <a:pt x="210" y="54"/>
                  </a:lnTo>
                  <a:lnTo>
                    <a:pt x="250" y="59"/>
                  </a:lnTo>
                  <a:lnTo>
                    <a:pt x="289" y="71"/>
                  </a:lnTo>
                  <a:lnTo>
                    <a:pt x="327" y="85"/>
                  </a:lnTo>
                  <a:lnTo>
                    <a:pt x="329" y="85"/>
                  </a:lnTo>
                  <a:lnTo>
                    <a:pt x="331" y="83"/>
                  </a:lnTo>
                  <a:lnTo>
                    <a:pt x="331" y="83"/>
                  </a:lnTo>
                  <a:lnTo>
                    <a:pt x="334" y="83"/>
                  </a:lnTo>
                  <a:lnTo>
                    <a:pt x="334" y="81"/>
                  </a:lnTo>
                  <a:lnTo>
                    <a:pt x="336" y="81"/>
                  </a:lnTo>
                  <a:lnTo>
                    <a:pt x="338" y="81"/>
                  </a:lnTo>
                  <a:lnTo>
                    <a:pt x="338" y="78"/>
                  </a:lnTo>
                  <a:lnTo>
                    <a:pt x="338" y="71"/>
                  </a:lnTo>
                  <a:lnTo>
                    <a:pt x="338" y="64"/>
                  </a:lnTo>
                  <a:lnTo>
                    <a:pt x="336" y="57"/>
                  </a:lnTo>
                  <a:lnTo>
                    <a:pt x="331" y="52"/>
                  </a:lnTo>
                  <a:lnTo>
                    <a:pt x="305" y="40"/>
                  </a:lnTo>
                  <a:lnTo>
                    <a:pt x="277" y="28"/>
                  </a:lnTo>
                  <a:lnTo>
                    <a:pt x="250" y="19"/>
                  </a:lnTo>
                  <a:lnTo>
                    <a:pt x="222" y="12"/>
                  </a:lnTo>
                  <a:lnTo>
                    <a:pt x="193" y="7"/>
                  </a:lnTo>
                  <a:lnTo>
                    <a:pt x="165" y="2"/>
                  </a:lnTo>
                  <a:lnTo>
                    <a:pt x="136" y="0"/>
                  </a:lnTo>
                  <a:lnTo>
                    <a:pt x="108" y="0"/>
                  </a:lnTo>
                  <a:lnTo>
                    <a:pt x="96" y="4"/>
                  </a:lnTo>
                  <a:lnTo>
                    <a:pt x="84" y="7"/>
                  </a:lnTo>
                  <a:lnTo>
                    <a:pt x="72" y="12"/>
                  </a:lnTo>
                  <a:lnTo>
                    <a:pt x="62" y="14"/>
                  </a:lnTo>
                  <a:lnTo>
                    <a:pt x="50" y="19"/>
                  </a:lnTo>
                  <a:lnTo>
                    <a:pt x="39" y="24"/>
                  </a:lnTo>
                  <a:lnTo>
                    <a:pt x="29" y="28"/>
                  </a:lnTo>
                  <a:lnTo>
                    <a:pt x="22" y="38"/>
                  </a:lnTo>
                  <a:lnTo>
                    <a:pt x="17" y="40"/>
                  </a:lnTo>
                  <a:lnTo>
                    <a:pt x="15" y="43"/>
                  </a:lnTo>
                  <a:lnTo>
                    <a:pt x="10" y="45"/>
                  </a:lnTo>
                  <a:lnTo>
                    <a:pt x="3" y="47"/>
                  </a:lnTo>
                  <a:lnTo>
                    <a:pt x="0" y="5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7" name="Freeform 33"/>
            <p:cNvSpPr>
              <a:spLocks/>
            </p:cNvSpPr>
            <p:nvPr/>
          </p:nvSpPr>
          <p:spPr bwMode="auto">
            <a:xfrm>
              <a:off x="4755" y="3114"/>
              <a:ext cx="108" cy="247"/>
            </a:xfrm>
            <a:custGeom>
              <a:avLst/>
              <a:gdLst>
                <a:gd name="T0" fmla="*/ 0 w 108"/>
                <a:gd name="T1" fmla="*/ 231 h 247"/>
                <a:gd name="T2" fmla="*/ 0 w 108"/>
                <a:gd name="T3" fmla="*/ 233 h 247"/>
                <a:gd name="T4" fmla="*/ 3 w 108"/>
                <a:gd name="T5" fmla="*/ 235 h 247"/>
                <a:gd name="T6" fmla="*/ 3 w 108"/>
                <a:gd name="T7" fmla="*/ 238 h 247"/>
                <a:gd name="T8" fmla="*/ 5 w 108"/>
                <a:gd name="T9" fmla="*/ 240 h 247"/>
                <a:gd name="T10" fmla="*/ 20 w 108"/>
                <a:gd name="T11" fmla="*/ 247 h 247"/>
                <a:gd name="T12" fmla="*/ 22 w 108"/>
                <a:gd name="T13" fmla="*/ 247 h 247"/>
                <a:gd name="T14" fmla="*/ 24 w 108"/>
                <a:gd name="T15" fmla="*/ 245 h 247"/>
                <a:gd name="T16" fmla="*/ 24 w 108"/>
                <a:gd name="T17" fmla="*/ 245 h 247"/>
                <a:gd name="T18" fmla="*/ 27 w 108"/>
                <a:gd name="T19" fmla="*/ 245 h 247"/>
                <a:gd name="T20" fmla="*/ 43 w 108"/>
                <a:gd name="T21" fmla="*/ 233 h 247"/>
                <a:gd name="T22" fmla="*/ 60 w 108"/>
                <a:gd name="T23" fmla="*/ 219 h 247"/>
                <a:gd name="T24" fmla="*/ 74 w 108"/>
                <a:gd name="T25" fmla="*/ 202 h 247"/>
                <a:gd name="T26" fmla="*/ 89 w 108"/>
                <a:gd name="T27" fmla="*/ 185 h 247"/>
                <a:gd name="T28" fmla="*/ 98 w 108"/>
                <a:gd name="T29" fmla="*/ 166 h 247"/>
                <a:gd name="T30" fmla="*/ 105 w 108"/>
                <a:gd name="T31" fmla="*/ 147 h 247"/>
                <a:gd name="T32" fmla="*/ 108 w 108"/>
                <a:gd name="T33" fmla="*/ 126 h 247"/>
                <a:gd name="T34" fmla="*/ 108 w 108"/>
                <a:gd name="T35" fmla="*/ 102 h 247"/>
                <a:gd name="T36" fmla="*/ 105 w 108"/>
                <a:gd name="T37" fmla="*/ 74 h 247"/>
                <a:gd name="T38" fmla="*/ 100 w 108"/>
                <a:gd name="T39" fmla="*/ 47 h 247"/>
                <a:gd name="T40" fmla="*/ 89 w 108"/>
                <a:gd name="T41" fmla="*/ 24 h 247"/>
                <a:gd name="T42" fmla="*/ 70 w 108"/>
                <a:gd name="T43" fmla="*/ 2 h 247"/>
                <a:gd name="T44" fmla="*/ 65 w 108"/>
                <a:gd name="T45" fmla="*/ 0 h 247"/>
                <a:gd name="T46" fmla="*/ 60 w 108"/>
                <a:gd name="T47" fmla="*/ 0 h 247"/>
                <a:gd name="T48" fmla="*/ 53 w 108"/>
                <a:gd name="T49" fmla="*/ 0 h 247"/>
                <a:gd name="T50" fmla="*/ 48 w 108"/>
                <a:gd name="T51" fmla="*/ 0 h 247"/>
                <a:gd name="T52" fmla="*/ 43 w 108"/>
                <a:gd name="T53" fmla="*/ 38 h 247"/>
                <a:gd name="T54" fmla="*/ 46 w 108"/>
                <a:gd name="T55" fmla="*/ 78 h 247"/>
                <a:gd name="T56" fmla="*/ 46 w 108"/>
                <a:gd name="T57" fmla="*/ 119 h 247"/>
                <a:gd name="T58" fmla="*/ 39 w 108"/>
                <a:gd name="T59" fmla="*/ 159 h 247"/>
                <a:gd name="T60" fmla="*/ 34 w 108"/>
                <a:gd name="T61" fmla="*/ 181 h 247"/>
                <a:gd name="T62" fmla="*/ 24 w 108"/>
                <a:gd name="T63" fmla="*/ 197 h 247"/>
                <a:gd name="T64" fmla="*/ 12 w 108"/>
                <a:gd name="T65" fmla="*/ 214 h 247"/>
                <a:gd name="T66" fmla="*/ 0 w 108"/>
                <a:gd name="T6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47">
                  <a:moveTo>
                    <a:pt x="0" y="231"/>
                  </a:moveTo>
                  <a:lnTo>
                    <a:pt x="0" y="233"/>
                  </a:lnTo>
                  <a:lnTo>
                    <a:pt x="3" y="235"/>
                  </a:lnTo>
                  <a:lnTo>
                    <a:pt x="3" y="238"/>
                  </a:lnTo>
                  <a:lnTo>
                    <a:pt x="5" y="240"/>
                  </a:lnTo>
                  <a:lnTo>
                    <a:pt x="20" y="247"/>
                  </a:lnTo>
                  <a:lnTo>
                    <a:pt x="22" y="247"/>
                  </a:lnTo>
                  <a:lnTo>
                    <a:pt x="24" y="245"/>
                  </a:lnTo>
                  <a:lnTo>
                    <a:pt x="24" y="245"/>
                  </a:lnTo>
                  <a:lnTo>
                    <a:pt x="27" y="245"/>
                  </a:lnTo>
                  <a:lnTo>
                    <a:pt x="43" y="233"/>
                  </a:lnTo>
                  <a:lnTo>
                    <a:pt x="60" y="219"/>
                  </a:lnTo>
                  <a:lnTo>
                    <a:pt x="74" y="202"/>
                  </a:lnTo>
                  <a:lnTo>
                    <a:pt x="89" y="185"/>
                  </a:lnTo>
                  <a:lnTo>
                    <a:pt x="98" y="166"/>
                  </a:lnTo>
                  <a:lnTo>
                    <a:pt x="105" y="147"/>
                  </a:lnTo>
                  <a:lnTo>
                    <a:pt x="108" y="126"/>
                  </a:lnTo>
                  <a:lnTo>
                    <a:pt x="108" y="102"/>
                  </a:lnTo>
                  <a:lnTo>
                    <a:pt x="105" y="74"/>
                  </a:lnTo>
                  <a:lnTo>
                    <a:pt x="100" y="47"/>
                  </a:lnTo>
                  <a:lnTo>
                    <a:pt x="89" y="24"/>
                  </a:lnTo>
                  <a:lnTo>
                    <a:pt x="70" y="2"/>
                  </a:lnTo>
                  <a:lnTo>
                    <a:pt x="65" y="0"/>
                  </a:lnTo>
                  <a:lnTo>
                    <a:pt x="60" y="0"/>
                  </a:lnTo>
                  <a:lnTo>
                    <a:pt x="53" y="0"/>
                  </a:lnTo>
                  <a:lnTo>
                    <a:pt x="48" y="0"/>
                  </a:lnTo>
                  <a:lnTo>
                    <a:pt x="43" y="38"/>
                  </a:lnTo>
                  <a:lnTo>
                    <a:pt x="46" y="78"/>
                  </a:lnTo>
                  <a:lnTo>
                    <a:pt x="46" y="119"/>
                  </a:lnTo>
                  <a:lnTo>
                    <a:pt x="39" y="159"/>
                  </a:lnTo>
                  <a:lnTo>
                    <a:pt x="34" y="181"/>
                  </a:lnTo>
                  <a:lnTo>
                    <a:pt x="24" y="197"/>
                  </a:lnTo>
                  <a:lnTo>
                    <a:pt x="12" y="214"/>
                  </a:lnTo>
                  <a:lnTo>
                    <a:pt x="0" y="23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8" name="Freeform 34"/>
            <p:cNvSpPr>
              <a:spLocks/>
            </p:cNvSpPr>
            <p:nvPr/>
          </p:nvSpPr>
          <p:spPr bwMode="auto">
            <a:xfrm>
              <a:off x="1318" y="2350"/>
              <a:ext cx="67" cy="147"/>
            </a:xfrm>
            <a:custGeom>
              <a:avLst/>
              <a:gdLst>
                <a:gd name="T0" fmla="*/ 62 w 67"/>
                <a:gd name="T1" fmla="*/ 133 h 147"/>
                <a:gd name="T2" fmla="*/ 45 w 67"/>
                <a:gd name="T3" fmla="*/ 111 h 147"/>
                <a:gd name="T4" fmla="*/ 33 w 67"/>
                <a:gd name="T5" fmla="*/ 85 h 147"/>
                <a:gd name="T6" fmla="*/ 29 w 67"/>
                <a:gd name="T7" fmla="*/ 54 h 147"/>
                <a:gd name="T8" fmla="*/ 31 w 67"/>
                <a:gd name="T9" fmla="*/ 26 h 147"/>
                <a:gd name="T10" fmla="*/ 31 w 67"/>
                <a:gd name="T11" fmla="*/ 21 h 147"/>
                <a:gd name="T12" fmla="*/ 31 w 67"/>
                <a:gd name="T13" fmla="*/ 14 h 147"/>
                <a:gd name="T14" fmla="*/ 29 w 67"/>
                <a:gd name="T15" fmla="*/ 9 h 147"/>
                <a:gd name="T16" fmla="*/ 26 w 67"/>
                <a:gd name="T17" fmla="*/ 4 h 147"/>
                <a:gd name="T18" fmla="*/ 21 w 67"/>
                <a:gd name="T19" fmla="*/ 0 h 147"/>
                <a:gd name="T20" fmla="*/ 17 w 67"/>
                <a:gd name="T21" fmla="*/ 0 h 147"/>
                <a:gd name="T22" fmla="*/ 12 w 67"/>
                <a:gd name="T23" fmla="*/ 2 h 147"/>
                <a:gd name="T24" fmla="*/ 9 w 67"/>
                <a:gd name="T25" fmla="*/ 7 h 147"/>
                <a:gd name="T26" fmla="*/ 2 w 67"/>
                <a:gd name="T27" fmla="*/ 23 h 147"/>
                <a:gd name="T28" fmla="*/ 0 w 67"/>
                <a:gd name="T29" fmla="*/ 42 h 147"/>
                <a:gd name="T30" fmla="*/ 5 w 67"/>
                <a:gd name="T31" fmla="*/ 62 h 147"/>
                <a:gd name="T32" fmla="*/ 9 w 67"/>
                <a:gd name="T33" fmla="*/ 81 h 147"/>
                <a:gd name="T34" fmla="*/ 17 w 67"/>
                <a:gd name="T35" fmla="*/ 102 h 147"/>
                <a:gd name="T36" fmla="*/ 29 w 67"/>
                <a:gd name="T37" fmla="*/ 123 h 147"/>
                <a:gd name="T38" fmla="*/ 40 w 67"/>
                <a:gd name="T39" fmla="*/ 138 h 147"/>
                <a:gd name="T40" fmla="*/ 59 w 67"/>
                <a:gd name="T41" fmla="*/ 147 h 147"/>
                <a:gd name="T42" fmla="*/ 62 w 67"/>
                <a:gd name="T43" fmla="*/ 147 h 147"/>
                <a:gd name="T44" fmla="*/ 64 w 67"/>
                <a:gd name="T45" fmla="*/ 147 h 147"/>
                <a:gd name="T46" fmla="*/ 64 w 67"/>
                <a:gd name="T47" fmla="*/ 147 h 147"/>
                <a:gd name="T48" fmla="*/ 67 w 67"/>
                <a:gd name="T49" fmla="*/ 145 h 147"/>
                <a:gd name="T50" fmla="*/ 67 w 67"/>
                <a:gd name="T51" fmla="*/ 142 h 147"/>
                <a:gd name="T52" fmla="*/ 64 w 67"/>
                <a:gd name="T53" fmla="*/ 138 h 147"/>
                <a:gd name="T54" fmla="*/ 64 w 67"/>
                <a:gd name="T55" fmla="*/ 135 h 147"/>
                <a:gd name="T56" fmla="*/ 62 w 67"/>
                <a:gd name="T57" fmla="*/ 133 h 147"/>
                <a:gd name="T58" fmla="*/ 62 w 67"/>
                <a:gd name="T59" fmla="*/ 13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47">
                  <a:moveTo>
                    <a:pt x="62" y="133"/>
                  </a:moveTo>
                  <a:lnTo>
                    <a:pt x="45" y="111"/>
                  </a:lnTo>
                  <a:lnTo>
                    <a:pt x="33" y="85"/>
                  </a:lnTo>
                  <a:lnTo>
                    <a:pt x="29" y="54"/>
                  </a:lnTo>
                  <a:lnTo>
                    <a:pt x="31" y="26"/>
                  </a:lnTo>
                  <a:lnTo>
                    <a:pt x="31" y="21"/>
                  </a:lnTo>
                  <a:lnTo>
                    <a:pt x="31" y="14"/>
                  </a:lnTo>
                  <a:lnTo>
                    <a:pt x="29" y="9"/>
                  </a:lnTo>
                  <a:lnTo>
                    <a:pt x="26" y="4"/>
                  </a:lnTo>
                  <a:lnTo>
                    <a:pt x="21" y="0"/>
                  </a:lnTo>
                  <a:lnTo>
                    <a:pt x="17" y="0"/>
                  </a:lnTo>
                  <a:lnTo>
                    <a:pt x="12" y="2"/>
                  </a:lnTo>
                  <a:lnTo>
                    <a:pt x="9" y="7"/>
                  </a:lnTo>
                  <a:lnTo>
                    <a:pt x="2" y="23"/>
                  </a:lnTo>
                  <a:lnTo>
                    <a:pt x="0" y="42"/>
                  </a:lnTo>
                  <a:lnTo>
                    <a:pt x="5" y="62"/>
                  </a:lnTo>
                  <a:lnTo>
                    <a:pt x="9" y="81"/>
                  </a:lnTo>
                  <a:lnTo>
                    <a:pt x="17" y="102"/>
                  </a:lnTo>
                  <a:lnTo>
                    <a:pt x="29" y="123"/>
                  </a:lnTo>
                  <a:lnTo>
                    <a:pt x="40" y="138"/>
                  </a:lnTo>
                  <a:lnTo>
                    <a:pt x="59" y="147"/>
                  </a:lnTo>
                  <a:lnTo>
                    <a:pt x="62" y="147"/>
                  </a:lnTo>
                  <a:lnTo>
                    <a:pt x="64" y="147"/>
                  </a:lnTo>
                  <a:lnTo>
                    <a:pt x="64" y="147"/>
                  </a:lnTo>
                  <a:lnTo>
                    <a:pt x="67" y="145"/>
                  </a:lnTo>
                  <a:lnTo>
                    <a:pt x="67" y="142"/>
                  </a:lnTo>
                  <a:lnTo>
                    <a:pt x="64" y="138"/>
                  </a:lnTo>
                  <a:lnTo>
                    <a:pt x="64" y="135"/>
                  </a:lnTo>
                  <a:lnTo>
                    <a:pt x="62" y="133"/>
                  </a:lnTo>
                  <a:lnTo>
                    <a:pt x="62" y="13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gr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479425" y="785813"/>
            <a:ext cx="7210425" cy="5262562"/>
          </a:xfrm>
          <a:prstGeom prst="rect">
            <a:avLst/>
          </a:prstGeom>
          <a:noFill/>
          <a:ln w="9525">
            <a:noFill/>
            <a:miter lim="800000"/>
            <a:headEnd/>
            <a:tailEnd/>
          </a:ln>
        </p:spPr>
        <p:txBody>
          <a:bodyPr>
            <a:spAutoFit/>
          </a:bodyPr>
          <a:lstStyle/>
          <a:p>
            <a:pPr algn="just"/>
            <a:r>
              <a:rPr lang="uk-UA" sz="2400">
                <a:latin typeface="Corbel" pitchFamily="34" charset="0"/>
              </a:rPr>
              <a:t>	</a:t>
            </a:r>
            <a:r>
              <a:rPr lang="uk-UA" sz="2400" b="1">
                <a:solidFill>
                  <a:srgbClr val="000000"/>
                </a:solidFill>
                <a:latin typeface="Times New Roman" pitchFamily="18" charset="0"/>
                <a:cs typeface="Times New Roman" pitchFamily="18" charset="0"/>
              </a:rPr>
              <a:t>У 1928 році в Амстердамі була створена Міжнародна любительська федерація гандболу (МЛФГ), що діяла до 1944 року. У неї входило 11 країн, що активно розвивали гандбол. </a:t>
            </a:r>
          </a:p>
          <a:p>
            <a:pPr algn="just"/>
            <a:r>
              <a:rPr lang="uk-UA" sz="2400" b="1">
                <a:solidFill>
                  <a:srgbClr val="000000"/>
                </a:solidFill>
                <a:latin typeface="Times New Roman" pitchFamily="18" charset="0"/>
                <a:cs typeface="Times New Roman" pitchFamily="18" charset="0"/>
              </a:rPr>
              <a:t>	У 1936 році гандбол був вперше включений в олімпійську програму.</a:t>
            </a:r>
            <a:r>
              <a:rPr lang="en-US" sz="2400" b="1">
                <a:solidFill>
                  <a:srgbClr val="000000"/>
                </a:solidFill>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Вдруге у 1972 році у Мюнхені, чоловіки та 1976 жінки  	Дебютував він на </a:t>
            </a:r>
            <a:r>
              <a:rPr lang="en-US" sz="2400" b="1">
                <a:solidFill>
                  <a:srgbClr val="000000"/>
                </a:solidFill>
                <a:latin typeface="Times New Roman" pitchFamily="18" charset="0"/>
                <a:cs typeface="Times New Roman" pitchFamily="18" charset="0"/>
              </a:rPr>
              <a:t>XI </a:t>
            </a:r>
            <a:r>
              <a:rPr lang="uk-UA" sz="2400" b="1">
                <a:solidFill>
                  <a:srgbClr val="000000"/>
                </a:solidFill>
                <a:latin typeface="Times New Roman" pitchFamily="18" charset="0"/>
                <a:cs typeface="Times New Roman" pitchFamily="18" charset="0"/>
              </a:rPr>
              <a:t>Олімпіаді в Берліні, де переможцем стала команда Німеччини. Під час проведення тих ігор відбувся </a:t>
            </a:r>
            <a:r>
              <a:rPr lang="en-US" sz="2400" b="1">
                <a:solidFill>
                  <a:srgbClr val="000000"/>
                </a:solidFill>
                <a:latin typeface="Times New Roman" pitchFamily="18" charset="0"/>
                <a:cs typeface="Times New Roman" pitchFamily="18" charset="0"/>
              </a:rPr>
              <a:t>IV </a:t>
            </a:r>
            <a:r>
              <a:rPr lang="uk-UA" sz="2400" b="1">
                <a:solidFill>
                  <a:srgbClr val="000000"/>
                </a:solidFill>
                <a:latin typeface="Times New Roman" pitchFamily="18" charset="0"/>
                <a:cs typeface="Times New Roman" pitchFamily="18" charset="0"/>
              </a:rPr>
              <a:t>конгрес МЛФГ, який прийняв рішення про проведення чемпіонатів світу з гандболу у форматах 7 × 7 і 11 × 11 (за кількістю гравців). А в 1959 році була сторена федерація гандболу СРСР, а в 1992 України </a:t>
            </a:r>
          </a:p>
        </p:txBody>
      </p:sp>
      <p:sp>
        <p:nvSpPr>
          <p:cNvPr id="20482" name="AutoShape 2" descr="Картинки по запросу гандбол"/>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latin typeface="Corbel" pitchFamily="34" charset="0"/>
            </a:endParaRPr>
          </a:p>
        </p:txBody>
      </p:sp>
      <p:sp>
        <p:nvSpPr>
          <p:cNvPr id="20483" name="AutoShape 4" descr="Картинки по запросу гандбол"/>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latin typeface="Corbel" pitchFamily="34" charset="0"/>
            </a:endParaRPr>
          </a:p>
        </p:txBody>
      </p:sp>
      <p:grpSp>
        <p:nvGrpSpPr>
          <p:cNvPr id="37" name="Group 35"/>
          <p:cNvGrpSpPr>
            <a:grpSpLocks/>
          </p:cNvGrpSpPr>
          <p:nvPr/>
        </p:nvGrpSpPr>
        <p:grpSpPr bwMode="auto">
          <a:xfrm>
            <a:off x="7468914" y="1559189"/>
            <a:ext cx="1644541" cy="3633963"/>
            <a:chOff x="720" y="43"/>
            <a:chExt cx="4447" cy="4242"/>
          </a:xfrm>
          <a:solidFill>
            <a:schemeClr val="bg1">
              <a:lumMod val="50000"/>
            </a:schemeClr>
          </a:solidFill>
        </p:grpSpPr>
        <p:sp>
          <p:nvSpPr>
            <p:cNvPr id="70" name="Freeform 3"/>
            <p:cNvSpPr>
              <a:spLocks/>
            </p:cNvSpPr>
            <p:nvPr/>
          </p:nvSpPr>
          <p:spPr bwMode="auto">
            <a:xfrm flipH="1" flipV="1">
              <a:off x="720" y="2759"/>
              <a:ext cx="112" cy="44"/>
            </a:xfrm>
            <a:custGeom>
              <a:avLst/>
              <a:gdLst>
                <a:gd name="T0" fmla="*/ 3 w 238"/>
                <a:gd name="T1" fmla="*/ 112 h 250"/>
                <a:gd name="T2" fmla="*/ 0 w 238"/>
                <a:gd name="T3" fmla="*/ 141 h 250"/>
                <a:gd name="T4" fmla="*/ 3 w 238"/>
                <a:gd name="T5" fmla="*/ 169 h 250"/>
                <a:gd name="T6" fmla="*/ 12 w 238"/>
                <a:gd name="T7" fmla="*/ 198 h 250"/>
                <a:gd name="T8" fmla="*/ 29 w 238"/>
                <a:gd name="T9" fmla="*/ 219 h 250"/>
                <a:gd name="T10" fmla="*/ 43 w 238"/>
                <a:gd name="T11" fmla="*/ 229 h 250"/>
                <a:gd name="T12" fmla="*/ 58 w 238"/>
                <a:gd name="T13" fmla="*/ 238 h 250"/>
                <a:gd name="T14" fmla="*/ 74 w 238"/>
                <a:gd name="T15" fmla="*/ 243 h 250"/>
                <a:gd name="T16" fmla="*/ 91 w 238"/>
                <a:gd name="T17" fmla="*/ 248 h 250"/>
                <a:gd name="T18" fmla="*/ 108 w 238"/>
                <a:gd name="T19" fmla="*/ 250 h 250"/>
                <a:gd name="T20" fmla="*/ 124 w 238"/>
                <a:gd name="T21" fmla="*/ 248 h 250"/>
                <a:gd name="T22" fmla="*/ 143 w 238"/>
                <a:gd name="T23" fmla="*/ 245 h 250"/>
                <a:gd name="T24" fmla="*/ 160 w 238"/>
                <a:gd name="T25" fmla="*/ 241 h 250"/>
                <a:gd name="T26" fmla="*/ 174 w 238"/>
                <a:gd name="T27" fmla="*/ 233 h 250"/>
                <a:gd name="T28" fmla="*/ 186 w 238"/>
                <a:gd name="T29" fmla="*/ 224 h 250"/>
                <a:gd name="T30" fmla="*/ 198 w 238"/>
                <a:gd name="T31" fmla="*/ 214 h 250"/>
                <a:gd name="T32" fmla="*/ 210 w 238"/>
                <a:gd name="T33" fmla="*/ 202 h 250"/>
                <a:gd name="T34" fmla="*/ 219 w 238"/>
                <a:gd name="T35" fmla="*/ 193 h 250"/>
                <a:gd name="T36" fmla="*/ 227 w 238"/>
                <a:gd name="T37" fmla="*/ 179 h 250"/>
                <a:gd name="T38" fmla="*/ 231 w 238"/>
                <a:gd name="T39" fmla="*/ 167 h 250"/>
                <a:gd name="T40" fmla="*/ 234 w 238"/>
                <a:gd name="T41" fmla="*/ 152 h 250"/>
                <a:gd name="T42" fmla="*/ 236 w 238"/>
                <a:gd name="T43" fmla="*/ 126 h 250"/>
                <a:gd name="T44" fmla="*/ 238 w 238"/>
                <a:gd name="T45" fmla="*/ 105 h 250"/>
                <a:gd name="T46" fmla="*/ 238 w 238"/>
                <a:gd name="T47" fmla="*/ 83 h 250"/>
                <a:gd name="T48" fmla="*/ 238 w 238"/>
                <a:gd name="T49" fmla="*/ 64 h 250"/>
                <a:gd name="T50" fmla="*/ 234 w 238"/>
                <a:gd name="T51" fmla="*/ 57 h 250"/>
                <a:gd name="T52" fmla="*/ 231 w 238"/>
                <a:gd name="T53" fmla="*/ 55 h 250"/>
                <a:gd name="T54" fmla="*/ 227 w 238"/>
                <a:gd name="T55" fmla="*/ 52 h 250"/>
                <a:gd name="T56" fmla="*/ 222 w 238"/>
                <a:gd name="T57" fmla="*/ 50 h 250"/>
                <a:gd name="T58" fmla="*/ 198 w 238"/>
                <a:gd name="T59" fmla="*/ 52 h 250"/>
                <a:gd name="T60" fmla="*/ 196 w 238"/>
                <a:gd name="T61" fmla="*/ 112 h 250"/>
                <a:gd name="T62" fmla="*/ 191 w 238"/>
                <a:gd name="T63" fmla="*/ 119 h 250"/>
                <a:gd name="T64" fmla="*/ 184 w 238"/>
                <a:gd name="T65" fmla="*/ 126 h 250"/>
                <a:gd name="T66" fmla="*/ 174 w 238"/>
                <a:gd name="T67" fmla="*/ 133 h 250"/>
                <a:gd name="T68" fmla="*/ 162 w 238"/>
                <a:gd name="T69" fmla="*/ 141 h 250"/>
                <a:gd name="T70" fmla="*/ 148 w 238"/>
                <a:gd name="T71" fmla="*/ 133 h 250"/>
                <a:gd name="T72" fmla="*/ 138 w 238"/>
                <a:gd name="T73" fmla="*/ 126 h 250"/>
                <a:gd name="T74" fmla="*/ 127 w 238"/>
                <a:gd name="T75" fmla="*/ 117 h 250"/>
                <a:gd name="T76" fmla="*/ 119 w 238"/>
                <a:gd name="T77" fmla="*/ 105 h 250"/>
                <a:gd name="T78" fmla="*/ 117 w 238"/>
                <a:gd name="T79" fmla="*/ 52 h 250"/>
                <a:gd name="T80" fmla="*/ 119 w 238"/>
                <a:gd name="T81" fmla="*/ 50 h 250"/>
                <a:gd name="T82" fmla="*/ 122 w 238"/>
                <a:gd name="T83" fmla="*/ 50 h 250"/>
                <a:gd name="T84" fmla="*/ 127 w 238"/>
                <a:gd name="T85" fmla="*/ 45 h 250"/>
                <a:gd name="T86" fmla="*/ 131 w 238"/>
                <a:gd name="T87" fmla="*/ 41 h 250"/>
                <a:gd name="T88" fmla="*/ 134 w 238"/>
                <a:gd name="T89" fmla="*/ 36 h 250"/>
                <a:gd name="T90" fmla="*/ 136 w 238"/>
                <a:gd name="T91" fmla="*/ 29 h 250"/>
                <a:gd name="T92" fmla="*/ 136 w 238"/>
                <a:gd name="T93" fmla="*/ 22 h 250"/>
                <a:gd name="T94" fmla="*/ 131 w 238"/>
                <a:gd name="T95" fmla="*/ 14 h 250"/>
                <a:gd name="T96" fmla="*/ 124 w 238"/>
                <a:gd name="T97" fmla="*/ 10 h 250"/>
                <a:gd name="T98" fmla="*/ 115 w 238"/>
                <a:gd name="T99" fmla="*/ 5 h 250"/>
                <a:gd name="T100" fmla="*/ 105 w 238"/>
                <a:gd name="T101" fmla="*/ 2 h 250"/>
                <a:gd name="T102" fmla="*/ 96 w 238"/>
                <a:gd name="T103" fmla="*/ 0 h 250"/>
                <a:gd name="T104" fmla="*/ 84 w 238"/>
                <a:gd name="T105" fmla="*/ 2 h 250"/>
                <a:gd name="T106" fmla="*/ 74 w 238"/>
                <a:gd name="T107" fmla="*/ 2 h 250"/>
                <a:gd name="T108" fmla="*/ 62 w 238"/>
                <a:gd name="T109" fmla="*/ 5 h 250"/>
                <a:gd name="T110" fmla="*/ 50 w 238"/>
                <a:gd name="T111" fmla="*/ 10 h 250"/>
                <a:gd name="T112" fmla="*/ 29 w 238"/>
                <a:gd name="T113" fmla="*/ 33 h 250"/>
                <a:gd name="T114" fmla="*/ 12 w 238"/>
                <a:gd name="T115" fmla="*/ 57 h 250"/>
                <a:gd name="T116" fmla="*/ 5 w 238"/>
                <a:gd name="T117" fmla="*/ 83 h 250"/>
                <a:gd name="T118" fmla="*/ 3 w 238"/>
                <a:gd name="T119" fmla="*/ 1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50">
                  <a:moveTo>
                    <a:pt x="3" y="112"/>
                  </a:moveTo>
                  <a:lnTo>
                    <a:pt x="0" y="141"/>
                  </a:lnTo>
                  <a:lnTo>
                    <a:pt x="3" y="169"/>
                  </a:lnTo>
                  <a:lnTo>
                    <a:pt x="12" y="198"/>
                  </a:lnTo>
                  <a:lnTo>
                    <a:pt x="29" y="219"/>
                  </a:lnTo>
                  <a:lnTo>
                    <a:pt x="43" y="229"/>
                  </a:lnTo>
                  <a:lnTo>
                    <a:pt x="58" y="238"/>
                  </a:lnTo>
                  <a:lnTo>
                    <a:pt x="74" y="243"/>
                  </a:lnTo>
                  <a:lnTo>
                    <a:pt x="91" y="248"/>
                  </a:lnTo>
                  <a:lnTo>
                    <a:pt x="108" y="250"/>
                  </a:lnTo>
                  <a:lnTo>
                    <a:pt x="124" y="248"/>
                  </a:lnTo>
                  <a:lnTo>
                    <a:pt x="143" y="245"/>
                  </a:lnTo>
                  <a:lnTo>
                    <a:pt x="160" y="241"/>
                  </a:lnTo>
                  <a:lnTo>
                    <a:pt x="174" y="233"/>
                  </a:lnTo>
                  <a:lnTo>
                    <a:pt x="186" y="224"/>
                  </a:lnTo>
                  <a:lnTo>
                    <a:pt x="198" y="214"/>
                  </a:lnTo>
                  <a:lnTo>
                    <a:pt x="210" y="202"/>
                  </a:lnTo>
                  <a:lnTo>
                    <a:pt x="219" y="193"/>
                  </a:lnTo>
                  <a:lnTo>
                    <a:pt x="227" y="179"/>
                  </a:lnTo>
                  <a:lnTo>
                    <a:pt x="231" y="167"/>
                  </a:lnTo>
                  <a:lnTo>
                    <a:pt x="234" y="152"/>
                  </a:lnTo>
                  <a:lnTo>
                    <a:pt x="236" y="126"/>
                  </a:lnTo>
                  <a:lnTo>
                    <a:pt x="238" y="105"/>
                  </a:lnTo>
                  <a:lnTo>
                    <a:pt x="238" y="83"/>
                  </a:lnTo>
                  <a:lnTo>
                    <a:pt x="238" y="64"/>
                  </a:lnTo>
                  <a:lnTo>
                    <a:pt x="234" y="57"/>
                  </a:lnTo>
                  <a:lnTo>
                    <a:pt x="231" y="55"/>
                  </a:lnTo>
                  <a:lnTo>
                    <a:pt x="227" y="52"/>
                  </a:lnTo>
                  <a:lnTo>
                    <a:pt x="222" y="50"/>
                  </a:lnTo>
                  <a:lnTo>
                    <a:pt x="198" y="52"/>
                  </a:lnTo>
                  <a:lnTo>
                    <a:pt x="196" y="112"/>
                  </a:lnTo>
                  <a:lnTo>
                    <a:pt x="191" y="119"/>
                  </a:lnTo>
                  <a:lnTo>
                    <a:pt x="184" y="126"/>
                  </a:lnTo>
                  <a:lnTo>
                    <a:pt x="174" y="133"/>
                  </a:lnTo>
                  <a:lnTo>
                    <a:pt x="162" y="141"/>
                  </a:lnTo>
                  <a:lnTo>
                    <a:pt x="148" y="133"/>
                  </a:lnTo>
                  <a:lnTo>
                    <a:pt x="138" y="126"/>
                  </a:lnTo>
                  <a:lnTo>
                    <a:pt x="127" y="117"/>
                  </a:lnTo>
                  <a:lnTo>
                    <a:pt x="119" y="105"/>
                  </a:lnTo>
                  <a:lnTo>
                    <a:pt x="117" y="52"/>
                  </a:lnTo>
                  <a:lnTo>
                    <a:pt x="119" y="50"/>
                  </a:lnTo>
                  <a:lnTo>
                    <a:pt x="122" y="50"/>
                  </a:lnTo>
                  <a:lnTo>
                    <a:pt x="127" y="45"/>
                  </a:lnTo>
                  <a:lnTo>
                    <a:pt x="131" y="41"/>
                  </a:lnTo>
                  <a:lnTo>
                    <a:pt x="134" y="36"/>
                  </a:lnTo>
                  <a:lnTo>
                    <a:pt x="136" y="29"/>
                  </a:lnTo>
                  <a:lnTo>
                    <a:pt x="136" y="22"/>
                  </a:lnTo>
                  <a:lnTo>
                    <a:pt x="131" y="14"/>
                  </a:lnTo>
                  <a:lnTo>
                    <a:pt x="124" y="10"/>
                  </a:lnTo>
                  <a:lnTo>
                    <a:pt x="115" y="5"/>
                  </a:lnTo>
                  <a:lnTo>
                    <a:pt x="105" y="2"/>
                  </a:lnTo>
                  <a:lnTo>
                    <a:pt x="96" y="0"/>
                  </a:lnTo>
                  <a:lnTo>
                    <a:pt x="84" y="2"/>
                  </a:lnTo>
                  <a:lnTo>
                    <a:pt x="74" y="2"/>
                  </a:lnTo>
                  <a:lnTo>
                    <a:pt x="62" y="5"/>
                  </a:lnTo>
                  <a:lnTo>
                    <a:pt x="50" y="10"/>
                  </a:lnTo>
                  <a:lnTo>
                    <a:pt x="29" y="33"/>
                  </a:lnTo>
                  <a:lnTo>
                    <a:pt x="12" y="57"/>
                  </a:lnTo>
                  <a:lnTo>
                    <a:pt x="5" y="83"/>
                  </a:lnTo>
                  <a:lnTo>
                    <a:pt x="3" y="112"/>
                  </a:lnTo>
                  <a:close/>
                </a:path>
              </a:pathLst>
            </a:custGeom>
            <a:ln w="9525">
              <a:solidFill>
                <a:schemeClr val="accent1">
                  <a:lumMod val="20000"/>
                  <a:lumOff val="80000"/>
                </a:schemeClr>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1" name="Freeform 4"/>
            <p:cNvSpPr>
              <a:spLocks/>
            </p:cNvSpPr>
            <p:nvPr/>
          </p:nvSpPr>
          <p:spPr bwMode="auto">
            <a:xfrm>
              <a:off x="1323" y="2021"/>
              <a:ext cx="240" cy="500"/>
            </a:xfrm>
            <a:custGeom>
              <a:avLst/>
              <a:gdLst>
                <a:gd name="T0" fmla="*/ 193 w 240"/>
                <a:gd name="T1" fmla="*/ 38 h 500"/>
                <a:gd name="T2" fmla="*/ 209 w 240"/>
                <a:gd name="T3" fmla="*/ 72 h 500"/>
                <a:gd name="T4" fmla="*/ 226 w 240"/>
                <a:gd name="T5" fmla="*/ 119 h 500"/>
                <a:gd name="T6" fmla="*/ 235 w 240"/>
                <a:gd name="T7" fmla="*/ 171 h 500"/>
                <a:gd name="T8" fmla="*/ 240 w 240"/>
                <a:gd name="T9" fmla="*/ 214 h 500"/>
                <a:gd name="T10" fmla="*/ 233 w 240"/>
                <a:gd name="T11" fmla="*/ 241 h 500"/>
                <a:gd name="T12" fmla="*/ 223 w 240"/>
                <a:gd name="T13" fmla="*/ 262 h 500"/>
                <a:gd name="T14" fmla="*/ 209 w 240"/>
                <a:gd name="T15" fmla="*/ 281 h 500"/>
                <a:gd name="T16" fmla="*/ 195 w 240"/>
                <a:gd name="T17" fmla="*/ 295 h 500"/>
                <a:gd name="T18" fmla="*/ 178 w 240"/>
                <a:gd name="T19" fmla="*/ 312 h 500"/>
                <a:gd name="T20" fmla="*/ 164 w 240"/>
                <a:gd name="T21" fmla="*/ 331 h 500"/>
                <a:gd name="T22" fmla="*/ 152 w 240"/>
                <a:gd name="T23" fmla="*/ 352 h 500"/>
                <a:gd name="T24" fmla="*/ 143 w 240"/>
                <a:gd name="T25" fmla="*/ 379 h 500"/>
                <a:gd name="T26" fmla="*/ 133 w 240"/>
                <a:gd name="T27" fmla="*/ 405 h 500"/>
                <a:gd name="T28" fmla="*/ 131 w 240"/>
                <a:gd name="T29" fmla="*/ 433 h 500"/>
                <a:gd name="T30" fmla="*/ 128 w 240"/>
                <a:gd name="T31" fmla="*/ 464 h 500"/>
                <a:gd name="T32" fmla="*/ 126 w 240"/>
                <a:gd name="T33" fmla="*/ 495 h 500"/>
                <a:gd name="T34" fmla="*/ 119 w 240"/>
                <a:gd name="T35" fmla="*/ 500 h 500"/>
                <a:gd name="T36" fmla="*/ 116 w 240"/>
                <a:gd name="T37" fmla="*/ 500 h 500"/>
                <a:gd name="T38" fmla="*/ 116 w 240"/>
                <a:gd name="T39" fmla="*/ 498 h 500"/>
                <a:gd name="T40" fmla="*/ 114 w 240"/>
                <a:gd name="T41" fmla="*/ 495 h 500"/>
                <a:gd name="T42" fmla="*/ 112 w 240"/>
                <a:gd name="T43" fmla="*/ 493 h 500"/>
                <a:gd name="T44" fmla="*/ 109 w 240"/>
                <a:gd name="T45" fmla="*/ 476 h 500"/>
                <a:gd name="T46" fmla="*/ 104 w 240"/>
                <a:gd name="T47" fmla="*/ 460 h 500"/>
                <a:gd name="T48" fmla="*/ 102 w 240"/>
                <a:gd name="T49" fmla="*/ 445 h 500"/>
                <a:gd name="T50" fmla="*/ 100 w 240"/>
                <a:gd name="T51" fmla="*/ 429 h 500"/>
                <a:gd name="T52" fmla="*/ 100 w 240"/>
                <a:gd name="T53" fmla="*/ 391 h 500"/>
                <a:gd name="T54" fmla="*/ 104 w 240"/>
                <a:gd name="T55" fmla="*/ 355 h 500"/>
                <a:gd name="T56" fmla="*/ 112 w 240"/>
                <a:gd name="T57" fmla="*/ 321 h 500"/>
                <a:gd name="T58" fmla="*/ 128 w 240"/>
                <a:gd name="T59" fmla="*/ 295 h 500"/>
                <a:gd name="T60" fmla="*/ 143 w 240"/>
                <a:gd name="T61" fmla="*/ 281 h 500"/>
                <a:gd name="T62" fmla="*/ 159 w 240"/>
                <a:gd name="T63" fmla="*/ 269 h 500"/>
                <a:gd name="T64" fmla="*/ 178 w 240"/>
                <a:gd name="T65" fmla="*/ 257 h 500"/>
                <a:gd name="T66" fmla="*/ 193 w 240"/>
                <a:gd name="T67" fmla="*/ 238 h 500"/>
                <a:gd name="T68" fmla="*/ 193 w 240"/>
                <a:gd name="T69" fmla="*/ 207 h 500"/>
                <a:gd name="T70" fmla="*/ 185 w 240"/>
                <a:gd name="T71" fmla="*/ 162 h 500"/>
                <a:gd name="T72" fmla="*/ 174 w 240"/>
                <a:gd name="T73" fmla="*/ 117 h 500"/>
                <a:gd name="T74" fmla="*/ 164 w 240"/>
                <a:gd name="T75" fmla="*/ 83 h 500"/>
                <a:gd name="T76" fmla="*/ 150 w 240"/>
                <a:gd name="T77" fmla="*/ 72 h 500"/>
                <a:gd name="T78" fmla="*/ 131 w 240"/>
                <a:gd name="T79" fmla="*/ 67 h 500"/>
                <a:gd name="T80" fmla="*/ 112 w 240"/>
                <a:gd name="T81" fmla="*/ 69 h 500"/>
                <a:gd name="T82" fmla="*/ 90 w 240"/>
                <a:gd name="T83" fmla="*/ 76 h 500"/>
                <a:gd name="T84" fmla="*/ 71 w 240"/>
                <a:gd name="T85" fmla="*/ 91 h 500"/>
                <a:gd name="T86" fmla="*/ 57 w 240"/>
                <a:gd name="T87" fmla="*/ 107 h 500"/>
                <a:gd name="T88" fmla="*/ 47 w 240"/>
                <a:gd name="T89" fmla="*/ 129 h 500"/>
                <a:gd name="T90" fmla="*/ 43 w 240"/>
                <a:gd name="T91" fmla="*/ 150 h 500"/>
                <a:gd name="T92" fmla="*/ 35 w 240"/>
                <a:gd name="T93" fmla="*/ 191 h 500"/>
                <a:gd name="T94" fmla="*/ 21 w 240"/>
                <a:gd name="T95" fmla="*/ 214 h 500"/>
                <a:gd name="T96" fmla="*/ 7 w 240"/>
                <a:gd name="T97" fmla="*/ 214 h 500"/>
                <a:gd name="T98" fmla="*/ 0 w 240"/>
                <a:gd name="T99" fmla="*/ 186 h 500"/>
                <a:gd name="T100" fmla="*/ 2 w 240"/>
                <a:gd name="T101" fmla="*/ 157 h 500"/>
                <a:gd name="T102" fmla="*/ 9 w 240"/>
                <a:gd name="T103" fmla="*/ 119 h 500"/>
                <a:gd name="T104" fmla="*/ 21 w 240"/>
                <a:gd name="T105" fmla="*/ 79 h 500"/>
                <a:gd name="T106" fmla="*/ 40 w 240"/>
                <a:gd name="T107" fmla="*/ 41 h 500"/>
                <a:gd name="T108" fmla="*/ 66 w 240"/>
                <a:gd name="T109" fmla="*/ 12 h 500"/>
                <a:gd name="T110" fmla="*/ 100 w 240"/>
                <a:gd name="T111" fmla="*/ 0 h 500"/>
                <a:gd name="T112" fmla="*/ 140 w 240"/>
                <a:gd name="T113" fmla="*/ 5 h 500"/>
                <a:gd name="T114" fmla="*/ 193 w 240"/>
                <a:gd name="T115" fmla="*/ 3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500">
                  <a:moveTo>
                    <a:pt x="193" y="38"/>
                  </a:moveTo>
                  <a:lnTo>
                    <a:pt x="209" y="72"/>
                  </a:lnTo>
                  <a:lnTo>
                    <a:pt x="226" y="119"/>
                  </a:lnTo>
                  <a:lnTo>
                    <a:pt x="235" y="171"/>
                  </a:lnTo>
                  <a:lnTo>
                    <a:pt x="240" y="214"/>
                  </a:lnTo>
                  <a:lnTo>
                    <a:pt x="233" y="241"/>
                  </a:lnTo>
                  <a:lnTo>
                    <a:pt x="223" y="262"/>
                  </a:lnTo>
                  <a:lnTo>
                    <a:pt x="209" y="281"/>
                  </a:lnTo>
                  <a:lnTo>
                    <a:pt x="195" y="295"/>
                  </a:lnTo>
                  <a:lnTo>
                    <a:pt x="178" y="312"/>
                  </a:lnTo>
                  <a:lnTo>
                    <a:pt x="164" y="331"/>
                  </a:lnTo>
                  <a:lnTo>
                    <a:pt x="152" y="352"/>
                  </a:lnTo>
                  <a:lnTo>
                    <a:pt x="143" y="379"/>
                  </a:lnTo>
                  <a:lnTo>
                    <a:pt x="133" y="405"/>
                  </a:lnTo>
                  <a:lnTo>
                    <a:pt x="131" y="433"/>
                  </a:lnTo>
                  <a:lnTo>
                    <a:pt x="128" y="464"/>
                  </a:lnTo>
                  <a:lnTo>
                    <a:pt x="126" y="495"/>
                  </a:lnTo>
                  <a:lnTo>
                    <a:pt x="119" y="500"/>
                  </a:lnTo>
                  <a:lnTo>
                    <a:pt x="116" y="500"/>
                  </a:lnTo>
                  <a:lnTo>
                    <a:pt x="116" y="498"/>
                  </a:lnTo>
                  <a:lnTo>
                    <a:pt x="114" y="495"/>
                  </a:lnTo>
                  <a:lnTo>
                    <a:pt x="112" y="493"/>
                  </a:lnTo>
                  <a:lnTo>
                    <a:pt x="109" y="476"/>
                  </a:lnTo>
                  <a:lnTo>
                    <a:pt x="104" y="460"/>
                  </a:lnTo>
                  <a:lnTo>
                    <a:pt x="102" y="445"/>
                  </a:lnTo>
                  <a:lnTo>
                    <a:pt x="100" y="429"/>
                  </a:lnTo>
                  <a:lnTo>
                    <a:pt x="100" y="391"/>
                  </a:lnTo>
                  <a:lnTo>
                    <a:pt x="104" y="355"/>
                  </a:lnTo>
                  <a:lnTo>
                    <a:pt x="112" y="321"/>
                  </a:lnTo>
                  <a:lnTo>
                    <a:pt x="128" y="295"/>
                  </a:lnTo>
                  <a:lnTo>
                    <a:pt x="143" y="281"/>
                  </a:lnTo>
                  <a:lnTo>
                    <a:pt x="159" y="269"/>
                  </a:lnTo>
                  <a:lnTo>
                    <a:pt x="178" y="257"/>
                  </a:lnTo>
                  <a:lnTo>
                    <a:pt x="193" y="238"/>
                  </a:lnTo>
                  <a:lnTo>
                    <a:pt x="193" y="207"/>
                  </a:lnTo>
                  <a:lnTo>
                    <a:pt x="185" y="162"/>
                  </a:lnTo>
                  <a:lnTo>
                    <a:pt x="174" y="117"/>
                  </a:lnTo>
                  <a:lnTo>
                    <a:pt x="164" y="83"/>
                  </a:lnTo>
                  <a:lnTo>
                    <a:pt x="150" y="72"/>
                  </a:lnTo>
                  <a:lnTo>
                    <a:pt x="131" y="67"/>
                  </a:lnTo>
                  <a:lnTo>
                    <a:pt x="112" y="69"/>
                  </a:lnTo>
                  <a:lnTo>
                    <a:pt x="90" y="76"/>
                  </a:lnTo>
                  <a:lnTo>
                    <a:pt x="71" y="91"/>
                  </a:lnTo>
                  <a:lnTo>
                    <a:pt x="57" y="107"/>
                  </a:lnTo>
                  <a:lnTo>
                    <a:pt x="47" y="129"/>
                  </a:lnTo>
                  <a:lnTo>
                    <a:pt x="43" y="150"/>
                  </a:lnTo>
                  <a:lnTo>
                    <a:pt x="35" y="191"/>
                  </a:lnTo>
                  <a:lnTo>
                    <a:pt x="21" y="214"/>
                  </a:lnTo>
                  <a:lnTo>
                    <a:pt x="7" y="214"/>
                  </a:lnTo>
                  <a:lnTo>
                    <a:pt x="0" y="186"/>
                  </a:lnTo>
                  <a:lnTo>
                    <a:pt x="2" y="157"/>
                  </a:lnTo>
                  <a:lnTo>
                    <a:pt x="9" y="119"/>
                  </a:lnTo>
                  <a:lnTo>
                    <a:pt x="21" y="79"/>
                  </a:lnTo>
                  <a:lnTo>
                    <a:pt x="40" y="41"/>
                  </a:lnTo>
                  <a:lnTo>
                    <a:pt x="66" y="12"/>
                  </a:lnTo>
                  <a:lnTo>
                    <a:pt x="100" y="0"/>
                  </a:lnTo>
                  <a:lnTo>
                    <a:pt x="140" y="5"/>
                  </a:lnTo>
                  <a:lnTo>
                    <a:pt x="193" y="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2" name="Freeform 5"/>
            <p:cNvSpPr>
              <a:spLocks/>
            </p:cNvSpPr>
            <p:nvPr/>
          </p:nvSpPr>
          <p:spPr bwMode="auto">
            <a:xfrm>
              <a:off x="1444" y="279"/>
              <a:ext cx="764" cy="399"/>
            </a:xfrm>
            <a:custGeom>
              <a:avLst/>
              <a:gdLst>
                <a:gd name="T0" fmla="*/ 5 w 764"/>
                <a:gd name="T1" fmla="*/ 264 h 399"/>
                <a:gd name="T2" fmla="*/ 12 w 764"/>
                <a:gd name="T3" fmla="*/ 269 h 399"/>
                <a:gd name="T4" fmla="*/ 24 w 764"/>
                <a:gd name="T5" fmla="*/ 266 h 399"/>
                <a:gd name="T6" fmla="*/ 41 w 764"/>
                <a:gd name="T7" fmla="*/ 242 h 399"/>
                <a:gd name="T8" fmla="*/ 60 w 764"/>
                <a:gd name="T9" fmla="*/ 223 h 399"/>
                <a:gd name="T10" fmla="*/ 81 w 764"/>
                <a:gd name="T11" fmla="*/ 202 h 399"/>
                <a:gd name="T12" fmla="*/ 100 w 764"/>
                <a:gd name="T13" fmla="*/ 180 h 399"/>
                <a:gd name="T14" fmla="*/ 136 w 764"/>
                <a:gd name="T15" fmla="*/ 152 h 399"/>
                <a:gd name="T16" fmla="*/ 179 w 764"/>
                <a:gd name="T17" fmla="*/ 133 h 399"/>
                <a:gd name="T18" fmla="*/ 224 w 764"/>
                <a:gd name="T19" fmla="*/ 121 h 399"/>
                <a:gd name="T20" fmla="*/ 274 w 764"/>
                <a:gd name="T21" fmla="*/ 119 h 399"/>
                <a:gd name="T22" fmla="*/ 295 w 764"/>
                <a:gd name="T23" fmla="*/ 123 h 399"/>
                <a:gd name="T24" fmla="*/ 317 w 764"/>
                <a:gd name="T25" fmla="*/ 130 h 399"/>
                <a:gd name="T26" fmla="*/ 336 w 764"/>
                <a:gd name="T27" fmla="*/ 138 h 399"/>
                <a:gd name="T28" fmla="*/ 355 w 764"/>
                <a:gd name="T29" fmla="*/ 147 h 399"/>
                <a:gd name="T30" fmla="*/ 391 w 764"/>
                <a:gd name="T31" fmla="*/ 178 h 399"/>
                <a:gd name="T32" fmla="*/ 421 w 764"/>
                <a:gd name="T33" fmla="*/ 214 h 399"/>
                <a:gd name="T34" fmla="*/ 448 w 764"/>
                <a:gd name="T35" fmla="*/ 247 h 399"/>
                <a:gd name="T36" fmla="*/ 471 w 764"/>
                <a:gd name="T37" fmla="*/ 280 h 399"/>
                <a:gd name="T38" fmla="*/ 495 w 764"/>
                <a:gd name="T39" fmla="*/ 261 h 399"/>
                <a:gd name="T40" fmla="*/ 519 w 764"/>
                <a:gd name="T41" fmla="*/ 238 h 399"/>
                <a:gd name="T42" fmla="*/ 543 w 764"/>
                <a:gd name="T43" fmla="*/ 216 h 399"/>
                <a:gd name="T44" fmla="*/ 574 w 764"/>
                <a:gd name="T45" fmla="*/ 207 h 399"/>
                <a:gd name="T46" fmla="*/ 598 w 764"/>
                <a:gd name="T47" fmla="*/ 211 h 399"/>
                <a:gd name="T48" fmla="*/ 617 w 764"/>
                <a:gd name="T49" fmla="*/ 221 h 399"/>
                <a:gd name="T50" fmla="*/ 631 w 764"/>
                <a:gd name="T51" fmla="*/ 235 h 399"/>
                <a:gd name="T52" fmla="*/ 645 w 764"/>
                <a:gd name="T53" fmla="*/ 249 h 399"/>
                <a:gd name="T54" fmla="*/ 664 w 764"/>
                <a:gd name="T55" fmla="*/ 283 h 399"/>
                <a:gd name="T56" fmla="*/ 674 w 764"/>
                <a:gd name="T57" fmla="*/ 323 h 399"/>
                <a:gd name="T58" fmla="*/ 686 w 764"/>
                <a:gd name="T59" fmla="*/ 359 h 399"/>
                <a:gd name="T60" fmla="*/ 717 w 764"/>
                <a:gd name="T61" fmla="*/ 380 h 399"/>
                <a:gd name="T62" fmla="*/ 726 w 764"/>
                <a:gd name="T63" fmla="*/ 390 h 399"/>
                <a:gd name="T64" fmla="*/ 740 w 764"/>
                <a:gd name="T65" fmla="*/ 399 h 399"/>
                <a:gd name="T66" fmla="*/ 764 w 764"/>
                <a:gd name="T67" fmla="*/ 354 h 399"/>
                <a:gd name="T68" fmla="*/ 755 w 764"/>
                <a:gd name="T69" fmla="*/ 264 h 399"/>
                <a:gd name="T70" fmla="*/ 726 w 764"/>
                <a:gd name="T71" fmla="*/ 188 h 399"/>
                <a:gd name="T72" fmla="*/ 688 w 764"/>
                <a:gd name="T73" fmla="*/ 135 h 399"/>
                <a:gd name="T74" fmla="*/ 636 w 764"/>
                <a:gd name="T75" fmla="*/ 90 h 399"/>
                <a:gd name="T76" fmla="*/ 581 w 764"/>
                <a:gd name="T77" fmla="*/ 57 h 399"/>
                <a:gd name="T78" fmla="*/ 521 w 764"/>
                <a:gd name="T79" fmla="*/ 28 h 399"/>
                <a:gd name="T80" fmla="*/ 455 w 764"/>
                <a:gd name="T81" fmla="*/ 9 h 399"/>
                <a:gd name="T82" fmla="*/ 388 w 764"/>
                <a:gd name="T83" fmla="*/ 2 h 399"/>
                <a:gd name="T84" fmla="*/ 319 w 764"/>
                <a:gd name="T85" fmla="*/ 2 h 399"/>
                <a:gd name="T86" fmla="*/ 252 w 764"/>
                <a:gd name="T87" fmla="*/ 11 h 399"/>
                <a:gd name="T88" fmla="*/ 188 w 764"/>
                <a:gd name="T89" fmla="*/ 28 h 399"/>
                <a:gd name="T90" fmla="*/ 126 w 764"/>
                <a:gd name="T91" fmla="*/ 52 h 399"/>
                <a:gd name="T92" fmla="*/ 67 w 764"/>
                <a:gd name="T93" fmla="*/ 83 h 399"/>
                <a:gd name="T94" fmla="*/ 26 w 764"/>
                <a:gd name="T95" fmla="*/ 109 h 399"/>
                <a:gd name="T96" fmla="*/ 5 w 764"/>
                <a:gd name="T97" fmla="*/ 133 h 399"/>
                <a:gd name="T98" fmla="*/ 0 w 764"/>
                <a:gd name="T99" fmla="*/ 15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4" h="399">
                  <a:moveTo>
                    <a:pt x="0" y="154"/>
                  </a:moveTo>
                  <a:lnTo>
                    <a:pt x="5" y="264"/>
                  </a:lnTo>
                  <a:lnTo>
                    <a:pt x="7" y="269"/>
                  </a:lnTo>
                  <a:lnTo>
                    <a:pt x="12" y="269"/>
                  </a:lnTo>
                  <a:lnTo>
                    <a:pt x="19" y="269"/>
                  </a:lnTo>
                  <a:lnTo>
                    <a:pt x="24" y="266"/>
                  </a:lnTo>
                  <a:lnTo>
                    <a:pt x="31" y="254"/>
                  </a:lnTo>
                  <a:lnTo>
                    <a:pt x="41" y="242"/>
                  </a:lnTo>
                  <a:lnTo>
                    <a:pt x="50" y="233"/>
                  </a:lnTo>
                  <a:lnTo>
                    <a:pt x="60" y="223"/>
                  </a:lnTo>
                  <a:lnTo>
                    <a:pt x="72" y="211"/>
                  </a:lnTo>
                  <a:lnTo>
                    <a:pt x="81" y="202"/>
                  </a:lnTo>
                  <a:lnTo>
                    <a:pt x="91" y="192"/>
                  </a:lnTo>
                  <a:lnTo>
                    <a:pt x="100" y="180"/>
                  </a:lnTo>
                  <a:lnTo>
                    <a:pt x="117" y="166"/>
                  </a:lnTo>
                  <a:lnTo>
                    <a:pt x="136" y="152"/>
                  </a:lnTo>
                  <a:lnTo>
                    <a:pt x="157" y="142"/>
                  </a:lnTo>
                  <a:lnTo>
                    <a:pt x="179" y="133"/>
                  </a:lnTo>
                  <a:lnTo>
                    <a:pt x="202" y="126"/>
                  </a:lnTo>
                  <a:lnTo>
                    <a:pt x="224" y="121"/>
                  </a:lnTo>
                  <a:lnTo>
                    <a:pt x="250" y="119"/>
                  </a:lnTo>
                  <a:lnTo>
                    <a:pt x="274" y="119"/>
                  </a:lnTo>
                  <a:lnTo>
                    <a:pt x="286" y="121"/>
                  </a:lnTo>
                  <a:lnTo>
                    <a:pt x="295" y="123"/>
                  </a:lnTo>
                  <a:lnTo>
                    <a:pt x="307" y="126"/>
                  </a:lnTo>
                  <a:lnTo>
                    <a:pt x="317" y="130"/>
                  </a:lnTo>
                  <a:lnTo>
                    <a:pt x="326" y="135"/>
                  </a:lnTo>
                  <a:lnTo>
                    <a:pt x="336" y="138"/>
                  </a:lnTo>
                  <a:lnTo>
                    <a:pt x="345" y="142"/>
                  </a:lnTo>
                  <a:lnTo>
                    <a:pt x="355" y="147"/>
                  </a:lnTo>
                  <a:lnTo>
                    <a:pt x="374" y="161"/>
                  </a:lnTo>
                  <a:lnTo>
                    <a:pt x="391" y="178"/>
                  </a:lnTo>
                  <a:lnTo>
                    <a:pt x="405" y="195"/>
                  </a:lnTo>
                  <a:lnTo>
                    <a:pt x="421" y="214"/>
                  </a:lnTo>
                  <a:lnTo>
                    <a:pt x="433" y="230"/>
                  </a:lnTo>
                  <a:lnTo>
                    <a:pt x="448" y="247"/>
                  </a:lnTo>
                  <a:lnTo>
                    <a:pt x="460" y="264"/>
                  </a:lnTo>
                  <a:lnTo>
                    <a:pt x="471" y="280"/>
                  </a:lnTo>
                  <a:lnTo>
                    <a:pt x="483" y="273"/>
                  </a:lnTo>
                  <a:lnTo>
                    <a:pt x="495" y="261"/>
                  </a:lnTo>
                  <a:lnTo>
                    <a:pt x="507" y="249"/>
                  </a:lnTo>
                  <a:lnTo>
                    <a:pt x="519" y="238"/>
                  </a:lnTo>
                  <a:lnTo>
                    <a:pt x="531" y="226"/>
                  </a:lnTo>
                  <a:lnTo>
                    <a:pt x="543" y="216"/>
                  </a:lnTo>
                  <a:lnTo>
                    <a:pt x="557" y="209"/>
                  </a:lnTo>
                  <a:lnTo>
                    <a:pt x="574" y="207"/>
                  </a:lnTo>
                  <a:lnTo>
                    <a:pt x="586" y="207"/>
                  </a:lnTo>
                  <a:lnTo>
                    <a:pt x="598" y="211"/>
                  </a:lnTo>
                  <a:lnTo>
                    <a:pt x="607" y="216"/>
                  </a:lnTo>
                  <a:lnTo>
                    <a:pt x="617" y="221"/>
                  </a:lnTo>
                  <a:lnTo>
                    <a:pt x="624" y="228"/>
                  </a:lnTo>
                  <a:lnTo>
                    <a:pt x="631" y="235"/>
                  </a:lnTo>
                  <a:lnTo>
                    <a:pt x="638" y="242"/>
                  </a:lnTo>
                  <a:lnTo>
                    <a:pt x="645" y="249"/>
                  </a:lnTo>
                  <a:lnTo>
                    <a:pt x="657" y="266"/>
                  </a:lnTo>
                  <a:lnTo>
                    <a:pt x="664" y="283"/>
                  </a:lnTo>
                  <a:lnTo>
                    <a:pt x="669" y="304"/>
                  </a:lnTo>
                  <a:lnTo>
                    <a:pt x="674" y="323"/>
                  </a:lnTo>
                  <a:lnTo>
                    <a:pt x="679" y="342"/>
                  </a:lnTo>
                  <a:lnTo>
                    <a:pt x="686" y="359"/>
                  </a:lnTo>
                  <a:lnTo>
                    <a:pt x="698" y="373"/>
                  </a:lnTo>
                  <a:lnTo>
                    <a:pt x="717" y="380"/>
                  </a:lnTo>
                  <a:lnTo>
                    <a:pt x="719" y="388"/>
                  </a:lnTo>
                  <a:lnTo>
                    <a:pt x="726" y="390"/>
                  </a:lnTo>
                  <a:lnTo>
                    <a:pt x="733" y="395"/>
                  </a:lnTo>
                  <a:lnTo>
                    <a:pt x="740" y="399"/>
                  </a:lnTo>
                  <a:lnTo>
                    <a:pt x="750" y="397"/>
                  </a:lnTo>
                  <a:lnTo>
                    <a:pt x="764" y="354"/>
                  </a:lnTo>
                  <a:lnTo>
                    <a:pt x="764" y="309"/>
                  </a:lnTo>
                  <a:lnTo>
                    <a:pt x="755" y="264"/>
                  </a:lnTo>
                  <a:lnTo>
                    <a:pt x="740" y="219"/>
                  </a:lnTo>
                  <a:lnTo>
                    <a:pt x="726" y="188"/>
                  </a:lnTo>
                  <a:lnTo>
                    <a:pt x="710" y="161"/>
                  </a:lnTo>
                  <a:lnTo>
                    <a:pt x="688" y="135"/>
                  </a:lnTo>
                  <a:lnTo>
                    <a:pt x="662" y="111"/>
                  </a:lnTo>
                  <a:lnTo>
                    <a:pt x="636" y="90"/>
                  </a:lnTo>
                  <a:lnTo>
                    <a:pt x="610" y="73"/>
                  </a:lnTo>
                  <a:lnTo>
                    <a:pt x="581" y="57"/>
                  </a:lnTo>
                  <a:lnTo>
                    <a:pt x="555" y="42"/>
                  </a:lnTo>
                  <a:lnTo>
                    <a:pt x="521" y="28"/>
                  </a:lnTo>
                  <a:lnTo>
                    <a:pt x="488" y="19"/>
                  </a:lnTo>
                  <a:lnTo>
                    <a:pt x="455" y="9"/>
                  </a:lnTo>
                  <a:lnTo>
                    <a:pt x="421" y="4"/>
                  </a:lnTo>
                  <a:lnTo>
                    <a:pt x="388" y="2"/>
                  </a:lnTo>
                  <a:lnTo>
                    <a:pt x="355" y="0"/>
                  </a:lnTo>
                  <a:lnTo>
                    <a:pt x="319" y="2"/>
                  </a:lnTo>
                  <a:lnTo>
                    <a:pt x="286" y="4"/>
                  </a:lnTo>
                  <a:lnTo>
                    <a:pt x="252" y="11"/>
                  </a:lnTo>
                  <a:lnTo>
                    <a:pt x="219" y="19"/>
                  </a:lnTo>
                  <a:lnTo>
                    <a:pt x="188" y="28"/>
                  </a:lnTo>
                  <a:lnTo>
                    <a:pt x="157" y="38"/>
                  </a:lnTo>
                  <a:lnTo>
                    <a:pt x="126" y="52"/>
                  </a:lnTo>
                  <a:lnTo>
                    <a:pt x="95" y="66"/>
                  </a:lnTo>
                  <a:lnTo>
                    <a:pt x="67" y="83"/>
                  </a:lnTo>
                  <a:lnTo>
                    <a:pt x="41" y="100"/>
                  </a:lnTo>
                  <a:lnTo>
                    <a:pt x="26" y="109"/>
                  </a:lnTo>
                  <a:lnTo>
                    <a:pt x="14" y="121"/>
                  </a:lnTo>
                  <a:lnTo>
                    <a:pt x="5" y="133"/>
                  </a:lnTo>
                  <a:lnTo>
                    <a:pt x="0" y="150"/>
                  </a:lnTo>
                  <a:lnTo>
                    <a:pt x="0" y="15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3" name="Freeform 6"/>
            <p:cNvSpPr>
              <a:spLocks/>
            </p:cNvSpPr>
            <p:nvPr/>
          </p:nvSpPr>
          <p:spPr bwMode="auto">
            <a:xfrm>
              <a:off x="1456" y="600"/>
              <a:ext cx="531" cy="514"/>
            </a:xfrm>
            <a:custGeom>
              <a:avLst/>
              <a:gdLst>
                <a:gd name="T0" fmla="*/ 7 w 531"/>
                <a:gd name="T1" fmla="*/ 55 h 514"/>
                <a:gd name="T2" fmla="*/ 74 w 531"/>
                <a:gd name="T3" fmla="*/ 202 h 514"/>
                <a:gd name="T4" fmla="*/ 129 w 531"/>
                <a:gd name="T5" fmla="*/ 297 h 514"/>
                <a:gd name="T6" fmla="*/ 188 w 531"/>
                <a:gd name="T7" fmla="*/ 390 h 514"/>
                <a:gd name="T8" fmla="*/ 262 w 531"/>
                <a:gd name="T9" fmla="*/ 469 h 514"/>
                <a:gd name="T10" fmla="*/ 321 w 531"/>
                <a:gd name="T11" fmla="*/ 507 h 514"/>
                <a:gd name="T12" fmla="*/ 345 w 531"/>
                <a:gd name="T13" fmla="*/ 512 h 514"/>
                <a:gd name="T14" fmla="*/ 369 w 531"/>
                <a:gd name="T15" fmla="*/ 514 h 514"/>
                <a:gd name="T16" fmla="*/ 393 w 531"/>
                <a:gd name="T17" fmla="*/ 512 h 514"/>
                <a:gd name="T18" fmla="*/ 421 w 531"/>
                <a:gd name="T19" fmla="*/ 502 h 514"/>
                <a:gd name="T20" fmla="*/ 450 w 531"/>
                <a:gd name="T21" fmla="*/ 486 h 514"/>
                <a:gd name="T22" fmla="*/ 476 w 531"/>
                <a:gd name="T23" fmla="*/ 464 h 514"/>
                <a:gd name="T24" fmla="*/ 495 w 531"/>
                <a:gd name="T25" fmla="*/ 438 h 514"/>
                <a:gd name="T26" fmla="*/ 521 w 531"/>
                <a:gd name="T27" fmla="*/ 359 h 514"/>
                <a:gd name="T28" fmla="*/ 529 w 531"/>
                <a:gd name="T29" fmla="*/ 231 h 514"/>
                <a:gd name="T30" fmla="*/ 519 w 531"/>
                <a:gd name="T31" fmla="*/ 164 h 514"/>
                <a:gd name="T32" fmla="*/ 517 w 531"/>
                <a:gd name="T33" fmla="*/ 162 h 514"/>
                <a:gd name="T34" fmla="*/ 512 w 531"/>
                <a:gd name="T35" fmla="*/ 162 h 514"/>
                <a:gd name="T36" fmla="*/ 509 w 531"/>
                <a:gd name="T37" fmla="*/ 162 h 514"/>
                <a:gd name="T38" fmla="*/ 500 w 531"/>
                <a:gd name="T39" fmla="*/ 174 h 514"/>
                <a:gd name="T40" fmla="*/ 495 w 531"/>
                <a:gd name="T41" fmla="*/ 200 h 514"/>
                <a:gd name="T42" fmla="*/ 483 w 531"/>
                <a:gd name="T43" fmla="*/ 255 h 514"/>
                <a:gd name="T44" fmla="*/ 459 w 531"/>
                <a:gd name="T45" fmla="*/ 331 h 514"/>
                <a:gd name="T46" fmla="*/ 433 w 531"/>
                <a:gd name="T47" fmla="*/ 378 h 514"/>
                <a:gd name="T48" fmla="*/ 414 w 531"/>
                <a:gd name="T49" fmla="*/ 400 h 514"/>
                <a:gd name="T50" fmla="*/ 393 w 531"/>
                <a:gd name="T51" fmla="*/ 414 h 514"/>
                <a:gd name="T52" fmla="*/ 367 w 531"/>
                <a:gd name="T53" fmla="*/ 426 h 514"/>
                <a:gd name="T54" fmla="*/ 331 w 531"/>
                <a:gd name="T55" fmla="*/ 431 h 514"/>
                <a:gd name="T56" fmla="*/ 290 w 531"/>
                <a:gd name="T57" fmla="*/ 424 h 514"/>
                <a:gd name="T58" fmla="*/ 257 w 531"/>
                <a:gd name="T59" fmla="*/ 405 h 514"/>
                <a:gd name="T60" fmla="*/ 226 w 531"/>
                <a:gd name="T61" fmla="*/ 378 h 514"/>
                <a:gd name="T62" fmla="*/ 181 w 531"/>
                <a:gd name="T63" fmla="*/ 326 h 514"/>
                <a:gd name="T64" fmla="*/ 126 w 531"/>
                <a:gd name="T65" fmla="*/ 238 h 514"/>
                <a:gd name="T66" fmla="*/ 79 w 531"/>
                <a:gd name="T67" fmla="*/ 145 h 514"/>
                <a:gd name="T68" fmla="*/ 33 w 531"/>
                <a:gd name="T69" fmla="*/ 50 h 514"/>
                <a:gd name="T70" fmla="*/ 10 w 531"/>
                <a:gd name="T71" fmla="*/ 0 h 514"/>
                <a:gd name="T72" fmla="*/ 7 w 531"/>
                <a:gd name="T73" fmla="*/ 0 h 514"/>
                <a:gd name="T74" fmla="*/ 0 w 531"/>
                <a:gd name="T75" fmla="*/ 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514">
                  <a:moveTo>
                    <a:pt x="0" y="17"/>
                  </a:moveTo>
                  <a:lnTo>
                    <a:pt x="7" y="55"/>
                  </a:lnTo>
                  <a:lnTo>
                    <a:pt x="48" y="157"/>
                  </a:lnTo>
                  <a:lnTo>
                    <a:pt x="74" y="202"/>
                  </a:lnTo>
                  <a:lnTo>
                    <a:pt x="100" y="250"/>
                  </a:lnTo>
                  <a:lnTo>
                    <a:pt x="129" y="297"/>
                  </a:lnTo>
                  <a:lnTo>
                    <a:pt x="157" y="345"/>
                  </a:lnTo>
                  <a:lnTo>
                    <a:pt x="188" y="390"/>
                  </a:lnTo>
                  <a:lnTo>
                    <a:pt x="224" y="431"/>
                  </a:lnTo>
                  <a:lnTo>
                    <a:pt x="262" y="469"/>
                  </a:lnTo>
                  <a:lnTo>
                    <a:pt x="310" y="502"/>
                  </a:lnTo>
                  <a:lnTo>
                    <a:pt x="321" y="507"/>
                  </a:lnTo>
                  <a:lnTo>
                    <a:pt x="333" y="509"/>
                  </a:lnTo>
                  <a:lnTo>
                    <a:pt x="345" y="512"/>
                  </a:lnTo>
                  <a:lnTo>
                    <a:pt x="357" y="514"/>
                  </a:lnTo>
                  <a:lnTo>
                    <a:pt x="369" y="514"/>
                  </a:lnTo>
                  <a:lnTo>
                    <a:pt x="381" y="514"/>
                  </a:lnTo>
                  <a:lnTo>
                    <a:pt x="393" y="512"/>
                  </a:lnTo>
                  <a:lnTo>
                    <a:pt x="405" y="509"/>
                  </a:lnTo>
                  <a:lnTo>
                    <a:pt x="421" y="502"/>
                  </a:lnTo>
                  <a:lnTo>
                    <a:pt x="436" y="495"/>
                  </a:lnTo>
                  <a:lnTo>
                    <a:pt x="450" y="486"/>
                  </a:lnTo>
                  <a:lnTo>
                    <a:pt x="464" y="476"/>
                  </a:lnTo>
                  <a:lnTo>
                    <a:pt x="476" y="464"/>
                  </a:lnTo>
                  <a:lnTo>
                    <a:pt x="486" y="452"/>
                  </a:lnTo>
                  <a:lnTo>
                    <a:pt x="495" y="438"/>
                  </a:lnTo>
                  <a:lnTo>
                    <a:pt x="505" y="424"/>
                  </a:lnTo>
                  <a:lnTo>
                    <a:pt x="521" y="359"/>
                  </a:lnTo>
                  <a:lnTo>
                    <a:pt x="531" y="295"/>
                  </a:lnTo>
                  <a:lnTo>
                    <a:pt x="529" y="231"/>
                  </a:lnTo>
                  <a:lnTo>
                    <a:pt x="521" y="167"/>
                  </a:lnTo>
                  <a:lnTo>
                    <a:pt x="519" y="164"/>
                  </a:lnTo>
                  <a:lnTo>
                    <a:pt x="517" y="164"/>
                  </a:lnTo>
                  <a:lnTo>
                    <a:pt x="517" y="162"/>
                  </a:lnTo>
                  <a:lnTo>
                    <a:pt x="514" y="162"/>
                  </a:lnTo>
                  <a:lnTo>
                    <a:pt x="512" y="162"/>
                  </a:lnTo>
                  <a:lnTo>
                    <a:pt x="512" y="162"/>
                  </a:lnTo>
                  <a:lnTo>
                    <a:pt x="509" y="162"/>
                  </a:lnTo>
                  <a:lnTo>
                    <a:pt x="507" y="162"/>
                  </a:lnTo>
                  <a:lnTo>
                    <a:pt x="500" y="174"/>
                  </a:lnTo>
                  <a:lnTo>
                    <a:pt x="498" y="186"/>
                  </a:lnTo>
                  <a:lnTo>
                    <a:pt x="495" y="200"/>
                  </a:lnTo>
                  <a:lnTo>
                    <a:pt x="493" y="214"/>
                  </a:lnTo>
                  <a:lnTo>
                    <a:pt x="483" y="255"/>
                  </a:lnTo>
                  <a:lnTo>
                    <a:pt x="474" y="293"/>
                  </a:lnTo>
                  <a:lnTo>
                    <a:pt x="459" y="331"/>
                  </a:lnTo>
                  <a:lnTo>
                    <a:pt x="443" y="367"/>
                  </a:lnTo>
                  <a:lnTo>
                    <a:pt x="433" y="378"/>
                  </a:lnTo>
                  <a:lnTo>
                    <a:pt x="426" y="390"/>
                  </a:lnTo>
                  <a:lnTo>
                    <a:pt x="414" y="400"/>
                  </a:lnTo>
                  <a:lnTo>
                    <a:pt x="405" y="407"/>
                  </a:lnTo>
                  <a:lnTo>
                    <a:pt x="393" y="414"/>
                  </a:lnTo>
                  <a:lnTo>
                    <a:pt x="379" y="421"/>
                  </a:lnTo>
                  <a:lnTo>
                    <a:pt x="367" y="426"/>
                  </a:lnTo>
                  <a:lnTo>
                    <a:pt x="352" y="428"/>
                  </a:lnTo>
                  <a:lnTo>
                    <a:pt x="331" y="431"/>
                  </a:lnTo>
                  <a:lnTo>
                    <a:pt x="310" y="428"/>
                  </a:lnTo>
                  <a:lnTo>
                    <a:pt x="290" y="424"/>
                  </a:lnTo>
                  <a:lnTo>
                    <a:pt x="274" y="414"/>
                  </a:lnTo>
                  <a:lnTo>
                    <a:pt x="257" y="405"/>
                  </a:lnTo>
                  <a:lnTo>
                    <a:pt x="240" y="393"/>
                  </a:lnTo>
                  <a:lnTo>
                    <a:pt x="226" y="378"/>
                  </a:lnTo>
                  <a:lnTo>
                    <a:pt x="214" y="367"/>
                  </a:lnTo>
                  <a:lnTo>
                    <a:pt x="181" y="326"/>
                  </a:lnTo>
                  <a:lnTo>
                    <a:pt x="152" y="283"/>
                  </a:lnTo>
                  <a:lnTo>
                    <a:pt x="126" y="238"/>
                  </a:lnTo>
                  <a:lnTo>
                    <a:pt x="100" y="193"/>
                  </a:lnTo>
                  <a:lnTo>
                    <a:pt x="79" y="145"/>
                  </a:lnTo>
                  <a:lnTo>
                    <a:pt x="55" y="98"/>
                  </a:lnTo>
                  <a:lnTo>
                    <a:pt x="33" y="50"/>
                  </a:lnTo>
                  <a:lnTo>
                    <a:pt x="12" y="0"/>
                  </a:lnTo>
                  <a:lnTo>
                    <a:pt x="10" y="0"/>
                  </a:lnTo>
                  <a:lnTo>
                    <a:pt x="10" y="0"/>
                  </a:lnTo>
                  <a:lnTo>
                    <a:pt x="7" y="0"/>
                  </a:lnTo>
                  <a:lnTo>
                    <a:pt x="5" y="0"/>
                  </a:lnTo>
                  <a:lnTo>
                    <a:pt x="0" y="1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4" name="Freeform 7"/>
            <p:cNvSpPr>
              <a:spLocks/>
            </p:cNvSpPr>
            <p:nvPr/>
          </p:nvSpPr>
          <p:spPr bwMode="auto">
            <a:xfrm>
              <a:off x="1513" y="2157"/>
              <a:ext cx="793" cy="524"/>
            </a:xfrm>
            <a:custGeom>
              <a:avLst/>
              <a:gdLst>
                <a:gd name="T0" fmla="*/ 14 w 793"/>
                <a:gd name="T1" fmla="*/ 402 h 524"/>
                <a:gd name="T2" fmla="*/ 43 w 793"/>
                <a:gd name="T3" fmla="*/ 424 h 524"/>
                <a:gd name="T4" fmla="*/ 74 w 793"/>
                <a:gd name="T5" fmla="*/ 438 h 524"/>
                <a:gd name="T6" fmla="*/ 107 w 793"/>
                <a:gd name="T7" fmla="*/ 452 h 524"/>
                <a:gd name="T8" fmla="*/ 157 w 793"/>
                <a:gd name="T9" fmla="*/ 471 h 524"/>
                <a:gd name="T10" fmla="*/ 229 w 793"/>
                <a:gd name="T11" fmla="*/ 493 h 524"/>
                <a:gd name="T12" fmla="*/ 298 w 793"/>
                <a:gd name="T13" fmla="*/ 512 h 524"/>
                <a:gd name="T14" fmla="*/ 369 w 793"/>
                <a:gd name="T15" fmla="*/ 524 h 524"/>
                <a:gd name="T16" fmla="*/ 424 w 793"/>
                <a:gd name="T17" fmla="*/ 519 h 524"/>
                <a:gd name="T18" fmla="*/ 457 w 793"/>
                <a:gd name="T19" fmla="*/ 502 h 524"/>
                <a:gd name="T20" fmla="*/ 486 w 793"/>
                <a:gd name="T21" fmla="*/ 481 h 524"/>
                <a:gd name="T22" fmla="*/ 512 w 793"/>
                <a:gd name="T23" fmla="*/ 454 h 524"/>
                <a:gd name="T24" fmla="*/ 543 w 793"/>
                <a:gd name="T25" fmla="*/ 414 h 524"/>
                <a:gd name="T26" fmla="*/ 576 w 793"/>
                <a:gd name="T27" fmla="*/ 354 h 524"/>
                <a:gd name="T28" fmla="*/ 605 w 793"/>
                <a:gd name="T29" fmla="*/ 295 h 524"/>
                <a:gd name="T30" fmla="*/ 638 w 793"/>
                <a:gd name="T31" fmla="*/ 238 h 524"/>
                <a:gd name="T32" fmla="*/ 671 w 793"/>
                <a:gd name="T33" fmla="*/ 183 h 524"/>
                <a:gd name="T34" fmla="*/ 707 w 793"/>
                <a:gd name="T35" fmla="*/ 133 h 524"/>
                <a:gd name="T36" fmla="*/ 745 w 793"/>
                <a:gd name="T37" fmla="*/ 83 h 524"/>
                <a:gd name="T38" fmla="*/ 779 w 793"/>
                <a:gd name="T39" fmla="*/ 33 h 524"/>
                <a:gd name="T40" fmla="*/ 793 w 793"/>
                <a:gd name="T41" fmla="*/ 5 h 524"/>
                <a:gd name="T42" fmla="*/ 791 w 793"/>
                <a:gd name="T43" fmla="*/ 2 h 524"/>
                <a:gd name="T44" fmla="*/ 776 w 793"/>
                <a:gd name="T45" fmla="*/ 0 h 524"/>
                <a:gd name="T46" fmla="*/ 760 w 793"/>
                <a:gd name="T47" fmla="*/ 12 h 524"/>
                <a:gd name="T48" fmla="*/ 736 w 793"/>
                <a:gd name="T49" fmla="*/ 33 h 524"/>
                <a:gd name="T50" fmla="*/ 710 w 793"/>
                <a:gd name="T51" fmla="*/ 64 h 524"/>
                <a:gd name="T52" fmla="*/ 686 w 793"/>
                <a:gd name="T53" fmla="*/ 95 h 524"/>
                <a:gd name="T54" fmla="*/ 662 w 793"/>
                <a:gd name="T55" fmla="*/ 126 h 524"/>
                <a:gd name="T56" fmla="*/ 643 w 793"/>
                <a:gd name="T57" fmla="*/ 152 h 524"/>
                <a:gd name="T58" fmla="*/ 631 w 793"/>
                <a:gd name="T59" fmla="*/ 169 h 524"/>
                <a:gd name="T60" fmla="*/ 607 w 793"/>
                <a:gd name="T61" fmla="*/ 207 h 524"/>
                <a:gd name="T62" fmla="*/ 574 w 793"/>
                <a:gd name="T63" fmla="*/ 264 h 524"/>
                <a:gd name="T64" fmla="*/ 541 w 793"/>
                <a:gd name="T65" fmla="*/ 319 h 524"/>
                <a:gd name="T66" fmla="*/ 502 w 793"/>
                <a:gd name="T67" fmla="*/ 374 h 524"/>
                <a:gd name="T68" fmla="*/ 479 w 793"/>
                <a:gd name="T69" fmla="*/ 400 h 524"/>
                <a:gd name="T70" fmla="*/ 476 w 793"/>
                <a:gd name="T71" fmla="*/ 404 h 524"/>
                <a:gd name="T72" fmla="*/ 455 w 793"/>
                <a:gd name="T73" fmla="*/ 428 h 524"/>
                <a:gd name="T74" fmla="*/ 410 w 793"/>
                <a:gd name="T75" fmla="*/ 459 h 524"/>
                <a:gd name="T76" fmla="*/ 357 w 793"/>
                <a:gd name="T77" fmla="*/ 478 h 524"/>
                <a:gd name="T78" fmla="*/ 300 w 793"/>
                <a:gd name="T79" fmla="*/ 481 h 524"/>
                <a:gd name="T80" fmla="*/ 255 w 793"/>
                <a:gd name="T81" fmla="*/ 474 h 524"/>
                <a:gd name="T82" fmla="*/ 222 w 793"/>
                <a:gd name="T83" fmla="*/ 462 h 524"/>
                <a:gd name="T84" fmla="*/ 191 w 793"/>
                <a:gd name="T85" fmla="*/ 452 h 524"/>
                <a:gd name="T86" fmla="*/ 160 w 793"/>
                <a:gd name="T87" fmla="*/ 438 h 524"/>
                <a:gd name="T88" fmla="*/ 129 w 793"/>
                <a:gd name="T89" fmla="*/ 421 h 524"/>
                <a:gd name="T90" fmla="*/ 98 w 793"/>
                <a:gd name="T91" fmla="*/ 404 h 524"/>
                <a:gd name="T92" fmla="*/ 67 w 793"/>
                <a:gd name="T93" fmla="*/ 390 h 524"/>
                <a:gd name="T94" fmla="*/ 36 w 793"/>
                <a:gd name="T95" fmla="*/ 378 h 524"/>
                <a:gd name="T96" fmla="*/ 17 w 793"/>
                <a:gd name="T97" fmla="*/ 376 h 524"/>
                <a:gd name="T98" fmla="*/ 10 w 793"/>
                <a:gd name="T99" fmla="*/ 378 h 524"/>
                <a:gd name="T100" fmla="*/ 0 w 793"/>
                <a:gd name="T101" fmla="*/ 3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524">
                  <a:moveTo>
                    <a:pt x="3" y="390"/>
                  </a:moveTo>
                  <a:lnTo>
                    <a:pt x="14" y="402"/>
                  </a:lnTo>
                  <a:lnTo>
                    <a:pt x="29" y="414"/>
                  </a:lnTo>
                  <a:lnTo>
                    <a:pt x="43" y="424"/>
                  </a:lnTo>
                  <a:lnTo>
                    <a:pt x="60" y="431"/>
                  </a:lnTo>
                  <a:lnTo>
                    <a:pt x="74" y="438"/>
                  </a:lnTo>
                  <a:lnTo>
                    <a:pt x="91" y="445"/>
                  </a:lnTo>
                  <a:lnTo>
                    <a:pt x="107" y="452"/>
                  </a:lnTo>
                  <a:lnTo>
                    <a:pt x="122" y="462"/>
                  </a:lnTo>
                  <a:lnTo>
                    <a:pt x="157" y="471"/>
                  </a:lnTo>
                  <a:lnTo>
                    <a:pt x="193" y="481"/>
                  </a:lnTo>
                  <a:lnTo>
                    <a:pt x="229" y="493"/>
                  </a:lnTo>
                  <a:lnTo>
                    <a:pt x="264" y="502"/>
                  </a:lnTo>
                  <a:lnTo>
                    <a:pt x="298" y="512"/>
                  </a:lnTo>
                  <a:lnTo>
                    <a:pt x="333" y="519"/>
                  </a:lnTo>
                  <a:lnTo>
                    <a:pt x="369" y="524"/>
                  </a:lnTo>
                  <a:lnTo>
                    <a:pt x="405" y="524"/>
                  </a:lnTo>
                  <a:lnTo>
                    <a:pt x="424" y="519"/>
                  </a:lnTo>
                  <a:lnTo>
                    <a:pt x="441" y="512"/>
                  </a:lnTo>
                  <a:lnTo>
                    <a:pt x="457" y="502"/>
                  </a:lnTo>
                  <a:lnTo>
                    <a:pt x="472" y="490"/>
                  </a:lnTo>
                  <a:lnTo>
                    <a:pt x="486" y="481"/>
                  </a:lnTo>
                  <a:lnTo>
                    <a:pt x="500" y="469"/>
                  </a:lnTo>
                  <a:lnTo>
                    <a:pt x="512" y="454"/>
                  </a:lnTo>
                  <a:lnTo>
                    <a:pt x="526" y="443"/>
                  </a:lnTo>
                  <a:lnTo>
                    <a:pt x="543" y="414"/>
                  </a:lnTo>
                  <a:lnTo>
                    <a:pt x="560" y="383"/>
                  </a:lnTo>
                  <a:lnTo>
                    <a:pt x="576" y="354"/>
                  </a:lnTo>
                  <a:lnTo>
                    <a:pt x="591" y="324"/>
                  </a:lnTo>
                  <a:lnTo>
                    <a:pt x="605" y="295"/>
                  </a:lnTo>
                  <a:lnTo>
                    <a:pt x="621" y="264"/>
                  </a:lnTo>
                  <a:lnTo>
                    <a:pt x="638" y="238"/>
                  </a:lnTo>
                  <a:lnTo>
                    <a:pt x="655" y="212"/>
                  </a:lnTo>
                  <a:lnTo>
                    <a:pt x="671" y="183"/>
                  </a:lnTo>
                  <a:lnTo>
                    <a:pt x="688" y="157"/>
                  </a:lnTo>
                  <a:lnTo>
                    <a:pt x="707" y="133"/>
                  </a:lnTo>
                  <a:lnTo>
                    <a:pt x="726" y="107"/>
                  </a:lnTo>
                  <a:lnTo>
                    <a:pt x="745" y="83"/>
                  </a:lnTo>
                  <a:lnTo>
                    <a:pt x="762" y="59"/>
                  </a:lnTo>
                  <a:lnTo>
                    <a:pt x="779" y="33"/>
                  </a:lnTo>
                  <a:lnTo>
                    <a:pt x="793" y="5"/>
                  </a:lnTo>
                  <a:lnTo>
                    <a:pt x="793" y="5"/>
                  </a:lnTo>
                  <a:lnTo>
                    <a:pt x="791" y="2"/>
                  </a:lnTo>
                  <a:lnTo>
                    <a:pt x="791" y="2"/>
                  </a:lnTo>
                  <a:lnTo>
                    <a:pt x="788" y="0"/>
                  </a:lnTo>
                  <a:lnTo>
                    <a:pt x="776" y="0"/>
                  </a:lnTo>
                  <a:lnTo>
                    <a:pt x="767" y="5"/>
                  </a:lnTo>
                  <a:lnTo>
                    <a:pt x="760" y="12"/>
                  </a:lnTo>
                  <a:lnTo>
                    <a:pt x="750" y="19"/>
                  </a:lnTo>
                  <a:lnTo>
                    <a:pt x="736" y="33"/>
                  </a:lnTo>
                  <a:lnTo>
                    <a:pt x="721" y="47"/>
                  </a:lnTo>
                  <a:lnTo>
                    <a:pt x="710" y="64"/>
                  </a:lnTo>
                  <a:lnTo>
                    <a:pt x="698" y="78"/>
                  </a:lnTo>
                  <a:lnTo>
                    <a:pt x="686" y="95"/>
                  </a:lnTo>
                  <a:lnTo>
                    <a:pt x="674" y="112"/>
                  </a:lnTo>
                  <a:lnTo>
                    <a:pt x="662" y="126"/>
                  </a:lnTo>
                  <a:lnTo>
                    <a:pt x="648" y="140"/>
                  </a:lnTo>
                  <a:lnTo>
                    <a:pt x="643" y="152"/>
                  </a:lnTo>
                  <a:lnTo>
                    <a:pt x="636" y="162"/>
                  </a:lnTo>
                  <a:lnTo>
                    <a:pt x="631" y="169"/>
                  </a:lnTo>
                  <a:lnTo>
                    <a:pt x="624" y="178"/>
                  </a:lnTo>
                  <a:lnTo>
                    <a:pt x="607" y="207"/>
                  </a:lnTo>
                  <a:lnTo>
                    <a:pt x="591" y="235"/>
                  </a:lnTo>
                  <a:lnTo>
                    <a:pt x="574" y="264"/>
                  </a:lnTo>
                  <a:lnTo>
                    <a:pt x="560" y="293"/>
                  </a:lnTo>
                  <a:lnTo>
                    <a:pt x="541" y="319"/>
                  </a:lnTo>
                  <a:lnTo>
                    <a:pt x="524" y="347"/>
                  </a:lnTo>
                  <a:lnTo>
                    <a:pt x="502" y="374"/>
                  </a:lnTo>
                  <a:lnTo>
                    <a:pt x="479" y="397"/>
                  </a:lnTo>
                  <a:lnTo>
                    <a:pt x="479" y="400"/>
                  </a:lnTo>
                  <a:lnTo>
                    <a:pt x="476" y="402"/>
                  </a:lnTo>
                  <a:lnTo>
                    <a:pt x="476" y="404"/>
                  </a:lnTo>
                  <a:lnTo>
                    <a:pt x="474" y="407"/>
                  </a:lnTo>
                  <a:lnTo>
                    <a:pt x="455" y="428"/>
                  </a:lnTo>
                  <a:lnTo>
                    <a:pt x="433" y="445"/>
                  </a:lnTo>
                  <a:lnTo>
                    <a:pt x="410" y="459"/>
                  </a:lnTo>
                  <a:lnTo>
                    <a:pt x="383" y="471"/>
                  </a:lnTo>
                  <a:lnTo>
                    <a:pt x="357" y="478"/>
                  </a:lnTo>
                  <a:lnTo>
                    <a:pt x="329" y="481"/>
                  </a:lnTo>
                  <a:lnTo>
                    <a:pt x="300" y="481"/>
                  </a:lnTo>
                  <a:lnTo>
                    <a:pt x="272" y="478"/>
                  </a:lnTo>
                  <a:lnTo>
                    <a:pt x="255" y="474"/>
                  </a:lnTo>
                  <a:lnTo>
                    <a:pt x="238" y="469"/>
                  </a:lnTo>
                  <a:lnTo>
                    <a:pt x="222" y="462"/>
                  </a:lnTo>
                  <a:lnTo>
                    <a:pt x="205" y="457"/>
                  </a:lnTo>
                  <a:lnTo>
                    <a:pt x="191" y="452"/>
                  </a:lnTo>
                  <a:lnTo>
                    <a:pt x="174" y="445"/>
                  </a:lnTo>
                  <a:lnTo>
                    <a:pt x="160" y="438"/>
                  </a:lnTo>
                  <a:lnTo>
                    <a:pt x="145" y="431"/>
                  </a:lnTo>
                  <a:lnTo>
                    <a:pt x="129" y="421"/>
                  </a:lnTo>
                  <a:lnTo>
                    <a:pt x="114" y="414"/>
                  </a:lnTo>
                  <a:lnTo>
                    <a:pt x="98" y="404"/>
                  </a:lnTo>
                  <a:lnTo>
                    <a:pt x="83" y="397"/>
                  </a:lnTo>
                  <a:lnTo>
                    <a:pt x="67" y="390"/>
                  </a:lnTo>
                  <a:lnTo>
                    <a:pt x="53" y="383"/>
                  </a:lnTo>
                  <a:lnTo>
                    <a:pt x="36" y="378"/>
                  </a:lnTo>
                  <a:lnTo>
                    <a:pt x="19" y="376"/>
                  </a:lnTo>
                  <a:lnTo>
                    <a:pt x="17" y="376"/>
                  </a:lnTo>
                  <a:lnTo>
                    <a:pt x="14" y="376"/>
                  </a:lnTo>
                  <a:lnTo>
                    <a:pt x="10" y="378"/>
                  </a:lnTo>
                  <a:lnTo>
                    <a:pt x="7" y="378"/>
                  </a:lnTo>
                  <a:lnTo>
                    <a:pt x="0" y="388"/>
                  </a:lnTo>
                  <a:lnTo>
                    <a:pt x="3" y="39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5" name="Freeform 8"/>
            <p:cNvSpPr>
              <a:spLocks/>
            </p:cNvSpPr>
            <p:nvPr/>
          </p:nvSpPr>
          <p:spPr bwMode="auto">
            <a:xfrm>
              <a:off x="1575" y="2316"/>
              <a:ext cx="274" cy="57"/>
            </a:xfrm>
            <a:custGeom>
              <a:avLst/>
              <a:gdLst>
                <a:gd name="T0" fmla="*/ 0 w 274"/>
                <a:gd name="T1" fmla="*/ 46 h 57"/>
                <a:gd name="T2" fmla="*/ 0 w 274"/>
                <a:gd name="T3" fmla="*/ 48 h 57"/>
                <a:gd name="T4" fmla="*/ 0 w 274"/>
                <a:gd name="T5" fmla="*/ 50 h 57"/>
                <a:gd name="T6" fmla="*/ 0 w 274"/>
                <a:gd name="T7" fmla="*/ 53 h 57"/>
                <a:gd name="T8" fmla="*/ 0 w 274"/>
                <a:gd name="T9" fmla="*/ 55 h 57"/>
                <a:gd name="T10" fmla="*/ 29 w 274"/>
                <a:gd name="T11" fmla="*/ 57 h 57"/>
                <a:gd name="T12" fmla="*/ 60 w 274"/>
                <a:gd name="T13" fmla="*/ 55 h 57"/>
                <a:gd name="T14" fmla="*/ 88 w 274"/>
                <a:gd name="T15" fmla="*/ 55 h 57"/>
                <a:gd name="T16" fmla="*/ 119 w 274"/>
                <a:gd name="T17" fmla="*/ 53 h 57"/>
                <a:gd name="T18" fmla="*/ 150 w 274"/>
                <a:gd name="T19" fmla="*/ 50 h 57"/>
                <a:gd name="T20" fmla="*/ 179 w 274"/>
                <a:gd name="T21" fmla="*/ 50 h 57"/>
                <a:gd name="T22" fmla="*/ 210 w 274"/>
                <a:gd name="T23" fmla="*/ 50 h 57"/>
                <a:gd name="T24" fmla="*/ 240 w 274"/>
                <a:gd name="T25" fmla="*/ 55 h 57"/>
                <a:gd name="T26" fmla="*/ 252 w 274"/>
                <a:gd name="T27" fmla="*/ 53 h 57"/>
                <a:gd name="T28" fmla="*/ 262 w 274"/>
                <a:gd name="T29" fmla="*/ 46 h 57"/>
                <a:gd name="T30" fmla="*/ 267 w 274"/>
                <a:gd name="T31" fmla="*/ 38 h 57"/>
                <a:gd name="T32" fmla="*/ 274 w 274"/>
                <a:gd name="T33" fmla="*/ 31 h 57"/>
                <a:gd name="T34" fmla="*/ 274 w 274"/>
                <a:gd name="T35" fmla="*/ 29 h 57"/>
                <a:gd name="T36" fmla="*/ 274 w 274"/>
                <a:gd name="T37" fmla="*/ 26 h 57"/>
                <a:gd name="T38" fmla="*/ 271 w 274"/>
                <a:gd name="T39" fmla="*/ 26 h 57"/>
                <a:gd name="T40" fmla="*/ 271 w 274"/>
                <a:gd name="T41" fmla="*/ 24 h 57"/>
                <a:gd name="T42" fmla="*/ 260 w 274"/>
                <a:gd name="T43" fmla="*/ 15 h 57"/>
                <a:gd name="T44" fmla="*/ 245 w 274"/>
                <a:gd name="T45" fmla="*/ 5 h 57"/>
                <a:gd name="T46" fmla="*/ 229 w 274"/>
                <a:gd name="T47" fmla="*/ 3 h 57"/>
                <a:gd name="T48" fmla="*/ 212 w 274"/>
                <a:gd name="T49" fmla="*/ 0 h 57"/>
                <a:gd name="T50" fmla="*/ 195 w 274"/>
                <a:gd name="T51" fmla="*/ 0 h 57"/>
                <a:gd name="T52" fmla="*/ 176 w 274"/>
                <a:gd name="T53" fmla="*/ 0 h 57"/>
                <a:gd name="T54" fmla="*/ 160 w 274"/>
                <a:gd name="T55" fmla="*/ 3 h 57"/>
                <a:gd name="T56" fmla="*/ 143 w 274"/>
                <a:gd name="T57" fmla="*/ 5 h 57"/>
                <a:gd name="T58" fmla="*/ 124 w 274"/>
                <a:gd name="T59" fmla="*/ 7 h 57"/>
                <a:gd name="T60" fmla="*/ 105 w 274"/>
                <a:gd name="T61" fmla="*/ 10 h 57"/>
                <a:gd name="T62" fmla="*/ 86 w 274"/>
                <a:gd name="T63" fmla="*/ 12 h 57"/>
                <a:gd name="T64" fmla="*/ 67 w 274"/>
                <a:gd name="T65" fmla="*/ 15 h 57"/>
                <a:gd name="T66" fmla="*/ 48 w 274"/>
                <a:gd name="T67" fmla="*/ 19 h 57"/>
                <a:gd name="T68" fmla="*/ 31 w 274"/>
                <a:gd name="T69" fmla="*/ 24 h 57"/>
                <a:gd name="T70" fmla="*/ 14 w 274"/>
                <a:gd name="T71" fmla="*/ 31 h 57"/>
                <a:gd name="T72" fmla="*/ 0 w 274"/>
                <a:gd name="T73" fmla="*/ 41 h 57"/>
                <a:gd name="T74" fmla="*/ 0 w 274"/>
                <a:gd name="T75" fmla="*/ 41 h 57"/>
                <a:gd name="T76" fmla="*/ 0 w 274"/>
                <a:gd name="T77" fmla="*/ 43 h 57"/>
                <a:gd name="T78" fmla="*/ 0 w 274"/>
                <a:gd name="T79" fmla="*/ 43 h 57"/>
                <a:gd name="T80" fmla="*/ 0 w 274"/>
                <a:gd name="T8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57">
                  <a:moveTo>
                    <a:pt x="0" y="46"/>
                  </a:moveTo>
                  <a:lnTo>
                    <a:pt x="0" y="48"/>
                  </a:lnTo>
                  <a:lnTo>
                    <a:pt x="0" y="50"/>
                  </a:lnTo>
                  <a:lnTo>
                    <a:pt x="0" y="53"/>
                  </a:lnTo>
                  <a:lnTo>
                    <a:pt x="0" y="55"/>
                  </a:lnTo>
                  <a:lnTo>
                    <a:pt x="29" y="57"/>
                  </a:lnTo>
                  <a:lnTo>
                    <a:pt x="60" y="55"/>
                  </a:lnTo>
                  <a:lnTo>
                    <a:pt x="88" y="55"/>
                  </a:lnTo>
                  <a:lnTo>
                    <a:pt x="119" y="53"/>
                  </a:lnTo>
                  <a:lnTo>
                    <a:pt x="150" y="50"/>
                  </a:lnTo>
                  <a:lnTo>
                    <a:pt x="179" y="50"/>
                  </a:lnTo>
                  <a:lnTo>
                    <a:pt x="210" y="50"/>
                  </a:lnTo>
                  <a:lnTo>
                    <a:pt x="240" y="55"/>
                  </a:lnTo>
                  <a:lnTo>
                    <a:pt x="252" y="53"/>
                  </a:lnTo>
                  <a:lnTo>
                    <a:pt x="262" y="46"/>
                  </a:lnTo>
                  <a:lnTo>
                    <a:pt x="267" y="38"/>
                  </a:lnTo>
                  <a:lnTo>
                    <a:pt x="274" y="31"/>
                  </a:lnTo>
                  <a:lnTo>
                    <a:pt x="274" y="29"/>
                  </a:lnTo>
                  <a:lnTo>
                    <a:pt x="274" y="26"/>
                  </a:lnTo>
                  <a:lnTo>
                    <a:pt x="271" y="26"/>
                  </a:lnTo>
                  <a:lnTo>
                    <a:pt x="271" y="24"/>
                  </a:lnTo>
                  <a:lnTo>
                    <a:pt x="260" y="15"/>
                  </a:lnTo>
                  <a:lnTo>
                    <a:pt x="245" y="5"/>
                  </a:lnTo>
                  <a:lnTo>
                    <a:pt x="229" y="3"/>
                  </a:lnTo>
                  <a:lnTo>
                    <a:pt x="212" y="0"/>
                  </a:lnTo>
                  <a:lnTo>
                    <a:pt x="195" y="0"/>
                  </a:lnTo>
                  <a:lnTo>
                    <a:pt x="176" y="0"/>
                  </a:lnTo>
                  <a:lnTo>
                    <a:pt x="160" y="3"/>
                  </a:lnTo>
                  <a:lnTo>
                    <a:pt x="143" y="5"/>
                  </a:lnTo>
                  <a:lnTo>
                    <a:pt x="124" y="7"/>
                  </a:lnTo>
                  <a:lnTo>
                    <a:pt x="105" y="10"/>
                  </a:lnTo>
                  <a:lnTo>
                    <a:pt x="86" y="12"/>
                  </a:lnTo>
                  <a:lnTo>
                    <a:pt x="67" y="15"/>
                  </a:lnTo>
                  <a:lnTo>
                    <a:pt x="48" y="19"/>
                  </a:lnTo>
                  <a:lnTo>
                    <a:pt x="31" y="24"/>
                  </a:lnTo>
                  <a:lnTo>
                    <a:pt x="14" y="31"/>
                  </a:lnTo>
                  <a:lnTo>
                    <a:pt x="0" y="41"/>
                  </a:lnTo>
                  <a:lnTo>
                    <a:pt x="0" y="41"/>
                  </a:lnTo>
                  <a:lnTo>
                    <a:pt x="0" y="43"/>
                  </a:lnTo>
                  <a:lnTo>
                    <a:pt x="0" y="43"/>
                  </a:lnTo>
                  <a:lnTo>
                    <a:pt x="0" y="4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6" name="Freeform 9"/>
            <p:cNvSpPr>
              <a:spLocks/>
            </p:cNvSpPr>
            <p:nvPr/>
          </p:nvSpPr>
          <p:spPr bwMode="auto">
            <a:xfrm>
              <a:off x="1863" y="2095"/>
              <a:ext cx="124" cy="247"/>
            </a:xfrm>
            <a:custGeom>
              <a:avLst/>
              <a:gdLst>
                <a:gd name="T0" fmla="*/ 0 w 124"/>
                <a:gd name="T1" fmla="*/ 221 h 247"/>
                <a:gd name="T2" fmla="*/ 5 w 124"/>
                <a:gd name="T3" fmla="*/ 228 h 247"/>
                <a:gd name="T4" fmla="*/ 10 w 124"/>
                <a:gd name="T5" fmla="*/ 236 h 247"/>
                <a:gd name="T6" fmla="*/ 17 w 124"/>
                <a:gd name="T7" fmla="*/ 243 h 247"/>
                <a:gd name="T8" fmla="*/ 24 w 124"/>
                <a:gd name="T9" fmla="*/ 247 h 247"/>
                <a:gd name="T10" fmla="*/ 31 w 124"/>
                <a:gd name="T11" fmla="*/ 245 h 247"/>
                <a:gd name="T12" fmla="*/ 38 w 124"/>
                <a:gd name="T13" fmla="*/ 240 h 247"/>
                <a:gd name="T14" fmla="*/ 43 w 124"/>
                <a:gd name="T15" fmla="*/ 236 h 247"/>
                <a:gd name="T16" fmla="*/ 45 w 124"/>
                <a:gd name="T17" fmla="*/ 228 h 247"/>
                <a:gd name="T18" fmla="*/ 52 w 124"/>
                <a:gd name="T19" fmla="*/ 197 h 247"/>
                <a:gd name="T20" fmla="*/ 64 w 124"/>
                <a:gd name="T21" fmla="*/ 169 h 247"/>
                <a:gd name="T22" fmla="*/ 74 w 124"/>
                <a:gd name="T23" fmla="*/ 140 h 247"/>
                <a:gd name="T24" fmla="*/ 88 w 124"/>
                <a:gd name="T25" fmla="*/ 114 h 247"/>
                <a:gd name="T26" fmla="*/ 100 w 124"/>
                <a:gd name="T27" fmla="*/ 88 h 247"/>
                <a:gd name="T28" fmla="*/ 110 w 124"/>
                <a:gd name="T29" fmla="*/ 62 h 247"/>
                <a:gd name="T30" fmla="*/ 119 w 124"/>
                <a:gd name="T31" fmla="*/ 33 h 247"/>
                <a:gd name="T32" fmla="*/ 124 w 124"/>
                <a:gd name="T33" fmla="*/ 5 h 247"/>
                <a:gd name="T34" fmla="*/ 124 w 124"/>
                <a:gd name="T35" fmla="*/ 2 h 247"/>
                <a:gd name="T36" fmla="*/ 122 w 124"/>
                <a:gd name="T37" fmla="*/ 2 h 247"/>
                <a:gd name="T38" fmla="*/ 117 w 124"/>
                <a:gd name="T39" fmla="*/ 0 h 247"/>
                <a:gd name="T40" fmla="*/ 114 w 124"/>
                <a:gd name="T41" fmla="*/ 0 h 247"/>
                <a:gd name="T42" fmla="*/ 100 w 124"/>
                <a:gd name="T43" fmla="*/ 12 h 247"/>
                <a:gd name="T44" fmla="*/ 88 w 124"/>
                <a:gd name="T45" fmla="*/ 26 h 247"/>
                <a:gd name="T46" fmla="*/ 76 w 124"/>
                <a:gd name="T47" fmla="*/ 40 h 247"/>
                <a:gd name="T48" fmla="*/ 64 w 124"/>
                <a:gd name="T49" fmla="*/ 57 h 247"/>
                <a:gd name="T50" fmla="*/ 55 w 124"/>
                <a:gd name="T51" fmla="*/ 74 h 247"/>
                <a:gd name="T52" fmla="*/ 45 w 124"/>
                <a:gd name="T53" fmla="*/ 90 h 247"/>
                <a:gd name="T54" fmla="*/ 38 w 124"/>
                <a:gd name="T55" fmla="*/ 107 h 247"/>
                <a:gd name="T56" fmla="*/ 29 w 124"/>
                <a:gd name="T57" fmla="*/ 124 h 247"/>
                <a:gd name="T58" fmla="*/ 19 w 124"/>
                <a:gd name="T59" fmla="*/ 147 h 247"/>
                <a:gd name="T60" fmla="*/ 12 w 124"/>
                <a:gd name="T61" fmla="*/ 171 h 247"/>
                <a:gd name="T62" fmla="*/ 5 w 124"/>
                <a:gd name="T63" fmla="*/ 197 h 247"/>
                <a:gd name="T64" fmla="*/ 0 w 124"/>
                <a:gd name="T65"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47">
                  <a:moveTo>
                    <a:pt x="0" y="221"/>
                  </a:moveTo>
                  <a:lnTo>
                    <a:pt x="5" y="228"/>
                  </a:lnTo>
                  <a:lnTo>
                    <a:pt x="10" y="236"/>
                  </a:lnTo>
                  <a:lnTo>
                    <a:pt x="17" y="243"/>
                  </a:lnTo>
                  <a:lnTo>
                    <a:pt x="24" y="247"/>
                  </a:lnTo>
                  <a:lnTo>
                    <a:pt x="31" y="245"/>
                  </a:lnTo>
                  <a:lnTo>
                    <a:pt x="38" y="240"/>
                  </a:lnTo>
                  <a:lnTo>
                    <a:pt x="43" y="236"/>
                  </a:lnTo>
                  <a:lnTo>
                    <a:pt x="45" y="228"/>
                  </a:lnTo>
                  <a:lnTo>
                    <a:pt x="52" y="197"/>
                  </a:lnTo>
                  <a:lnTo>
                    <a:pt x="64" y="169"/>
                  </a:lnTo>
                  <a:lnTo>
                    <a:pt x="74" y="140"/>
                  </a:lnTo>
                  <a:lnTo>
                    <a:pt x="88" y="114"/>
                  </a:lnTo>
                  <a:lnTo>
                    <a:pt x="100" y="88"/>
                  </a:lnTo>
                  <a:lnTo>
                    <a:pt x="110" y="62"/>
                  </a:lnTo>
                  <a:lnTo>
                    <a:pt x="119" y="33"/>
                  </a:lnTo>
                  <a:lnTo>
                    <a:pt x="124" y="5"/>
                  </a:lnTo>
                  <a:lnTo>
                    <a:pt x="124" y="2"/>
                  </a:lnTo>
                  <a:lnTo>
                    <a:pt x="122" y="2"/>
                  </a:lnTo>
                  <a:lnTo>
                    <a:pt x="117" y="0"/>
                  </a:lnTo>
                  <a:lnTo>
                    <a:pt x="114" y="0"/>
                  </a:lnTo>
                  <a:lnTo>
                    <a:pt x="100" y="12"/>
                  </a:lnTo>
                  <a:lnTo>
                    <a:pt x="88" y="26"/>
                  </a:lnTo>
                  <a:lnTo>
                    <a:pt x="76" y="40"/>
                  </a:lnTo>
                  <a:lnTo>
                    <a:pt x="64" y="57"/>
                  </a:lnTo>
                  <a:lnTo>
                    <a:pt x="55" y="74"/>
                  </a:lnTo>
                  <a:lnTo>
                    <a:pt x="45" y="90"/>
                  </a:lnTo>
                  <a:lnTo>
                    <a:pt x="38" y="107"/>
                  </a:lnTo>
                  <a:lnTo>
                    <a:pt x="29" y="124"/>
                  </a:lnTo>
                  <a:lnTo>
                    <a:pt x="19" y="147"/>
                  </a:lnTo>
                  <a:lnTo>
                    <a:pt x="12" y="171"/>
                  </a:lnTo>
                  <a:lnTo>
                    <a:pt x="5" y="197"/>
                  </a:lnTo>
                  <a:lnTo>
                    <a:pt x="0" y="22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7" name="Freeform 10"/>
            <p:cNvSpPr>
              <a:spLocks/>
            </p:cNvSpPr>
            <p:nvPr/>
          </p:nvSpPr>
          <p:spPr bwMode="auto">
            <a:xfrm>
              <a:off x="1906" y="3726"/>
              <a:ext cx="1007" cy="559"/>
            </a:xfrm>
            <a:custGeom>
              <a:avLst/>
              <a:gdLst>
                <a:gd name="T0" fmla="*/ 9 w 1007"/>
                <a:gd name="T1" fmla="*/ 488 h 559"/>
                <a:gd name="T2" fmla="*/ 52 w 1007"/>
                <a:gd name="T3" fmla="*/ 535 h 559"/>
                <a:gd name="T4" fmla="*/ 102 w 1007"/>
                <a:gd name="T5" fmla="*/ 559 h 559"/>
                <a:gd name="T6" fmla="*/ 193 w 1007"/>
                <a:gd name="T7" fmla="*/ 557 h 559"/>
                <a:gd name="T8" fmla="*/ 278 w 1007"/>
                <a:gd name="T9" fmla="*/ 549 h 559"/>
                <a:gd name="T10" fmla="*/ 348 w 1007"/>
                <a:gd name="T11" fmla="*/ 542 h 559"/>
                <a:gd name="T12" fmla="*/ 383 w 1007"/>
                <a:gd name="T13" fmla="*/ 535 h 559"/>
                <a:gd name="T14" fmla="*/ 414 w 1007"/>
                <a:gd name="T15" fmla="*/ 528 h 559"/>
                <a:gd name="T16" fmla="*/ 495 w 1007"/>
                <a:gd name="T17" fmla="*/ 509 h 559"/>
                <a:gd name="T18" fmla="*/ 602 w 1007"/>
                <a:gd name="T19" fmla="*/ 490 h 559"/>
                <a:gd name="T20" fmla="*/ 709 w 1007"/>
                <a:gd name="T21" fmla="*/ 476 h 559"/>
                <a:gd name="T22" fmla="*/ 814 w 1007"/>
                <a:gd name="T23" fmla="*/ 459 h 559"/>
                <a:gd name="T24" fmla="*/ 909 w 1007"/>
                <a:gd name="T25" fmla="*/ 426 h 559"/>
                <a:gd name="T26" fmla="*/ 990 w 1007"/>
                <a:gd name="T27" fmla="*/ 364 h 559"/>
                <a:gd name="T28" fmla="*/ 1002 w 1007"/>
                <a:gd name="T29" fmla="*/ 257 h 559"/>
                <a:gd name="T30" fmla="*/ 990 w 1007"/>
                <a:gd name="T31" fmla="*/ 228 h 559"/>
                <a:gd name="T32" fmla="*/ 952 w 1007"/>
                <a:gd name="T33" fmla="*/ 159 h 559"/>
                <a:gd name="T34" fmla="*/ 928 w 1007"/>
                <a:gd name="T35" fmla="*/ 81 h 559"/>
                <a:gd name="T36" fmla="*/ 921 w 1007"/>
                <a:gd name="T37" fmla="*/ 59 h 559"/>
                <a:gd name="T38" fmla="*/ 816 w 1007"/>
                <a:gd name="T39" fmla="*/ 45 h 559"/>
                <a:gd name="T40" fmla="*/ 707 w 1007"/>
                <a:gd name="T41" fmla="*/ 35 h 559"/>
                <a:gd name="T42" fmla="*/ 636 w 1007"/>
                <a:gd name="T43" fmla="*/ 4 h 559"/>
                <a:gd name="T44" fmla="*/ 624 w 1007"/>
                <a:gd name="T45" fmla="*/ 0 h 559"/>
                <a:gd name="T46" fmla="*/ 609 w 1007"/>
                <a:gd name="T47" fmla="*/ 9 h 559"/>
                <a:gd name="T48" fmla="*/ 602 w 1007"/>
                <a:gd name="T49" fmla="*/ 28 h 559"/>
                <a:gd name="T50" fmla="*/ 607 w 1007"/>
                <a:gd name="T51" fmla="*/ 33 h 559"/>
                <a:gd name="T52" fmla="*/ 669 w 1007"/>
                <a:gd name="T53" fmla="*/ 71 h 559"/>
                <a:gd name="T54" fmla="*/ 726 w 1007"/>
                <a:gd name="T55" fmla="*/ 88 h 559"/>
                <a:gd name="T56" fmla="*/ 783 w 1007"/>
                <a:gd name="T57" fmla="*/ 102 h 559"/>
                <a:gd name="T58" fmla="*/ 824 w 1007"/>
                <a:gd name="T59" fmla="*/ 104 h 559"/>
                <a:gd name="T60" fmla="*/ 859 w 1007"/>
                <a:gd name="T61" fmla="*/ 107 h 559"/>
                <a:gd name="T62" fmla="*/ 900 w 1007"/>
                <a:gd name="T63" fmla="*/ 126 h 559"/>
                <a:gd name="T64" fmla="*/ 933 w 1007"/>
                <a:gd name="T65" fmla="*/ 192 h 559"/>
                <a:gd name="T66" fmla="*/ 952 w 1007"/>
                <a:gd name="T67" fmla="*/ 266 h 559"/>
                <a:gd name="T68" fmla="*/ 959 w 1007"/>
                <a:gd name="T69" fmla="*/ 304 h 559"/>
                <a:gd name="T70" fmla="*/ 957 w 1007"/>
                <a:gd name="T71" fmla="*/ 323 h 559"/>
                <a:gd name="T72" fmla="*/ 947 w 1007"/>
                <a:gd name="T73" fmla="*/ 338 h 559"/>
                <a:gd name="T74" fmla="*/ 905 w 1007"/>
                <a:gd name="T75" fmla="*/ 380 h 559"/>
                <a:gd name="T76" fmla="*/ 850 w 1007"/>
                <a:gd name="T77" fmla="*/ 409 h 559"/>
                <a:gd name="T78" fmla="*/ 802 w 1007"/>
                <a:gd name="T79" fmla="*/ 421 h 559"/>
                <a:gd name="T80" fmla="*/ 790 w 1007"/>
                <a:gd name="T81" fmla="*/ 423 h 559"/>
                <a:gd name="T82" fmla="*/ 671 w 1007"/>
                <a:gd name="T83" fmla="*/ 430 h 559"/>
                <a:gd name="T84" fmla="*/ 552 w 1007"/>
                <a:gd name="T85" fmla="*/ 449 h 559"/>
                <a:gd name="T86" fmla="*/ 431 w 1007"/>
                <a:gd name="T87" fmla="*/ 471 h 559"/>
                <a:gd name="T88" fmla="*/ 312 w 1007"/>
                <a:gd name="T89" fmla="*/ 480 h 559"/>
                <a:gd name="T90" fmla="*/ 193 w 1007"/>
                <a:gd name="T91" fmla="*/ 466 h 559"/>
                <a:gd name="T92" fmla="*/ 119 w 1007"/>
                <a:gd name="T93" fmla="*/ 438 h 559"/>
                <a:gd name="T94" fmla="*/ 93 w 1007"/>
                <a:gd name="T95" fmla="*/ 397 h 559"/>
                <a:gd name="T96" fmla="*/ 98 w 1007"/>
                <a:gd name="T97" fmla="*/ 357 h 559"/>
                <a:gd name="T98" fmla="*/ 71 w 1007"/>
                <a:gd name="T99" fmla="*/ 350 h 559"/>
                <a:gd name="T100" fmla="*/ 45 w 1007"/>
                <a:gd name="T101" fmla="*/ 366 h 559"/>
                <a:gd name="T102" fmla="*/ 19 w 1007"/>
                <a:gd name="T103" fmla="*/ 392 h 559"/>
                <a:gd name="T104" fmla="*/ 5 w 1007"/>
                <a:gd name="T105" fmla="*/ 42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7" h="559">
                  <a:moveTo>
                    <a:pt x="0" y="438"/>
                  </a:moveTo>
                  <a:lnTo>
                    <a:pt x="2" y="464"/>
                  </a:lnTo>
                  <a:lnTo>
                    <a:pt x="9" y="488"/>
                  </a:lnTo>
                  <a:lnTo>
                    <a:pt x="21" y="509"/>
                  </a:lnTo>
                  <a:lnTo>
                    <a:pt x="38" y="526"/>
                  </a:lnTo>
                  <a:lnTo>
                    <a:pt x="52" y="535"/>
                  </a:lnTo>
                  <a:lnTo>
                    <a:pt x="69" y="545"/>
                  </a:lnTo>
                  <a:lnTo>
                    <a:pt x="86" y="552"/>
                  </a:lnTo>
                  <a:lnTo>
                    <a:pt x="102" y="559"/>
                  </a:lnTo>
                  <a:lnTo>
                    <a:pt x="133" y="559"/>
                  </a:lnTo>
                  <a:lnTo>
                    <a:pt x="162" y="557"/>
                  </a:lnTo>
                  <a:lnTo>
                    <a:pt x="193" y="557"/>
                  </a:lnTo>
                  <a:lnTo>
                    <a:pt x="221" y="554"/>
                  </a:lnTo>
                  <a:lnTo>
                    <a:pt x="250" y="552"/>
                  </a:lnTo>
                  <a:lnTo>
                    <a:pt x="278" y="549"/>
                  </a:lnTo>
                  <a:lnTo>
                    <a:pt x="307" y="547"/>
                  </a:lnTo>
                  <a:lnTo>
                    <a:pt x="336" y="545"/>
                  </a:lnTo>
                  <a:lnTo>
                    <a:pt x="348" y="542"/>
                  </a:lnTo>
                  <a:lnTo>
                    <a:pt x="359" y="540"/>
                  </a:lnTo>
                  <a:lnTo>
                    <a:pt x="371" y="538"/>
                  </a:lnTo>
                  <a:lnTo>
                    <a:pt x="383" y="535"/>
                  </a:lnTo>
                  <a:lnTo>
                    <a:pt x="393" y="533"/>
                  </a:lnTo>
                  <a:lnTo>
                    <a:pt x="405" y="530"/>
                  </a:lnTo>
                  <a:lnTo>
                    <a:pt x="414" y="528"/>
                  </a:lnTo>
                  <a:lnTo>
                    <a:pt x="426" y="526"/>
                  </a:lnTo>
                  <a:lnTo>
                    <a:pt x="459" y="516"/>
                  </a:lnTo>
                  <a:lnTo>
                    <a:pt x="495" y="509"/>
                  </a:lnTo>
                  <a:lnTo>
                    <a:pt x="531" y="502"/>
                  </a:lnTo>
                  <a:lnTo>
                    <a:pt x="567" y="495"/>
                  </a:lnTo>
                  <a:lnTo>
                    <a:pt x="602" y="490"/>
                  </a:lnTo>
                  <a:lnTo>
                    <a:pt x="638" y="485"/>
                  </a:lnTo>
                  <a:lnTo>
                    <a:pt x="674" y="480"/>
                  </a:lnTo>
                  <a:lnTo>
                    <a:pt x="709" y="476"/>
                  </a:lnTo>
                  <a:lnTo>
                    <a:pt x="745" y="471"/>
                  </a:lnTo>
                  <a:lnTo>
                    <a:pt x="778" y="466"/>
                  </a:lnTo>
                  <a:lnTo>
                    <a:pt x="814" y="459"/>
                  </a:lnTo>
                  <a:lnTo>
                    <a:pt x="845" y="449"/>
                  </a:lnTo>
                  <a:lnTo>
                    <a:pt x="878" y="438"/>
                  </a:lnTo>
                  <a:lnTo>
                    <a:pt x="909" y="426"/>
                  </a:lnTo>
                  <a:lnTo>
                    <a:pt x="940" y="411"/>
                  </a:lnTo>
                  <a:lnTo>
                    <a:pt x="969" y="392"/>
                  </a:lnTo>
                  <a:lnTo>
                    <a:pt x="990" y="364"/>
                  </a:lnTo>
                  <a:lnTo>
                    <a:pt x="1005" y="328"/>
                  </a:lnTo>
                  <a:lnTo>
                    <a:pt x="1007" y="292"/>
                  </a:lnTo>
                  <a:lnTo>
                    <a:pt x="1002" y="257"/>
                  </a:lnTo>
                  <a:lnTo>
                    <a:pt x="997" y="247"/>
                  </a:lnTo>
                  <a:lnTo>
                    <a:pt x="993" y="238"/>
                  </a:lnTo>
                  <a:lnTo>
                    <a:pt x="990" y="228"/>
                  </a:lnTo>
                  <a:lnTo>
                    <a:pt x="988" y="219"/>
                  </a:lnTo>
                  <a:lnTo>
                    <a:pt x="969" y="190"/>
                  </a:lnTo>
                  <a:lnTo>
                    <a:pt x="952" y="159"/>
                  </a:lnTo>
                  <a:lnTo>
                    <a:pt x="940" y="126"/>
                  </a:lnTo>
                  <a:lnTo>
                    <a:pt x="928" y="90"/>
                  </a:lnTo>
                  <a:lnTo>
                    <a:pt x="928" y="81"/>
                  </a:lnTo>
                  <a:lnTo>
                    <a:pt x="926" y="73"/>
                  </a:lnTo>
                  <a:lnTo>
                    <a:pt x="921" y="66"/>
                  </a:lnTo>
                  <a:lnTo>
                    <a:pt x="921" y="59"/>
                  </a:lnTo>
                  <a:lnTo>
                    <a:pt x="888" y="50"/>
                  </a:lnTo>
                  <a:lnTo>
                    <a:pt x="852" y="45"/>
                  </a:lnTo>
                  <a:lnTo>
                    <a:pt x="816" y="45"/>
                  </a:lnTo>
                  <a:lnTo>
                    <a:pt x="778" y="42"/>
                  </a:lnTo>
                  <a:lnTo>
                    <a:pt x="743" y="40"/>
                  </a:lnTo>
                  <a:lnTo>
                    <a:pt x="707" y="35"/>
                  </a:lnTo>
                  <a:lnTo>
                    <a:pt x="674" y="23"/>
                  </a:lnTo>
                  <a:lnTo>
                    <a:pt x="643" y="4"/>
                  </a:lnTo>
                  <a:lnTo>
                    <a:pt x="636" y="4"/>
                  </a:lnTo>
                  <a:lnTo>
                    <a:pt x="631" y="4"/>
                  </a:lnTo>
                  <a:lnTo>
                    <a:pt x="626" y="2"/>
                  </a:lnTo>
                  <a:lnTo>
                    <a:pt x="624" y="0"/>
                  </a:lnTo>
                  <a:lnTo>
                    <a:pt x="619" y="2"/>
                  </a:lnTo>
                  <a:lnTo>
                    <a:pt x="614" y="4"/>
                  </a:lnTo>
                  <a:lnTo>
                    <a:pt x="609" y="9"/>
                  </a:lnTo>
                  <a:lnTo>
                    <a:pt x="607" y="14"/>
                  </a:lnTo>
                  <a:lnTo>
                    <a:pt x="602" y="26"/>
                  </a:lnTo>
                  <a:lnTo>
                    <a:pt x="602" y="28"/>
                  </a:lnTo>
                  <a:lnTo>
                    <a:pt x="605" y="28"/>
                  </a:lnTo>
                  <a:lnTo>
                    <a:pt x="605" y="31"/>
                  </a:lnTo>
                  <a:lnTo>
                    <a:pt x="607" y="33"/>
                  </a:lnTo>
                  <a:lnTo>
                    <a:pt x="633" y="59"/>
                  </a:lnTo>
                  <a:lnTo>
                    <a:pt x="652" y="66"/>
                  </a:lnTo>
                  <a:lnTo>
                    <a:pt x="669" y="71"/>
                  </a:lnTo>
                  <a:lnTo>
                    <a:pt x="688" y="78"/>
                  </a:lnTo>
                  <a:lnTo>
                    <a:pt x="707" y="83"/>
                  </a:lnTo>
                  <a:lnTo>
                    <a:pt x="726" y="88"/>
                  </a:lnTo>
                  <a:lnTo>
                    <a:pt x="745" y="92"/>
                  </a:lnTo>
                  <a:lnTo>
                    <a:pt x="764" y="97"/>
                  </a:lnTo>
                  <a:lnTo>
                    <a:pt x="783" y="102"/>
                  </a:lnTo>
                  <a:lnTo>
                    <a:pt x="797" y="104"/>
                  </a:lnTo>
                  <a:lnTo>
                    <a:pt x="809" y="104"/>
                  </a:lnTo>
                  <a:lnTo>
                    <a:pt x="824" y="104"/>
                  </a:lnTo>
                  <a:lnTo>
                    <a:pt x="836" y="104"/>
                  </a:lnTo>
                  <a:lnTo>
                    <a:pt x="847" y="107"/>
                  </a:lnTo>
                  <a:lnTo>
                    <a:pt x="859" y="107"/>
                  </a:lnTo>
                  <a:lnTo>
                    <a:pt x="874" y="107"/>
                  </a:lnTo>
                  <a:lnTo>
                    <a:pt x="886" y="109"/>
                  </a:lnTo>
                  <a:lnTo>
                    <a:pt x="900" y="126"/>
                  </a:lnTo>
                  <a:lnTo>
                    <a:pt x="912" y="147"/>
                  </a:lnTo>
                  <a:lnTo>
                    <a:pt x="924" y="169"/>
                  </a:lnTo>
                  <a:lnTo>
                    <a:pt x="933" y="192"/>
                  </a:lnTo>
                  <a:lnTo>
                    <a:pt x="940" y="219"/>
                  </a:lnTo>
                  <a:lnTo>
                    <a:pt x="947" y="242"/>
                  </a:lnTo>
                  <a:lnTo>
                    <a:pt x="952" y="266"/>
                  </a:lnTo>
                  <a:lnTo>
                    <a:pt x="959" y="290"/>
                  </a:lnTo>
                  <a:lnTo>
                    <a:pt x="959" y="297"/>
                  </a:lnTo>
                  <a:lnTo>
                    <a:pt x="959" y="304"/>
                  </a:lnTo>
                  <a:lnTo>
                    <a:pt x="959" y="311"/>
                  </a:lnTo>
                  <a:lnTo>
                    <a:pt x="959" y="319"/>
                  </a:lnTo>
                  <a:lnTo>
                    <a:pt x="957" y="323"/>
                  </a:lnTo>
                  <a:lnTo>
                    <a:pt x="955" y="328"/>
                  </a:lnTo>
                  <a:lnTo>
                    <a:pt x="950" y="330"/>
                  </a:lnTo>
                  <a:lnTo>
                    <a:pt x="947" y="338"/>
                  </a:lnTo>
                  <a:lnTo>
                    <a:pt x="936" y="354"/>
                  </a:lnTo>
                  <a:lnTo>
                    <a:pt x="921" y="366"/>
                  </a:lnTo>
                  <a:lnTo>
                    <a:pt x="905" y="380"/>
                  </a:lnTo>
                  <a:lnTo>
                    <a:pt x="888" y="392"/>
                  </a:lnTo>
                  <a:lnTo>
                    <a:pt x="871" y="402"/>
                  </a:lnTo>
                  <a:lnTo>
                    <a:pt x="850" y="409"/>
                  </a:lnTo>
                  <a:lnTo>
                    <a:pt x="828" y="414"/>
                  </a:lnTo>
                  <a:lnTo>
                    <a:pt x="805" y="419"/>
                  </a:lnTo>
                  <a:lnTo>
                    <a:pt x="802" y="421"/>
                  </a:lnTo>
                  <a:lnTo>
                    <a:pt x="797" y="423"/>
                  </a:lnTo>
                  <a:lnTo>
                    <a:pt x="795" y="423"/>
                  </a:lnTo>
                  <a:lnTo>
                    <a:pt x="790" y="423"/>
                  </a:lnTo>
                  <a:lnTo>
                    <a:pt x="750" y="423"/>
                  </a:lnTo>
                  <a:lnTo>
                    <a:pt x="712" y="426"/>
                  </a:lnTo>
                  <a:lnTo>
                    <a:pt x="671" y="430"/>
                  </a:lnTo>
                  <a:lnTo>
                    <a:pt x="631" y="438"/>
                  </a:lnTo>
                  <a:lnTo>
                    <a:pt x="590" y="442"/>
                  </a:lnTo>
                  <a:lnTo>
                    <a:pt x="552" y="449"/>
                  </a:lnTo>
                  <a:lnTo>
                    <a:pt x="512" y="457"/>
                  </a:lnTo>
                  <a:lnTo>
                    <a:pt x="471" y="464"/>
                  </a:lnTo>
                  <a:lnTo>
                    <a:pt x="431" y="471"/>
                  </a:lnTo>
                  <a:lnTo>
                    <a:pt x="390" y="476"/>
                  </a:lnTo>
                  <a:lnTo>
                    <a:pt x="352" y="478"/>
                  </a:lnTo>
                  <a:lnTo>
                    <a:pt x="312" y="480"/>
                  </a:lnTo>
                  <a:lnTo>
                    <a:pt x="271" y="478"/>
                  </a:lnTo>
                  <a:lnTo>
                    <a:pt x="231" y="473"/>
                  </a:lnTo>
                  <a:lnTo>
                    <a:pt x="193" y="466"/>
                  </a:lnTo>
                  <a:lnTo>
                    <a:pt x="152" y="454"/>
                  </a:lnTo>
                  <a:lnTo>
                    <a:pt x="136" y="447"/>
                  </a:lnTo>
                  <a:lnTo>
                    <a:pt x="119" y="438"/>
                  </a:lnTo>
                  <a:lnTo>
                    <a:pt x="105" y="426"/>
                  </a:lnTo>
                  <a:lnTo>
                    <a:pt x="95" y="411"/>
                  </a:lnTo>
                  <a:lnTo>
                    <a:pt x="93" y="397"/>
                  </a:lnTo>
                  <a:lnTo>
                    <a:pt x="93" y="383"/>
                  </a:lnTo>
                  <a:lnTo>
                    <a:pt x="95" y="371"/>
                  </a:lnTo>
                  <a:lnTo>
                    <a:pt x="98" y="357"/>
                  </a:lnTo>
                  <a:lnTo>
                    <a:pt x="93" y="345"/>
                  </a:lnTo>
                  <a:lnTo>
                    <a:pt x="81" y="345"/>
                  </a:lnTo>
                  <a:lnTo>
                    <a:pt x="71" y="350"/>
                  </a:lnTo>
                  <a:lnTo>
                    <a:pt x="62" y="354"/>
                  </a:lnTo>
                  <a:lnTo>
                    <a:pt x="52" y="359"/>
                  </a:lnTo>
                  <a:lnTo>
                    <a:pt x="45" y="366"/>
                  </a:lnTo>
                  <a:lnTo>
                    <a:pt x="36" y="376"/>
                  </a:lnTo>
                  <a:lnTo>
                    <a:pt x="29" y="383"/>
                  </a:lnTo>
                  <a:lnTo>
                    <a:pt x="19" y="392"/>
                  </a:lnTo>
                  <a:lnTo>
                    <a:pt x="12" y="404"/>
                  </a:lnTo>
                  <a:lnTo>
                    <a:pt x="9" y="416"/>
                  </a:lnTo>
                  <a:lnTo>
                    <a:pt x="5" y="426"/>
                  </a:lnTo>
                  <a:lnTo>
                    <a:pt x="0" y="4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8" name="Freeform 11"/>
            <p:cNvSpPr>
              <a:spLocks/>
            </p:cNvSpPr>
            <p:nvPr/>
          </p:nvSpPr>
          <p:spPr bwMode="auto">
            <a:xfrm>
              <a:off x="1963" y="1214"/>
              <a:ext cx="664" cy="888"/>
            </a:xfrm>
            <a:custGeom>
              <a:avLst/>
              <a:gdLst>
                <a:gd name="T0" fmla="*/ 2 w 664"/>
                <a:gd name="T1" fmla="*/ 831 h 888"/>
                <a:gd name="T2" fmla="*/ 29 w 664"/>
                <a:gd name="T3" fmla="*/ 838 h 888"/>
                <a:gd name="T4" fmla="*/ 98 w 664"/>
                <a:gd name="T5" fmla="*/ 831 h 888"/>
                <a:gd name="T6" fmla="*/ 167 w 664"/>
                <a:gd name="T7" fmla="*/ 831 h 888"/>
                <a:gd name="T8" fmla="*/ 207 w 664"/>
                <a:gd name="T9" fmla="*/ 836 h 888"/>
                <a:gd name="T10" fmla="*/ 238 w 664"/>
                <a:gd name="T11" fmla="*/ 843 h 888"/>
                <a:gd name="T12" fmla="*/ 269 w 664"/>
                <a:gd name="T13" fmla="*/ 848 h 888"/>
                <a:gd name="T14" fmla="*/ 298 w 664"/>
                <a:gd name="T15" fmla="*/ 859 h 888"/>
                <a:gd name="T16" fmla="*/ 367 w 664"/>
                <a:gd name="T17" fmla="*/ 886 h 888"/>
                <a:gd name="T18" fmla="*/ 433 w 664"/>
                <a:gd name="T19" fmla="*/ 817 h 888"/>
                <a:gd name="T20" fmla="*/ 486 w 664"/>
                <a:gd name="T21" fmla="*/ 755 h 888"/>
                <a:gd name="T22" fmla="*/ 550 w 664"/>
                <a:gd name="T23" fmla="*/ 712 h 888"/>
                <a:gd name="T24" fmla="*/ 655 w 664"/>
                <a:gd name="T25" fmla="*/ 526 h 888"/>
                <a:gd name="T26" fmla="*/ 662 w 664"/>
                <a:gd name="T27" fmla="*/ 464 h 888"/>
                <a:gd name="T28" fmla="*/ 648 w 664"/>
                <a:gd name="T29" fmla="*/ 464 h 888"/>
                <a:gd name="T30" fmla="*/ 612 w 664"/>
                <a:gd name="T31" fmla="*/ 531 h 888"/>
                <a:gd name="T32" fmla="*/ 564 w 664"/>
                <a:gd name="T33" fmla="*/ 602 h 888"/>
                <a:gd name="T34" fmla="*/ 517 w 664"/>
                <a:gd name="T35" fmla="*/ 667 h 888"/>
                <a:gd name="T36" fmla="*/ 495 w 664"/>
                <a:gd name="T37" fmla="*/ 695 h 888"/>
                <a:gd name="T38" fmla="*/ 450 w 664"/>
                <a:gd name="T39" fmla="*/ 738 h 888"/>
                <a:gd name="T40" fmla="*/ 417 w 664"/>
                <a:gd name="T41" fmla="*/ 781 h 888"/>
                <a:gd name="T42" fmla="*/ 410 w 664"/>
                <a:gd name="T43" fmla="*/ 786 h 888"/>
                <a:gd name="T44" fmla="*/ 381 w 664"/>
                <a:gd name="T45" fmla="*/ 819 h 888"/>
                <a:gd name="T46" fmla="*/ 331 w 664"/>
                <a:gd name="T47" fmla="*/ 826 h 888"/>
                <a:gd name="T48" fmla="*/ 279 w 664"/>
                <a:gd name="T49" fmla="*/ 817 h 888"/>
                <a:gd name="T50" fmla="*/ 229 w 664"/>
                <a:gd name="T51" fmla="*/ 809 h 888"/>
                <a:gd name="T52" fmla="*/ 155 w 664"/>
                <a:gd name="T53" fmla="*/ 805 h 888"/>
                <a:gd name="T54" fmla="*/ 83 w 664"/>
                <a:gd name="T55" fmla="*/ 807 h 888"/>
                <a:gd name="T56" fmla="*/ 36 w 664"/>
                <a:gd name="T57" fmla="*/ 800 h 888"/>
                <a:gd name="T58" fmla="*/ 62 w 664"/>
                <a:gd name="T59" fmla="*/ 759 h 888"/>
                <a:gd name="T60" fmla="*/ 69 w 664"/>
                <a:gd name="T61" fmla="*/ 757 h 888"/>
                <a:gd name="T62" fmla="*/ 105 w 664"/>
                <a:gd name="T63" fmla="*/ 686 h 888"/>
                <a:gd name="T64" fmla="*/ 157 w 664"/>
                <a:gd name="T65" fmla="*/ 564 h 888"/>
                <a:gd name="T66" fmla="*/ 210 w 664"/>
                <a:gd name="T67" fmla="*/ 438 h 888"/>
                <a:gd name="T68" fmla="*/ 241 w 664"/>
                <a:gd name="T69" fmla="*/ 329 h 888"/>
                <a:gd name="T70" fmla="*/ 250 w 664"/>
                <a:gd name="T71" fmla="*/ 271 h 888"/>
                <a:gd name="T72" fmla="*/ 267 w 664"/>
                <a:gd name="T73" fmla="*/ 171 h 888"/>
                <a:gd name="T74" fmla="*/ 267 w 664"/>
                <a:gd name="T75" fmla="*/ 107 h 888"/>
                <a:gd name="T76" fmla="*/ 267 w 664"/>
                <a:gd name="T77" fmla="*/ 60 h 888"/>
                <a:gd name="T78" fmla="*/ 269 w 664"/>
                <a:gd name="T79" fmla="*/ 5 h 888"/>
                <a:gd name="T80" fmla="*/ 262 w 664"/>
                <a:gd name="T81" fmla="*/ 0 h 888"/>
                <a:gd name="T82" fmla="*/ 207 w 664"/>
                <a:gd name="T83" fmla="*/ 110 h 888"/>
                <a:gd name="T84" fmla="*/ 174 w 664"/>
                <a:gd name="T85" fmla="*/ 395 h 888"/>
                <a:gd name="T86" fmla="*/ 155 w 664"/>
                <a:gd name="T87" fmla="*/ 469 h 888"/>
                <a:gd name="T88" fmla="*/ 122 w 664"/>
                <a:gd name="T89" fmla="*/ 576 h 888"/>
                <a:gd name="T90" fmla="*/ 72 w 664"/>
                <a:gd name="T91" fmla="*/ 683 h 888"/>
                <a:gd name="T92" fmla="*/ 31 w 664"/>
                <a:gd name="T93" fmla="*/ 755 h 888"/>
                <a:gd name="T94" fmla="*/ 7 w 664"/>
                <a:gd name="T95" fmla="*/ 80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4" h="888">
                  <a:moveTo>
                    <a:pt x="0" y="826"/>
                  </a:moveTo>
                  <a:lnTo>
                    <a:pt x="0" y="829"/>
                  </a:lnTo>
                  <a:lnTo>
                    <a:pt x="2" y="831"/>
                  </a:lnTo>
                  <a:lnTo>
                    <a:pt x="5" y="833"/>
                  </a:lnTo>
                  <a:lnTo>
                    <a:pt x="7" y="838"/>
                  </a:lnTo>
                  <a:lnTo>
                    <a:pt x="29" y="838"/>
                  </a:lnTo>
                  <a:lnTo>
                    <a:pt x="52" y="838"/>
                  </a:lnTo>
                  <a:lnTo>
                    <a:pt x="76" y="833"/>
                  </a:lnTo>
                  <a:lnTo>
                    <a:pt x="98" y="831"/>
                  </a:lnTo>
                  <a:lnTo>
                    <a:pt x="122" y="829"/>
                  </a:lnTo>
                  <a:lnTo>
                    <a:pt x="145" y="829"/>
                  </a:lnTo>
                  <a:lnTo>
                    <a:pt x="167" y="831"/>
                  </a:lnTo>
                  <a:lnTo>
                    <a:pt x="188" y="836"/>
                  </a:lnTo>
                  <a:lnTo>
                    <a:pt x="198" y="836"/>
                  </a:lnTo>
                  <a:lnTo>
                    <a:pt x="207" y="836"/>
                  </a:lnTo>
                  <a:lnTo>
                    <a:pt x="217" y="838"/>
                  </a:lnTo>
                  <a:lnTo>
                    <a:pt x="229" y="840"/>
                  </a:lnTo>
                  <a:lnTo>
                    <a:pt x="238" y="843"/>
                  </a:lnTo>
                  <a:lnTo>
                    <a:pt x="248" y="843"/>
                  </a:lnTo>
                  <a:lnTo>
                    <a:pt x="260" y="845"/>
                  </a:lnTo>
                  <a:lnTo>
                    <a:pt x="269" y="848"/>
                  </a:lnTo>
                  <a:lnTo>
                    <a:pt x="279" y="852"/>
                  </a:lnTo>
                  <a:lnTo>
                    <a:pt x="288" y="857"/>
                  </a:lnTo>
                  <a:lnTo>
                    <a:pt x="298" y="859"/>
                  </a:lnTo>
                  <a:lnTo>
                    <a:pt x="307" y="864"/>
                  </a:lnTo>
                  <a:lnTo>
                    <a:pt x="338" y="888"/>
                  </a:lnTo>
                  <a:lnTo>
                    <a:pt x="367" y="886"/>
                  </a:lnTo>
                  <a:lnTo>
                    <a:pt x="402" y="857"/>
                  </a:lnTo>
                  <a:lnTo>
                    <a:pt x="419" y="836"/>
                  </a:lnTo>
                  <a:lnTo>
                    <a:pt x="433" y="817"/>
                  </a:lnTo>
                  <a:lnTo>
                    <a:pt x="450" y="795"/>
                  </a:lnTo>
                  <a:lnTo>
                    <a:pt x="467" y="774"/>
                  </a:lnTo>
                  <a:lnTo>
                    <a:pt x="486" y="755"/>
                  </a:lnTo>
                  <a:lnTo>
                    <a:pt x="505" y="738"/>
                  </a:lnTo>
                  <a:lnTo>
                    <a:pt x="526" y="724"/>
                  </a:lnTo>
                  <a:lnTo>
                    <a:pt x="550" y="712"/>
                  </a:lnTo>
                  <a:lnTo>
                    <a:pt x="636" y="586"/>
                  </a:lnTo>
                  <a:lnTo>
                    <a:pt x="643" y="557"/>
                  </a:lnTo>
                  <a:lnTo>
                    <a:pt x="655" y="526"/>
                  </a:lnTo>
                  <a:lnTo>
                    <a:pt x="664" y="498"/>
                  </a:lnTo>
                  <a:lnTo>
                    <a:pt x="664" y="467"/>
                  </a:lnTo>
                  <a:lnTo>
                    <a:pt x="662" y="464"/>
                  </a:lnTo>
                  <a:lnTo>
                    <a:pt x="657" y="462"/>
                  </a:lnTo>
                  <a:lnTo>
                    <a:pt x="652" y="462"/>
                  </a:lnTo>
                  <a:lnTo>
                    <a:pt x="648" y="464"/>
                  </a:lnTo>
                  <a:lnTo>
                    <a:pt x="633" y="481"/>
                  </a:lnTo>
                  <a:lnTo>
                    <a:pt x="624" y="507"/>
                  </a:lnTo>
                  <a:lnTo>
                    <a:pt x="612" y="531"/>
                  </a:lnTo>
                  <a:lnTo>
                    <a:pt x="595" y="555"/>
                  </a:lnTo>
                  <a:lnTo>
                    <a:pt x="583" y="581"/>
                  </a:lnTo>
                  <a:lnTo>
                    <a:pt x="564" y="602"/>
                  </a:lnTo>
                  <a:lnTo>
                    <a:pt x="548" y="624"/>
                  </a:lnTo>
                  <a:lnTo>
                    <a:pt x="533" y="645"/>
                  </a:lnTo>
                  <a:lnTo>
                    <a:pt x="517" y="667"/>
                  </a:lnTo>
                  <a:lnTo>
                    <a:pt x="510" y="676"/>
                  </a:lnTo>
                  <a:lnTo>
                    <a:pt x="502" y="686"/>
                  </a:lnTo>
                  <a:lnTo>
                    <a:pt x="495" y="695"/>
                  </a:lnTo>
                  <a:lnTo>
                    <a:pt x="488" y="705"/>
                  </a:lnTo>
                  <a:lnTo>
                    <a:pt x="469" y="721"/>
                  </a:lnTo>
                  <a:lnTo>
                    <a:pt x="450" y="738"/>
                  </a:lnTo>
                  <a:lnTo>
                    <a:pt x="433" y="757"/>
                  </a:lnTo>
                  <a:lnTo>
                    <a:pt x="419" y="779"/>
                  </a:lnTo>
                  <a:lnTo>
                    <a:pt x="417" y="781"/>
                  </a:lnTo>
                  <a:lnTo>
                    <a:pt x="414" y="781"/>
                  </a:lnTo>
                  <a:lnTo>
                    <a:pt x="412" y="783"/>
                  </a:lnTo>
                  <a:lnTo>
                    <a:pt x="410" y="786"/>
                  </a:lnTo>
                  <a:lnTo>
                    <a:pt x="402" y="798"/>
                  </a:lnTo>
                  <a:lnTo>
                    <a:pt x="393" y="809"/>
                  </a:lnTo>
                  <a:lnTo>
                    <a:pt x="381" y="819"/>
                  </a:lnTo>
                  <a:lnTo>
                    <a:pt x="367" y="829"/>
                  </a:lnTo>
                  <a:lnTo>
                    <a:pt x="348" y="829"/>
                  </a:lnTo>
                  <a:lnTo>
                    <a:pt x="331" y="826"/>
                  </a:lnTo>
                  <a:lnTo>
                    <a:pt x="312" y="821"/>
                  </a:lnTo>
                  <a:lnTo>
                    <a:pt x="295" y="819"/>
                  </a:lnTo>
                  <a:lnTo>
                    <a:pt x="279" y="817"/>
                  </a:lnTo>
                  <a:lnTo>
                    <a:pt x="262" y="812"/>
                  </a:lnTo>
                  <a:lnTo>
                    <a:pt x="245" y="809"/>
                  </a:lnTo>
                  <a:lnTo>
                    <a:pt x="229" y="809"/>
                  </a:lnTo>
                  <a:lnTo>
                    <a:pt x="205" y="807"/>
                  </a:lnTo>
                  <a:lnTo>
                    <a:pt x="179" y="805"/>
                  </a:lnTo>
                  <a:lnTo>
                    <a:pt x="155" y="805"/>
                  </a:lnTo>
                  <a:lnTo>
                    <a:pt x="131" y="802"/>
                  </a:lnTo>
                  <a:lnTo>
                    <a:pt x="107" y="805"/>
                  </a:lnTo>
                  <a:lnTo>
                    <a:pt x="83" y="807"/>
                  </a:lnTo>
                  <a:lnTo>
                    <a:pt x="60" y="809"/>
                  </a:lnTo>
                  <a:lnTo>
                    <a:pt x="36" y="817"/>
                  </a:lnTo>
                  <a:lnTo>
                    <a:pt x="36" y="800"/>
                  </a:lnTo>
                  <a:lnTo>
                    <a:pt x="43" y="786"/>
                  </a:lnTo>
                  <a:lnTo>
                    <a:pt x="52" y="771"/>
                  </a:lnTo>
                  <a:lnTo>
                    <a:pt x="62" y="759"/>
                  </a:lnTo>
                  <a:lnTo>
                    <a:pt x="67" y="757"/>
                  </a:lnTo>
                  <a:lnTo>
                    <a:pt x="69" y="757"/>
                  </a:lnTo>
                  <a:lnTo>
                    <a:pt x="69" y="757"/>
                  </a:lnTo>
                  <a:lnTo>
                    <a:pt x="72" y="755"/>
                  </a:lnTo>
                  <a:lnTo>
                    <a:pt x="88" y="712"/>
                  </a:lnTo>
                  <a:lnTo>
                    <a:pt x="105" y="686"/>
                  </a:lnTo>
                  <a:lnTo>
                    <a:pt x="122" y="645"/>
                  </a:lnTo>
                  <a:lnTo>
                    <a:pt x="141" y="605"/>
                  </a:lnTo>
                  <a:lnTo>
                    <a:pt x="157" y="564"/>
                  </a:lnTo>
                  <a:lnTo>
                    <a:pt x="176" y="524"/>
                  </a:lnTo>
                  <a:lnTo>
                    <a:pt x="193" y="481"/>
                  </a:lnTo>
                  <a:lnTo>
                    <a:pt x="210" y="438"/>
                  </a:lnTo>
                  <a:lnTo>
                    <a:pt x="224" y="395"/>
                  </a:lnTo>
                  <a:lnTo>
                    <a:pt x="236" y="350"/>
                  </a:lnTo>
                  <a:lnTo>
                    <a:pt x="241" y="329"/>
                  </a:lnTo>
                  <a:lnTo>
                    <a:pt x="243" y="310"/>
                  </a:lnTo>
                  <a:lnTo>
                    <a:pt x="245" y="291"/>
                  </a:lnTo>
                  <a:lnTo>
                    <a:pt x="250" y="271"/>
                  </a:lnTo>
                  <a:lnTo>
                    <a:pt x="255" y="238"/>
                  </a:lnTo>
                  <a:lnTo>
                    <a:pt x="262" y="205"/>
                  </a:lnTo>
                  <a:lnTo>
                    <a:pt x="267" y="171"/>
                  </a:lnTo>
                  <a:lnTo>
                    <a:pt x="267" y="138"/>
                  </a:lnTo>
                  <a:lnTo>
                    <a:pt x="267" y="121"/>
                  </a:lnTo>
                  <a:lnTo>
                    <a:pt x="267" y="107"/>
                  </a:lnTo>
                  <a:lnTo>
                    <a:pt x="267" y="93"/>
                  </a:lnTo>
                  <a:lnTo>
                    <a:pt x="267" y="79"/>
                  </a:lnTo>
                  <a:lnTo>
                    <a:pt x="267" y="60"/>
                  </a:lnTo>
                  <a:lnTo>
                    <a:pt x="269" y="41"/>
                  </a:lnTo>
                  <a:lnTo>
                    <a:pt x="269" y="24"/>
                  </a:lnTo>
                  <a:lnTo>
                    <a:pt x="269" y="5"/>
                  </a:lnTo>
                  <a:lnTo>
                    <a:pt x="269" y="2"/>
                  </a:lnTo>
                  <a:lnTo>
                    <a:pt x="264" y="2"/>
                  </a:lnTo>
                  <a:lnTo>
                    <a:pt x="262" y="0"/>
                  </a:lnTo>
                  <a:lnTo>
                    <a:pt x="257" y="0"/>
                  </a:lnTo>
                  <a:lnTo>
                    <a:pt x="212" y="19"/>
                  </a:lnTo>
                  <a:lnTo>
                    <a:pt x="207" y="110"/>
                  </a:lnTo>
                  <a:lnTo>
                    <a:pt x="210" y="205"/>
                  </a:lnTo>
                  <a:lnTo>
                    <a:pt x="202" y="300"/>
                  </a:lnTo>
                  <a:lnTo>
                    <a:pt x="174" y="395"/>
                  </a:lnTo>
                  <a:lnTo>
                    <a:pt x="171" y="419"/>
                  </a:lnTo>
                  <a:lnTo>
                    <a:pt x="164" y="445"/>
                  </a:lnTo>
                  <a:lnTo>
                    <a:pt x="155" y="469"/>
                  </a:lnTo>
                  <a:lnTo>
                    <a:pt x="150" y="490"/>
                  </a:lnTo>
                  <a:lnTo>
                    <a:pt x="136" y="533"/>
                  </a:lnTo>
                  <a:lnTo>
                    <a:pt x="122" y="576"/>
                  </a:lnTo>
                  <a:lnTo>
                    <a:pt x="105" y="617"/>
                  </a:lnTo>
                  <a:lnTo>
                    <a:pt x="86" y="657"/>
                  </a:lnTo>
                  <a:lnTo>
                    <a:pt x="72" y="683"/>
                  </a:lnTo>
                  <a:lnTo>
                    <a:pt x="57" y="707"/>
                  </a:lnTo>
                  <a:lnTo>
                    <a:pt x="43" y="731"/>
                  </a:lnTo>
                  <a:lnTo>
                    <a:pt x="31" y="755"/>
                  </a:lnTo>
                  <a:lnTo>
                    <a:pt x="22" y="771"/>
                  </a:lnTo>
                  <a:lnTo>
                    <a:pt x="14" y="788"/>
                  </a:lnTo>
                  <a:lnTo>
                    <a:pt x="7" y="807"/>
                  </a:lnTo>
                  <a:lnTo>
                    <a:pt x="0" y="826"/>
                  </a:lnTo>
                  <a:lnTo>
                    <a:pt x="0" y="82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79" name="Freeform 12"/>
            <p:cNvSpPr>
              <a:spLocks/>
            </p:cNvSpPr>
            <p:nvPr/>
          </p:nvSpPr>
          <p:spPr bwMode="auto">
            <a:xfrm>
              <a:off x="2004" y="1043"/>
              <a:ext cx="183" cy="140"/>
            </a:xfrm>
            <a:custGeom>
              <a:avLst/>
              <a:gdLst>
                <a:gd name="T0" fmla="*/ 2 w 183"/>
                <a:gd name="T1" fmla="*/ 14 h 140"/>
                <a:gd name="T2" fmla="*/ 16 w 183"/>
                <a:gd name="T3" fmla="*/ 21 h 140"/>
                <a:gd name="T4" fmla="*/ 31 w 183"/>
                <a:gd name="T5" fmla="*/ 26 h 140"/>
                <a:gd name="T6" fmla="*/ 45 w 183"/>
                <a:gd name="T7" fmla="*/ 31 h 140"/>
                <a:gd name="T8" fmla="*/ 59 w 183"/>
                <a:gd name="T9" fmla="*/ 35 h 140"/>
                <a:gd name="T10" fmla="*/ 73 w 183"/>
                <a:gd name="T11" fmla="*/ 47 h 140"/>
                <a:gd name="T12" fmla="*/ 88 w 183"/>
                <a:gd name="T13" fmla="*/ 57 h 140"/>
                <a:gd name="T14" fmla="*/ 100 w 183"/>
                <a:gd name="T15" fmla="*/ 69 h 140"/>
                <a:gd name="T16" fmla="*/ 114 w 183"/>
                <a:gd name="T17" fmla="*/ 81 h 140"/>
                <a:gd name="T18" fmla="*/ 126 w 183"/>
                <a:gd name="T19" fmla="*/ 93 h 140"/>
                <a:gd name="T20" fmla="*/ 138 w 183"/>
                <a:gd name="T21" fmla="*/ 107 h 140"/>
                <a:gd name="T22" fmla="*/ 150 w 183"/>
                <a:gd name="T23" fmla="*/ 121 h 140"/>
                <a:gd name="T24" fmla="*/ 157 w 183"/>
                <a:gd name="T25" fmla="*/ 135 h 140"/>
                <a:gd name="T26" fmla="*/ 159 w 183"/>
                <a:gd name="T27" fmla="*/ 135 h 140"/>
                <a:gd name="T28" fmla="*/ 159 w 183"/>
                <a:gd name="T29" fmla="*/ 135 h 140"/>
                <a:gd name="T30" fmla="*/ 159 w 183"/>
                <a:gd name="T31" fmla="*/ 138 h 140"/>
                <a:gd name="T32" fmla="*/ 161 w 183"/>
                <a:gd name="T33" fmla="*/ 140 h 140"/>
                <a:gd name="T34" fmla="*/ 164 w 183"/>
                <a:gd name="T35" fmla="*/ 140 h 140"/>
                <a:gd name="T36" fmla="*/ 169 w 183"/>
                <a:gd name="T37" fmla="*/ 140 h 140"/>
                <a:gd name="T38" fmla="*/ 173 w 183"/>
                <a:gd name="T39" fmla="*/ 140 h 140"/>
                <a:gd name="T40" fmla="*/ 178 w 183"/>
                <a:gd name="T41" fmla="*/ 140 h 140"/>
                <a:gd name="T42" fmla="*/ 183 w 183"/>
                <a:gd name="T43" fmla="*/ 123 h 140"/>
                <a:gd name="T44" fmla="*/ 180 w 183"/>
                <a:gd name="T45" fmla="*/ 107 h 140"/>
                <a:gd name="T46" fmla="*/ 173 w 183"/>
                <a:gd name="T47" fmla="*/ 90 h 140"/>
                <a:gd name="T48" fmla="*/ 164 w 183"/>
                <a:gd name="T49" fmla="*/ 76 h 140"/>
                <a:gd name="T50" fmla="*/ 154 w 183"/>
                <a:gd name="T51" fmla="*/ 64 h 140"/>
                <a:gd name="T52" fmla="*/ 142 w 183"/>
                <a:gd name="T53" fmla="*/ 52 h 140"/>
                <a:gd name="T54" fmla="*/ 133 w 183"/>
                <a:gd name="T55" fmla="*/ 40 h 140"/>
                <a:gd name="T56" fmla="*/ 121 w 183"/>
                <a:gd name="T57" fmla="*/ 31 h 140"/>
                <a:gd name="T58" fmla="*/ 109 w 183"/>
                <a:gd name="T59" fmla="*/ 21 h 140"/>
                <a:gd name="T60" fmla="*/ 95 w 183"/>
                <a:gd name="T61" fmla="*/ 12 h 140"/>
                <a:gd name="T62" fmla="*/ 83 w 183"/>
                <a:gd name="T63" fmla="*/ 4 h 140"/>
                <a:gd name="T64" fmla="*/ 69 w 183"/>
                <a:gd name="T65" fmla="*/ 0 h 140"/>
                <a:gd name="T66" fmla="*/ 50 w 183"/>
                <a:gd name="T67" fmla="*/ 0 h 140"/>
                <a:gd name="T68" fmla="*/ 31 w 183"/>
                <a:gd name="T69" fmla="*/ 0 h 140"/>
                <a:gd name="T70" fmla="*/ 14 w 183"/>
                <a:gd name="T71" fmla="*/ 4 h 140"/>
                <a:gd name="T72" fmla="*/ 0 w 183"/>
                <a:gd name="T73" fmla="*/ 12 h 140"/>
                <a:gd name="T74" fmla="*/ 2 w 183"/>
                <a:gd name="T7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140">
                  <a:moveTo>
                    <a:pt x="2" y="14"/>
                  </a:moveTo>
                  <a:lnTo>
                    <a:pt x="16" y="21"/>
                  </a:lnTo>
                  <a:lnTo>
                    <a:pt x="31" y="26"/>
                  </a:lnTo>
                  <a:lnTo>
                    <a:pt x="45" y="31"/>
                  </a:lnTo>
                  <a:lnTo>
                    <a:pt x="59" y="35"/>
                  </a:lnTo>
                  <a:lnTo>
                    <a:pt x="73" y="47"/>
                  </a:lnTo>
                  <a:lnTo>
                    <a:pt x="88" y="57"/>
                  </a:lnTo>
                  <a:lnTo>
                    <a:pt x="100" y="69"/>
                  </a:lnTo>
                  <a:lnTo>
                    <a:pt x="114" y="81"/>
                  </a:lnTo>
                  <a:lnTo>
                    <a:pt x="126" y="93"/>
                  </a:lnTo>
                  <a:lnTo>
                    <a:pt x="138" y="107"/>
                  </a:lnTo>
                  <a:lnTo>
                    <a:pt x="150" y="121"/>
                  </a:lnTo>
                  <a:lnTo>
                    <a:pt x="157" y="135"/>
                  </a:lnTo>
                  <a:lnTo>
                    <a:pt x="159" y="135"/>
                  </a:lnTo>
                  <a:lnTo>
                    <a:pt x="159" y="135"/>
                  </a:lnTo>
                  <a:lnTo>
                    <a:pt x="159" y="138"/>
                  </a:lnTo>
                  <a:lnTo>
                    <a:pt x="161" y="140"/>
                  </a:lnTo>
                  <a:lnTo>
                    <a:pt x="164" y="140"/>
                  </a:lnTo>
                  <a:lnTo>
                    <a:pt x="169" y="140"/>
                  </a:lnTo>
                  <a:lnTo>
                    <a:pt x="173" y="140"/>
                  </a:lnTo>
                  <a:lnTo>
                    <a:pt x="178" y="140"/>
                  </a:lnTo>
                  <a:lnTo>
                    <a:pt x="183" y="123"/>
                  </a:lnTo>
                  <a:lnTo>
                    <a:pt x="180" y="107"/>
                  </a:lnTo>
                  <a:lnTo>
                    <a:pt x="173" y="90"/>
                  </a:lnTo>
                  <a:lnTo>
                    <a:pt x="164" y="76"/>
                  </a:lnTo>
                  <a:lnTo>
                    <a:pt x="154" y="64"/>
                  </a:lnTo>
                  <a:lnTo>
                    <a:pt x="142" y="52"/>
                  </a:lnTo>
                  <a:lnTo>
                    <a:pt x="133" y="40"/>
                  </a:lnTo>
                  <a:lnTo>
                    <a:pt x="121" y="31"/>
                  </a:lnTo>
                  <a:lnTo>
                    <a:pt x="109" y="21"/>
                  </a:lnTo>
                  <a:lnTo>
                    <a:pt x="95" y="12"/>
                  </a:lnTo>
                  <a:lnTo>
                    <a:pt x="83" y="4"/>
                  </a:lnTo>
                  <a:lnTo>
                    <a:pt x="69" y="0"/>
                  </a:lnTo>
                  <a:lnTo>
                    <a:pt x="50" y="0"/>
                  </a:lnTo>
                  <a:lnTo>
                    <a:pt x="31" y="0"/>
                  </a:lnTo>
                  <a:lnTo>
                    <a:pt x="14" y="4"/>
                  </a:lnTo>
                  <a:lnTo>
                    <a:pt x="0" y="12"/>
                  </a:lnTo>
                  <a:lnTo>
                    <a:pt x="2"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0" name="Freeform 13"/>
            <p:cNvSpPr>
              <a:spLocks/>
            </p:cNvSpPr>
            <p:nvPr/>
          </p:nvSpPr>
          <p:spPr bwMode="auto">
            <a:xfrm>
              <a:off x="2151" y="3849"/>
              <a:ext cx="226" cy="138"/>
            </a:xfrm>
            <a:custGeom>
              <a:avLst/>
              <a:gdLst>
                <a:gd name="T0" fmla="*/ 0 w 226"/>
                <a:gd name="T1" fmla="*/ 129 h 138"/>
                <a:gd name="T2" fmla="*/ 0 w 226"/>
                <a:gd name="T3" fmla="*/ 134 h 138"/>
                <a:gd name="T4" fmla="*/ 0 w 226"/>
                <a:gd name="T5" fmla="*/ 136 h 138"/>
                <a:gd name="T6" fmla="*/ 3 w 226"/>
                <a:gd name="T7" fmla="*/ 136 h 138"/>
                <a:gd name="T8" fmla="*/ 3 w 226"/>
                <a:gd name="T9" fmla="*/ 136 h 138"/>
                <a:gd name="T10" fmla="*/ 3 w 226"/>
                <a:gd name="T11" fmla="*/ 138 h 138"/>
                <a:gd name="T12" fmla="*/ 22 w 226"/>
                <a:gd name="T13" fmla="*/ 138 h 138"/>
                <a:gd name="T14" fmla="*/ 38 w 226"/>
                <a:gd name="T15" fmla="*/ 134 h 138"/>
                <a:gd name="T16" fmla="*/ 57 w 226"/>
                <a:gd name="T17" fmla="*/ 129 h 138"/>
                <a:gd name="T18" fmla="*/ 74 w 226"/>
                <a:gd name="T19" fmla="*/ 122 h 138"/>
                <a:gd name="T20" fmla="*/ 91 w 226"/>
                <a:gd name="T21" fmla="*/ 112 h 138"/>
                <a:gd name="T22" fmla="*/ 107 w 226"/>
                <a:gd name="T23" fmla="*/ 103 h 138"/>
                <a:gd name="T24" fmla="*/ 124 w 226"/>
                <a:gd name="T25" fmla="*/ 96 h 138"/>
                <a:gd name="T26" fmla="*/ 141 w 226"/>
                <a:gd name="T27" fmla="*/ 86 h 138"/>
                <a:gd name="T28" fmla="*/ 150 w 226"/>
                <a:gd name="T29" fmla="*/ 77 h 138"/>
                <a:gd name="T30" fmla="*/ 162 w 226"/>
                <a:gd name="T31" fmla="*/ 69 h 138"/>
                <a:gd name="T32" fmla="*/ 174 w 226"/>
                <a:gd name="T33" fmla="*/ 60 h 138"/>
                <a:gd name="T34" fmla="*/ 186 w 226"/>
                <a:gd name="T35" fmla="*/ 53 h 138"/>
                <a:gd name="T36" fmla="*/ 198 w 226"/>
                <a:gd name="T37" fmla="*/ 43 h 138"/>
                <a:gd name="T38" fmla="*/ 207 w 226"/>
                <a:gd name="T39" fmla="*/ 36 h 138"/>
                <a:gd name="T40" fmla="*/ 219 w 226"/>
                <a:gd name="T41" fmla="*/ 24 h 138"/>
                <a:gd name="T42" fmla="*/ 226 w 226"/>
                <a:gd name="T43" fmla="*/ 12 h 138"/>
                <a:gd name="T44" fmla="*/ 226 w 226"/>
                <a:gd name="T45" fmla="*/ 10 h 138"/>
                <a:gd name="T46" fmla="*/ 226 w 226"/>
                <a:gd name="T47" fmla="*/ 8 h 138"/>
                <a:gd name="T48" fmla="*/ 226 w 226"/>
                <a:gd name="T49" fmla="*/ 8 h 138"/>
                <a:gd name="T50" fmla="*/ 226 w 226"/>
                <a:gd name="T51" fmla="*/ 8 h 138"/>
                <a:gd name="T52" fmla="*/ 224 w 226"/>
                <a:gd name="T53" fmla="*/ 5 h 138"/>
                <a:gd name="T54" fmla="*/ 224 w 226"/>
                <a:gd name="T55" fmla="*/ 5 h 138"/>
                <a:gd name="T56" fmla="*/ 224 w 226"/>
                <a:gd name="T57" fmla="*/ 5 h 138"/>
                <a:gd name="T58" fmla="*/ 222 w 226"/>
                <a:gd name="T59" fmla="*/ 3 h 138"/>
                <a:gd name="T60" fmla="*/ 207 w 226"/>
                <a:gd name="T61" fmla="*/ 0 h 138"/>
                <a:gd name="T62" fmla="*/ 191 w 226"/>
                <a:gd name="T63" fmla="*/ 12 h 138"/>
                <a:gd name="T64" fmla="*/ 174 w 226"/>
                <a:gd name="T65" fmla="*/ 22 h 138"/>
                <a:gd name="T66" fmla="*/ 160 w 226"/>
                <a:gd name="T67" fmla="*/ 34 h 138"/>
                <a:gd name="T68" fmla="*/ 145 w 226"/>
                <a:gd name="T69" fmla="*/ 46 h 138"/>
                <a:gd name="T70" fmla="*/ 129 w 226"/>
                <a:gd name="T71" fmla="*/ 55 h 138"/>
                <a:gd name="T72" fmla="*/ 112 w 226"/>
                <a:gd name="T73" fmla="*/ 65 h 138"/>
                <a:gd name="T74" fmla="*/ 93 w 226"/>
                <a:gd name="T75" fmla="*/ 74 h 138"/>
                <a:gd name="T76" fmla="*/ 74 w 226"/>
                <a:gd name="T77" fmla="*/ 84 h 138"/>
                <a:gd name="T78" fmla="*/ 5 w 226"/>
                <a:gd name="T79" fmla="*/ 117 h 138"/>
                <a:gd name="T80" fmla="*/ 3 w 226"/>
                <a:gd name="T81" fmla="*/ 119 h 138"/>
                <a:gd name="T82" fmla="*/ 3 w 226"/>
                <a:gd name="T83" fmla="*/ 122 h 138"/>
                <a:gd name="T84" fmla="*/ 0 w 226"/>
                <a:gd name="T85" fmla="*/ 127 h 138"/>
                <a:gd name="T86" fmla="*/ 0 w 226"/>
                <a:gd name="T8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38">
                  <a:moveTo>
                    <a:pt x="0" y="129"/>
                  </a:moveTo>
                  <a:lnTo>
                    <a:pt x="0" y="134"/>
                  </a:lnTo>
                  <a:lnTo>
                    <a:pt x="0" y="136"/>
                  </a:lnTo>
                  <a:lnTo>
                    <a:pt x="3" y="136"/>
                  </a:lnTo>
                  <a:lnTo>
                    <a:pt x="3" y="136"/>
                  </a:lnTo>
                  <a:lnTo>
                    <a:pt x="3" y="138"/>
                  </a:lnTo>
                  <a:lnTo>
                    <a:pt x="22" y="138"/>
                  </a:lnTo>
                  <a:lnTo>
                    <a:pt x="38" y="134"/>
                  </a:lnTo>
                  <a:lnTo>
                    <a:pt x="57" y="129"/>
                  </a:lnTo>
                  <a:lnTo>
                    <a:pt x="74" y="122"/>
                  </a:lnTo>
                  <a:lnTo>
                    <a:pt x="91" y="112"/>
                  </a:lnTo>
                  <a:lnTo>
                    <a:pt x="107" y="103"/>
                  </a:lnTo>
                  <a:lnTo>
                    <a:pt x="124" y="96"/>
                  </a:lnTo>
                  <a:lnTo>
                    <a:pt x="141" y="86"/>
                  </a:lnTo>
                  <a:lnTo>
                    <a:pt x="150" y="77"/>
                  </a:lnTo>
                  <a:lnTo>
                    <a:pt x="162" y="69"/>
                  </a:lnTo>
                  <a:lnTo>
                    <a:pt x="174" y="60"/>
                  </a:lnTo>
                  <a:lnTo>
                    <a:pt x="186" y="53"/>
                  </a:lnTo>
                  <a:lnTo>
                    <a:pt x="198" y="43"/>
                  </a:lnTo>
                  <a:lnTo>
                    <a:pt x="207" y="36"/>
                  </a:lnTo>
                  <a:lnTo>
                    <a:pt x="219" y="24"/>
                  </a:lnTo>
                  <a:lnTo>
                    <a:pt x="226" y="12"/>
                  </a:lnTo>
                  <a:lnTo>
                    <a:pt x="226" y="10"/>
                  </a:lnTo>
                  <a:lnTo>
                    <a:pt x="226" y="8"/>
                  </a:lnTo>
                  <a:lnTo>
                    <a:pt x="226" y="8"/>
                  </a:lnTo>
                  <a:lnTo>
                    <a:pt x="226" y="8"/>
                  </a:lnTo>
                  <a:lnTo>
                    <a:pt x="224" y="5"/>
                  </a:lnTo>
                  <a:lnTo>
                    <a:pt x="224" y="5"/>
                  </a:lnTo>
                  <a:lnTo>
                    <a:pt x="224" y="5"/>
                  </a:lnTo>
                  <a:lnTo>
                    <a:pt x="222" y="3"/>
                  </a:lnTo>
                  <a:lnTo>
                    <a:pt x="207" y="0"/>
                  </a:lnTo>
                  <a:lnTo>
                    <a:pt x="191" y="12"/>
                  </a:lnTo>
                  <a:lnTo>
                    <a:pt x="174" y="22"/>
                  </a:lnTo>
                  <a:lnTo>
                    <a:pt x="160" y="34"/>
                  </a:lnTo>
                  <a:lnTo>
                    <a:pt x="145" y="46"/>
                  </a:lnTo>
                  <a:lnTo>
                    <a:pt x="129" y="55"/>
                  </a:lnTo>
                  <a:lnTo>
                    <a:pt x="112" y="65"/>
                  </a:lnTo>
                  <a:lnTo>
                    <a:pt x="93" y="74"/>
                  </a:lnTo>
                  <a:lnTo>
                    <a:pt x="74" y="84"/>
                  </a:lnTo>
                  <a:lnTo>
                    <a:pt x="5" y="117"/>
                  </a:lnTo>
                  <a:lnTo>
                    <a:pt x="3" y="119"/>
                  </a:lnTo>
                  <a:lnTo>
                    <a:pt x="3" y="122"/>
                  </a:lnTo>
                  <a:lnTo>
                    <a:pt x="0" y="127"/>
                  </a:lnTo>
                  <a:lnTo>
                    <a:pt x="0" y="12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1" name="Freeform 14"/>
            <p:cNvSpPr>
              <a:spLocks/>
            </p:cNvSpPr>
            <p:nvPr/>
          </p:nvSpPr>
          <p:spPr bwMode="auto">
            <a:xfrm>
              <a:off x="2218" y="636"/>
              <a:ext cx="128" cy="514"/>
            </a:xfrm>
            <a:custGeom>
              <a:avLst/>
              <a:gdLst>
                <a:gd name="T0" fmla="*/ 0 w 128"/>
                <a:gd name="T1" fmla="*/ 492 h 514"/>
                <a:gd name="T2" fmla="*/ 2 w 128"/>
                <a:gd name="T3" fmla="*/ 509 h 514"/>
                <a:gd name="T4" fmla="*/ 5 w 128"/>
                <a:gd name="T5" fmla="*/ 509 h 514"/>
                <a:gd name="T6" fmla="*/ 7 w 128"/>
                <a:gd name="T7" fmla="*/ 511 h 514"/>
                <a:gd name="T8" fmla="*/ 9 w 128"/>
                <a:gd name="T9" fmla="*/ 511 h 514"/>
                <a:gd name="T10" fmla="*/ 12 w 128"/>
                <a:gd name="T11" fmla="*/ 514 h 514"/>
                <a:gd name="T12" fmla="*/ 21 w 128"/>
                <a:gd name="T13" fmla="*/ 507 h 514"/>
                <a:gd name="T14" fmla="*/ 33 w 128"/>
                <a:gd name="T15" fmla="*/ 488 h 514"/>
                <a:gd name="T16" fmla="*/ 45 w 128"/>
                <a:gd name="T17" fmla="*/ 471 h 514"/>
                <a:gd name="T18" fmla="*/ 57 w 128"/>
                <a:gd name="T19" fmla="*/ 452 h 514"/>
                <a:gd name="T20" fmla="*/ 69 w 128"/>
                <a:gd name="T21" fmla="*/ 430 h 514"/>
                <a:gd name="T22" fmla="*/ 78 w 128"/>
                <a:gd name="T23" fmla="*/ 411 h 514"/>
                <a:gd name="T24" fmla="*/ 88 w 128"/>
                <a:gd name="T25" fmla="*/ 390 h 514"/>
                <a:gd name="T26" fmla="*/ 95 w 128"/>
                <a:gd name="T27" fmla="*/ 366 h 514"/>
                <a:gd name="T28" fmla="*/ 100 w 128"/>
                <a:gd name="T29" fmla="*/ 342 h 514"/>
                <a:gd name="T30" fmla="*/ 121 w 128"/>
                <a:gd name="T31" fmla="*/ 257 h 514"/>
                <a:gd name="T32" fmla="*/ 128 w 128"/>
                <a:gd name="T33" fmla="*/ 171 h 514"/>
                <a:gd name="T34" fmla="*/ 124 w 128"/>
                <a:gd name="T35" fmla="*/ 85 h 514"/>
                <a:gd name="T36" fmla="*/ 102 w 128"/>
                <a:gd name="T37" fmla="*/ 2 h 514"/>
                <a:gd name="T38" fmla="*/ 102 w 128"/>
                <a:gd name="T39" fmla="*/ 2 h 514"/>
                <a:gd name="T40" fmla="*/ 100 w 128"/>
                <a:gd name="T41" fmla="*/ 0 h 514"/>
                <a:gd name="T42" fmla="*/ 100 w 128"/>
                <a:gd name="T43" fmla="*/ 0 h 514"/>
                <a:gd name="T44" fmla="*/ 97 w 128"/>
                <a:gd name="T45" fmla="*/ 0 h 514"/>
                <a:gd name="T46" fmla="*/ 47 w 128"/>
                <a:gd name="T47" fmla="*/ 38 h 514"/>
                <a:gd name="T48" fmla="*/ 62 w 128"/>
                <a:gd name="T49" fmla="*/ 85 h 514"/>
                <a:gd name="T50" fmla="*/ 62 w 128"/>
                <a:gd name="T51" fmla="*/ 97 h 514"/>
                <a:gd name="T52" fmla="*/ 64 w 128"/>
                <a:gd name="T53" fmla="*/ 111 h 514"/>
                <a:gd name="T54" fmla="*/ 66 w 128"/>
                <a:gd name="T55" fmla="*/ 123 h 514"/>
                <a:gd name="T56" fmla="*/ 66 w 128"/>
                <a:gd name="T57" fmla="*/ 138 h 514"/>
                <a:gd name="T58" fmla="*/ 74 w 128"/>
                <a:gd name="T59" fmla="*/ 204 h 514"/>
                <a:gd name="T60" fmla="*/ 74 w 128"/>
                <a:gd name="T61" fmla="*/ 271 h 514"/>
                <a:gd name="T62" fmla="*/ 64 w 128"/>
                <a:gd name="T63" fmla="*/ 340 h 514"/>
                <a:gd name="T64" fmla="*/ 50 w 128"/>
                <a:gd name="T65" fmla="*/ 407 h 514"/>
                <a:gd name="T66" fmla="*/ 38 w 128"/>
                <a:gd name="T67" fmla="*/ 430 h 514"/>
                <a:gd name="T68" fmla="*/ 26 w 128"/>
                <a:gd name="T69" fmla="*/ 452 h 514"/>
                <a:gd name="T70" fmla="*/ 12 w 128"/>
                <a:gd name="T71" fmla="*/ 473 h 514"/>
                <a:gd name="T72" fmla="*/ 0 w 128"/>
                <a:gd name="T73" fmla="*/ 49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514">
                  <a:moveTo>
                    <a:pt x="0" y="492"/>
                  </a:moveTo>
                  <a:lnTo>
                    <a:pt x="2" y="509"/>
                  </a:lnTo>
                  <a:lnTo>
                    <a:pt x="5" y="509"/>
                  </a:lnTo>
                  <a:lnTo>
                    <a:pt x="7" y="511"/>
                  </a:lnTo>
                  <a:lnTo>
                    <a:pt x="9" y="511"/>
                  </a:lnTo>
                  <a:lnTo>
                    <a:pt x="12" y="514"/>
                  </a:lnTo>
                  <a:lnTo>
                    <a:pt x="21" y="507"/>
                  </a:lnTo>
                  <a:lnTo>
                    <a:pt x="33" y="488"/>
                  </a:lnTo>
                  <a:lnTo>
                    <a:pt x="45" y="471"/>
                  </a:lnTo>
                  <a:lnTo>
                    <a:pt x="57" y="452"/>
                  </a:lnTo>
                  <a:lnTo>
                    <a:pt x="69" y="430"/>
                  </a:lnTo>
                  <a:lnTo>
                    <a:pt x="78" y="411"/>
                  </a:lnTo>
                  <a:lnTo>
                    <a:pt x="88" y="390"/>
                  </a:lnTo>
                  <a:lnTo>
                    <a:pt x="95" y="366"/>
                  </a:lnTo>
                  <a:lnTo>
                    <a:pt x="100" y="342"/>
                  </a:lnTo>
                  <a:lnTo>
                    <a:pt x="121" y="257"/>
                  </a:lnTo>
                  <a:lnTo>
                    <a:pt x="128" y="171"/>
                  </a:lnTo>
                  <a:lnTo>
                    <a:pt x="124" y="85"/>
                  </a:lnTo>
                  <a:lnTo>
                    <a:pt x="102" y="2"/>
                  </a:lnTo>
                  <a:lnTo>
                    <a:pt x="102" y="2"/>
                  </a:lnTo>
                  <a:lnTo>
                    <a:pt x="100" y="0"/>
                  </a:lnTo>
                  <a:lnTo>
                    <a:pt x="100" y="0"/>
                  </a:lnTo>
                  <a:lnTo>
                    <a:pt x="97" y="0"/>
                  </a:lnTo>
                  <a:lnTo>
                    <a:pt x="47" y="38"/>
                  </a:lnTo>
                  <a:lnTo>
                    <a:pt x="62" y="85"/>
                  </a:lnTo>
                  <a:lnTo>
                    <a:pt x="62" y="97"/>
                  </a:lnTo>
                  <a:lnTo>
                    <a:pt x="64" y="111"/>
                  </a:lnTo>
                  <a:lnTo>
                    <a:pt x="66" y="123"/>
                  </a:lnTo>
                  <a:lnTo>
                    <a:pt x="66" y="138"/>
                  </a:lnTo>
                  <a:lnTo>
                    <a:pt x="74" y="204"/>
                  </a:lnTo>
                  <a:lnTo>
                    <a:pt x="74" y="271"/>
                  </a:lnTo>
                  <a:lnTo>
                    <a:pt x="64" y="340"/>
                  </a:lnTo>
                  <a:lnTo>
                    <a:pt x="50" y="407"/>
                  </a:lnTo>
                  <a:lnTo>
                    <a:pt x="38" y="430"/>
                  </a:lnTo>
                  <a:lnTo>
                    <a:pt x="26" y="452"/>
                  </a:lnTo>
                  <a:lnTo>
                    <a:pt x="12" y="473"/>
                  </a:lnTo>
                  <a:lnTo>
                    <a:pt x="0" y="49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2" name="Freeform 15"/>
            <p:cNvSpPr>
              <a:spLocks/>
            </p:cNvSpPr>
            <p:nvPr/>
          </p:nvSpPr>
          <p:spPr bwMode="auto">
            <a:xfrm>
              <a:off x="2403" y="207"/>
              <a:ext cx="691" cy="360"/>
            </a:xfrm>
            <a:custGeom>
              <a:avLst/>
              <a:gdLst>
                <a:gd name="T0" fmla="*/ 0 w 691"/>
                <a:gd name="T1" fmla="*/ 319 h 360"/>
                <a:gd name="T2" fmla="*/ 0 w 691"/>
                <a:gd name="T3" fmla="*/ 324 h 360"/>
                <a:gd name="T4" fmla="*/ 12 w 691"/>
                <a:gd name="T5" fmla="*/ 343 h 360"/>
                <a:gd name="T6" fmla="*/ 31 w 691"/>
                <a:gd name="T7" fmla="*/ 338 h 360"/>
                <a:gd name="T8" fmla="*/ 46 w 691"/>
                <a:gd name="T9" fmla="*/ 326 h 360"/>
                <a:gd name="T10" fmla="*/ 65 w 691"/>
                <a:gd name="T11" fmla="*/ 302 h 360"/>
                <a:gd name="T12" fmla="*/ 91 w 691"/>
                <a:gd name="T13" fmla="*/ 288 h 360"/>
                <a:gd name="T14" fmla="*/ 146 w 691"/>
                <a:gd name="T15" fmla="*/ 245 h 360"/>
                <a:gd name="T16" fmla="*/ 203 w 691"/>
                <a:gd name="T17" fmla="*/ 205 h 360"/>
                <a:gd name="T18" fmla="*/ 262 w 691"/>
                <a:gd name="T19" fmla="*/ 167 h 360"/>
                <a:gd name="T20" fmla="*/ 324 w 691"/>
                <a:gd name="T21" fmla="*/ 131 h 360"/>
                <a:gd name="T22" fmla="*/ 389 w 691"/>
                <a:gd name="T23" fmla="*/ 100 h 360"/>
                <a:gd name="T24" fmla="*/ 458 w 691"/>
                <a:gd name="T25" fmla="*/ 74 h 360"/>
                <a:gd name="T26" fmla="*/ 529 w 691"/>
                <a:gd name="T27" fmla="*/ 52 h 360"/>
                <a:gd name="T28" fmla="*/ 608 w 691"/>
                <a:gd name="T29" fmla="*/ 36 h 360"/>
                <a:gd name="T30" fmla="*/ 610 w 691"/>
                <a:gd name="T31" fmla="*/ 36 h 360"/>
                <a:gd name="T32" fmla="*/ 612 w 691"/>
                <a:gd name="T33" fmla="*/ 36 h 360"/>
                <a:gd name="T34" fmla="*/ 615 w 691"/>
                <a:gd name="T35" fmla="*/ 38 h 360"/>
                <a:gd name="T36" fmla="*/ 615 w 691"/>
                <a:gd name="T37" fmla="*/ 43 h 360"/>
                <a:gd name="T38" fmla="*/ 596 w 691"/>
                <a:gd name="T39" fmla="*/ 72 h 360"/>
                <a:gd name="T40" fmla="*/ 581 w 691"/>
                <a:gd name="T41" fmla="*/ 107 h 360"/>
                <a:gd name="T42" fmla="*/ 558 w 691"/>
                <a:gd name="T43" fmla="*/ 191 h 360"/>
                <a:gd name="T44" fmla="*/ 558 w 691"/>
                <a:gd name="T45" fmla="*/ 276 h 360"/>
                <a:gd name="T46" fmla="*/ 567 w 691"/>
                <a:gd name="T47" fmla="*/ 300 h 360"/>
                <a:gd name="T48" fmla="*/ 579 w 691"/>
                <a:gd name="T49" fmla="*/ 319 h 360"/>
                <a:gd name="T50" fmla="*/ 598 w 691"/>
                <a:gd name="T51" fmla="*/ 343 h 360"/>
                <a:gd name="T52" fmla="*/ 624 w 691"/>
                <a:gd name="T53" fmla="*/ 360 h 360"/>
                <a:gd name="T54" fmla="*/ 643 w 691"/>
                <a:gd name="T55" fmla="*/ 350 h 360"/>
                <a:gd name="T56" fmla="*/ 648 w 691"/>
                <a:gd name="T57" fmla="*/ 345 h 360"/>
                <a:gd name="T58" fmla="*/ 627 w 691"/>
                <a:gd name="T59" fmla="*/ 310 h 360"/>
                <a:gd name="T60" fmla="*/ 593 w 691"/>
                <a:gd name="T61" fmla="*/ 233 h 360"/>
                <a:gd name="T62" fmla="*/ 600 w 691"/>
                <a:gd name="T63" fmla="*/ 176 h 360"/>
                <a:gd name="T64" fmla="*/ 610 w 691"/>
                <a:gd name="T65" fmla="*/ 152 h 360"/>
                <a:gd name="T66" fmla="*/ 622 w 691"/>
                <a:gd name="T67" fmla="*/ 124 h 360"/>
                <a:gd name="T68" fmla="*/ 638 w 691"/>
                <a:gd name="T69" fmla="*/ 91 h 360"/>
                <a:gd name="T70" fmla="*/ 658 w 691"/>
                <a:gd name="T71" fmla="*/ 60 h 360"/>
                <a:gd name="T72" fmla="*/ 677 w 691"/>
                <a:gd name="T73" fmla="*/ 31 h 360"/>
                <a:gd name="T74" fmla="*/ 688 w 691"/>
                <a:gd name="T75" fmla="*/ 14 h 360"/>
                <a:gd name="T76" fmla="*/ 691 w 691"/>
                <a:gd name="T77" fmla="*/ 10 h 360"/>
                <a:gd name="T78" fmla="*/ 688 w 691"/>
                <a:gd name="T79" fmla="*/ 7 h 360"/>
                <a:gd name="T80" fmla="*/ 681 w 691"/>
                <a:gd name="T81" fmla="*/ 0 h 360"/>
                <a:gd name="T82" fmla="*/ 638 w 691"/>
                <a:gd name="T83" fmla="*/ 5 h 360"/>
                <a:gd name="T84" fmla="*/ 562 w 691"/>
                <a:gd name="T85" fmla="*/ 17 h 360"/>
                <a:gd name="T86" fmla="*/ 484 w 691"/>
                <a:gd name="T87" fmla="*/ 36 h 360"/>
                <a:gd name="T88" fmla="*/ 408 w 691"/>
                <a:gd name="T89" fmla="*/ 57 h 360"/>
                <a:gd name="T90" fmla="*/ 360 w 691"/>
                <a:gd name="T91" fmla="*/ 69 h 360"/>
                <a:gd name="T92" fmla="*/ 341 w 691"/>
                <a:gd name="T93" fmla="*/ 74 h 360"/>
                <a:gd name="T94" fmla="*/ 322 w 691"/>
                <a:gd name="T95" fmla="*/ 79 h 360"/>
                <a:gd name="T96" fmla="*/ 305 w 691"/>
                <a:gd name="T97" fmla="*/ 86 h 360"/>
                <a:gd name="T98" fmla="*/ 270 w 691"/>
                <a:gd name="T99" fmla="*/ 100 h 360"/>
                <a:gd name="T100" fmla="*/ 222 w 691"/>
                <a:gd name="T101" fmla="*/ 122 h 360"/>
                <a:gd name="T102" fmla="*/ 179 w 691"/>
                <a:gd name="T103" fmla="*/ 150 h 360"/>
                <a:gd name="T104" fmla="*/ 139 w 691"/>
                <a:gd name="T105" fmla="*/ 181 h 360"/>
                <a:gd name="T106" fmla="*/ 117 w 691"/>
                <a:gd name="T107" fmla="*/ 202 h 360"/>
                <a:gd name="T108" fmla="*/ 112 w 691"/>
                <a:gd name="T109" fmla="*/ 202 h 360"/>
                <a:gd name="T110" fmla="*/ 98 w 691"/>
                <a:gd name="T111" fmla="*/ 219 h 360"/>
                <a:gd name="T112" fmla="*/ 70 w 691"/>
                <a:gd name="T113" fmla="*/ 245 h 360"/>
                <a:gd name="T114" fmla="*/ 41 w 691"/>
                <a:gd name="T115" fmla="*/ 271 h 360"/>
                <a:gd name="T116" fmla="*/ 12 w 691"/>
                <a:gd name="T117" fmla="*/ 30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1" h="360">
                  <a:moveTo>
                    <a:pt x="0" y="319"/>
                  </a:moveTo>
                  <a:lnTo>
                    <a:pt x="0" y="319"/>
                  </a:lnTo>
                  <a:lnTo>
                    <a:pt x="0" y="321"/>
                  </a:lnTo>
                  <a:lnTo>
                    <a:pt x="0" y="324"/>
                  </a:lnTo>
                  <a:lnTo>
                    <a:pt x="0" y="326"/>
                  </a:lnTo>
                  <a:lnTo>
                    <a:pt x="12" y="343"/>
                  </a:lnTo>
                  <a:lnTo>
                    <a:pt x="24" y="343"/>
                  </a:lnTo>
                  <a:lnTo>
                    <a:pt x="31" y="338"/>
                  </a:lnTo>
                  <a:lnTo>
                    <a:pt x="39" y="333"/>
                  </a:lnTo>
                  <a:lnTo>
                    <a:pt x="46" y="326"/>
                  </a:lnTo>
                  <a:lnTo>
                    <a:pt x="55" y="314"/>
                  </a:lnTo>
                  <a:lnTo>
                    <a:pt x="65" y="302"/>
                  </a:lnTo>
                  <a:lnTo>
                    <a:pt x="77" y="295"/>
                  </a:lnTo>
                  <a:lnTo>
                    <a:pt x="91" y="288"/>
                  </a:lnTo>
                  <a:lnTo>
                    <a:pt x="120" y="267"/>
                  </a:lnTo>
                  <a:lnTo>
                    <a:pt x="146" y="245"/>
                  </a:lnTo>
                  <a:lnTo>
                    <a:pt x="174" y="224"/>
                  </a:lnTo>
                  <a:lnTo>
                    <a:pt x="203" y="205"/>
                  </a:lnTo>
                  <a:lnTo>
                    <a:pt x="234" y="186"/>
                  </a:lnTo>
                  <a:lnTo>
                    <a:pt x="262" y="167"/>
                  </a:lnTo>
                  <a:lnTo>
                    <a:pt x="293" y="148"/>
                  </a:lnTo>
                  <a:lnTo>
                    <a:pt x="324" y="131"/>
                  </a:lnTo>
                  <a:lnTo>
                    <a:pt x="355" y="114"/>
                  </a:lnTo>
                  <a:lnTo>
                    <a:pt x="389" y="100"/>
                  </a:lnTo>
                  <a:lnTo>
                    <a:pt x="422" y="86"/>
                  </a:lnTo>
                  <a:lnTo>
                    <a:pt x="458" y="74"/>
                  </a:lnTo>
                  <a:lnTo>
                    <a:pt x="493" y="62"/>
                  </a:lnTo>
                  <a:lnTo>
                    <a:pt x="529" y="52"/>
                  </a:lnTo>
                  <a:lnTo>
                    <a:pt x="567" y="43"/>
                  </a:lnTo>
                  <a:lnTo>
                    <a:pt x="608" y="36"/>
                  </a:lnTo>
                  <a:lnTo>
                    <a:pt x="610" y="36"/>
                  </a:lnTo>
                  <a:lnTo>
                    <a:pt x="610" y="36"/>
                  </a:lnTo>
                  <a:lnTo>
                    <a:pt x="612" y="36"/>
                  </a:lnTo>
                  <a:lnTo>
                    <a:pt x="612" y="36"/>
                  </a:lnTo>
                  <a:lnTo>
                    <a:pt x="615" y="36"/>
                  </a:lnTo>
                  <a:lnTo>
                    <a:pt x="615" y="38"/>
                  </a:lnTo>
                  <a:lnTo>
                    <a:pt x="615" y="41"/>
                  </a:lnTo>
                  <a:lnTo>
                    <a:pt x="615" y="43"/>
                  </a:lnTo>
                  <a:lnTo>
                    <a:pt x="603" y="55"/>
                  </a:lnTo>
                  <a:lnTo>
                    <a:pt x="596" y="72"/>
                  </a:lnTo>
                  <a:lnTo>
                    <a:pt x="591" y="88"/>
                  </a:lnTo>
                  <a:lnTo>
                    <a:pt x="581" y="107"/>
                  </a:lnTo>
                  <a:lnTo>
                    <a:pt x="569" y="148"/>
                  </a:lnTo>
                  <a:lnTo>
                    <a:pt x="558" y="191"/>
                  </a:lnTo>
                  <a:lnTo>
                    <a:pt x="553" y="233"/>
                  </a:lnTo>
                  <a:lnTo>
                    <a:pt x="558" y="276"/>
                  </a:lnTo>
                  <a:lnTo>
                    <a:pt x="562" y="288"/>
                  </a:lnTo>
                  <a:lnTo>
                    <a:pt x="567" y="300"/>
                  </a:lnTo>
                  <a:lnTo>
                    <a:pt x="572" y="310"/>
                  </a:lnTo>
                  <a:lnTo>
                    <a:pt x="579" y="319"/>
                  </a:lnTo>
                  <a:lnTo>
                    <a:pt x="586" y="331"/>
                  </a:lnTo>
                  <a:lnTo>
                    <a:pt x="598" y="343"/>
                  </a:lnTo>
                  <a:lnTo>
                    <a:pt x="610" y="352"/>
                  </a:lnTo>
                  <a:lnTo>
                    <a:pt x="624" y="360"/>
                  </a:lnTo>
                  <a:lnTo>
                    <a:pt x="643" y="352"/>
                  </a:lnTo>
                  <a:lnTo>
                    <a:pt x="643" y="350"/>
                  </a:lnTo>
                  <a:lnTo>
                    <a:pt x="646" y="348"/>
                  </a:lnTo>
                  <a:lnTo>
                    <a:pt x="648" y="345"/>
                  </a:lnTo>
                  <a:lnTo>
                    <a:pt x="648" y="343"/>
                  </a:lnTo>
                  <a:lnTo>
                    <a:pt x="627" y="310"/>
                  </a:lnTo>
                  <a:lnTo>
                    <a:pt x="605" y="274"/>
                  </a:lnTo>
                  <a:lnTo>
                    <a:pt x="593" y="233"/>
                  </a:lnTo>
                  <a:lnTo>
                    <a:pt x="598" y="191"/>
                  </a:lnTo>
                  <a:lnTo>
                    <a:pt x="600" y="176"/>
                  </a:lnTo>
                  <a:lnTo>
                    <a:pt x="605" y="164"/>
                  </a:lnTo>
                  <a:lnTo>
                    <a:pt x="610" y="152"/>
                  </a:lnTo>
                  <a:lnTo>
                    <a:pt x="612" y="141"/>
                  </a:lnTo>
                  <a:lnTo>
                    <a:pt x="622" y="124"/>
                  </a:lnTo>
                  <a:lnTo>
                    <a:pt x="631" y="107"/>
                  </a:lnTo>
                  <a:lnTo>
                    <a:pt x="638" y="91"/>
                  </a:lnTo>
                  <a:lnTo>
                    <a:pt x="648" y="74"/>
                  </a:lnTo>
                  <a:lnTo>
                    <a:pt x="658" y="60"/>
                  </a:lnTo>
                  <a:lnTo>
                    <a:pt x="667" y="45"/>
                  </a:lnTo>
                  <a:lnTo>
                    <a:pt x="677" y="31"/>
                  </a:lnTo>
                  <a:lnTo>
                    <a:pt x="686" y="17"/>
                  </a:lnTo>
                  <a:lnTo>
                    <a:pt x="688" y="14"/>
                  </a:lnTo>
                  <a:lnTo>
                    <a:pt x="688" y="12"/>
                  </a:lnTo>
                  <a:lnTo>
                    <a:pt x="691" y="10"/>
                  </a:lnTo>
                  <a:lnTo>
                    <a:pt x="691" y="10"/>
                  </a:lnTo>
                  <a:lnTo>
                    <a:pt x="688" y="7"/>
                  </a:lnTo>
                  <a:lnTo>
                    <a:pt x="684" y="5"/>
                  </a:lnTo>
                  <a:lnTo>
                    <a:pt x="681" y="0"/>
                  </a:lnTo>
                  <a:lnTo>
                    <a:pt x="677" y="0"/>
                  </a:lnTo>
                  <a:lnTo>
                    <a:pt x="638" y="5"/>
                  </a:lnTo>
                  <a:lnTo>
                    <a:pt x="600" y="10"/>
                  </a:lnTo>
                  <a:lnTo>
                    <a:pt x="562" y="17"/>
                  </a:lnTo>
                  <a:lnTo>
                    <a:pt x="524" y="26"/>
                  </a:lnTo>
                  <a:lnTo>
                    <a:pt x="484" y="36"/>
                  </a:lnTo>
                  <a:lnTo>
                    <a:pt x="446" y="45"/>
                  </a:lnTo>
                  <a:lnTo>
                    <a:pt x="408" y="57"/>
                  </a:lnTo>
                  <a:lnTo>
                    <a:pt x="369" y="69"/>
                  </a:lnTo>
                  <a:lnTo>
                    <a:pt x="360" y="69"/>
                  </a:lnTo>
                  <a:lnTo>
                    <a:pt x="350" y="72"/>
                  </a:lnTo>
                  <a:lnTo>
                    <a:pt x="341" y="74"/>
                  </a:lnTo>
                  <a:lnTo>
                    <a:pt x="331" y="76"/>
                  </a:lnTo>
                  <a:lnTo>
                    <a:pt x="322" y="79"/>
                  </a:lnTo>
                  <a:lnTo>
                    <a:pt x="315" y="81"/>
                  </a:lnTo>
                  <a:lnTo>
                    <a:pt x="305" y="86"/>
                  </a:lnTo>
                  <a:lnTo>
                    <a:pt x="296" y="88"/>
                  </a:lnTo>
                  <a:lnTo>
                    <a:pt x="270" y="100"/>
                  </a:lnTo>
                  <a:lnTo>
                    <a:pt x="246" y="110"/>
                  </a:lnTo>
                  <a:lnTo>
                    <a:pt x="222" y="122"/>
                  </a:lnTo>
                  <a:lnTo>
                    <a:pt x="200" y="136"/>
                  </a:lnTo>
                  <a:lnTo>
                    <a:pt x="179" y="150"/>
                  </a:lnTo>
                  <a:lnTo>
                    <a:pt x="158" y="164"/>
                  </a:lnTo>
                  <a:lnTo>
                    <a:pt x="139" y="181"/>
                  </a:lnTo>
                  <a:lnTo>
                    <a:pt x="120" y="200"/>
                  </a:lnTo>
                  <a:lnTo>
                    <a:pt x="117" y="202"/>
                  </a:lnTo>
                  <a:lnTo>
                    <a:pt x="115" y="202"/>
                  </a:lnTo>
                  <a:lnTo>
                    <a:pt x="112" y="202"/>
                  </a:lnTo>
                  <a:lnTo>
                    <a:pt x="110" y="205"/>
                  </a:lnTo>
                  <a:lnTo>
                    <a:pt x="98" y="219"/>
                  </a:lnTo>
                  <a:lnTo>
                    <a:pt x="84" y="231"/>
                  </a:lnTo>
                  <a:lnTo>
                    <a:pt x="70" y="245"/>
                  </a:lnTo>
                  <a:lnTo>
                    <a:pt x="55" y="257"/>
                  </a:lnTo>
                  <a:lnTo>
                    <a:pt x="41" y="271"/>
                  </a:lnTo>
                  <a:lnTo>
                    <a:pt x="27" y="286"/>
                  </a:lnTo>
                  <a:lnTo>
                    <a:pt x="12" y="302"/>
                  </a:lnTo>
                  <a:lnTo>
                    <a:pt x="0" y="31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3" name="Freeform 16"/>
            <p:cNvSpPr>
              <a:spLocks/>
            </p:cNvSpPr>
            <p:nvPr/>
          </p:nvSpPr>
          <p:spPr bwMode="auto">
            <a:xfrm>
              <a:off x="2577" y="3392"/>
              <a:ext cx="74" cy="274"/>
            </a:xfrm>
            <a:custGeom>
              <a:avLst/>
              <a:gdLst>
                <a:gd name="T0" fmla="*/ 0 w 74"/>
                <a:gd name="T1" fmla="*/ 267 h 274"/>
                <a:gd name="T2" fmla="*/ 3 w 74"/>
                <a:gd name="T3" fmla="*/ 272 h 274"/>
                <a:gd name="T4" fmla="*/ 12 w 74"/>
                <a:gd name="T5" fmla="*/ 274 h 274"/>
                <a:gd name="T6" fmla="*/ 22 w 74"/>
                <a:gd name="T7" fmla="*/ 272 h 274"/>
                <a:gd name="T8" fmla="*/ 29 w 74"/>
                <a:gd name="T9" fmla="*/ 267 h 274"/>
                <a:gd name="T10" fmla="*/ 38 w 74"/>
                <a:gd name="T11" fmla="*/ 260 h 274"/>
                <a:gd name="T12" fmla="*/ 55 w 74"/>
                <a:gd name="T13" fmla="*/ 200 h 274"/>
                <a:gd name="T14" fmla="*/ 67 w 74"/>
                <a:gd name="T15" fmla="*/ 138 h 274"/>
                <a:gd name="T16" fmla="*/ 72 w 74"/>
                <a:gd name="T17" fmla="*/ 76 h 274"/>
                <a:gd name="T18" fmla="*/ 74 w 74"/>
                <a:gd name="T19" fmla="*/ 15 h 274"/>
                <a:gd name="T20" fmla="*/ 72 w 74"/>
                <a:gd name="T21" fmla="*/ 10 h 274"/>
                <a:gd name="T22" fmla="*/ 69 w 74"/>
                <a:gd name="T23" fmla="*/ 5 h 274"/>
                <a:gd name="T24" fmla="*/ 65 w 74"/>
                <a:gd name="T25" fmla="*/ 3 h 274"/>
                <a:gd name="T26" fmla="*/ 60 w 74"/>
                <a:gd name="T27" fmla="*/ 0 h 274"/>
                <a:gd name="T28" fmla="*/ 55 w 74"/>
                <a:gd name="T29" fmla="*/ 0 h 274"/>
                <a:gd name="T30" fmla="*/ 53 w 74"/>
                <a:gd name="T31" fmla="*/ 3 h 274"/>
                <a:gd name="T32" fmla="*/ 48 w 74"/>
                <a:gd name="T33" fmla="*/ 5 h 274"/>
                <a:gd name="T34" fmla="*/ 43 w 74"/>
                <a:gd name="T35" fmla="*/ 7 h 274"/>
                <a:gd name="T36" fmla="*/ 41 w 74"/>
                <a:gd name="T37" fmla="*/ 31 h 274"/>
                <a:gd name="T38" fmla="*/ 43 w 74"/>
                <a:gd name="T39" fmla="*/ 55 h 274"/>
                <a:gd name="T40" fmla="*/ 41 w 74"/>
                <a:gd name="T41" fmla="*/ 81 h 274"/>
                <a:gd name="T42" fmla="*/ 34 w 74"/>
                <a:gd name="T43" fmla="*/ 103 h 274"/>
                <a:gd name="T44" fmla="*/ 29 w 74"/>
                <a:gd name="T45" fmla="*/ 134 h 274"/>
                <a:gd name="T46" fmla="*/ 24 w 74"/>
                <a:gd name="T47" fmla="*/ 167 h 274"/>
                <a:gd name="T48" fmla="*/ 19 w 74"/>
                <a:gd name="T49" fmla="*/ 198 h 274"/>
                <a:gd name="T50" fmla="*/ 12 w 74"/>
                <a:gd name="T51" fmla="*/ 226 h 274"/>
                <a:gd name="T52" fmla="*/ 7 w 74"/>
                <a:gd name="T53" fmla="*/ 236 h 274"/>
                <a:gd name="T54" fmla="*/ 5 w 74"/>
                <a:gd name="T55" fmla="*/ 245 h 274"/>
                <a:gd name="T56" fmla="*/ 3 w 74"/>
                <a:gd name="T57" fmla="*/ 257 h 274"/>
                <a:gd name="T58" fmla="*/ 0 w 74"/>
                <a:gd name="T59" fmla="*/ 267 h 274"/>
                <a:gd name="T60" fmla="*/ 0 w 74"/>
                <a:gd name="T61" fmla="*/ 26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274">
                  <a:moveTo>
                    <a:pt x="0" y="267"/>
                  </a:moveTo>
                  <a:lnTo>
                    <a:pt x="3" y="272"/>
                  </a:lnTo>
                  <a:lnTo>
                    <a:pt x="12" y="274"/>
                  </a:lnTo>
                  <a:lnTo>
                    <a:pt x="22" y="272"/>
                  </a:lnTo>
                  <a:lnTo>
                    <a:pt x="29" y="267"/>
                  </a:lnTo>
                  <a:lnTo>
                    <a:pt x="38" y="260"/>
                  </a:lnTo>
                  <a:lnTo>
                    <a:pt x="55" y="200"/>
                  </a:lnTo>
                  <a:lnTo>
                    <a:pt x="67" y="138"/>
                  </a:lnTo>
                  <a:lnTo>
                    <a:pt x="72" y="76"/>
                  </a:lnTo>
                  <a:lnTo>
                    <a:pt x="74" y="15"/>
                  </a:lnTo>
                  <a:lnTo>
                    <a:pt x="72" y="10"/>
                  </a:lnTo>
                  <a:lnTo>
                    <a:pt x="69" y="5"/>
                  </a:lnTo>
                  <a:lnTo>
                    <a:pt x="65" y="3"/>
                  </a:lnTo>
                  <a:lnTo>
                    <a:pt x="60" y="0"/>
                  </a:lnTo>
                  <a:lnTo>
                    <a:pt x="55" y="0"/>
                  </a:lnTo>
                  <a:lnTo>
                    <a:pt x="53" y="3"/>
                  </a:lnTo>
                  <a:lnTo>
                    <a:pt x="48" y="5"/>
                  </a:lnTo>
                  <a:lnTo>
                    <a:pt x="43" y="7"/>
                  </a:lnTo>
                  <a:lnTo>
                    <a:pt x="41" y="31"/>
                  </a:lnTo>
                  <a:lnTo>
                    <a:pt x="43" y="55"/>
                  </a:lnTo>
                  <a:lnTo>
                    <a:pt x="41" y="81"/>
                  </a:lnTo>
                  <a:lnTo>
                    <a:pt x="34" y="103"/>
                  </a:lnTo>
                  <a:lnTo>
                    <a:pt x="29" y="134"/>
                  </a:lnTo>
                  <a:lnTo>
                    <a:pt x="24" y="167"/>
                  </a:lnTo>
                  <a:lnTo>
                    <a:pt x="19" y="198"/>
                  </a:lnTo>
                  <a:lnTo>
                    <a:pt x="12" y="226"/>
                  </a:lnTo>
                  <a:lnTo>
                    <a:pt x="7" y="236"/>
                  </a:lnTo>
                  <a:lnTo>
                    <a:pt x="5" y="245"/>
                  </a:lnTo>
                  <a:lnTo>
                    <a:pt x="3" y="257"/>
                  </a:lnTo>
                  <a:lnTo>
                    <a:pt x="0" y="267"/>
                  </a:lnTo>
                  <a:lnTo>
                    <a:pt x="0" y="2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4" name="Freeform 17"/>
            <p:cNvSpPr>
              <a:spLocks/>
            </p:cNvSpPr>
            <p:nvPr/>
          </p:nvSpPr>
          <p:spPr bwMode="auto">
            <a:xfrm>
              <a:off x="2584" y="1864"/>
              <a:ext cx="353" cy="119"/>
            </a:xfrm>
            <a:custGeom>
              <a:avLst/>
              <a:gdLst>
                <a:gd name="T0" fmla="*/ 3 w 353"/>
                <a:gd name="T1" fmla="*/ 67 h 119"/>
                <a:gd name="T2" fmla="*/ 343 w 353"/>
                <a:gd name="T3" fmla="*/ 119 h 119"/>
                <a:gd name="T4" fmla="*/ 346 w 353"/>
                <a:gd name="T5" fmla="*/ 117 h 119"/>
                <a:gd name="T6" fmla="*/ 348 w 353"/>
                <a:gd name="T7" fmla="*/ 112 h 119"/>
                <a:gd name="T8" fmla="*/ 350 w 353"/>
                <a:gd name="T9" fmla="*/ 109 h 119"/>
                <a:gd name="T10" fmla="*/ 353 w 353"/>
                <a:gd name="T11" fmla="*/ 105 h 119"/>
                <a:gd name="T12" fmla="*/ 343 w 353"/>
                <a:gd name="T13" fmla="*/ 88 h 119"/>
                <a:gd name="T14" fmla="*/ 327 w 353"/>
                <a:gd name="T15" fmla="*/ 74 h 119"/>
                <a:gd name="T16" fmla="*/ 310 w 353"/>
                <a:gd name="T17" fmla="*/ 62 h 119"/>
                <a:gd name="T18" fmla="*/ 291 w 353"/>
                <a:gd name="T19" fmla="*/ 52 h 119"/>
                <a:gd name="T20" fmla="*/ 274 w 353"/>
                <a:gd name="T21" fmla="*/ 43 h 119"/>
                <a:gd name="T22" fmla="*/ 255 w 353"/>
                <a:gd name="T23" fmla="*/ 36 h 119"/>
                <a:gd name="T24" fmla="*/ 236 w 353"/>
                <a:gd name="T25" fmla="*/ 31 h 119"/>
                <a:gd name="T26" fmla="*/ 215 w 353"/>
                <a:gd name="T27" fmla="*/ 26 h 119"/>
                <a:gd name="T28" fmla="*/ 196 w 353"/>
                <a:gd name="T29" fmla="*/ 21 h 119"/>
                <a:gd name="T30" fmla="*/ 174 w 353"/>
                <a:gd name="T31" fmla="*/ 19 h 119"/>
                <a:gd name="T32" fmla="*/ 155 w 353"/>
                <a:gd name="T33" fmla="*/ 14 h 119"/>
                <a:gd name="T34" fmla="*/ 136 w 353"/>
                <a:gd name="T35" fmla="*/ 9 h 119"/>
                <a:gd name="T36" fmla="*/ 50 w 353"/>
                <a:gd name="T37" fmla="*/ 0 h 119"/>
                <a:gd name="T38" fmla="*/ 46 w 353"/>
                <a:gd name="T39" fmla="*/ 2 h 119"/>
                <a:gd name="T40" fmla="*/ 43 w 353"/>
                <a:gd name="T41" fmla="*/ 9 h 119"/>
                <a:gd name="T42" fmla="*/ 43 w 353"/>
                <a:gd name="T43" fmla="*/ 17 h 119"/>
                <a:gd name="T44" fmla="*/ 41 w 353"/>
                <a:gd name="T45" fmla="*/ 24 h 119"/>
                <a:gd name="T46" fmla="*/ 0 w 353"/>
                <a:gd name="T47" fmla="*/ 67 h 119"/>
                <a:gd name="T48" fmla="*/ 3 w 353"/>
                <a:gd name="T49" fmla="*/ 6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 h="119">
                  <a:moveTo>
                    <a:pt x="3" y="67"/>
                  </a:moveTo>
                  <a:lnTo>
                    <a:pt x="343" y="119"/>
                  </a:lnTo>
                  <a:lnTo>
                    <a:pt x="346" y="117"/>
                  </a:lnTo>
                  <a:lnTo>
                    <a:pt x="348" y="112"/>
                  </a:lnTo>
                  <a:lnTo>
                    <a:pt x="350" y="109"/>
                  </a:lnTo>
                  <a:lnTo>
                    <a:pt x="353" y="105"/>
                  </a:lnTo>
                  <a:lnTo>
                    <a:pt x="343" y="88"/>
                  </a:lnTo>
                  <a:lnTo>
                    <a:pt x="327" y="74"/>
                  </a:lnTo>
                  <a:lnTo>
                    <a:pt x="310" y="62"/>
                  </a:lnTo>
                  <a:lnTo>
                    <a:pt x="291" y="52"/>
                  </a:lnTo>
                  <a:lnTo>
                    <a:pt x="274" y="43"/>
                  </a:lnTo>
                  <a:lnTo>
                    <a:pt x="255" y="36"/>
                  </a:lnTo>
                  <a:lnTo>
                    <a:pt x="236" y="31"/>
                  </a:lnTo>
                  <a:lnTo>
                    <a:pt x="215" y="26"/>
                  </a:lnTo>
                  <a:lnTo>
                    <a:pt x="196" y="21"/>
                  </a:lnTo>
                  <a:lnTo>
                    <a:pt x="174" y="19"/>
                  </a:lnTo>
                  <a:lnTo>
                    <a:pt x="155" y="14"/>
                  </a:lnTo>
                  <a:lnTo>
                    <a:pt x="136" y="9"/>
                  </a:lnTo>
                  <a:lnTo>
                    <a:pt x="50" y="0"/>
                  </a:lnTo>
                  <a:lnTo>
                    <a:pt x="46" y="2"/>
                  </a:lnTo>
                  <a:lnTo>
                    <a:pt x="43" y="9"/>
                  </a:lnTo>
                  <a:lnTo>
                    <a:pt x="43" y="17"/>
                  </a:lnTo>
                  <a:lnTo>
                    <a:pt x="41" y="24"/>
                  </a:lnTo>
                  <a:lnTo>
                    <a:pt x="0" y="67"/>
                  </a:lnTo>
                  <a:lnTo>
                    <a:pt x="3" y="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5" name="Freeform 18"/>
            <p:cNvSpPr>
              <a:spLocks/>
            </p:cNvSpPr>
            <p:nvPr/>
          </p:nvSpPr>
          <p:spPr bwMode="auto">
            <a:xfrm>
              <a:off x="2632" y="1666"/>
              <a:ext cx="1069" cy="1553"/>
            </a:xfrm>
            <a:custGeom>
              <a:avLst/>
              <a:gdLst>
                <a:gd name="T0" fmla="*/ 0 w 1069"/>
                <a:gd name="T1" fmla="*/ 1531 h 1553"/>
                <a:gd name="T2" fmla="*/ 12 w 1069"/>
                <a:gd name="T3" fmla="*/ 1553 h 1553"/>
                <a:gd name="T4" fmla="*/ 24 w 1069"/>
                <a:gd name="T5" fmla="*/ 1538 h 1553"/>
                <a:gd name="T6" fmla="*/ 36 w 1069"/>
                <a:gd name="T7" fmla="*/ 1407 h 1553"/>
                <a:gd name="T8" fmla="*/ 52 w 1069"/>
                <a:gd name="T9" fmla="*/ 1162 h 1553"/>
                <a:gd name="T10" fmla="*/ 69 w 1069"/>
                <a:gd name="T11" fmla="*/ 1031 h 1553"/>
                <a:gd name="T12" fmla="*/ 69 w 1069"/>
                <a:gd name="T13" fmla="*/ 1017 h 1553"/>
                <a:gd name="T14" fmla="*/ 74 w 1069"/>
                <a:gd name="T15" fmla="*/ 931 h 1553"/>
                <a:gd name="T16" fmla="*/ 86 w 1069"/>
                <a:gd name="T17" fmla="*/ 776 h 1553"/>
                <a:gd name="T18" fmla="*/ 107 w 1069"/>
                <a:gd name="T19" fmla="*/ 688 h 1553"/>
                <a:gd name="T20" fmla="*/ 112 w 1069"/>
                <a:gd name="T21" fmla="*/ 667 h 1553"/>
                <a:gd name="T22" fmla="*/ 124 w 1069"/>
                <a:gd name="T23" fmla="*/ 641 h 1553"/>
                <a:gd name="T24" fmla="*/ 152 w 1069"/>
                <a:gd name="T25" fmla="*/ 579 h 1553"/>
                <a:gd name="T26" fmla="*/ 198 w 1069"/>
                <a:gd name="T27" fmla="*/ 522 h 1553"/>
                <a:gd name="T28" fmla="*/ 250 w 1069"/>
                <a:gd name="T29" fmla="*/ 469 h 1553"/>
                <a:gd name="T30" fmla="*/ 305 w 1069"/>
                <a:gd name="T31" fmla="*/ 424 h 1553"/>
                <a:gd name="T32" fmla="*/ 374 w 1069"/>
                <a:gd name="T33" fmla="*/ 381 h 1553"/>
                <a:gd name="T34" fmla="*/ 440 w 1069"/>
                <a:gd name="T35" fmla="*/ 338 h 1553"/>
                <a:gd name="T36" fmla="*/ 509 w 1069"/>
                <a:gd name="T37" fmla="*/ 298 h 1553"/>
                <a:gd name="T38" fmla="*/ 581 w 1069"/>
                <a:gd name="T39" fmla="*/ 260 h 1553"/>
                <a:gd name="T40" fmla="*/ 652 w 1069"/>
                <a:gd name="T41" fmla="*/ 222 h 1553"/>
                <a:gd name="T42" fmla="*/ 726 w 1069"/>
                <a:gd name="T43" fmla="*/ 186 h 1553"/>
                <a:gd name="T44" fmla="*/ 802 w 1069"/>
                <a:gd name="T45" fmla="*/ 153 h 1553"/>
                <a:gd name="T46" fmla="*/ 881 w 1069"/>
                <a:gd name="T47" fmla="*/ 119 h 1553"/>
                <a:gd name="T48" fmla="*/ 928 w 1069"/>
                <a:gd name="T49" fmla="*/ 103 h 1553"/>
                <a:gd name="T50" fmla="*/ 976 w 1069"/>
                <a:gd name="T51" fmla="*/ 86 h 1553"/>
                <a:gd name="T52" fmla="*/ 1021 w 1069"/>
                <a:gd name="T53" fmla="*/ 67 h 1553"/>
                <a:gd name="T54" fmla="*/ 1064 w 1069"/>
                <a:gd name="T55" fmla="*/ 48 h 1553"/>
                <a:gd name="T56" fmla="*/ 1069 w 1069"/>
                <a:gd name="T57" fmla="*/ 36 h 1553"/>
                <a:gd name="T58" fmla="*/ 1064 w 1069"/>
                <a:gd name="T59" fmla="*/ 24 h 1553"/>
                <a:gd name="T60" fmla="*/ 1033 w 1069"/>
                <a:gd name="T61" fmla="*/ 10 h 1553"/>
                <a:gd name="T62" fmla="*/ 997 w 1069"/>
                <a:gd name="T63" fmla="*/ 0 h 1553"/>
                <a:gd name="T64" fmla="*/ 959 w 1069"/>
                <a:gd name="T65" fmla="*/ 0 h 1553"/>
                <a:gd name="T66" fmla="*/ 921 w 1069"/>
                <a:gd name="T67" fmla="*/ 5 h 1553"/>
                <a:gd name="T68" fmla="*/ 840 w 1069"/>
                <a:gd name="T69" fmla="*/ 50 h 1553"/>
                <a:gd name="T70" fmla="*/ 759 w 1069"/>
                <a:gd name="T71" fmla="*/ 93 h 1553"/>
                <a:gd name="T72" fmla="*/ 678 w 1069"/>
                <a:gd name="T73" fmla="*/ 134 h 1553"/>
                <a:gd name="T74" fmla="*/ 598 w 1069"/>
                <a:gd name="T75" fmla="*/ 177 h 1553"/>
                <a:gd name="T76" fmla="*/ 519 w 1069"/>
                <a:gd name="T77" fmla="*/ 222 h 1553"/>
                <a:gd name="T78" fmla="*/ 440 w 1069"/>
                <a:gd name="T79" fmla="*/ 267 h 1553"/>
                <a:gd name="T80" fmla="*/ 364 w 1069"/>
                <a:gd name="T81" fmla="*/ 315 h 1553"/>
                <a:gd name="T82" fmla="*/ 293 w 1069"/>
                <a:gd name="T83" fmla="*/ 367 h 1553"/>
                <a:gd name="T84" fmla="*/ 264 w 1069"/>
                <a:gd name="T85" fmla="*/ 386 h 1553"/>
                <a:gd name="T86" fmla="*/ 233 w 1069"/>
                <a:gd name="T87" fmla="*/ 407 h 1553"/>
                <a:gd name="T88" fmla="*/ 198 w 1069"/>
                <a:gd name="T89" fmla="*/ 441 h 1553"/>
                <a:gd name="T90" fmla="*/ 162 w 1069"/>
                <a:gd name="T91" fmla="*/ 477 h 1553"/>
                <a:gd name="T92" fmla="*/ 131 w 1069"/>
                <a:gd name="T93" fmla="*/ 517 h 1553"/>
                <a:gd name="T94" fmla="*/ 107 w 1069"/>
                <a:gd name="T95" fmla="*/ 562 h 1553"/>
                <a:gd name="T96" fmla="*/ 79 w 1069"/>
                <a:gd name="T97" fmla="*/ 650 h 1553"/>
                <a:gd name="T98" fmla="*/ 62 w 1069"/>
                <a:gd name="T99" fmla="*/ 741 h 1553"/>
                <a:gd name="T100" fmla="*/ 60 w 1069"/>
                <a:gd name="T101" fmla="*/ 798 h 1553"/>
                <a:gd name="T102" fmla="*/ 48 w 1069"/>
                <a:gd name="T103" fmla="*/ 855 h 1553"/>
                <a:gd name="T104" fmla="*/ 21 w 1069"/>
                <a:gd name="T105" fmla="*/ 1169 h 1553"/>
                <a:gd name="T106" fmla="*/ 0 w 1069"/>
                <a:gd name="T107" fmla="*/ 148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9" h="1553">
                  <a:moveTo>
                    <a:pt x="0" y="1483"/>
                  </a:moveTo>
                  <a:lnTo>
                    <a:pt x="0" y="1531"/>
                  </a:lnTo>
                  <a:lnTo>
                    <a:pt x="5" y="1553"/>
                  </a:lnTo>
                  <a:lnTo>
                    <a:pt x="12" y="1553"/>
                  </a:lnTo>
                  <a:lnTo>
                    <a:pt x="19" y="1545"/>
                  </a:lnTo>
                  <a:lnTo>
                    <a:pt x="24" y="1538"/>
                  </a:lnTo>
                  <a:lnTo>
                    <a:pt x="29" y="1531"/>
                  </a:lnTo>
                  <a:lnTo>
                    <a:pt x="36" y="1407"/>
                  </a:lnTo>
                  <a:lnTo>
                    <a:pt x="43" y="1284"/>
                  </a:lnTo>
                  <a:lnTo>
                    <a:pt x="52" y="1162"/>
                  </a:lnTo>
                  <a:lnTo>
                    <a:pt x="69" y="1038"/>
                  </a:lnTo>
                  <a:lnTo>
                    <a:pt x="69" y="1031"/>
                  </a:lnTo>
                  <a:lnTo>
                    <a:pt x="69" y="1024"/>
                  </a:lnTo>
                  <a:lnTo>
                    <a:pt x="69" y="1017"/>
                  </a:lnTo>
                  <a:lnTo>
                    <a:pt x="67" y="1010"/>
                  </a:lnTo>
                  <a:lnTo>
                    <a:pt x="74" y="931"/>
                  </a:lnTo>
                  <a:lnTo>
                    <a:pt x="76" y="853"/>
                  </a:lnTo>
                  <a:lnTo>
                    <a:pt x="86" y="776"/>
                  </a:lnTo>
                  <a:lnTo>
                    <a:pt x="107" y="703"/>
                  </a:lnTo>
                  <a:lnTo>
                    <a:pt x="107" y="688"/>
                  </a:lnTo>
                  <a:lnTo>
                    <a:pt x="110" y="679"/>
                  </a:lnTo>
                  <a:lnTo>
                    <a:pt x="112" y="667"/>
                  </a:lnTo>
                  <a:lnTo>
                    <a:pt x="114" y="657"/>
                  </a:lnTo>
                  <a:lnTo>
                    <a:pt x="124" y="641"/>
                  </a:lnTo>
                  <a:lnTo>
                    <a:pt x="136" y="610"/>
                  </a:lnTo>
                  <a:lnTo>
                    <a:pt x="152" y="579"/>
                  </a:lnTo>
                  <a:lnTo>
                    <a:pt x="174" y="550"/>
                  </a:lnTo>
                  <a:lnTo>
                    <a:pt x="198" y="522"/>
                  </a:lnTo>
                  <a:lnTo>
                    <a:pt x="221" y="496"/>
                  </a:lnTo>
                  <a:lnTo>
                    <a:pt x="250" y="469"/>
                  </a:lnTo>
                  <a:lnTo>
                    <a:pt x="279" y="446"/>
                  </a:lnTo>
                  <a:lnTo>
                    <a:pt x="305" y="424"/>
                  </a:lnTo>
                  <a:lnTo>
                    <a:pt x="338" y="403"/>
                  </a:lnTo>
                  <a:lnTo>
                    <a:pt x="374" y="381"/>
                  </a:lnTo>
                  <a:lnTo>
                    <a:pt x="407" y="360"/>
                  </a:lnTo>
                  <a:lnTo>
                    <a:pt x="440" y="338"/>
                  </a:lnTo>
                  <a:lnTo>
                    <a:pt x="476" y="319"/>
                  </a:lnTo>
                  <a:lnTo>
                    <a:pt x="509" y="298"/>
                  </a:lnTo>
                  <a:lnTo>
                    <a:pt x="545" y="279"/>
                  </a:lnTo>
                  <a:lnTo>
                    <a:pt x="581" y="260"/>
                  </a:lnTo>
                  <a:lnTo>
                    <a:pt x="617" y="241"/>
                  </a:lnTo>
                  <a:lnTo>
                    <a:pt x="652" y="222"/>
                  </a:lnTo>
                  <a:lnTo>
                    <a:pt x="688" y="205"/>
                  </a:lnTo>
                  <a:lnTo>
                    <a:pt x="726" y="186"/>
                  </a:lnTo>
                  <a:lnTo>
                    <a:pt x="764" y="169"/>
                  </a:lnTo>
                  <a:lnTo>
                    <a:pt x="802" y="153"/>
                  </a:lnTo>
                  <a:lnTo>
                    <a:pt x="840" y="136"/>
                  </a:lnTo>
                  <a:lnTo>
                    <a:pt x="881" y="119"/>
                  </a:lnTo>
                  <a:lnTo>
                    <a:pt x="905" y="110"/>
                  </a:lnTo>
                  <a:lnTo>
                    <a:pt x="928" y="103"/>
                  </a:lnTo>
                  <a:lnTo>
                    <a:pt x="952" y="93"/>
                  </a:lnTo>
                  <a:lnTo>
                    <a:pt x="976" y="86"/>
                  </a:lnTo>
                  <a:lnTo>
                    <a:pt x="1000" y="77"/>
                  </a:lnTo>
                  <a:lnTo>
                    <a:pt x="1021" y="67"/>
                  </a:lnTo>
                  <a:lnTo>
                    <a:pt x="1043" y="58"/>
                  </a:lnTo>
                  <a:lnTo>
                    <a:pt x="1064" y="48"/>
                  </a:lnTo>
                  <a:lnTo>
                    <a:pt x="1067" y="43"/>
                  </a:lnTo>
                  <a:lnTo>
                    <a:pt x="1069" y="36"/>
                  </a:lnTo>
                  <a:lnTo>
                    <a:pt x="1067" y="29"/>
                  </a:lnTo>
                  <a:lnTo>
                    <a:pt x="1064" y="24"/>
                  </a:lnTo>
                  <a:lnTo>
                    <a:pt x="1050" y="17"/>
                  </a:lnTo>
                  <a:lnTo>
                    <a:pt x="1033" y="10"/>
                  </a:lnTo>
                  <a:lnTo>
                    <a:pt x="1014" y="5"/>
                  </a:lnTo>
                  <a:lnTo>
                    <a:pt x="997" y="0"/>
                  </a:lnTo>
                  <a:lnTo>
                    <a:pt x="978" y="0"/>
                  </a:lnTo>
                  <a:lnTo>
                    <a:pt x="959" y="0"/>
                  </a:lnTo>
                  <a:lnTo>
                    <a:pt x="940" y="0"/>
                  </a:lnTo>
                  <a:lnTo>
                    <a:pt x="921" y="5"/>
                  </a:lnTo>
                  <a:lnTo>
                    <a:pt x="881" y="27"/>
                  </a:lnTo>
                  <a:lnTo>
                    <a:pt x="840" y="50"/>
                  </a:lnTo>
                  <a:lnTo>
                    <a:pt x="800" y="72"/>
                  </a:lnTo>
                  <a:lnTo>
                    <a:pt x="759" y="93"/>
                  </a:lnTo>
                  <a:lnTo>
                    <a:pt x="719" y="115"/>
                  </a:lnTo>
                  <a:lnTo>
                    <a:pt x="678" y="134"/>
                  </a:lnTo>
                  <a:lnTo>
                    <a:pt x="638" y="155"/>
                  </a:lnTo>
                  <a:lnTo>
                    <a:pt x="598" y="177"/>
                  </a:lnTo>
                  <a:lnTo>
                    <a:pt x="557" y="198"/>
                  </a:lnTo>
                  <a:lnTo>
                    <a:pt x="519" y="222"/>
                  </a:lnTo>
                  <a:lnTo>
                    <a:pt x="479" y="243"/>
                  </a:lnTo>
                  <a:lnTo>
                    <a:pt x="440" y="267"/>
                  </a:lnTo>
                  <a:lnTo>
                    <a:pt x="402" y="291"/>
                  </a:lnTo>
                  <a:lnTo>
                    <a:pt x="364" y="315"/>
                  </a:lnTo>
                  <a:lnTo>
                    <a:pt x="329" y="341"/>
                  </a:lnTo>
                  <a:lnTo>
                    <a:pt x="293" y="367"/>
                  </a:lnTo>
                  <a:lnTo>
                    <a:pt x="276" y="377"/>
                  </a:lnTo>
                  <a:lnTo>
                    <a:pt x="264" y="386"/>
                  </a:lnTo>
                  <a:lnTo>
                    <a:pt x="250" y="398"/>
                  </a:lnTo>
                  <a:lnTo>
                    <a:pt x="233" y="407"/>
                  </a:lnTo>
                  <a:lnTo>
                    <a:pt x="214" y="424"/>
                  </a:lnTo>
                  <a:lnTo>
                    <a:pt x="198" y="441"/>
                  </a:lnTo>
                  <a:lnTo>
                    <a:pt x="179" y="457"/>
                  </a:lnTo>
                  <a:lnTo>
                    <a:pt x="162" y="477"/>
                  </a:lnTo>
                  <a:lnTo>
                    <a:pt x="148" y="496"/>
                  </a:lnTo>
                  <a:lnTo>
                    <a:pt x="131" y="517"/>
                  </a:lnTo>
                  <a:lnTo>
                    <a:pt x="119" y="538"/>
                  </a:lnTo>
                  <a:lnTo>
                    <a:pt x="107" y="562"/>
                  </a:lnTo>
                  <a:lnTo>
                    <a:pt x="90" y="607"/>
                  </a:lnTo>
                  <a:lnTo>
                    <a:pt x="79" y="650"/>
                  </a:lnTo>
                  <a:lnTo>
                    <a:pt x="69" y="696"/>
                  </a:lnTo>
                  <a:lnTo>
                    <a:pt x="62" y="741"/>
                  </a:lnTo>
                  <a:lnTo>
                    <a:pt x="60" y="769"/>
                  </a:lnTo>
                  <a:lnTo>
                    <a:pt x="60" y="798"/>
                  </a:lnTo>
                  <a:lnTo>
                    <a:pt x="55" y="826"/>
                  </a:lnTo>
                  <a:lnTo>
                    <a:pt x="48" y="855"/>
                  </a:lnTo>
                  <a:lnTo>
                    <a:pt x="31" y="1012"/>
                  </a:lnTo>
                  <a:lnTo>
                    <a:pt x="21" y="1169"/>
                  </a:lnTo>
                  <a:lnTo>
                    <a:pt x="14" y="1326"/>
                  </a:lnTo>
                  <a:lnTo>
                    <a:pt x="0" y="148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6" name="Freeform 19"/>
            <p:cNvSpPr>
              <a:spLocks/>
            </p:cNvSpPr>
            <p:nvPr/>
          </p:nvSpPr>
          <p:spPr bwMode="auto">
            <a:xfrm>
              <a:off x="2656" y="3266"/>
              <a:ext cx="271" cy="467"/>
            </a:xfrm>
            <a:custGeom>
              <a:avLst/>
              <a:gdLst>
                <a:gd name="T0" fmla="*/ 12 w 271"/>
                <a:gd name="T1" fmla="*/ 31 h 467"/>
                <a:gd name="T2" fmla="*/ 47 w 271"/>
                <a:gd name="T3" fmla="*/ 52 h 467"/>
                <a:gd name="T4" fmla="*/ 88 w 271"/>
                <a:gd name="T5" fmla="*/ 72 h 467"/>
                <a:gd name="T6" fmla="*/ 128 w 271"/>
                <a:gd name="T7" fmla="*/ 81 h 467"/>
                <a:gd name="T8" fmla="*/ 169 w 271"/>
                <a:gd name="T9" fmla="*/ 83 h 467"/>
                <a:gd name="T10" fmla="*/ 205 w 271"/>
                <a:gd name="T11" fmla="*/ 93 h 467"/>
                <a:gd name="T12" fmla="*/ 221 w 271"/>
                <a:gd name="T13" fmla="*/ 102 h 467"/>
                <a:gd name="T14" fmla="*/ 224 w 271"/>
                <a:gd name="T15" fmla="*/ 105 h 467"/>
                <a:gd name="T16" fmla="*/ 152 w 271"/>
                <a:gd name="T17" fmla="*/ 357 h 467"/>
                <a:gd name="T18" fmla="*/ 152 w 271"/>
                <a:gd name="T19" fmla="*/ 360 h 467"/>
                <a:gd name="T20" fmla="*/ 155 w 271"/>
                <a:gd name="T21" fmla="*/ 364 h 467"/>
                <a:gd name="T22" fmla="*/ 140 w 271"/>
                <a:gd name="T23" fmla="*/ 462 h 467"/>
                <a:gd name="T24" fmla="*/ 143 w 271"/>
                <a:gd name="T25" fmla="*/ 464 h 467"/>
                <a:gd name="T26" fmla="*/ 147 w 271"/>
                <a:gd name="T27" fmla="*/ 464 h 467"/>
                <a:gd name="T28" fmla="*/ 152 w 271"/>
                <a:gd name="T29" fmla="*/ 467 h 467"/>
                <a:gd name="T30" fmla="*/ 159 w 271"/>
                <a:gd name="T31" fmla="*/ 464 h 467"/>
                <a:gd name="T32" fmla="*/ 166 w 271"/>
                <a:gd name="T33" fmla="*/ 457 h 467"/>
                <a:gd name="T34" fmla="*/ 174 w 271"/>
                <a:gd name="T35" fmla="*/ 400 h 467"/>
                <a:gd name="T36" fmla="*/ 205 w 271"/>
                <a:gd name="T37" fmla="*/ 295 h 467"/>
                <a:gd name="T38" fmla="*/ 245 w 271"/>
                <a:gd name="T39" fmla="*/ 195 h 467"/>
                <a:gd name="T40" fmla="*/ 271 w 271"/>
                <a:gd name="T41" fmla="*/ 98 h 467"/>
                <a:gd name="T42" fmla="*/ 262 w 271"/>
                <a:gd name="T43" fmla="*/ 43 h 467"/>
                <a:gd name="T44" fmla="*/ 243 w 271"/>
                <a:gd name="T45" fmla="*/ 38 h 467"/>
                <a:gd name="T46" fmla="*/ 221 w 271"/>
                <a:gd name="T47" fmla="*/ 38 h 467"/>
                <a:gd name="T48" fmla="*/ 200 w 271"/>
                <a:gd name="T49" fmla="*/ 38 h 467"/>
                <a:gd name="T50" fmla="*/ 166 w 271"/>
                <a:gd name="T51" fmla="*/ 33 h 467"/>
                <a:gd name="T52" fmla="*/ 121 w 271"/>
                <a:gd name="T53" fmla="*/ 29 h 467"/>
                <a:gd name="T54" fmla="*/ 76 w 271"/>
                <a:gd name="T55" fmla="*/ 19 h 467"/>
                <a:gd name="T56" fmla="*/ 31 w 271"/>
                <a:gd name="T57" fmla="*/ 7 h 467"/>
                <a:gd name="T58" fmla="*/ 7 w 271"/>
                <a:gd name="T59" fmla="*/ 3 h 467"/>
                <a:gd name="T60" fmla="*/ 2 w 271"/>
                <a:gd name="T61" fmla="*/ 10 h 467"/>
                <a:gd name="T62" fmla="*/ 0 w 271"/>
                <a:gd name="T63"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467">
                  <a:moveTo>
                    <a:pt x="0" y="14"/>
                  </a:moveTo>
                  <a:lnTo>
                    <a:pt x="12" y="31"/>
                  </a:lnTo>
                  <a:lnTo>
                    <a:pt x="28" y="43"/>
                  </a:lnTo>
                  <a:lnTo>
                    <a:pt x="47" y="52"/>
                  </a:lnTo>
                  <a:lnTo>
                    <a:pt x="69" y="64"/>
                  </a:lnTo>
                  <a:lnTo>
                    <a:pt x="88" y="72"/>
                  </a:lnTo>
                  <a:lnTo>
                    <a:pt x="109" y="76"/>
                  </a:lnTo>
                  <a:lnTo>
                    <a:pt x="128" y="81"/>
                  </a:lnTo>
                  <a:lnTo>
                    <a:pt x="150" y="81"/>
                  </a:lnTo>
                  <a:lnTo>
                    <a:pt x="169" y="83"/>
                  </a:lnTo>
                  <a:lnTo>
                    <a:pt x="188" y="88"/>
                  </a:lnTo>
                  <a:lnTo>
                    <a:pt x="205" y="93"/>
                  </a:lnTo>
                  <a:lnTo>
                    <a:pt x="221" y="100"/>
                  </a:lnTo>
                  <a:lnTo>
                    <a:pt x="221" y="102"/>
                  </a:lnTo>
                  <a:lnTo>
                    <a:pt x="224" y="102"/>
                  </a:lnTo>
                  <a:lnTo>
                    <a:pt x="224" y="105"/>
                  </a:lnTo>
                  <a:lnTo>
                    <a:pt x="224" y="105"/>
                  </a:lnTo>
                  <a:lnTo>
                    <a:pt x="152" y="357"/>
                  </a:lnTo>
                  <a:lnTo>
                    <a:pt x="152" y="360"/>
                  </a:lnTo>
                  <a:lnTo>
                    <a:pt x="152" y="360"/>
                  </a:lnTo>
                  <a:lnTo>
                    <a:pt x="152" y="362"/>
                  </a:lnTo>
                  <a:lnTo>
                    <a:pt x="155" y="364"/>
                  </a:lnTo>
                  <a:lnTo>
                    <a:pt x="140" y="460"/>
                  </a:lnTo>
                  <a:lnTo>
                    <a:pt x="140" y="462"/>
                  </a:lnTo>
                  <a:lnTo>
                    <a:pt x="143" y="462"/>
                  </a:lnTo>
                  <a:lnTo>
                    <a:pt x="143" y="464"/>
                  </a:lnTo>
                  <a:lnTo>
                    <a:pt x="145" y="464"/>
                  </a:lnTo>
                  <a:lnTo>
                    <a:pt x="147" y="464"/>
                  </a:lnTo>
                  <a:lnTo>
                    <a:pt x="150" y="464"/>
                  </a:lnTo>
                  <a:lnTo>
                    <a:pt x="152" y="467"/>
                  </a:lnTo>
                  <a:lnTo>
                    <a:pt x="155" y="467"/>
                  </a:lnTo>
                  <a:lnTo>
                    <a:pt x="159" y="464"/>
                  </a:lnTo>
                  <a:lnTo>
                    <a:pt x="162" y="462"/>
                  </a:lnTo>
                  <a:lnTo>
                    <a:pt x="166" y="457"/>
                  </a:lnTo>
                  <a:lnTo>
                    <a:pt x="171" y="455"/>
                  </a:lnTo>
                  <a:lnTo>
                    <a:pt x="174" y="400"/>
                  </a:lnTo>
                  <a:lnTo>
                    <a:pt x="186" y="348"/>
                  </a:lnTo>
                  <a:lnTo>
                    <a:pt x="205" y="295"/>
                  </a:lnTo>
                  <a:lnTo>
                    <a:pt x="226" y="245"/>
                  </a:lnTo>
                  <a:lnTo>
                    <a:pt x="245" y="195"/>
                  </a:lnTo>
                  <a:lnTo>
                    <a:pt x="262" y="148"/>
                  </a:lnTo>
                  <a:lnTo>
                    <a:pt x="271" y="98"/>
                  </a:lnTo>
                  <a:lnTo>
                    <a:pt x="271" y="48"/>
                  </a:lnTo>
                  <a:lnTo>
                    <a:pt x="262" y="43"/>
                  </a:lnTo>
                  <a:lnTo>
                    <a:pt x="252" y="41"/>
                  </a:lnTo>
                  <a:lnTo>
                    <a:pt x="243" y="38"/>
                  </a:lnTo>
                  <a:lnTo>
                    <a:pt x="231" y="38"/>
                  </a:lnTo>
                  <a:lnTo>
                    <a:pt x="221" y="38"/>
                  </a:lnTo>
                  <a:lnTo>
                    <a:pt x="212" y="38"/>
                  </a:lnTo>
                  <a:lnTo>
                    <a:pt x="200" y="38"/>
                  </a:lnTo>
                  <a:lnTo>
                    <a:pt x="190" y="36"/>
                  </a:lnTo>
                  <a:lnTo>
                    <a:pt x="166" y="33"/>
                  </a:lnTo>
                  <a:lnTo>
                    <a:pt x="145" y="31"/>
                  </a:lnTo>
                  <a:lnTo>
                    <a:pt x="121" y="29"/>
                  </a:lnTo>
                  <a:lnTo>
                    <a:pt x="97" y="24"/>
                  </a:lnTo>
                  <a:lnTo>
                    <a:pt x="76" y="19"/>
                  </a:lnTo>
                  <a:lnTo>
                    <a:pt x="52" y="12"/>
                  </a:lnTo>
                  <a:lnTo>
                    <a:pt x="31" y="7"/>
                  </a:lnTo>
                  <a:lnTo>
                    <a:pt x="9" y="0"/>
                  </a:lnTo>
                  <a:lnTo>
                    <a:pt x="7" y="3"/>
                  </a:lnTo>
                  <a:lnTo>
                    <a:pt x="5" y="5"/>
                  </a:lnTo>
                  <a:lnTo>
                    <a:pt x="2" y="10"/>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7" name="Freeform 20"/>
            <p:cNvSpPr>
              <a:spLocks/>
            </p:cNvSpPr>
            <p:nvPr/>
          </p:nvSpPr>
          <p:spPr bwMode="auto">
            <a:xfrm>
              <a:off x="2811" y="588"/>
              <a:ext cx="1202" cy="724"/>
            </a:xfrm>
            <a:custGeom>
              <a:avLst/>
              <a:gdLst>
                <a:gd name="T0" fmla="*/ 0 w 1202"/>
                <a:gd name="T1" fmla="*/ 17 h 724"/>
                <a:gd name="T2" fmla="*/ 0 w 1202"/>
                <a:gd name="T3" fmla="*/ 21 h 724"/>
                <a:gd name="T4" fmla="*/ 19 w 1202"/>
                <a:gd name="T5" fmla="*/ 31 h 724"/>
                <a:gd name="T6" fmla="*/ 54 w 1202"/>
                <a:gd name="T7" fmla="*/ 40 h 724"/>
                <a:gd name="T8" fmla="*/ 92 w 1202"/>
                <a:gd name="T9" fmla="*/ 52 h 724"/>
                <a:gd name="T10" fmla="*/ 126 w 1202"/>
                <a:gd name="T11" fmla="*/ 67 h 724"/>
                <a:gd name="T12" fmla="*/ 188 w 1202"/>
                <a:gd name="T13" fmla="*/ 95 h 724"/>
                <a:gd name="T14" fmla="*/ 278 w 1202"/>
                <a:gd name="T15" fmla="*/ 140 h 724"/>
                <a:gd name="T16" fmla="*/ 361 w 1202"/>
                <a:gd name="T17" fmla="*/ 188 h 724"/>
                <a:gd name="T18" fmla="*/ 445 w 1202"/>
                <a:gd name="T19" fmla="*/ 236 h 724"/>
                <a:gd name="T20" fmla="*/ 511 w 1202"/>
                <a:gd name="T21" fmla="*/ 271 h 724"/>
                <a:gd name="T22" fmla="*/ 552 w 1202"/>
                <a:gd name="T23" fmla="*/ 295 h 724"/>
                <a:gd name="T24" fmla="*/ 590 w 1202"/>
                <a:gd name="T25" fmla="*/ 321 h 724"/>
                <a:gd name="T26" fmla="*/ 630 w 1202"/>
                <a:gd name="T27" fmla="*/ 345 h 724"/>
                <a:gd name="T28" fmla="*/ 678 w 1202"/>
                <a:gd name="T29" fmla="*/ 371 h 724"/>
                <a:gd name="T30" fmla="*/ 730 w 1202"/>
                <a:gd name="T31" fmla="*/ 405 h 724"/>
                <a:gd name="T32" fmla="*/ 783 w 1202"/>
                <a:gd name="T33" fmla="*/ 436 h 724"/>
                <a:gd name="T34" fmla="*/ 830 w 1202"/>
                <a:gd name="T35" fmla="*/ 469 h 724"/>
                <a:gd name="T36" fmla="*/ 888 w 1202"/>
                <a:gd name="T37" fmla="*/ 509 h 724"/>
                <a:gd name="T38" fmla="*/ 961 w 1202"/>
                <a:gd name="T39" fmla="*/ 555 h 724"/>
                <a:gd name="T40" fmla="*/ 1035 w 1202"/>
                <a:gd name="T41" fmla="*/ 605 h 724"/>
                <a:gd name="T42" fmla="*/ 1102 w 1202"/>
                <a:gd name="T43" fmla="*/ 655 h 724"/>
                <a:gd name="T44" fmla="*/ 1149 w 1202"/>
                <a:gd name="T45" fmla="*/ 690 h 724"/>
                <a:gd name="T46" fmla="*/ 1173 w 1202"/>
                <a:gd name="T47" fmla="*/ 714 h 724"/>
                <a:gd name="T48" fmla="*/ 1190 w 1202"/>
                <a:gd name="T49" fmla="*/ 724 h 724"/>
                <a:gd name="T50" fmla="*/ 1195 w 1202"/>
                <a:gd name="T51" fmla="*/ 724 h 724"/>
                <a:gd name="T52" fmla="*/ 1199 w 1202"/>
                <a:gd name="T53" fmla="*/ 717 h 724"/>
                <a:gd name="T54" fmla="*/ 1199 w 1202"/>
                <a:gd name="T55" fmla="*/ 707 h 724"/>
                <a:gd name="T56" fmla="*/ 1185 w 1202"/>
                <a:gd name="T57" fmla="*/ 686 h 724"/>
                <a:gd name="T58" fmla="*/ 1154 w 1202"/>
                <a:gd name="T59" fmla="*/ 652 h 724"/>
                <a:gd name="T60" fmla="*/ 1123 w 1202"/>
                <a:gd name="T61" fmla="*/ 619 h 724"/>
                <a:gd name="T62" fmla="*/ 1090 w 1202"/>
                <a:gd name="T63" fmla="*/ 588 h 724"/>
                <a:gd name="T64" fmla="*/ 1064 w 1202"/>
                <a:gd name="T65" fmla="*/ 564 h 724"/>
                <a:gd name="T66" fmla="*/ 1045 w 1202"/>
                <a:gd name="T67" fmla="*/ 545 h 724"/>
                <a:gd name="T68" fmla="*/ 1018 w 1202"/>
                <a:gd name="T69" fmla="*/ 524 h 724"/>
                <a:gd name="T70" fmla="*/ 985 w 1202"/>
                <a:gd name="T71" fmla="*/ 500 h 724"/>
                <a:gd name="T72" fmla="*/ 966 w 1202"/>
                <a:gd name="T73" fmla="*/ 483 h 724"/>
                <a:gd name="T74" fmla="*/ 961 w 1202"/>
                <a:gd name="T75" fmla="*/ 481 h 724"/>
                <a:gd name="T76" fmla="*/ 949 w 1202"/>
                <a:gd name="T77" fmla="*/ 471 h 724"/>
                <a:gd name="T78" fmla="*/ 923 w 1202"/>
                <a:gd name="T79" fmla="*/ 452 h 724"/>
                <a:gd name="T80" fmla="*/ 897 w 1202"/>
                <a:gd name="T81" fmla="*/ 436 h 724"/>
                <a:gd name="T82" fmla="*/ 868 w 1202"/>
                <a:gd name="T83" fmla="*/ 417 h 724"/>
                <a:gd name="T84" fmla="*/ 833 w 1202"/>
                <a:gd name="T85" fmla="*/ 388 h 724"/>
                <a:gd name="T86" fmla="*/ 785 w 1202"/>
                <a:gd name="T87" fmla="*/ 357 h 724"/>
                <a:gd name="T88" fmla="*/ 735 w 1202"/>
                <a:gd name="T89" fmla="*/ 329 h 724"/>
                <a:gd name="T90" fmla="*/ 688 w 1202"/>
                <a:gd name="T91" fmla="*/ 298 h 724"/>
                <a:gd name="T92" fmla="*/ 640 w 1202"/>
                <a:gd name="T93" fmla="*/ 267 h 724"/>
                <a:gd name="T94" fmla="*/ 595 w 1202"/>
                <a:gd name="T95" fmla="*/ 233 h 724"/>
                <a:gd name="T96" fmla="*/ 549 w 1202"/>
                <a:gd name="T97" fmla="*/ 200 h 724"/>
                <a:gd name="T98" fmla="*/ 504 w 1202"/>
                <a:gd name="T99" fmla="*/ 169 h 724"/>
                <a:gd name="T100" fmla="*/ 457 w 1202"/>
                <a:gd name="T101" fmla="*/ 140 h 724"/>
                <a:gd name="T102" fmla="*/ 407 w 1202"/>
                <a:gd name="T103" fmla="*/ 112 h 724"/>
                <a:gd name="T104" fmla="*/ 354 w 1202"/>
                <a:gd name="T105" fmla="*/ 86 h 724"/>
                <a:gd name="T106" fmla="*/ 297 w 1202"/>
                <a:gd name="T107" fmla="*/ 62 h 724"/>
                <a:gd name="T108" fmla="*/ 235 w 1202"/>
                <a:gd name="T109" fmla="*/ 43 h 724"/>
                <a:gd name="T110" fmla="*/ 169 w 1202"/>
                <a:gd name="T111" fmla="*/ 24 h 724"/>
                <a:gd name="T112" fmla="*/ 102 w 1202"/>
                <a:gd name="T113" fmla="*/ 5 h 724"/>
                <a:gd name="T114" fmla="*/ 35 w 1202"/>
                <a:gd name="T115" fmla="*/ 2 h 724"/>
                <a:gd name="T116" fmla="*/ 2 w 1202"/>
                <a:gd name="T117" fmla="*/ 12 h 724"/>
                <a:gd name="T118" fmla="*/ 0 w 1202"/>
                <a:gd name="T119" fmla="*/ 12 h 724"/>
                <a:gd name="T120" fmla="*/ 0 w 1202"/>
                <a:gd name="T121" fmla="*/ 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2" h="724">
                  <a:moveTo>
                    <a:pt x="0" y="14"/>
                  </a:moveTo>
                  <a:lnTo>
                    <a:pt x="0" y="17"/>
                  </a:lnTo>
                  <a:lnTo>
                    <a:pt x="0" y="19"/>
                  </a:lnTo>
                  <a:lnTo>
                    <a:pt x="0" y="21"/>
                  </a:lnTo>
                  <a:lnTo>
                    <a:pt x="0" y="24"/>
                  </a:lnTo>
                  <a:lnTo>
                    <a:pt x="19" y="31"/>
                  </a:lnTo>
                  <a:lnTo>
                    <a:pt x="35" y="36"/>
                  </a:lnTo>
                  <a:lnTo>
                    <a:pt x="54" y="40"/>
                  </a:lnTo>
                  <a:lnTo>
                    <a:pt x="73" y="45"/>
                  </a:lnTo>
                  <a:lnTo>
                    <a:pt x="92" y="52"/>
                  </a:lnTo>
                  <a:lnTo>
                    <a:pt x="109" y="57"/>
                  </a:lnTo>
                  <a:lnTo>
                    <a:pt x="126" y="67"/>
                  </a:lnTo>
                  <a:lnTo>
                    <a:pt x="142" y="74"/>
                  </a:lnTo>
                  <a:lnTo>
                    <a:pt x="188" y="95"/>
                  </a:lnTo>
                  <a:lnTo>
                    <a:pt x="233" y="117"/>
                  </a:lnTo>
                  <a:lnTo>
                    <a:pt x="278" y="140"/>
                  </a:lnTo>
                  <a:lnTo>
                    <a:pt x="319" y="162"/>
                  </a:lnTo>
                  <a:lnTo>
                    <a:pt x="361" y="188"/>
                  </a:lnTo>
                  <a:lnTo>
                    <a:pt x="404" y="212"/>
                  </a:lnTo>
                  <a:lnTo>
                    <a:pt x="445" y="236"/>
                  </a:lnTo>
                  <a:lnTo>
                    <a:pt x="488" y="259"/>
                  </a:lnTo>
                  <a:lnTo>
                    <a:pt x="511" y="271"/>
                  </a:lnTo>
                  <a:lnTo>
                    <a:pt x="533" y="283"/>
                  </a:lnTo>
                  <a:lnTo>
                    <a:pt x="552" y="295"/>
                  </a:lnTo>
                  <a:lnTo>
                    <a:pt x="571" y="309"/>
                  </a:lnTo>
                  <a:lnTo>
                    <a:pt x="590" y="321"/>
                  </a:lnTo>
                  <a:lnTo>
                    <a:pt x="609" y="333"/>
                  </a:lnTo>
                  <a:lnTo>
                    <a:pt x="630" y="345"/>
                  </a:lnTo>
                  <a:lnTo>
                    <a:pt x="652" y="355"/>
                  </a:lnTo>
                  <a:lnTo>
                    <a:pt x="678" y="371"/>
                  </a:lnTo>
                  <a:lnTo>
                    <a:pt x="704" y="388"/>
                  </a:lnTo>
                  <a:lnTo>
                    <a:pt x="730" y="405"/>
                  </a:lnTo>
                  <a:lnTo>
                    <a:pt x="757" y="419"/>
                  </a:lnTo>
                  <a:lnTo>
                    <a:pt x="783" y="436"/>
                  </a:lnTo>
                  <a:lnTo>
                    <a:pt x="807" y="452"/>
                  </a:lnTo>
                  <a:lnTo>
                    <a:pt x="830" y="469"/>
                  </a:lnTo>
                  <a:lnTo>
                    <a:pt x="852" y="486"/>
                  </a:lnTo>
                  <a:lnTo>
                    <a:pt x="888" y="509"/>
                  </a:lnTo>
                  <a:lnTo>
                    <a:pt x="926" y="533"/>
                  </a:lnTo>
                  <a:lnTo>
                    <a:pt x="961" y="555"/>
                  </a:lnTo>
                  <a:lnTo>
                    <a:pt x="997" y="578"/>
                  </a:lnTo>
                  <a:lnTo>
                    <a:pt x="1035" y="605"/>
                  </a:lnTo>
                  <a:lnTo>
                    <a:pt x="1068" y="628"/>
                  </a:lnTo>
                  <a:lnTo>
                    <a:pt x="1102" y="655"/>
                  </a:lnTo>
                  <a:lnTo>
                    <a:pt x="1135" y="681"/>
                  </a:lnTo>
                  <a:lnTo>
                    <a:pt x="1149" y="690"/>
                  </a:lnTo>
                  <a:lnTo>
                    <a:pt x="1161" y="702"/>
                  </a:lnTo>
                  <a:lnTo>
                    <a:pt x="1173" y="714"/>
                  </a:lnTo>
                  <a:lnTo>
                    <a:pt x="1187" y="724"/>
                  </a:lnTo>
                  <a:lnTo>
                    <a:pt x="1190" y="724"/>
                  </a:lnTo>
                  <a:lnTo>
                    <a:pt x="1192" y="724"/>
                  </a:lnTo>
                  <a:lnTo>
                    <a:pt x="1195" y="724"/>
                  </a:lnTo>
                  <a:lnTo>
                    <a:pt x="1197" y="721"/>
                  </a:lnTo>
                  <a:lnTo>
                    <a:pt x="1199" y="717"/>
                  </a:lnTo>
                  <a:lnTo>
                    <a:pt x="1202" y="712"/>
                  </a:lnTo>
                  <a:lnTo>
                    <a:pt x="1199" y="707"/>
                  </a:lnTo>
                  <a:lnTo>
                    <a:pt x="1197" y="702"/>
                  </a:lnTo>
                  <a:lnTo>
                    <a:pt x="1185" y="686"/>
                  </a:lnTo>
                  <a:lnTo>
                    <a:pt x="1171" y="669"/>
                  </a:lnTo>
                  <a:lnTo>
                    <a:pt x="1154" y="652"/>
                  </a:lnTo>
                  <a:lnTo>
                    <a:pt x="1140" y="636"/>
                  </a:lnTo>
                  <a:lnTo>
                    <a:pt x="1123" y="619"/>
                  </a:lnTo>
                  <a:lnTo>
                    <a:pt x="1107" y="602"/>
                  </a:lnTo>
                  <a:lnTo>
                    <a:pt x="1090" y="588"/>
                  </a:lnTo>
                  <a:lnTo>
                    <a:pt x="1076" y="574"/>
                  </a:lnTo>
                  <a:lnTo>
                    <a:pt x="1064" y="564"/>
                  </a:lnTo>
                  <a:lnTo>
                    <a:pt x="1054" y="555"/>
                  </a:lnTo>
                  <a:lnTo>
                    <a:pt x="1045" y="545"/>
                  </a:lnTo>
                  <a:lnTo>
                    <a:pt x="1035" y="538"/>
                  </a:lnTo>
                  <a:lnTo>
                    <a:pt x="1018" y="524"/>
                  </a:lnTo>
                  <a:lnTo>
                    <a:pt x="1002" y="512"/>
                  </a:lnTo>
                  <a:lnTo>
                    <a:pt x="985" y="500"/>
                  </a:lnTo>
                  <a:lnTo>
                    <a:pt x="968" y="486"/>
                  </a:lnTo>
                  <a:lnTo>
                    <a:pt x="966" y="483"/>
                  </a:lnTo>
                  <a:lnTo>
                    <a:pt x="964" y="483"/>
                  </a:lnTo>
                  <a:lnTo>
                    <a:pt x="961" y="481"/>
                  </a:lnTo>
                  <a:lnTo>
                    <a:pt x="961" y="481"/>
                  </a:lnTo>
                  <a:lnTo>
                    <a:pt x="949" y="471"/>
                  </a:lnTo>
                  <a:lnTo>
                    <a:pt x="938" y="462"/>
                  </a:lnTo>
                  <a:lnTo>
                    <a:pt x="923" y="452"/>
                  </a:lnTo>
                  <a:lnTo>
                    <a:pt x="911" y="443"/>
                  </a:lnTo>
                  <a:lnTo>
                    <a:pt x="897" y="436"/>
                  </a:lnTo>
                  <a:lnTo>
                    <a:pt x="883" y="426"/>
                  </a:lnTo>
                  <a:lnTo>
                    <a:pt x="868" y="417"/>
                  </a:lnTo>
                  <a:lnTo>
                    <a:pt x="854" y="405"/>
                  </a:lnTo>
                  <a:lnTo>
                    <a:pt x="833" y="388"/>
                  </a:lnTo>
                  <a:lnTo>
                    <a:pt x="809" y="374"/>
                  </a:lnTo>
                  <a:lnTo>
                    <a:pt x="785" y="357"/>
                  </a:lnTo>
                  <a:lnTo>
                    <a:pt x="761" y="343"/>
                  </a:lnTo>
                  <a:lnTo>
                    <a:pt x="735" y="329"/>
                  </a:lnTo>
                  <a:lnTo>
                    <a:pt x="711" y="314"/>
                  </a:lnTo>
                  <a:lnTo>
                    <a:pt x="688" y="298"/>
                  </a:lnTo>
                  <a:lnTo>
                    <a:pt x="664" y="283"/>
                  </a:lnTo>
                  <a:lnTo>
                    <a:pt x="640" y="267"/>
                  </a:lnTo>
                  <a:lnTo>
                    <a:pt x="619" y="250"/>
                  </a:lnTo>
                  <a:lnTo>
                    <a:pt x="595" y="233"/>
                  </a:lnTo>
                  <a:lnTo>
                    <a:pt x="573" y="217"/>
                  </a:lnTo>
                  <a:lnTo>
                    <a:pt x="549" y="200"/>
                  </a:lnTo>
                  <a:lnTo>
                    <a:pt x="528" y="186"/>
                  </a:lnTo>
                  <a:lnTo>
                    <a:pt x="504" y="169"/>
                  </a:lnTo>
                  <a:lnTo>
                    <a:pt x="480" y="155"/>
                  </a:lnTo>
                  <a:lnTo>
                    <a:pt x="457" y="140"/>
                  </a:lnTo>
                  <a:lnTo>
                    <a:pt x="433" y="126"/>
                  </a:lnTo>
                  <a:lnTo>
                    <a:pt x="407" y="112"/>
                  </a:lnTo>
                  <a:lnTo>
                    <a:pt x="380" y="98"/>
                  </a:lnTo>
                  <a:lnTo>
                    <a:pt x="354" y="86"/>
                  </a:lnTo>
                  <a:lnTo>
                    <a:pt x="326" y="74"/>
                  </a:lnTo>
                  <a:lnTo>
                    <a:pt x="297" y="62"/>
                  </a:lnTo>
                  <a:lnTo>
                    <a:pt x="269" y="50"/>
                  </a:lnTo>
                  <a:lnTo>
                    <a:pt x="235" y="43"/>
                  </a:lnTo>
                  <a:lnTo>
                    <a:pt x="202" y="33"/>
                  </a:lnTo>
                  <a:lnTo>
                    <a:pt x="169" y="24"/>
                  </a:lnTo>
                  <a:lnTo>
                    <a:pt x="135" y="14"/>
                  </a:lnTo>
                  <a:lnTo>
                    <a:pt x="102" y="5"/>
                  </a:lnTo>
                  <a:lnTo>
                    <a:pt x="69" y="0"/>
                  </a:lnTo>
                  <a:lnTo>
                    <a:pt x="35" y="2"/>
                  </a:lnTo>
                  <a:lnTo>
                    <a:pt x="4" y="10"/>
                  </a:lnTo>
                  <a:lnTo>
                    <a:pt x="2" y="12"/>
                  </a:lnTo>
                  <a:lnTo>
                    <a:pt x="0" y="12"/>
                  </a:lnTo>
                  <a:lnTo>
                    <a:pt x="0" y="12"/>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8" name="Freeform 21"/>
            <p:cNvSpPr>
              <a:spLocks/>
            </p:cNvSpPr>
            <p:nvPr/>
          </p:nvSpPr>
          <p:spPr bwMode="auto">
            <a:xfrm>
              <a:off x="2944" y="2535"/>
              <a:ext cx="226" cy="762"/>
            </a:xfrm>
            <a:custGeom>
              <a:avLst/>
              <a:gdLst>
                <a:gd name="T0" fmla="*/ 0 w 226"/>
                <a:gd name="T1" fmla="*/ 753 h 762"/>
                <a:gd name="T2" fmla="*/ 7 w 226"/>
                <a:gd name="T3" fmla="*/ 762 h 762"/>
                <a:gd name="T4" fmla="*/ 14 w 226"/>
                <a:gd name="T5" fmla="*/ 762 h 762"/>
                <a:gd name="T6" fmla="*/ 19 w 226"/>
                <a:gd name="T7" fmla="*/ 757 h 762"/>
                <a:gd name="T8" fmla="*/ 24 w 226"/>
                <a:gd name="T9" fmla="*/ 750 h 762"/>
                <a:gd name="T10" fmla="*/ 28 w 226"/>
                <a:gd name="T11" fmla="*/ 745 h 762"/>
                <a:gd name="T12" fmla="*/ 43 w 226"/>
                <a:gd name="T13" fmla="*/ 722 h 762"/>
                <a:gd name="T14" fmla="*/ 57 w 226"/>
                <a:gd name="T15" fmla="*/ 700 h 762"/>
                <a:gd name="T16" fmla="*/ 71 w 226"/>
                <a:gd name="T17" fmla="*/ 679 h 762"/>
                <a:gd name="T18" fmla="*/ 83 w 226"/>
                <a:gd name="T19" fmla="*/ 657 h 762"/>
                <a:gd name="T20" fmla="*/ 97 w 226"/>
                <a:gd name="T21" fmla="*/ 634 h 762"/>
                <a:gd name="T22" fmla="*/ 109 w 226"/>
                <a:gd name="T23" fmla="*/ 612 h 762"/>
                <a:gd name="T24" fmla="*/ 121 w 226"/>
                <a:gd name="T25" fmla="*/ 588 h 762"/>
                <a:gd name="T26" fmla="*/ 131 w 226"/>
                <a:gd name="T27" fmla="*/ 562 h 762"/>
                <a:gd name="T28" fmla="*/ 147 w 226"/>
                <a:gd name="T29" fmla="*/ 524 h 762"/>
                <a:gd name="T30" fmla="*/ 162 w 226"/>
                <a:gd name="T31" fmla="*/ 484 h 762"/>
                <a:gd name="T32" fmla="*/ 174 w 226"/>
                <a:gd name="T33" fmla="*/ 443 h 762"/>
                <a:gd name="T34" fmla="*/ 188 w 226"/>
                <a:gd name="T35" fmla="*/ 403 h 762"/>
                <a:gd name="T36" fmla="*/ 200 w 226"/>
                <a:gd name="T37" fmla="*/ 353 h 762"/>
                <a:gd name="T38" fmla="*/ 212 w 226"/>
                <a:gd name="T39" fmla="*/ 305 h 762"/>
                <a:gd name="T40" fmla="*/ 219 w 226"/>
                <a:gd name="T41" fmla="*/ 255 h 762"/>
                <a:gd name="T42" fmla="*/ 224 w 226"/>
                <a:gd name="T43" fmla="*/ 207 h 762"/>
                <a:gd name="T44" fmla="*/ 226 w 226"/>
                <a:gd name="T45" fmla="*/ 167 h 762"/>
                <a:gd name="T46" fmla="*/ 219 w 226"/>
                <a:gd name="T47" fmla="*/ 124 h 762"/>
                <a:gd name="T48" fmla="*/ 209 w 226"/>
                <a:gd name="T49" fmla="*/ 81 h 762"/>
                <a:gd name="T50" fmla="*/ 195 w 226"/>
                <a:gd name="T51" fmla="*/ 41 h 762"/>
                <a:gd name="T52" fmla="*/ 193 w 226"/>
                <a:gd name="T53" fmla="*/ 41 h 762"/>
                <a:gd name="T54" fmla="*/ 193 w 226"/>
                <a:gd name="T55" fmla="*/ 38 h 762"/>
                <a:gd name="T56" fmla="*/ 190 w 226"/>
                <a:gd name="T57" fmla="*/ 36 h 762"/>
                <a:gd name="T58" fmla="*/ 188 w 226"/>
                <a:gd name="T59" fmla="*/ 34 h 762"/>
                <a:gd name="T60" fmla="*/ 183 w 226"/>
                <a:gd name="T61" fmla="*/ 24 h 762"/>
                <a:gd name="T62" fmla="*/ 174 w 226"/>
                <a:gd name="T63" fmla="*/ 15 h 762"/>
                <a:gd name="T64" fmla="*/ 164 w 226"/>
                <a:gd name="T65" fmla="*/ 7 h 762"/>
                <a:gd name="T66" fmla="*/ 152 w 226"/>
                <a:gd name="T67" fmla="*/ 0 h 762"/>
                <a:gd name="T68" fmla="*/ 121 w 226"/>
                <a:gd name="T69" fmla="*/ 10 h 762"/>
                <a:gd name="T70" fmla="*/ 117 w 226"/>
                <a:gd name="T71" fmla="*/ 31 h 762"/>
                <a:gd name="T72" fmla="*/ 117 w 226"/>
                <a:gd name="T73" fmla="*/ 53 h 762"/>
                <a:gd name="T74" fmla="*/ 119 w 226"/>
                <a:gd name="T75" fmla="*/ 76 h 762"/>
                <a:gd name="T76" fmla="*/ 121 w 226"/>
                <a:gd name="T77" fmla="*/ 100 h 762"/>
                <a:gd name="T78" fmla="*/ 121 w 226"/>
                <a:gd name="T79" fmla="*/ 122 h 762"/>
                <a:gd name="T80" fmla="*/ 124 w 226"/>
                <a:gd name="T81" fmla="*/ 141 h 762"/>
                <a:gd name="T82" fmla="*/ 128 w 226"/>
                <a:gd name="T83" fmla="*/ 160 h 762"/>
                <a:gd name="T84" fmla="*/ 131 w 226"/>
                <a:gd name="T85" fmla="*/ 179 h 762"/>
                <a:gd name="T86" fmla="*/ 136 w 226"/>
                <a:gd name="T87" fmla="*/ 224 h 762"/>
                <a:gd name="T88" fmla="*/ 136 w 226"/>
                <a:gd name="T89" fmla="*/ 267 h 762"/>
                <a:gd name="T90" fmla="*/ 136 w 226"/>
                <a:gd name="T91" fmla="*/ 310 h 762"/>
                <a:gd name="T92" fmla="*/ 133 w 226"/>
                <a:gd name="T93" fmla="*/ 350 h 762"/>
                <a:gd name="T94" fmla="*/ 124 w 226"/>
                <a:gd name="T95" fmla="*/ 398 h 762"/>
                <a:gd name="T96" fmla="*/ 112 w 226"/>
                <a:gd name="T97" fmla="*/ 443 h 762"/>
                <a:gd name="T98" fmla="*/ 97 w 226"/>
                <a:gd name="T99" fmla="*/ 488 h 762"/>
                <a:gd name="T100" fmla="*/ 83 w 226"/>
                <a:gd name="T101" fmla="*/ 531 h 762"/>
                <a:gd name="T102" fmla="*/ 76 w 226"/>
                <a:gd name="T103" fmla="*/ 557 h 762"/>
                <a:gd name="T104" fmla="*/ 69 w 226"/>
                <a:gd name="T105" fmla="*/ 584 h 762"/>
                <a:gd name="T106" fmla="*/ 59 w 226"/>
                <a:gd name="T107" fmla="*/ 607 h 762"/>
                <a:gd name="T108" fmla="*/ 52 w 226"/>
                <a:gd name="T109" fmla="*/ 631 h 762"/>
                <a:gd name="T110" fmla="*/ 38 w 226"/>
                <a:gd name="T111" fmla="*/ 662 h 762"/>
                <a:gd name="T112" fmla="*/ 26 w 226"/>
                <a:gd name="T113" fmla="*/ 691 h 762"/>
                <a:gd name="T114" fmla="*/ 12 w 226"/>
                <a:gd name="T115" fmla="*/ 722 h 762"/>
                <a:gd name="T116" fmla="*/ 0 w 226"/>
                <a:gd name="T117" fmla="*/ 75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762">
                  <a:moveTo>
                    <a:pt x="0" y="753"/>
                  </a:moveTo>
                  <a:lnTo>
                    <a:pt x="7" y="762"/>
                  </a:lnTo>
                  <a:lnTo>
                    <a:pt x="14" y="762"/>
                  </a:lnTo>
                  <a:lnTo>
                    <a:pt x="19" y="757"/>
                  </a:lnTo>
                  <a:lnTo>
                    <a:pt x="24" y="750"/>
                  </a:lnTo>
                  <a:lnTo>
                    <a:pt x="28" y="745"/>
                  </a:lnTo>
                  <a:lnTo>
                    <a:pt x="43" y="722"/>
                  </a:lnTo>
                  <a:lnTo>
                    <a:pt x="57" y="700"/>
                  </a:lnTo>
                  <a:lnTo>
                    <a:pt x="71" y="679"/>
                  </a:lnTo>
                  <a:lnTo>
                    <a:pt x="83" y="657"/>
                  </a:lnTo>
                  <a:lnTo>
                    <a:pt x="97" y="634"/>
                  </a:lnTo>
                  <a:lnTo>
                    <a:pt x="109" y="612"/>
                  </a:lnTo>
                  <a:lnTo>
                    <a:pt x="121" y="588"/>
                  </a:lnTo>
                  <a:lnTo>
                    <a:pt x="131" y="562"/>
                  </a:lnTo>
                  <a:lnTo>
                    <a:pt x="147" y="524"/>
                  </a:lnTo>
                  <a:lnTo>
                    <a:pt x="162" y="484"/>
                  </a:lnTo>
                  <a:lnTo>
                    <a:pt x="174" y="443"/>
                  </a:lnTo>
                  <a:lnTo>
                    <a:pt x="188" y="403"/>
                  </a:lnTo>
                  <a:lnTo>
                    <a:pt x="200" y="353"/>
                  </a:lnTo>
                  <a:lnTo>
                    <a:pt x="212" y="305"/>
                  </a:lnTo>
                  <a:lnTo>
                    <a:pt x="219" y="255"/>
                  </a:lnTo>
                  <a:lnTo>
                    <a:pt x="224" y="207"/>
                  </a:lnTo>
                  <a:lnTo>
                    <a:pt x="226" y="167"/>
                  </a:lnTo>
                  <a:lnTo>
                    <a:pt x="219" y="124"/>
                  </a:lnTo>
                  <a:lnTo>
                    <a:pt x="209" y="81"/>
                  </a:lnTo>
                  <a:lnTo>
                    <a:pt x="195" y="41"/>
                  </a:lnTo>
                  <a:lnTo>
                    <a:pt x="193" y="41"/>
                  </a:lnTo>
                  <a:lnTo>
                    <a:pt x="193" y="38"/>
                  </a:lnTo>
                  <a:lnTo>
                    <a:pt x="190" y="36"/>
                  </a:lnTo>
                  <a:lnTo>
                    <a:pt x="188" y="34"/>
                  </a:lnTo>
                  <a:lnTo>
                    <a:pt x="183" y="24"/>
                  </a:lnTo>
                  <a:lnTo>
                    <a:pt x="174" y="15"/>
                  </a:lnTo>
                  <a:lnTo>
                    <a:pt x="164" y="7"/>
                  </a:lnTo>
                  <a:lnTo>
                    <a:pt x="152" y="0"/>
                  </a:lnTo>
                  <a:lnTo>
                    <a:pt x="121" y="10"/>
                  </a:lnTo>
                  <a:lnTo>
                    <a:pt x="117" y="31"/>
                  </a:lnTo>
                  <a:lnTo>
                    <a:pt x="117" y="53"/>
                  </a:lnTo>
                  <a:lnTo>
                    <a:pt x="119" y="76"/>
                  </a:lnTo>
                  <a:lnTo>
                    <a:pt x="121" y="100"/>
                  </a:lnTo>
                  <a:lnTo>
                    <a:pt x="121" y="122"/>
                  </a:lnTo>
                  <a:lnTo>
                    <a:pt x="124" y="141"/>
                  </a:lnTo>
                  <a:lnTo>
                    <a:pt x="128" y="160"/>
                  </a:lnTo>
                  <a:lnTo>
                    <a:pt x="131" y="179"/>
                  </a:lnTo>
                  <a:lnTo>
                    <a:pt x="136" y="224"/>
                  </a:lnTo>
                  <a:lnTo>
                    <a:pt x="136" y="267"/>
                  </a:lnTo>
                  <a:lnTo>
                    <a:pt x="136" y="310"/>
                  </a:lnTo>
                  <a:lnTo>
                    <a:pt x="133" y="350"/>
                  </a:lnTo>
                  <a:lnTo>
                    <a:pt x="124" y="398"/>
                  </a:lnTo>
                  <a:lnTo>
                    <a:pt x="112" y="443"/>
                  </a:lnTo>
                  <a:lnTo>
                    <a:pt x="97" y="488"/>
                  </a:lnTo>
                  <a:lnTo>
                    <a:pt x="83" y="531"/>
                  </a:lnTo>
                  <a:lnTo>
                    <a:pt x="76" y="557"/>
                  </a:lnTo>
                  <a:lnTo>
                    <a:pt x="69" y="584"/>
                  </a:lnTo>
                  <a:lnTo>
                    <a:pt x="59" y="607"/>
                  </a:lnTo>
                  <a:lnTo>
                    <a:pt x="52" y="631"/>
                  </a:lnTo>
                  <a:lnTo>
                    <a:pt x="38" y="662"/>
                  </a:lnTo>
                  <a:lnTo>
                    <a:pt x="26" y="691"/>
                  </a:lnTo>
                  <a:lnTo>
                    <a:pt x="12" y="722"/>
                  </a:lnTo>
                  <a:lnTo>
                    <a:pt x="0" y="75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89" name="Freeform 22"/>
            <p:cNvSpPr>
              <a:spLocks/>
            </p:cNvSpPr>
            <p:nvPr/>
          </p:nvSpPr>
          <p:spPr bwMode="auto">
            <a:xfrm>
              <a:off x="3049" y="2173"/>
              <a:ext cx="1149" cy="324"/>
            </a:xfrm>
            <a:custGeom>
              <a:avLst/>
              <a:gdLst>
                <a:gd name="T0" fmla="*/ 9 w 1149"/>
                <a:gd name="T1" fmla="*/ 324 h 324"/>
                <a:gd name="T2" fmla="*/ 102 w 1149"/>
                <a:gd name="T3" fmla="*/ 324 h 324"/>
                <a:gd name="T4" fmla="*/ 192 w 1149"/>
                <a:gd name="T5" fmla="*/ 322 h 324"/>
                <a:gd name="T6" fmla="*/ 285 w 1149"/>
                <a:gd name="T7" fmla="*/ 312 h 324"/>
                <a:gd name="T8" fmla="*/ 376 w 1149"/>
                <a:gd name="T9" fmla="*/ 300 h 324"/>
                <a:gd name="T10" fmla="*/ 466 w 1149"/>
                <a:gd name="T11" fmla="*/ 286 h 324"/>
                <a:gd name="T12" fmla="*/ 557 w 1149"/>
                <a:gd name="T13" fmla="*/ 267 h 324"/>
                <a:gd name="T14" fmla="*/ 647 w 1149"/>
                <a:gd name="T15" fmla="*/ 246 h 324"/>
                <a:gd name="T16" fmla="*/ 738 w 1149"/>
                <a:gd name="T17" fmla="*/ 224 h 324"/>
                <a:gd name="T18" fmla="*/ 792 w 1149"/>
                <a:gd name="T19" fmla="*/ 205 h 324"/>
                <a:gd name="T20" fmla="*/ 847 w 1149"/>
                <a:gd name="T21" fmla="*/ 189 h 324"/>
                <a:gd name="T22" fmla="*/ 902 w 1149"/>
                <a:gd name="T23" fmla="*/ 169 h 324"/>
                <a:gd name="T24" fmla="*/ 957 w 1149"/>
                <a:gd name="T25" fmla="*/ 150 h 324"/>
                <a:gd name="T26" fmla="*/ 1007 w 1149"/>
                <a:gd name="T27" fmla="*/ 129 h 324"/>
                <a:gd name="T28" fmla="*/ 1057 w 1149"/>
                <a:gd name="T29" fmla="*/ 105 h 324"/>
                <a:gd name="T30" fmla="*/ 1104 w 1149"/>
                <a:gd name="T31" fmla="*/ 79 h 324"/>
                <a:gd name="T32" fmla="*/ 1147 w 1149"/>
                <a:gd name="T33" fmla="*/ 48 h 324"/>
                <a:gd name="T34" fmla="*/ 1149 w 1149"/>
                <a:gd name="T35" fmla="*/ 41 h 324"/>
                <a:gd name="T36" fmla="*/ 1149 w 1149"/>
                <a:gd name="T37" fmla="*/ 34 h 324"/>
                <a:gd name="T38" fmla="*/ 1130 w 1149"/>
                <a:gd name="T39" fmla="*/ 10 h 324"/>
                <a:gd name="T40" fmla="*/ 1099 w 1149"/>
                <a:gd name="T41" fmla="*/ 0 h 324"/>
                <a:gd name="T42" fmla="*/ 1092 w 1149"/>
                <a:gd name="T43" fmla="*/ 0 h 324"/>
                <a:gd name="T44" fmla="*/ 1090 w 1149"/>
                <a:gd name="T45" fmla="*/ 0 h 324"/>
                <a:gd name="T46" fmla="*/ 1035 w 1149"/>
                <a:gd name="T47" fmla="*/ 46 h 324"/>
                <a:gd name="T48" fmla="*/ 1007 w 1149"/>
                <a:gd name="T49" fmla="*/ 60 h 324"/>
                <a:gd name="T50" fmla="*/ 978 w 1149"/>
                <a:gd name="T51" fmla="*/ 77 h 324"/>
                <a:gd name="T52" fmla="*/ 949 w 1149"/>
                <a:gd name="T53" fmla="*/ 91 h 324"/>
                <a:gd name="T54" fmla="*/ 897 w 1149"/>
                <a:gd name="T55" fmla="*/ 117 h 324"/>
                <a:gd name="T56" fmla="*/ 819 w 1149"/>
                <a:gd name="T57" fmla="*/ 150 h 324"/>
                <a:gd name="T58" fmla="*/ 738 w 1149"/>
                <a:gd name="T59" fmla="*/ 179 h 324"/>
                <a:gd name="T60" fmla="*/ 654 w 1149"/>
                <a:gd name="T61" fmla="*/ 205 h 324"/>
                <a:gd name="T62" fmla="*/ 571 w 1149"/>
                <a:gd name="T63" fmla="*/ 227 h 324"/>
                <a:gd name="T64" fmla="*/ 485 w 1149"/>
                <a:gd name="T65" fmla="*/ 243 h 324"/>
                <a:gd name="T66" fmla="*/ 400 w 1149"/>
                <a:gd name="T67" fmla="*/ 260 h 324"/>
                <a:gd name="T68" fmla="*/ 316 w 1149"/>
                <a:gd name="T69" fmla="*/ 272 h 324"/>
                <a:gd name="T70" fmla="*/ 245 w 1149"/>
                <a:gd name="T71" fmla="*/ 284 h 324"/>
                <a:gd name="T72" fmla="*/ 190 w 1149"/>
                <a:gd name="T73" fmla="*/ 291 h 324"/>
                <a:gd name="T74" fmla="*/ 138 w 1149"/>
                <a:gd name="T75" fmla="*/ 296 h 324"/>
                <a:gd name="T76" fmla="*/ 83 w 1149"/>
                <a:gd name="T77" fmla="*/ 296 h 324"/>
                <a:gd name="T78" fmla="*/ 52 w 1149"/>
                <a:gd name="T79" fmla="*/ 293 h 324"/>
                <a:gd name="T80" fmla="*/ 45 w 1149"/>
                <a:gd name="T81" fmla="*/ 291 h 324"/>
                <a:gd name="T82" fmla="*/ 2 w 1149"/>
                <a:gd name="T83" fmla="*/ 296 h 324"/>
                <a:gd name="T84" fmla="*/ 2 w 1149"/>
                <a:gd name="T85" fmla="*/ 298 h 324"/>
                <a:gd name="T86" fmla="*/ 0 w 1149"/>
                <a:gd name="T87"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9" h="324">
                  <a:moveTo>
                    <a:pt x="0" y="300"/>
                  </a:moveTo>
                  <a:lnTo>
                    <a:pt x="9" y="324"/>
                  </a:lnTo>
                  <a:lnTo>
                    <a:pt x="54" y="324"/>
                  </a:lnTo>
                  <a:lnTo>
                    <a:pt x="102" y="324"/>
                  </a:lnTo>
                  <a:lnTo>
                    <a:pt x="147" y="324"/>
                  </a:lnTo>
                  <a:lnTo>
                    <a:pt x="192" y="322"/>
                  </a:lnTo>
                  <a:lnTo>
                    <a:pt x="240" y="317"/>
                  </a:lnTo>
                  <a:lnTo>
                    <a:pt x="285" y="312"/>
                  </a:lnTo>
                  <a:lnTo>
                    <a:pt x="331" y="308"/>
                  </a:lnTo>
                  <a:lnTo>
                    <a:pt x="376" y="300"/>
                  </a:lnTo>
                  <a:lnTo>
                    <a:pt x="421" y="293"/>
                  </a:lnTo>
                  <a:lnTo>
                    <a:pt x="466" y="286"/>
                  </a:lnTo>
                  <a:lnTo>
                    <a:pt x="511" y="277"/>
                  </a:lnTo>
                  <a:lnTo>
                    <a:pt x="557" y="267"/>
                  </a:lnTo>
                  <a:lnTo>
                    <a:pt x="602" y="258"/>
                  </a:lnTo>
                  <a:lnTo>
                    <a:pt x="647" y="246"/>
                  </a:lnTo>
                  <a:lnTo>
                    <a:pt x="692" y="236"/>
                  </a:lnTo>
                  <a:lnTo>
                    <a:pt x="738" y="224"/>
                  </a:lnTo>
                  <a:lnTo>
                    <a:pt x="764" y="215"/>
                  </a:lnTo>
                  <a:lnTo>
                    <a:pt x="792" y="205"/>
                  </a:lnTo>
                  <a:lnTo>
                    <a:pt x="821" y="196"/>
                  </a:lnTo>
                  <a:lnTo>
                    <a:pt x="847" y="189"/>
                  </a:lnTo>
                  <a:lnTo>
                    <a:pt x="876" y="179"/>
                  </a:lnTo>
                  <a:lnTo>
                    <a:pt x="902" y="169"/>
                  </a:lnTo>
                  <a:lnTo>
                    <a:pt x="928" y="160"/>
                  </a:lnTo>
                  <a:lnTo>
                    <a:pt x="957" y="150"/>
                  </a:lnTo>
                  <a:lnTo>
                    <a:pt x="983" y="139"/>
                  </a:lnTo>
                  <a:lnTo>
                    <a:pt x="1007" y="129"/>
                  </a:lnTo>
                  <a:lnTo>
                    <a:pt x="1033" y="117"/>
                  </a:lnTo>
                  <a:lnTo>
                    <a:pt x="1057" y="105"/>
                  </a:lnTo>
                  <a:lnTo>
                    <a:pt x="1080" y="91"/>
                  </a:lnTo>
                  <a:lnTo>
                    <a:pt x="1104" y="79"/>
                  </a:lnTo>
                  <a:lnTo>
                    <a:pt x="1126" y="65"/>
                  </a:lnTo>
                  <a:lnTo>
                    <a:pt x="1147" y="48"/>
                  </a:lnTo>
                  <a:lnTo>
                    <a:pt x="1147" y="43"/>
                  </a:lnTo>
                  <a:lnTo>
                    <a:pt x="1149" y="41"/>
                  </a:lnTo>
                  <a:lnTo>
                    <a:pt x="1149" y="36"/>
                  </a:lnTo>
                  <a:lnTo>
                    <a:pt x="1149" y="34"/>
                  </a:lnTo>
                  <a:lnTo>
                    <a:pt x="1140" y="22"/>
                  </a:lnTo>
                  <a:lnTo>
                    <a:pt x="1130" y="10"/>
                  </a:lnTo>
                  <a:lnTo>
                    <a:pt x="1116" y="3"/>
                  </a:lnTo>
                  <a:lnTo>
                    <a:pt x="1099" y="0"/>
                  </a:lnTo>
                  <a:lnTo>
                    <a:pt x="1097" y="0"/>
                  </a:lnTo>
                  <a:lnTo>
                    <a:pt x="1092" y="0"/>
                  </a:lnTo>
                  <a:lnTo>
                    <a:pt x="1090" y="0"/>
                  </a:lnTo>
                  <a:lnTo>
                    <a:pt x="1090" y="0"/>
                  </a:lnTo>
                  <a:lnTo>
                    <a:pt x="1047" y="39"/>
                  </a:lnTo>
                  <a:lnTo>
                    <a:pt x="1035" y="46"/>
                  </a:lnTo>
                  <a:lnTo>
                    <a:pt x="1021" y="53"/>
                  </a:lnTo>
                  <a:lnTo>
                    <a:pt x="1007" y="60"/>
                  </a:lnTo>
                  <a:lnTo>
                    <a:pt x="992" y="67"/>
                  </a:lnTo>
                  <a:lnTo>
                    <a:pt x="978" y="77"/>
                  </a:lnTo>
                  <a:lnTo>
                    <a:pt x="964" y="84"/>
                  </a:lnTo>
                  <a:lnTo>
                    <a:pt x="949" y="91"/>
                  </a:lnTo>
                  <a:lnTo>
                    <a:pt x="935" y="98"/>
                  </a:lnTo>
                  <a:lnTo>
                    <a:pt x="897" y="117"/>
                  </a:lnTo>
                  <a:lnTo>
                    <a:pt x="859" y="134"/>
                  </a:lnTo>
                  <a:lnTo>
                    <a:pt x="819" y="150"/>
                  </a:lnTo>
                  <a:lnTo>
                    <a:pt x="778" y="165"/>
                  </a:lnTo>
                  <a:lnTo>
                    <a:pt x="738" y="179"/>
                  </a:lnTo>
                  <a:lnTo>
                    <a:pt x="697" y="193"/>
                  </a:lnTo>
                  <a:lnTo>
                    <a:pt x="654" y="205"/>
                  </a:lnTo>
                  <a:lnTo>
                    <a:pt x="614" y="215"/>
                  </a:lnTo>
                  <a:lnTo>
                    <a:pt x="571" y="227"/>
                  </a:lnTo>
                  <a:lnTo>
                    <a:pt x="528" y="236"/>
                  </a:lnTo>
                  <a:lnTo>
                    <a:pt x="485" y="243"/>
                  </a:lnTo>
                  <a:lnTo>
                    <a:pt x="442" y="253"/>
                  </a:lnTo>
                  <a:lnTo>
                    <a:pt x="400" y="260"/>
                  </a:lnTo>
                  <a:lnTo>
                    <a:pt x="357" y="267"/>
                  </a:lnTo>
                  <a:lnTo>
                    <a:pt x="316" y="272"/>
                  </a:lnTo>
                  <a:lnTo>
                    <a:pt x="273" y="279"/>
                  </a:lnTo>
                  <a:lnTo>
                    <a:pt x="245" y="284"/>
                  </a:lnTo>
                  <a:lnTo>
                    <a:pt x="219" y="286"/>
                  </a:lnTo>
                  <a:lnTo>
                    <a:pt x="190" y="291"/>
                  </a:lnTo>
                  <a:lnTo>
                    <a:pt x="164" y="293"/>
                  </a:lnTo>
                  <a:lnTo>
                    <a:pt x="138" y="296"/>
                  </a:lnTo>
                  <a:lnTo>
                    <a:pt x="112" y="296"/>
                  </a:lnTo>
                  <a:lnTo>
                    <a:pt x="83" y="296"/>
                  </a:lnTo>
                  <a:lnTo>
                    <a:pt x="57" y="293"/>
                  </a:lnTo>
                  <a:lnTo>
                    <a:pt x="52" y="293"/>
                  </a:lnTo>
                  <a:lnTo>
                    <a:pt x="47" y="291"/>
                  </a:lnTo>
                  <a:lnTo>
                    <a:pt x="45" y="291"/>
                  </a:lnTo>
                  <a:lnTo>
                    <a:pt x="40" y="288"/>
                  </a:lnTo>
                  <a:lnTo>
                    <a:pt x="2" y="296"/>
                  </a:lnTo>
                  <a:lnTo>
                    <a:pt x="2" y="298"/>
                  </a:lnTo>
                  <a:lnTo>
                    <a:pt x="2" y="298"/>
                  </a:lnTo>
                  <a:lnTo>
                    <a:pt x="2" y="298"/>
                  </a:lnTo>
                  <a:lnTo>
                    <a:pt x="0" y="30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0" name="Freeform 23"/>
            <p:cNvSpPr>
              <a:spLocks/>
            </p:cNvSpPr>
            <p:nvPr/>
          </p:nvSpPr>
          <p:spPr bwMode="auto">
            <a:xfrm>
              <a:off x="3113" y="400"/>
              <a:ext cx="362" cy="109"/>
            </a:xfrm>
            <a:custGeom>
              <a:avLst/>
              <a:gdLst>
                <a:gd name="T0" fmla="*/ 0 w 362"/>
                <a:gd name="T1" fmla="*/ 95 h 109"/>
                <a:gd name="T2" fmla="*/ 0 w 362"/>
                <a:gd name="T3" fmla="*/ 100 h 109"/>
                <a:gd name="T4" fmla="*/ 5 w 362"/>
                <a:gd name="T5" fmla="*/ 105 h 109"/>
                <a:gd name="T6" fmla="*/ 9 w 362"/>
                <a:gd name="T7" fmla="*/ 109 h 109"/>
                <a:gd name="T8" fmla="*/ 36 w 362"/>
                <a:gd name="T9" fmla="*/ 105 h 109"/>
                <a:gd name="T10" fmla="*/ 67 w 362"/>
                <a:gd name="T11" fmla="*/ 88 h 109"/>
                <a:gd name="T12" fmla="*/ 100 w 362"/>
                <a:gd name="T13" fmla="*/ 76 h 109"/>
                <a:gd name="T14" fmla="*/ 133 w 362"/>
                <a:gd name="T15" fmla="*/ 67 h 109"/>
                <a:gd name="T16" fmla="*/ 171 w 362"/>
                <a:gd name="T17" fmla="*/ 55 h 109"/>
                <a:gd name="T18" fmla="*/ 190 w 362"/>
                <a:gd name="T19" fmla="*/ 55 h 109"/>
                <a:gd name="T20" fmla="*/ 209 w 362"/>
                <a:gd name="T21" fmla="*/ 50 h 109"/>
                <a:gd name="T22" fmla="*/ 228 w 362"/>
                <a:gd name="T23" fmla="*/ 48 h 109"/>
                <a:gd name="T24" fmla="*/ 247 w 362"/>
                <a:gd name="T25" fmla="*/ 48 h 109"/>
                <a:gd name="T26" fmla="*/ 274 w 362"/>
                <a:gd name="T27" fmla="*/ 45 h 109"/>
                <a:gd name="T28" fmla="*/ 300 w 362"/>
                <a:gd name="T29" fmla="*/ 43 h 109"/>
                <a:gd name="T30" fmla="*/ 326 w 362"/>
                <a:gd name="T31" fmla="*/ 43 h 109"/>
                <a:gd name="T32" fmla="*/ 350 w 362"/>
                <a:gd name="T33" fmla="*/ 43 h 109"/>
                <a:gd name="T34" fmla="*/ 357 w 362"/>
                <a:gd name="T35" fmla="*/ 38 h 109"/>
                <a:gd name="T36" fmla="*/ 362 w 362"/>
                <a:gd name="T37" fmla="*/ 29 h 109"/>
                <a:gd name="T38" fmla="*/ 345 w 362"/>
                <a:gd name="T39" fmla="*/ 12 h 109"/>
                <a:gd name="T40" fmla="*/ 324 w 362"/>
                <a:gd name="T41" fmla="*/ 5 h 109"/>
                <a:gd name="T42" fmla="*/ 297 w 362"/>
                <a:gd name="T43" fmla="*/ 2 h 109"/>
                <a:gd name="T44" fmla="*/ 274 w 362"/>
                <a:gd name="T45" fmla="*/ 0 h 109"/>
                <a:gd name="T46" fmla="*/ 247 w 362"/>
                <a:gd name="T47" fmla="*/ 2 h 109"/>
                <a:gd name="T48" fmla="*/ 226 w 362"/>
                <a:gd name="T49" fmla="*/ 7 h 109"/>
                <a:gd name="T50" fmla="*/ 205 w 362"/>
                <a:gd name="T51" fmla="*/ 9 h 109"/>
                <a:gd name="T52" fmla="*/ 183 w 362"/>
                <a:gd name="T53" fmla="*/ 12 h 109"/>
                <a:gd name="T54" fmla="*/ 145 w 362"/>
                <a:gd name="T55" fmla="*/ 14 h 109"/>
                <a:gd name="T56" fmla="*/ 100 w 362"/>
                <a:gd name="T57" fmla="*/ 29 h 109"/>
                <a:gd name="T58" fmla="*/ 59 w 362"/>
                <a:gd name="T59" fmla="*/ 48 h 109"/>
                <a:gd name="T60" fmla="*/ 24 w 362"/>
                <a:gd name="T61" fmla="*/ 69 h 109"/>
                <a:gd name="T62" fmla="*/ 0 w 362"/>
                <a:gd name="T63"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09">
                  <a:moveTo>
                    <a:pt x="0" y="93"/>
                  </a:moveTo>
                  <a:lnTo>
                    <a:pt x="0" y="95"/>
                  </a:lnTo>
                  <a:lnTo>
                    <a:pt x="0" y="98"/>
                  </a:lnTo>
                  <a:lnTo>
                    <a:pt x="0" y="100"/>
                  </a:lnTo>
                  <a:lnTo>
                    <a:pt x="2" y="105"/>
                  </a:lnTo>
                  <a:lnTo>
                    <a:pt x="5" y="105"/>
                  </a:lnTo>
                  <a:lnTo>
                    <a:pt x="7" y="107"/>
                  </a:lnTo>
                  <a:lnTo>
                    <a:pt x="9" y="109"/>
                  </a:lnTo>
                  <a:lnTo>
                    <a:pt x="12" y="109"/>
                  </a:lnTo>
                  <a:lnTo>
                    <a:pt x="36" y="105"/>
                  </a:lnTo>
                  <a:lnTo>
                    <a:pt x="50" y="95"/>
                  </a:lnTo>
                  <a:lnTo>
                    <a:pt x="67" y="88"/>
                  </a:lnTo>
                  <a:lnTo>
                    <a:pt x="83" y="81"/>
                  </a:lnTo>
                  <a:lnTo>
                    <a:pt x="100" y="76"/>
                  </a:lnTo>
                  <a:lnTo>
                    <a:pt x="117" y="71"/>
                  </a:lnTo>
                  <a:lnTo>
                    <a:pt x="133" y="67"/>
                  </a:lnTo>
                  <a:lnTo>
                    <a:pt x="152" y="59"/>
                  </a:lnTo>
                  <a:lnTo>
                    <a:pt x="171" y="55"/>
                  </a:lnTo>
                  <a:lnTo>
                    <a:pt x="181" y="55"/>
                  </a:lnTo>
                  <a:lnTo>
                    <a:pt x="190" y="55"/>
                  </a:lnTo>
                  <a:lnTo>
                    <a:pt x="200" y="52"/>
                  </a:lnTo>
                  <a:lnTo>
                    <a:pt x="209" y="50"/>
                  </a:lnTo>
                  <a:lnTo>
                    <a:pt x="219" y="48"/>
                  </a:lnTo>
                  <a:lnTo>
                    <a:pt x="228" y="48"/>
                  </a:lnTo>
                  <a:lnTo>
                    <a:pt x="238" y="48"/>
                  </a:lnTo>
                  <a:lnTo>
                    <a:pt x="247" y="48"/>
                  </a:lnTo>
                  <a:lnTo>
                    <a:pt x="262" y="45"/>
                  </a:lnTo>
                  <a:lnTo>
                    <a:pt x="274" y="45"/>
                  </a:lnTo>
                  <a:lnTo>
                    <a:pt x="288" y="43"/>
                  </a:lnTo>
                  <a:lnTo>
                    <a:pt x="300" y="43"/>
                  </a:lnTo>
                  <a:lnTo>
                    <a:pt x="314" y="43"/>
                  </a:lnTo>
                  <a:lnTo>
                    <a:pt x="326" y="43"/>
                  </a:lnTo>
                  <a:lnTo>
                    <a:pt x="338" y="43"/>
                  </a:lnTo>
                  <a:lnTo>
                    <a:pt x="350" y="43"/>
                  </a:lnTo>
                  <a:lnTo>
                    <a:pt x="355" y="40"/>
                  </a:lnTo>
                  <a:lnTo>
                    <a:pt x="357" y="38"/>
                  </a:lnTo>
                  <a:lnTo>
                    <a:pt x="359" y="33"/>
                  </a:lnTo>
                  <a:lnTo>
                    <a:pt x="362" y="29"/>
                  </a:lnTo>
                  <a:lnTo>
                    <a:pt x="357" y="19"/>
                  </a:lnTo>
                  <a:lnTo>
                    <a:pt x="345" y="12"/>
                  </a:lnTo>
                  <a:lnTo>
                    <a:pt x="336" y="7"/>
                  </a:lnTo>
                  <a:lnTo>
                    <a:pt x="324" y="5"/>
                  </a:lnTo>
                  <a:lnTo>
                    <a:pt x="312" y="2"/>
                  </a:lnTo>
                  <a:lnTo>
                    <a:pt x="297" y="2"/>
                  </a:lnTo>
                  <a:lnTo>
                    <a:pt x="286" y="0"/>
                  </a:lnTo>
                  <a:lnTo>
                    <a:pt x="274" y="0"/>
                  </a:lnTo>
                  <a:lnTo>
                    <a:pt x="259" y="0"/>
                  </a:lnTo>
                  <a:lnTo>
                    <a:pt x="247" y="2"/>
                  </a:lnTo>
                  <a:lnTo>
                    <a:pt x="236" y="5"/>
                  </a:lnTo>
                  <a:lnTo>
                    <a:pt x="226" y="7"/>
                  </a:lnTo>
                  <a:lnTo>
                    <a:pt x="214" y="9"/>
                  </a:lnTo>
                  <a:lnTo>
                    <a:pt x="205" y="9"/>
                  </a:lnTo>
                  <a:lnTo>
                    <a:pt x="193" y="12"/>
                  </a:lnTo>
                  <a:lnTo>
                    <a:pt x="183" y="12"/>
                  </a:lnTo>
                  <a:lnTo>
                    <a:pt x="171" y="9"/>
                  </a:lnTo>
                  <a:lnTo>
                    <a:pt x="145" y="14"/>
                  </a:lnTo>
                  <a:lnTo>
                    <a:pt x="124" y="21"/>
                  </a:lnTo>
                  <a:lnTo>
                    <a:pt x="100" y="29"/>
                  </a:lnTo>
                  <a:lnTo>
                    <a:pt x="81" y="38"/>
                  </a:lnTo>
                  <a:lnTo>
                    <a:pt x="59" y="48"/>
                  </a:lnTo>
                  <a:lnTo>
                    <a:pt x="40" y="59"/>
                  </a:lnTo>
                  <a:lnTo>
                    <a:pt x="24" y="69"/>
                  </a:lnTo>
                  <a:lnTo>
                    <a:pt x="5" y="81"/>
                  </a:lnTo>
                  <a:lnTo>
                    <a:pt x="0" y="9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1" name="Freeform 25"/>
            <p:cNvSpPr>
              <a:spLocks/>
            </p:cNvSpPr>
            <p:nvPr/>
          </p:nvSpPr>
          <p:spPr bwMode="auto">
            <a:xfrm>
              <a:off x="3508" y="1347"/>
              <a:ext cx="909" cy="1284"/>
            </a:xfrm>
            <a:custGeom>
              <a:avLst/>
              <a:gdLst>
                <a:gd name="T0" fmla="*/ 24 w 909"/>
                <a:gd name="T1" fmla="*/ 1284 h 1284"/>
                <a:gd name="T2" fmla="*/ 38 w 909"/>
                <a:gd name="T3" fmla="*/ 1281 h 1284"/>
                <a:gd name="T4" fmla="*/ 64 w 909"/>
                <a:gd name="T5" fmla="*/ 1253 h 1284"/>
                <a:gd name="T6" fmla="*/ 102 w 909"/>
                <a:gd name="T7" fmla="*/ 1210 h 1284"/>
                <a:gd name="T8" fmla="*/ 155 w 909"/>
                <a:gd name="T9" fmla="*/ 1176 h 1284"/>
                <a:gd name="T10" fmla="*/ 214 w 909"/>
                <a:gd name="T11" fmla="*/ 1153 h 1284"/>
                <a:gd name="T12" fmla="*/ 302 w 909"/>
                <a:gd name="T13" fmla="*/ 1134 h 1284"/>
                <a:gd name="T14" fmla="*/ 388 w 909"/>
                <a:gd name="T15" fmla="*/ 1122 h 1284"/>
                <a:gd name="T16" fmla="*/ 476 w 909"/>
                <a:gd name="T17" fmla="*/ 1114 h 1284"/>
                <a:gd name="T18" fmla="*/ 564 w 909"/>
                <a:gd name="T19" fmla="*/ 1117 h 1284"/>
                <a:gd name="T20" fmla="*/ 650 w 909"/>
                <a:gd name="T21" fmla="*/ 1124 h 1284"/>
                <a:gd name="T22" fmla="*/ 702 w 909"/>
                <a:gd name="T23" fmla="*/ 1122 h 1284"/>
                <a:gd name="T24" fmla="*/ 745 w 909"/>
                <a:gd name="T25" fmla="*/ 1084 h 1284"/>
                <a:gd name="T26" fmla="*/ 817 w 909"/>
                <a:gd name="T27" fmla="*/ 991 h 1284"/>
                <a:gd name="T28" fmla="*/ 867 w 909"/>
                <a:gd name="T29" fmla="*/ 886 h 1284"/>
                <a:gd name="T30" fmla="*/ 909 w 909"/>
                <a:gd name="T31" fmla="*/ 674 h 1284"/>
                <a:gd name="T32" fmla="*/ 898 w 909"/>
                <a:gd name="T33" fmla="*/ 472 h 1284"/>
                <a:gd name="T34" fmla="*/ 876 w 909"/>
                <a:gd name="T35" fmla="*/ 381 h 1284"/>
                <a:gd name="T36" fmla="*/ 838 w 909"/>
                <a:gd name="T37" fmla="*/ 269 h 1284"/>
                <a:gd name="T38" fmla="*/ 786 w 909"/>
                <a:gd name="T39" fmla="*/ 169 h 1284"/>
                <a:gd name="T40" fmla="*/ 733 w 909"/>
                <a:gd name="T41" fmla="*/ 88 h 1284"/>
                <a:gd name="T42" fmla="*/ 688 w 909"/>
                <a:gd name="T43" fmla="*/ 38 h 1284"/>
                <a:gd name="T44" fmla="*/ 652 w 909"/>
                <a:gd name="T45" fmla="*/ 5 h 1284"/>
                <a:gd name="T46" fmla="*/ 624 w 909"/>
                <a:gd name="T47" fmla="*/ 0 h 1284"/>
                <a:gd name="T48" fmla="*/ 610 w 909"/>
                <a:gd name="T49" fmla="*/ 5 h 1284"/>
                <a:gd name="T50" fmla="*/ 598 w 909"/>
                <a:gd name="T51" fmla="*/ 24 h 1284"/>
                <a:gd name="T52" fmla="*/ 643 w 909"/>
                <a:gd name="T53" fmla="*/ 67 h 1284"/>
                <a:gd name="T54" fmla="*/ 688 w 909"/>
                <a:gd name="T55" fmla="*/ 112 h 1284"/>
                <a:gd name="T56" fmla="*/ 729 w 909"/>
                <a:gd name="T57" fmla="*/ 169 h 1284"/>
                <a:gd name="T58" fmla="*/ 769 w 909"/>
                <a:gd name="T59" fmla="*/ 236 h 1284"/>
                <a:gd name="T60" fmla="*/ 802 w 909"/>
                <a:gd name="T61" fmla="*/ 310 h 1284"/>
                <a:gd name="T62" fmla="*/ 852 w 909"/>
                <a:gd name="T63" fmla="*/ 460 h 1284"/>
                <a:gd name="T64" fmla="*/ 874 w 909"/>
                <a:gd name="T65" fmla="*/ 646 h 1284"/>
                <a:gd name="T66" fmla="*/ 838 w 909"/>
                <a:gd name="T67" fmla="*/ 834 h 1284"/>
                <a:gd name="T68" fmla="*/ 795 w 909"/>
                <a:gd name="T69" fmla="*/ 945 h 1284"/>
                <a:gd name="T70" fmla="*/ 748 w 909"/>
                <a:gd name="T71" fmla="*/ 1005 h 1284"/>
                <a:gd name="T72" fmla="*/ 714 w 909"/>
                <a:gd name="T73" fmla="*/ 1045 h 1284"/>
                <a:gd name="T74" fmla="*/ 695 w 909"/>
                <a:gd name="T75" fmla="*/ 1072 h 1284"/>
                <a:gd name="T76" fmla="*/ 650 w 909"/>
                <a:gd name="T77" fmla="*/ 1088 h 1284"/>
                <a:gd name="T78" fmla="*/ 607 w 909"/>
                <a:gd name="T79" fmla="*/ 1079 h 1284"/>
                <a:gd name="T80" fmla="*/ 536 w 909"/>
                <a:gd name="T81" fmla="*/ 1074 h 1284"/>
                <a:gd name="T82" fmla="*/ 462 w 909"/>
                <a:gd name="T83" fmla="*/ 1072 h 1284"/>
                <a:gd name="T84" fmla="*/ 348 w 909"/>
                <a:gd name="T85" fmla="*/ 1091 h 1284"/>
                <a:gd name="T86" fmla="*/ 212 w 909"/>
                <a:gd name="T87" fmla="*/ 1119 h 1284"/>
                <a:gd name="T88" fmla="*/ 83 w 909"/>
                <a:gd name="T89" fmla="*/ 1153 h 1284"/>
                <a:gd name="T90" fmla="*/ 55 w 909"/>
                <a:gd name="T91" fmla="*/ 1167 h 1284"/>
                <a:gd name="T92" fmla="*/ 24 w 909"/>
                <a:gd name="T93" fmla="*/ 1181 h 1284"/>
                <a:gd name="T94" fmla="*/ 0 w 909"/>
                <a:gd name="T95" fmla="*/ 120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9" h="1284">
                  <a:moveTo>
                    <a:pt x="0" y="1205"/>
                  </a:moveTo>
                  <a:lnTo>
                    <a:pt x="22" y="1281"/>
                  </a:lnTo>
                  <a:lnTo>
                    <a:pt x="24" y="1284"/>
                  </a:lnTo>
                  <a:lnTo>
                    <a:pt x="29" y="1284"/>
                  </a:lnTo>
                  <a:lnTo>
                    <a:pt x="33" y="1284"/>
                  </a:lnTo>
                  <a:lnTo>
                    <a:pt x="38" y="1281"/>
                  </a:lnTo>
                  <a:lnTo>
                    <a:pt x="45" y="1272"/>
                  </a:lnTo>
                  <a:lnTo>
                    <a:pt x="55" y="1262"/>
                  </a:lnTo>
                  <a:lnTo>
                    <a:pt x="64" y="1253"/>
                  </a:lnTo>
                  <a:lnTo>
                    <a:pt x="71" y="1243"/>
                  </a:lnTo>
                  <a:lnTo>
                    <a:pt x="86" y="1224"/>
                  </a:lnTo>
                  <a:lnTo>
                    <a:pt x="102" y="1210"/>
                  </a:lnTo>
                  <a:lnTo>
                    <a:pt x="119" y="1195"/>
                  </a:lnTo>
                  <a:lnTo>
                    <a:pt x="136" y="1186"/>
                  </a:lnTo>
                  <a:lnTo>
                    <a:pt x="155" y="1176"/>
                  </a:lnTo>
                  <a:lnTo>
                    <a:pt x="174" y="1167"/>
                  </a:lnTo>
                  <a:lnTo>
                    <a:pt x="193" y="1160"/>
                  </a:lnTo>
                  <a:lnTo>
                    <a:pt x="214" y="1153"/>
                  </a:lnTo>
                  <a:lnTo>
                    <a:pt x="243" y="1145"/>
                  </a:lnTo>
                  <a:lnTo>
                    <a:pt x="271" y="1138"/>
                  </a:lnTo>
                  <a:lnTo>
                    <a:pt x="302" y="1134"/>
                  </a:lnTo>
                  <a:lnTo>
                    <a:pt x="331" y="1129"/>
                  </a:lnTo>
                  <a:lnTo>
                    <a:pt x="360" y="1124"/>
                  </a:lnTo>
                  <a:lnTo>
                    <a:pt x="388" y="1122"/>
                  </a:lnTo>
                  <a:lnTo>
                    <a:pt x="419" y="1119"/>
                  </a:lnTo>
                  <a:lnTo>
                    <a:pt x="448" y="1117"/>
                  </a:lnTo>
                  <a:lnTo>
                    <a:pt x="476" y="1114"/>
                  </a:lnTo>
                  <a:lnTo>
                    <a:pt x="505" y="1114"/>
                  </a:lnTo>
                  <a:lnTo>
                    <a:pt x="536" y="1114"/>
                  </a:lnTo>
                  <a:lnTo>
                    <a:pt x="564" y="1117"/>
                  </a:lnTo>
                  <a:lnTo>
                    <a:pt x="593" y="1119"/>
                  </a:lnTo>
                  <a:lnTo>
                    <a:pt x="621" y="1122"/>
                  </a:lnTo>
                  <a:lnTo>
                    <a:pt x="650" y="1124"/>
                  </a:lnTo>
                  <a:lnTo>
                    <a:pt x="679" y="1129"/>
                  </a:lnTo>
                  <a:lnTo>
                    <a:pt x="690" y="1126"/>
                  </a:lnTo>
                  <a:lnTo>
                    <a:pt x="702" y="1122"/>
                  </a:lnTo>
                  <a:lnTo>
                    <a:pt x="709" y="1117"/>
                  </a:lnTo>
                  <a:lnTo>
                    <a:pt x="717" y="1112"/>
                  </a:lnTo>
                  <a:lnTo>
                    <a:pt x="745" y="1084"/>
                  </a:lnTo>
                  <a:lnTo>
                    <a:pt x="771" y="1053"/>
                  </a:lnTo>
                  <a:lnTo>
                    <a:pt x="795" y="1024"/>
                  </a:lnTo>
                  <a:lnTo>
                    <a:pt x="817" y="991"/>
                  </a:lnTo>
                  <a:lnTo>
                    <a:pt x="836" y="957"/>
                  </a:lnTo>
                  <a:lnTo>
                    <a:pt x="852" y="924"/>
                  </a:lnTo>
                  <a:lnTo>
                    <a:pt x="867" y="886"/>
                  </a:lnTo>
                  <a:lnTo>
                    <a:pt x="881" y="848"/>
                  </a:lnTo>
                  <a:lnTo>
                    <a:pt x="900" y="760"/>
                  </a:lnTo>
                  <a:lnTo>
                    <a:pt x="909" y="674"/>
                  </a:lnTo>
                  <a:lnTo>
                    <a:pt x="909" y="588"/>
                  </a:lnTo>
                  <a:lnTo>
                    <a:pt x="902" y="503"/>
                  </a:lnTo>
                  <a:lnTo>
                    <a:pt x="898" y="472"/>
                  </a:lnTo>
                  <a:lnTo>
                    <a:pt x="890" y="441"/>
                  </a:lnTo>
                  <a:lnTo>
                    <a:pt x="883" y="412"/>
                  </a:lnTo>
                  <a:lnTo>
                    <a:pt x="876" y="381"/>
                  </a:lnTo>
                  <a:lnTo>
                    <a:pt x="867" y="341"/>
                  </a:lnTo>
                  <a:lnTo>
                    <a:pt x="852" y="305"/>
                  </a:lnTo>
                  <a:lnTo>
                    <a:pt x="838" y="269"/>
                  </a:lnTo>
                  <a:lnTo>
                    <a:pt x="821" y="234"/>
                  </a:lnTo>
                  <a:lnTo>
                    <a:pt x="802" y="203"/>
                  </a:lnTo>
                  <a:lnTo>
                    <a:pt x="786" y="169"/>
                  </a:lnTo>
                  <a:lnTo>
                    <a:pt x="767" y="138"/>
                  </a:lnTo>
                  <a:lnTo>
                    <a:pt x="750" y="108"/>
                  </a:lnTo>
                  <a:lnTo>
                    <a:pt x="733" y="88"/>
                  </a:lnTo>
                  <a:lnTo>
                    <a:pt x="719" y="69"/>
                  </a:lnTo>
                  <a:lnTo>
                    <a:pt x="707" y="53"/>
                  </a:lnTo>
                  <a:lnTo>
                    <a:pt x="688" y="38"/>
                  </a:lnTo>
                  <a:lnTo>
                    <a:pt x="679" y="24"/>
                  </a:lnTo>
                  <a:lnTo>
                    <a:pt x="667" y="12"/>
                  </a:lnTo>
                  <a:lnTo>
                    <a:pt x="652" y="5"/>
                  </a:lnTo>
                  <a:lnTo>
                    <a:pt x="636" y="0"/>
                  </a:lnTo>
                  <a:lnTo>
                    <a:pt x="629" y="0"/>
                  </a:lnTo>
                  <a:lnTo>
                    <a:pt x="624" y="0"/>
                  </a:lnTo>
                  <a:lnTo>
                    <a:pt x="619" y="0"/>
                  </a:lnTo>
                  <a:lnTo>
                    <a:pt x="614" y="0"/>
                  </a:lnTo>
                  <a:lnTo>
                    <a:pt x="610" y="5"/>
                  </a:lnTo>
                  <a:lnTo>
                    <a:pt x="605" y="10"/>
                  </a:lnTo>
                  <a:lnTo>
                    <a:pt x="602" y="17"/>
                  </a:lnTo>
                  <a:lnTo>
                    <a:pt x="598" y="24"/>
                  </a:lnTo>
                  <a:lnTo>
                    <a:pt x="612" y="38"/>
                  </a:lnTo>
                  <a:lnTo>
                    <a:pt x="629" y="53"/>
                  </a:lnTo>
                  <a:lnTo>
                    <a:pt x="643" y="67"/>
                  </a:lnTo>
                  <a:lnTo>
                    <a:pt x="659" y="81"/>
                  </a:lnTo>
                  <a:lnTo>
                    <a:pt x="674" y="96"/>
                  </a:lnTo>
                  <a:lnTo>
                    <a:pt x="688" y="112"/>
                  </a:lnTo>
                  <a:lnTo>
                    <a:pt x="700" y="129"/>
                  </a:lnTo>
                  <a:lnTo>
                    <a:pt x="712" y="148"/>
                  </a:lnTo>
                  <a:lnTo>
                    <a:pt x="729" y="169"/>
                  </a:lnTo>
                  <a:lnTo>
                    <a:pt x="743" y="191"/>
                  </a:lnTo>
                  <a:lnTo>
                    <a:pt x="755" y="212"/>
                  </a:lnTo>
                  <a:lnTo>
                    <a:pt x="769" y="236"/>
                  </a:lnTo>
                  <a:lnTo>
                    <a:pt x="781" y="260"/>
                  </a:lnTo>
                  <a:lnTo>
                    <a:pt x="793" y="286"/>
                  </a:lnTo>
                  <a:lnTo>
                    <a:pt x="802" y="310"/>
                  </a:lnTo>
                  <a:lnTo>
                    <a:pt x="814" y="336"/>
                  </a:lnTo>
                  <a:lnTo>
                    <a:pt x="836" y="398"/>
                  </a:lnTo>
                  <a:lnTo>
                    <a:pt x="852" y="460"/>
                  </a:lnTo>
                  <a:lnTo>
                    <a:pt x="864" y="522"/>
                  </a:lnTo>
                  <a:lnTo>
                    <a:pt x="874" y="584"/>
                  </a:lnTo>
                  <a:lnTo>
                    <a:pt x="874" y="646"/>
                  </a:lnTo>
                  <a:lnTo>
                    <a:pt x="869" y="710"/>
                  </a:lnTo>
                  <a:lnTo>
                    <a:pt x="857" y="772"/>
                  </a:lnTo>
                  <a:lnTo>
                    <a:pt x="838" y="834"/>
                  </a:lnTo>
                  <a:lnTo>
                    <a:pt x="826" y="872"/>
                  </a:lnTo>
                  <a:lnTo>
                    <a:pt x="812" y="910"/>
                  </a:lnTo>
                  <a:lnTo>
                    <a:pt x="795" y="945"/>
                  </a:lnTo>
                  <a:lnTo>
                    <a:pt x="774" y="976"/>
                  </a:lnTo>
                  <a:lnTo>
                    <a:pt x="762" y="991"/>
                  </a:lnTo>
                  <a:lnTo>
                    <a:pt x="748" y="1005"/>
                  </a:lnTo>
                  <a:lnTo>
                    <a:pt x="733" y="1019"/>
                  </a:lnTo>
                  <a:lnTo>
                    <a:pt x="719" y="1034"/>
                  </a:lnTo>
                  <a:lnTo>
                    <a:pt x="714" y="1045"/>
                  </a:lnTo>
                  <a:lnTo>
                    <a:pt x="707" y="1055"/>
                  </a:lnTo>
                  <a:lnTo>
                    <a:pt x="702" y="1062"/>
                  </a:lnTo>
                  <a:lnTo>
                    <a:pt x="695" y="1072"/>
                  </a:lnTo>
                  <a:lnTo>
                    <a:pt x="667" y="1091"/>
                  </a:lnTo>
                  <a:lnTo>
                    <a:pt x="657" y="1088"/>
                  </a:lnTo>
                  <a:lnTo>
                    <a:pt x="650" y="1088"/>
                  </a:lnTo>
                  <a:lnTo>
                    <a:pt x="640" y="1086"/>
                  </a:lnTo>
                  <a:lnTo>
                    <a:pt x="631" y="1081"/>
                  </a:lnTo>
                  <a:lnTo>
                    <a:pt x="607" y="1079"/>
                  </a:lnTo>
                  <a:lnTo>
                    <a:pt x="581" y="1076"/>
                  </a:lnTo>
                  <a:lnTo>
                    <a:pt x="557" y="1074"/>
                  </a:lnTo>
                  <a:lnTo>
                    <a:pt x="536" y="1074"/>
                  </a:lnTo>
                  <a:lnTo>
                    <a:pt x="512" y="1072"/>
                  </a:lnTo>
                  <a:lnTo>
                    <a:pt x="488" y="1072"/>
                  </a:lnTo>
                  <a:lnTo>
                    <a:pt x="462" y="1072"/>
                  </a:lnTo>
                  <a:lnTo>
                    <a:pt x="438" y="1074"/>
                  </a:lnTo>
                  <a:lnTo>
                    <a:pt x="393" y="1081"/>
                  </a:lnTo>
                  <a:lnTo>
                    <a:pt x="348" y="1091"/>
                  </a:lnTo>
                  <a:lnTo>
                    <a:pt x="302" y="1100"/>
                  </a:lnTo>
                  <a:lnTo>
                    <a:pt x="257" y="1110"/>
                  </a:lnTo>
                  <a:lnTo>
                    <a:pt x="212" y="1119"/>
                  </a:lnTo>
                  <a:lnTo>
                    <a:pt x="169" y="1131"/>
                  </a:lnTo>
                  <a:lnTo>
                    <a:pt x="126" y="1141"/>
                  </a:lnTo>
                  <a:lnTo>
                    <a:pt x="83" y="1153"/>
                  </a:lnTo>
                  <a:lnTo>
                    <a:pt x="74" y="1157"/>
                  </a:lnTo>
                  <a:lnTo>
                    <a:pt x="64" y="1162"/>
                  </a:lnTo>
                  <a:lnTo>
                    <a:pt x="55" y="1167"/>
                  </a:lnTo>
                  <a:lnTo>
                    <a:pt x="43" y="1172"/>
                  </a:lnTo>
                  <a:lnTo>
                    <a:pt x="33" y="1176"/>
                  </a:lnTo>
                  <a:lnTo>
                    <a:pt x="24" y="1181"/>
                  </a:lnTo>
                  <a:lnTo>
                    <a:pt x="14" y="1186"/>
                  </a:lnTo>
                  <a:lnTo>
                    <a:pt x="5" y="1191"/>
                  </a:lnTo>
                  <a:lnTo>
                    <a:pt x="0" y="120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2" name="Freeform 26"/>
            <p:cNvSpPr>
              <a:spLocks/>
            </p:cNvSpPr>
            <p:nvPr/>
          </p:nvSpPr>
          <p:spPr bwMode="auto">
            <a:xfrm>
              <a:off x="3544" y="43"/>
              <a:ext cx="564" cy="443"/>
            </a:xfrm>
            <a:custGeom>
              <a:avLst/>
              <a:gdLst>
                <a:gd name="T0" fmla="*/ 19 w 564"/>
                <a:gd name="T1" fmla="*/ 433 h 443"/>
                <a:gd name="T2" fmla="*/ 76 w 564"/>
                <a:gd name="T3" fmla="*/ 416 h 443"/>
                <a:gd name="T4" fmla="*/ 109 w 564"/>
                <a:gd name="T5" fmla="*/ 371 h 443"/>
                <a:gd name="T6" fmla="*/ 124 w 564"/>
                <a:gd name="T7" fmla="*/ 343 h 443"/>
                <a:gd name="T8" fmla="*/ 133 w 564"/>
                <a:gd name="T9" fmla="*/ 338 h 443"/>
                <a:gd name="T10" fmla="*/ 164 w 564"/>
                <a:gd name="T11" fmla="*/ 357 h 443"/>
                <a:gd name="T12" fmla="*/ 200 w 564"/>
                <a:gd name="T13" fmla="*/ 393 h 443"/>
                <a:gd name="T14" fmla="*/ 250 w 564"/>
                <a:gd name="T15" fmla="*/ 414 h 443"/>
                <a:gd name="T16" fmla="*/ 331 w 564"/>
                <a:gd name="T17" fmla="*/ 395 h 443"/>
                <a:gd name="T18" fmla="*/ 402 w 564"/>
                <a:gd name="T19" fmla="*/ 359 h 443"/>
                <a:gd name="T20" fmla="*/ 462 w 564"/>
                <a:gd name="T21" fmla="*/ 314 h 443"/>
                <a:gd name="T22" fmla="*/ 509 w 564"/>
                <a:gd name="T23" fmla="*/ 274 h 443"/>
                <a:gd name="T24" fmla="*/ 547 w 564"/>
                <a:gd name="T25" fmla="*/ 224 h 443"/>
                <a:gd name="T26" fmla="*/ 564 w 564"/>
                <a:gd name="T27" fmla="*/ 128 h 443"/>
                <a:gd name="T28" fmla="*/ 540 w 564"/>
                <a:gd name="T29" fmla="*/ 55 h 443"/>
                <a:gd name="T30" fmla="*/ 531 w 564"/>
                <a:gd name="T31" fmla="*/ 45 h 443"/>
                <a:gd name="T32" fmla="*/ 476 w 564"/>
                <a:gd name="T33" fmla="*/ 19 h 443"/>
                <a:gd name="T34" fmla="*/ 414 w 564"/>
                <a:gd name="T35" fmla="*/ 5 h 443"/>
                <a:gd name="T36" fmla="*/ 359 w 564"/>
                <a:gd name="T37" fmla="*/ 2 h 443"/>
                <a:gd name="T38" fmla="*/ 328 w 564"/>
                <a:gd name="T39" fmla="*/ 7 h 443"/>
                <a:gd name="T40" fmla="*/ 326 w 564"/>
                <a:gd name="T41" fmla="*/ 26 h 443"/>
                <a:gd name="T42" fmla="*/ 409 w 564"/>
                <a:gd name="T43" fmla="*/ 36 h 443"/>
                <a:gd name="T44" fmla="*/ 512 w 564"/>
                <a:gd name="T45" fmla="*/ 150 h 443"/>
                <a:gd name="T46" fmla="*/ 481 w 564"/>
                <a:gd name="T47" fmla="*/ 226 h 443"/>
                <a:gd name="T48" fmla="*/ 452 w 564"/>
                <a:gd name="T49" fmla="*/ 250 h 443"/>
                <a:gd name="T50" fmla="*/ 424 w 564"/>
                <a:gd name="T51" fmla="*/ 278 h 443"/>
                <a:gd name="T52" fmla="*/ 388 w 564"/>
                <a:gd name="T53" fmla="*/ 309 h 443"/>
                <a:gd name="T54" fmla="*/ 333 w 564"/>
                <a:gd name="T55" fmla="*/ 343 h 443"/>
                <a:gd name="T56" fmla="*/ 271 w 564"/>
                <a:gd name="T57" fmla="*/ 352 h 443"/>
                <a:gd name="T58" fmla="*/ 235 w 564"/>
                <a:gd name="T59" fmla="*/ 338 h 443"/>
                <a:gd name="T60" fmla="*/ 216 w 564"/>
                <a:gd name="T61" fmla="*/ 316 h 443"/>
                <a:gd name="T62" fmla="*/ 181 w 564"/>
                <a:gd name="T63" fmla="*/ 278 h 443"/>
                <a:gd name="T64" fmla="*/ 143 w 564"/>
                <a:gd name="T65" fmla="*/ 288 h 443"/>
                <a:gd name="T66" fmla="*/ 114 w 564"/>
                <a:gd name="T67" fmla="*/ 312 h 443"/>
                <a:gd name="T68" fmla="*/ 88 w 564"/>
                <a:gd name="T69" fmla="*/ 350 h 443"/>
                <a:gd name="T70" fmla="*/ 45 w 564"/>
                <a:gd name="T71" fmla="*/ 383 h 443"/>
                <a:gd name="T72" fmla="*/ 33 w 564"/>
                <a:gd name="T73" fmla="*/ 364 h 443"/>
                <a:gd name="T74" fmla="*/ 52 w 564"/>
                <a:gd name="T75" fmla="*/ 286 h 443"/>
                <a:gd name="T76" fmla="*/ 95 w 564"/>
                <a:gd name="T77" fmla="*/ 193 h 443"/>
                <a:gd name="T78" fmla="*/ 147 w 564"/>
                <a:gd name="T79" fmla="*/ 107 h 443"/>
                <a:gd name="T80" fmla="*/ 152 w 564"/>
                <a:gd name="T81" fmla="*/ 93 h 443"/>
                <a:gd name="T82" fmla="*/ 138 w 564"/>
                <a:gd name="T83" fmla="*/ 86 h 443"/>
                <a:gd name="T84" fmla="*/ 102 w 564"/>
                <a:gd name="T85" fmla="*/ 112 h 443"/>
                <a:gd name="T86" fmla="*/ 47 w 564"/>
                <a:gd name="T87" fmla="*/ 205 h 443"/>
                <a:gd name="T88" fmla="*/ 12 w 564"/>
                <a:gd name="T89" fmla="*/ 312 h 443"/>
                <a:gd name="T90" fmla="*/ 5 w 564"/>
                <a:gd name="T91" fmla="*/ 355 h 443"/>
                <a:gd name="T92" fmla="*/ 2 w 564"/>
                <a:gd name="T93" fmla="*/ 36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443">
                  <a:moveTo>
                    <a:pt x="2" y="364"/>
                  </a:moveTo>
                  <a:lnTo>
                    <a:pt x="5" y="409"/>
                  </a:lnTo>
                  <a:lnTo>
                    <a:pt x="19" y="433"/>
                  </a:lnTo>
                  <a:lnTo>
                    <a:pt x="43" y="443"/>
                  </a:lnTo>
                  <a:lnTo>
                    <a:pt x="64" y="433"/>
                  </a:lnTo>
                  <a:lnTo>
                    <a:pt x="76" y="416"/>
                  </a:lnTo>
                  <a:lnTo>
                    <a:pt x="88" y="397"/>
                  </a:lnTo>
                  <a:lnTo>
                    <a:pt x="102" y="383"/>
                  </a:lnTo>
                  <a:lnTo>
                    <a:pt x="109" y="371"/>
                  </a:lnTo>
                  <a:lnTo>
                    <a:pt x="116" y="362"/>
                  </a:lnTo>
                  <a:lnTo>
                    <a:pt x="119" y="350"/>
                  </a:lnTo>
                  <a:lnTo>
                    <a:pt x="124" y="343"/>
                  </a:lnTo>
                  <a:lnTo>
                    <a:pt x="126" y="340"/>
                  </a:lnTo>
                  <a:lnTo>
                    <a:pt x="128" y="338"/>
                  </a:lnTo>
                  <a:lnTo>
                    <a:pt x="133" y="338"/>
                  </a:lnTo>
                  <a:lnTo>
                    <a:pt x="138" y="336"/>
                  </a:lnTo>
                  <a:lnTo>
                    <a:pt x="152" y="345"/>
                  </a:lnTo>
                  <a:lnTo>
                    <a:pt x="164" y="357"/>
                  </a:lnTo>
                  <a:lnTo>
                    <a:pt x="176" y="369"/>
                  </a:lnTo>
                  <a:lnTo>
                    <a:pt x="188" y="381"/>
                  </a:lnTo>
                  <a:lnTo>
                    <a:pt x="200" y="393"/>
                  </a:lnTo>
                  <a:lnTo>
                    <a:pt x="214" y="402"/>
                  </a:lnTo>
                  <a:lnTo>
                    <a:pt x="231" y="409"/>
                  </a:lnTo>
                  <a:lnTo>
                    <a:pt x="250" y="414"/>
                  </a:lnTo>
                  <a:lnTo>
                    <a:pt x="278" y="409"/>
                  </a:lnTo>
                  <a:lnTo>
                    <a:pt x="305" y="405"/>
                  </a:lnTo>
                  <a:lnTo>
                    <a:pt x="331" y="395"/>
                  </a:lnTo>
                  <a:lnTo>
                    <a:pt x="354" y="386"/>
                  </a:lnTo>
                  <a:lnTo>
                    <a:pt x="378" y="374"/>
                  </a:lnTo>
                  <a:lnTo>
                    <a:pt x="402" y="359"/>
                  </a:lnTo>
                  <a:lnTo>
                    <a:pt x="424" y="345"/>
                  </a:lnTo>
                  <a:lnTo>
                    <a:pt x="445" y="328"/>
                  </a:lnTo>
                  <a:lnTo>
                    <a:pt x="462" y="314"/>
                  </a:lnTo>
                  <a:lnTo>
                    <a:pt x="478" y="302"/>
                  </a:lnTo>
                  <a:lnTo>
                    <a:pt x="495" y="288"/>
                  </a:lnTo>
                  <a:lnTo>
                    <a:pt x="509" y="274"/>
                  </a:lnTo>
                  <a:lnTo>
                    <a:pt x="524" y="257"/>
                  </a:lnTo>
                  <a:lnTo>
                    <a:pt x="535" y="240"/>
                  </a:lnTo>
                  <a:lnTo>
                    <a:pt x="547" y="224"/>
                  </a:lnTo>
                  <a:lnTo>
                    <a:pt x="554" y="202"/>
                  </a:lnTo>
                  <a:lnTo>
                    <a:pt x="564" y="166"/>
                  </a:lnTo>
                  <a:lnTo>
                    <a:pt x="564" y="128"/>
                  </a:lnTo>
                  <a:lnTo>
                    <a:pt x="559" y="95"/>
                  </a:lnTo>
                  <a:lnTo>
                    <a:pt x="545" y="62"/>
                  </a:lnTo>
                  <a:lnTo>
                    <a:pt x="540" y="55"/>
                  </a:lnTo>
                  <a:lnTo>
                    <a:pt x="538" y="52"/>
                  </a:lnTo>
                  <a:lnTo>
                    <a:pt x="533" y="47"/>
                  </a:lnTo>
                  <a:lnTo>
                    <a:pt x="531" y="45"/>
                  </a:lnTo>
                  <a:lnTo>
                    <a:pt x="514" y="36"/>
                  </a:lnTo>
                  <a:lnTo>
                    <a:pt x="495" y="28"/>
                  </a:lnTo>
                  <a:lnTo>
                    <a:pt x="476" y="19"/>
                  </a:lnTo>
                  <a:lnTo>
                    <a:pt x="454" y="14"/>
                  </a:lnTo>
                  <a:lnTo>
                    <a:pt x="435" y="9"/>
                  </a:lnTo>
                  <a:lnTo>
                    <a:pt x="414" y="5"/>
                  </a:lnTo>
                  <a:lnTo>
                    <a:pt x="393" y="2"/>
                  </a:lnTo>
                  <a:lnTo>
                    <a:pt x="371" y="0"/>
                  </a:lnTo>
                  <a:lnTo>
                    <a:pt x="359" y="2"/>
                  </a:lnTo>
                  <a:lnTo>
                    <a:pt x="347" y="2"/>
                  </a:lnTo>
                  <a:lnTo>
                    <a:pt x="338" y="5"/>
                  </a:lnTo>
                  <a:lnTo>
                    <a:pt x="328" y="7"/>
                  </a:lnTo>
                  <a:lnTo>
                    <a:pt x="321" y="21"/>
                  </a:lnTo>
                  <a:lnTo>
                    <a:pt x="324" y="24"/>
                  </a:lnTo>
                  <a:lnTo>
                    <a:pt x="326" y="26"/>
                  </a:lnTo>
                  <a:lnTo>
                    <a:pt x="328" y="28"/>
                  </a:lnTo>
                  <a:lnTo>
                    <a:pt x="333" y="31"/>
                  </a:lnTo>
                  <a:lnTo>
                    <a:pt x="409" y="36"/>
                  </a:lnTo>
                  <a:lnTo>
                    <a:pt x="471" y="67"/>
                  </a:lnTo>
                  <a:lnTo>
                    <a:pt x="507" y="121"/>
                  </a:lnTo>
                  <a:lnTo>
                    <a:pt x="512" y="150"/>
                  </a:lnTo>
                  <a:lnTo>
                    <a:pt x="507" y="176"/>
                  </a:lnTo>
                  <a:lnTo>
                    <a:pt x="495" y="202"/>
                  </a:lnTo>
                  <a:lnTo>
                    <a:pt x="481" y="226"/>
                  </a:lnTo>
                  <a:lnTo>
                    <a:pt x="471" y="233"/>
                  </a:lnTo>
                  <a:lnTo>
                    <a:pt x="462" y="240"/>
                  </a:lnTo>
                  <a:lnTo>
                    <a:pt x="452" y="250"/>
                  </a:lnTo>
                  <a:lnTo>
                    <a:pt x="443" y="259"/>
                  </a:lnTo>
                  <a:lnTo>
                    <a:pt x="433" y="269"/>
                  </a:lnTo>
                  <a:lnTo>
                    <a:pt x="424" y="278"/>
                  </a:lnTo>
                  <a:lnTo>
                    <a:pt x="414" y="286"/>
                  </a:lnTo>
                  <a:lnTo>
                    <a:pt x="402" y="295"/>
                  </a:lnTo>
                  <a:lnTo>
                    <a:pt x="388" y="309"/>
                  </a:lnTo>
                  <a:lnTo>
                    <a:pt x="369" y="321"/>
                  </a:lnTo>
                  <a:lnTo>
                    <a:pt x="352" y="333"/>
                  </a:lnTo>
                  <a:lnTo>
                    <a:pt x="333" y="343"/>
                  </a:lnTo>
                  <a:lnTo>
                    <a:pt x="312" y="350"/>
                  </a:lnTo>
                  <a:lnTo>
                    <a:pt x="290" y="352"/>
                  </a:lnTo>
                  <a:lnTo>
                    <a:pt x="271" y="352"/>
                  </a:lnTo>
                  <a:lnTo>
                    <a:pt x="250" y="350"/>
                  </a:lnTo>
                  <a:lnTo>
                    <a:pt x="243" y="345"/>
                  </a:lnTo>
                  <a:lnTo>
                    <a:pt x="235" y="338"/>
                  </a:lnTo>
                  <a:lnTo>
                    <a:pt x="231" y="336"/>
                  </a:lnTo>
                  <a:lnTo>
                    <a:pt x="224" y="333"/>
                  </a:lnTo>
                  <a:lnTo>
                    <a:pt x="216" y="316"/>
                  </a:lnTo>
                  <a:lnTo>
                    <a:pt x="207" y="300"/>
                  </a:lnTo>
                  <a:lnTo>
                    <a:pt x="195" y="286"/>
                  </a:lnTo>
                  <a:lnTo>
                    <a:pt x="181" y="278"/>
                  </a:lnTo>
                  <a:lnTo>
                    <a:pt x="166" y="278"/>
                  </a:lnTo>
                  <a:lnTo>
                    <a:pt x="155" y="283"/>
                  </a:lnTo>
                  <a:lnTo>
                    <a:pt x="143" y="288"/>
                  </a:lnTo>
                  <a:lnTo>
                    <a:pt x="133" y="295"/>
                  </a:lnTo>
                  <a:lnTo>
                    <a:pt x="124" y="302"/>
                  </a:lnTo>
                  <a:lnTo>
                    <a:pt x="114" y="312"/>
                  </a:lnTo>
                  <a:lnTo>
                    <a:pt x="105" y="324"/>
                  </a:lnTo>
                  <a:lnTo>
                    <a:pt x="97" y="333"/>
                  </a:lnTo>
                  <a:lnTo>
                    <a:pt x="88" y="350"/>
                  </a:lnTo>
                  <a:lnTo>
                    <a:pt x="76" y="362"/>
                  </a:lnTo>
                  <a:lnTo>
                    <a:pt x="62" y="374"/>
                  </a:lnTo>
                  <a:lnTo>
                    <a:pt x="45" y="383"/>
                  </a:lnTo>
                  <a:lnTo>
                    <a:pt x="40" y="378"/>
                  </a:lnTo>
                  <a:lnTo>
                    <a:pt x="35" y="374"/>
                  </a:lnTo>
                  <a:lnTo>
                    <a:pt x="33" y="364"/>
                  </a:lnTo>
                  <a:lnTo>
                    <a:pt x="31" y="357"/>
                  </a:lnTo>
                  <a:lnTo>
                    <a:pt x="40" y="319"/>
                  </a:lnTo>
                  <a:lnTo>
                    <a:pt x="52" y="286"/>
                  </a:lnTo>
                  <a:lnTo>
                    <a:pt x="64" y="252"/>
                  </a:lnTo>
                  <a:lnTo>
                    <a:pt x="78" y="221"/>
                  </a:lnTo>
                  <a:lnTo>
                    <a:pt x="95" y="193"/>
                  </a:lnTo>
                  <a:lnTo>
                    <a:pt x="112" y="162"/>
                  </a:lnTo>
                  <a:lnTo>
                    <a:pt x="131" y="136"/>
                  </a:lnTo>
                  <a:lnTo>
                    <a:pt x="147" y="107"/>
                  </a:lnTo>
                  <a:lnTo>
                    <a:pt x="150" y="100"/>
                  </a:lnTo>
                  <a:lnTo>
                    <a:pt x="152" y="95"/>
                  </a:lnTo>
                  <a:lnTo>
                    <a:pt x="152" y="93"/>
                  </a:lnTo>
                  <a:lnTo>
                    <a:pt x="152" y="88"/>
                  </a:lnTo>
                  <a:lnTo>
                    <a:pt x="145" y="86"/>
                  </a:lnTo>
                  <a:lnTo>
                    <a:pt x="138" y="86"/>
                  </a:lnTo>
                  <a:lnTo>
                    <a:pt x="128" y="86"/>
                  </a:lnTo>
                  <a:lnTo>
                    <a:pt x="121" y="83"/>
                  </a:lnTo>
                  <a:lnTo>
                    <a:pt x="102" y="112"/>
                  </a:lnTo>
                  <a:lnTo>
                    <a:pt x="83" y="140"/>
                  </a:lnTo>
                  <a:lnTo>
                    <a:pt x="64" y="171"/>
                  </a:lnTo>
                  <a:lnTo>
                    <a:pt x="47" y="205"/>
                  </a:lnTo>
                  <a:lnTo>
                    <a:pt x="33" y="238"/>
                  </a:lnTo>
                  <a:lnTo>
                    <a:pt x="21" y="274"/>
                  </a:lnTo>
                  <a:lnTo>
                    <a:pt x="12" y="312"/>
                  </a:lnTo>
                  <a:lnTo>
                    <a:pt x="7" y="350"/>
                  </a:lnTo>
                  <a:lnTo>
                    <a:pt x="7" y="352"/>
                  </a:lnTo>
                  <a:lnTo>
                    <a:pt x="5" y="355"/>
                  </a:lnTo>
                  <a:lnTo>
                    <a:pt x="2" y="357"/>
                  </a:lnTo>
                  <a:lnTo>
                    <a:pt x="0" y="359"/>
                  </a:lnTo>
                  <a:lnTo>
                    <a:pt x="2" y="36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3" name="Freeform 27"/>
            <p:cNvSpPr>
              <a:spLocks/>
            </p:cNvSpPr>
            <p:nvPr/>
          </p:nvSpPr>
          <p:spPr bwMode="auto">
            <a:xfrm>
              <a:off x="3546" y="1343"/>
              <a:ext cx="333" cy="273"/>
            </a:xfrm>
            <a:custGeom>
              <a:avLst/>
              <a:gdLst>
                <a:gd name="T0" fmla="*/ 0 w 333"/>
                <a:gd name="T1" fmla="*/ 238 h 273"/>
                <a:gd name="T2" fmla="*/ 0 w 333"/>
                <a:gd name="T3" fmla="*/ 240 h 273"/>
                <a:gd name="T4" fmla="*/ 3 w 333"/>
                <a:gd name="T5" fmla="*/ 242 h 273"/>
                <a:gd name="T6" fmla="*/ 3 w 333"/>
                <a:gd name="T7" fmla="*/ 245 h 273"/>
                <a:gd name="T8" fmla="*/ 3 w 333"/>
                <a:gd name="T9" fmla="*/ 247 h 273"/>
                <a:gd name="T10" fmla="*/ 22 w 333"/>
                <a:gd name="T11" fmla="*/ 273 h 273"/>
                <a:gd name="T12" fmla="*/ 22 w 333"/>
                <a:gd name="T13" fmla="*/ 273 h 273"/>
                <a:gd name="T14" fmla="*/ 26 w 333"/>
                <a:gd name="T15" fmla="*/ 273 h 273"/>
                <a:gd name="T16" fmla="*/ 29 w 333"/>
                <a:gd name="T17" fmla="*/ 273 h 273"/>
                <a:gd name="T18" fmla="*/ 29 w 333"/>
                <a:gd name="T19" fmla="*/ 271 h 273"/>
                <a:gd name="T20" fmla="*/ 45 w 333"/>
                <a:gd name="T21" fmla="*/ 238 h 273"/>
                <a:gd name="T22" fmla="*/ 67 w 333"/>
                <a:gd name="T23" fmla="*/ 207 h 273"/>
                <a:gd name="T24" fmla="*/ 93 w 333"/>
                <a:gd name="T25" fmla="*/ 181 h 273"/>
                <a:gd name="T26" fmla="*/ 119 w 333"/>
                <a:gd name="T27" fmla="*/ 154 h 273"/>
                <a:gd name="T28" fmla="*/ 148 w 333"/>
                <a:gd name="T29" fmla="*/ 131 h 273"/>
                <a:gd name="T30" fmla="*/ 176 w 333"/>
                <a:gd name="T31" fmla="*/ 109 h 273"/>
                <a:gd name="T32" fmla="*/ 207 w 333"/>
                <a:gd name="T33" fmla="*/ 88 h 273"/>
                <a:gd name="T34" fmla="*/ 236 w 333"/>
                <a:gd name="T35" fmla="*/ 69 h 273"/>
                <a:gd name="T36" fmla="*/ 250 w 333"/>
                <a:gd name="T37" fmla="*/ 64 h 273"/>
                <a:gd name="T38" fmla="*/ 262 w 333"/>
                <a:gd name="T39" fmla="*/ 57 h 273"/>
                <a:gd name="T40" fmla="*/ 274 w 333"/>
                <a:gd name="T41" fmla="*/ 50 h 273"/>
                <a:gd name="T42" fmla="*/ 283 w 333"/>
                <a:gd name="T43" fmla="*/ 42 h 273"/>
                <a:gd name="T44" fmla="*/ 295 w 333"/>
                <a:gd name="T45" fmla="*/ 38 h 273"/>
                <a:gd name="T46" fmla="*/ 307 w 333"/>
                <a:gd name="T47" fmla="*/ 31 h 273"/>
                <a:gd name="T48" fmla="*/ 319 w 333"/>
                <a:gd name="T49" fmla="*/ 23 h 273"/>
                <a:gd name="T50" fmla="*/ 331 w 333"/>
                <a:gd name="T51" fmla="*/ 19 h 273"/>
                <a:gd name="T52" fmla="*/ 331 w 333"/>
                <a:gd name="T53" fmla="*/ 16 h 273"/>
                <a:gd name="T54" fmla="*/ 333 w 333"/>
                <a:gd name="T55" fmla="*/ 12 h 273"/>
                <a:gd name="T56" fmla="*/ 333 w 333"/>
                <a:gd name="T57" fmla="*/ 9 h 273"/>
                <a:gd name="T58" fmla="*/ 333 w 333"/>
                <a:gd name="T59" fmla="*/ 4 h 273"/>
                <a:gd name="T60" fmla="*/ 319 w 333"/>
                <a:gd name="T61" fmla="*/ 0 h 273"/>
                <a:gd name="T62" fmla="*/ 303 w 333"/>
                <a:gd name="T63" fmla="*/ 2 h 273"/>
                <a:gd name="T64" fmla="*/ 286 w 333"/>
                <a:gd name="T65" fmla="*/ 4 h 273"/>
                <a:gd name="T66" fmla="*/ 269 w 333"/>
                <a:gd name="T67" fmla="*/ 9 h 273"/>
                <a:gd name="T68" fmla="*/ 253 w 333"/>
                <a:gd name="T69" fmla="*/ 14 h 273"/>
                <a:gd name="T70" fmla="*/ 236 w 333"/>
                <a:gd name="T71" fmla="*/ 21 h 273"/>
                <a:gd name="T72" fmla="*/ 222 w 333"/>
                <a:gd name="T73" fmla="*/ 28 h 273"/>
                <a:gd name="T74" fmla="*/ 207 w 333"/>
                <a:gd name="T75" fmla="*/ 38 h 273"/>
                <a:gd name="T76" fmla="*/ 181 w 333"/>
                <a:gd name="T77" fmla="*/ 52 h 273"/>
                <a:gd name="T78" fmla="*/ 157 w 333"/>
                <a:gd name="T79" fmla="*/ 66 h 273"/>
                <a:gd name="T80" fmla="*/ 133 w 333"/>
                <a:gd name="T81" fmla="*/ 85 h 273"/>
                <a:gd name="T82" fmla="*/ 112 w 333"/>
                <a:gd name="T83" fmla="*/ 104 h 273"/>
                <a:gd name="T84" fmla="*/ 93 w 333"/>
                <a:gd name="T85" fmla="*/ 123 h 273"/>
                <a:gd name="T86" fmla="*/ 72 w 333"/>
                <a:gd name="T87" fmla="*/ 145 h 273"/>
                <a:gd name="T88" fmla="*/ 55 w 333"/>
                <a:gd name="T89" fmla="*/ 169 h 273"/>
                <a:gd name="T90" fmla="*/ 36 w 333"/>
                <a:gd name="T91" fmla="*/ 192 h 273"/>
                <a:gd name="T92" fmla="*/ 33 w 333"/>
                <a:gd name="T93" fmla="*/ 195 h 273"/>
                <a:gd name="T94" fmla="*/ 31 w 333"/>
                <a:gd name="T95" fmla="*/ 195 h 273"/>
                <a:gd name="T96" fmla="*/ 29 w 333"/>
                <a:gd name="T97" fmla="*/ 197 h 273"/>
                <a:gd name="T98" fmla="*/ 29 w 333"/>
                <a:gd name="T99" fmla="*/ 200 h 273"/>
                <a:gd name="T100" fmla="*/ 0 w 333"/>
                <a:gd name="T101" fmla="*/ 2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 h="273">
                  <a:moveTo>
                    <a:pt x="0" y="238"/>
                  </a:moveTo>
                  <a:lnTo>
                    <a:pt x="0" y="240"/>
                  </a:lnTo>
                  <a:lnTo>
                    <a:pt x="3" y="242"/>
                  </a:lnTo>
                  <a:lnTo>
                    <a:pt x="3" y="245"/>
                  </a:lnTo>
                  <a:lnTo>
                    <a:pt x="3" y="247"/>
                  </a:lnTo>
                  <a:lnTo>
                    <a:pt x="22" y="273"/>
                  </a:lnTo>
                  <a:lnTo>
                    <a:pt x="22" y="273"/>
                  </a:lnTo>
                  <a:lnTo>
                    <a:pt x="26" y="273"/>
                  </a:lnTo>
                  <a:lnTo>
                    <a:pt x="29" y="273"/>
                  </a:lnTo>
                  <a:lnTo>
                    <a:pt x="29" y="271"/>
                  </a:lnTo>
                  <a:lnTo>
                    <a:pt x="45" y="238"/>
                  </a:lnTo>
                  <a:lnTo>
                    <a:pt x="67" y="207"/>
                  </a:lnTo>
                  <a:lnTo>
                    <a:pt x="93" y="181"/>
                  </a:lnTo>
                  <a:lnTo>
                    <a:pt x="119" y="154"/>
                  </a:lnTo>
                  <a:lnTo>
                    <a:pt x="148" y="131"/>
                  </a:lnTo>
                  <a:lnTo>
                    <a:pt x="176" y="109"/>
                  </a:lnTo>
                  <a:lnTo>
                    <a:pt x="207" y="88"/>
                  </a:lnTo>
                  <a:lnTo>
                    <a:pt x="236" y="69"/>
                  </a:lnTo>
                  <a:lnTo>
                    <a:pt x="250" y="64"/>
                  </a:lnTo>
                  <a:lnTo>
                    <a:pt x="262" y="57"/>
                  </a:lnTo>
                  <a:lnTo>
                    <a:pt x="274" y="50"/>
                  </a:lnTo>
                  <a:lnTo>
                    <a:pt x="283" y="42"/>
                  </a:lnTo>
                  <a:lnTo>
                    <a:pt x="295" y="38"/>
                  </a:lnTo>
                  <a:lnTo>
                    <a:pt x="307" y="31"/>
                  </a:lnTo>
                  <a:lnTo>
                    <a:pt x="319" y="23"/>
                  </a:lnTo>
                  <a:lnTo>
                    <a:pt x="331" y="19"/>
                  </a:lnTo>
                  <a:lnTo>
                    <a:pt x="331" y="16"/>
                  </a:lnTo>
                  <a:lnTo>
                    <a:pt x="333" y="12"/>
                  </a:lnTo>
                  <a:lnTo>
                    <a:pt x="333" y="9"/>
                  </a:lnTo>
                  <a:lnTo>
                    <a:pt x="333" y="4"/>
                  </a:lnTo>
                  <a:lnTo>
                    <a:pt x="319" y="0"/>
                  </a:lnTo>
                  <a:lnTo>
                    <a:pt x="303" y="2"/>
                  </a:lnTo>
                  <a:lnTo>
                    <a:pt x="286" y="4"/>
                  </a:lnTo>
                  <a:lnTo>
                    <a:pt x="269" y="9"/>
                  </a:lnTo>
                  <a:lnTo>
                    <a:pt x="253" y="14"/>
                  </a:lnTo>
                  <a:lnTo>
                    <a:pt x="236" y="21"/>
                  </a:lnTo>
                  <a:lnTo>
                    <a:pt x="222" y="28"/>
                  </a:lnTo>
                  <a:lnTo>
                    <a:pt x="207" y="38"/>
                  </a:lnTo>
                  <a:lnTo>
                    <a:pt x="181" y="52"/>
                  </a:lnTo>
                  <a:lnTo>
                    <a:pt x="157" y="66"/>
                  </a:lnTo>
                  <a:lnTo>
                    <a:pt x="133" y="85"/>
                  </a:lnTo>
                  <a:lnTo>
                    <a:pt x="112" y="104"/>
                  </a:lnTo>
                  <a:lnTo>
                    <a:pt x="93" y="123"/>
                  </a:lnTo>
                  <a:lnTo>
                    <a:pt x="72" y="145"/>
                  </a:lnTo>
                  <a:lnTo>
                    <a:pt x="55" y="169"/>
                  </a:lnTo>
                  <a:lnTo>
                    <a:pt x="36" y="192"/>
                  </a:lnTo>
                  <a:lnTo>
                    <a:pt x="33" y="195"/>
                  </a:lnTo>
                  <a:lnTo>
                    <a:pt x="31" y="195"/>
                  </a:lnTo>
                  <a:lnTo>
                    <a:pt x="29" y="197"/>
                  </a:lnTo>
                  <a:lnTo>
                    <a:pt x="29" y="200"/>
                  </a:lnTo>
                  <a:lnTo>
                    <a:pt x="0" y="2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4" name="Freeform 28"/>
            <p:cNvSpPr>
              <a:spLocks/>
            </p:cNvSpPr>
            <p:nvPr/>
          </p:nvSpPr>
          <p:spPr bwMode="auto">
            <a:xfrm>
              <a:off x="3568" y="2614"/>
              <a:ext cx="1121" cy="959"/>
            </a:xfrm>
            <a:custGeom>
              <a:avLst/>
              <a:gdLst>
                <a:gd name="T0" fmla="*/ 11 w 1121"/>
                <a:gd name="T1" fmla="*/ 116 h 959"/>
                <a:gd name="T2" fmla="*/ 52 w 1121"/>
                <a:gd name="T3" fmla="*/ 207 h 959"/>
                <a:gd name="T4" fmla="*/ 123 w 1121"/>
                <a:gd name="T5" fmla="*/ 331 h 959"/>
                <a:gd name="T6" fmla="*/ 200 w 1121"/>
                <a:gd name="T7" fmla="*/ 450 h 959"/>
                <a:gd name="T8" fmla="*/ 269 w 1121"/>
                <a:gd name="T9" fmla="*/ 547 h 959"/>
                <a:gd name="T10" fmla="*/ 328 w 1121"/>
                <a:gd name="T11" fmla="*/ 635 h 959"/>
                <a:gd name="T12" fmla="*/ 388 w 1121"/>
                <a:gd name="T13" fmla="*/ 721 h 959"/>
                <a:gd name="T14" fmla="*/ 430 w 1121"/>
                <a:gd name="T15" fmla="*/ 783 h 959"/>
                <a:gd name="T16" fmla="*/ 478 w 1121"/>
                <a:gd name="T17" fmla="*/ 838 h 959"/>
                <a:gd name="T18" fmla="*/ 530 w 1121"/>
                <a:gd name="T19" fmla="*/ 890 h 959"/>
                <a:gd name="T20" fmla="*/ 578 w 1121"/>
                <a:gd name="T21" fmla="*/ 928 h 959"/>
                <a:gd name="T22" fmla="*/ 633 w 1121"/>
                <a:gd name="T23" fmla="*/ 954 h 959"/>
                <a:gd name="T24" fmla="*/ 704 w 1121"/>
                <a:gd name="T25" fmla="*/ 947 h 959"/>
                <a:gd name="T26" fmla="*/ 769 w 1121"/>
                <a:gd name="T27" fmla="*/ 914 h 959"/>
                <a:gd name="T28" fmla="*/ 835 w 1121"/>
                <a:gd name="T29" fmla="*/ 874 h 959"/>
                <a:gd name="T30" fmla="*/ 907 w 1121"/>
                <a:gd name="T31" fmla="*/ 835 h 959"/>
                <a:gd name="T32" fmla="*/ 980 w 1121"/>
                <a:gd name="T33" fmla="*/ 802 h 959"/>
                <a:gd name="T34" fmla="*/ 1042 w 1121"/>
                <a:gd name="T35" fmla="*/ 781 h 959"/>
                <a:gd name="T36" fmla="*/ 1076 w 1121"/>
                <a:gd name="T37" fmla="*/ 774 h 959"/>
                <a:gd name="T38" fmla="*/ 1107 w 1121"/>
                <a:gd name="T39" fmla="*/ 766 h 959"/>
                <a:gd name="T40" fmla="*/ 1116 w 1121"/>
                <a:gd name="T41" fmla="*/ 762 h 959"/>
                <a:gd name="T42" fmla="*/ 1121 w 1121"/>
                <a:gd name="T43" fmla="*/ 754 h 959"/>
                <a:gd name="T44" fmla="*/ 1121 w 1121"/>
                <a:gd name="T45" fmla="*/ 745 h 959"/>
                <a:gd name="T46" fmla="*/ 1102 w 1121"/>
                <a:gd name="T47" fmla="*/ 740 h 959"/>
                <a:gd name="T48" fmla="*/ 1076 w 1121"/>
                <a:gd name="T49" fmla="*/ 745 h 959"/>
                <a:gd name="T50" fmla="*/ 1045 w 1121"/>
                <a:gd name="T51" fmla="*/ 750 h 959"/>
                <a:gd name="T52" fmla="*/ 995 w 1121"/>
                <a:gd name="T53" fmla="*/ 762 h 959"/>
                <a:gd name="T54" fmla="*/ 947 w 1121"/>
                <a:gd name="T55" fmla="*/ 774 h 959"/>
                <a:gd name="T56" fmla="*/ 907 w 1121"/>
                <a:gd name="T57" fmla="*/ 790 h 959"/>
                <a:gd name="T58" fmla="*/ 878 w 1121"/>
                <a:gd name="T59" fmla="*/ 802 h 959"/>
                <a:gd name="T60" fmla="*/ 849 w 1121"/>
                <a:gd name="T61" fmla="*/ 812 h 959"/>
                <a:gd name="T62" fmla="*/ 790 w 1121"/>
                <a:gd name="T63" fmla="*/ 838 h 959"/>
                <a:gd name="T64" fmla="*/ 719 w 1121"/>
                <a:gd name="T65" fmla="*/ 876 h 959"/>
                <a:gd name="T66" fmla="*/ 642 w 1121"/>
                <a:gd name="T67" fmla="*/ 900 h 959"/>
                <a:gd name="T68" fmla="*/ 592 w 1121"/>
                <a:gd name="T69" fmla="*/ 893 h 959"/>
                <a:gd name="T70" fmla="*/ 552 w 1121"/>
                <a:gd name="T71" fmla="*/ 871 h 959"/>
                <a:gd name="T72" fmla="*/ 509 w 1121"/>
                <a:gd name="T73" fmla="*/ 833 h 959"/>
                <a:gd name="T74" fmla="*/ 457 w 1121"/>
                <a:gd name="T75" fmla="*/ 774 h 959"/>
                <a:gd name="T76" fmla="*/ 407 w 1121"/>
                <a:gd name="T77" fmla="*/ 709 h 959"/>
                <a:gd name="T78" fmla="*/ 338 w 1121"/>
                <a:gd name="T79" fmla="*/ 605 h 959"/>
                <a:gd name="T80" fmla="*/ 261 w 1121"/>
                <a:gd name="T81" fmla="*/ 471 h 959"/>
                <a:gd name="T82" fmla="*/ 197 w 1121"/>
                <a:gd name="T83" fmla="*/ 324 h 959"/>
                <a:gd name="T84" fmla="*/ 152 w 1121"/>
                <a:gd name="T85" fmla="*/ 205 h 959"/>
                <a:gd name="T86" fmla="*/ 114 w 1121"/>
                <a:gd name="T87" fmla="*/ 76 h 959"/>
                <a:gd name="T88" fmla="*/ 59 w 1121"/>
                <a:gd name="T89" fmla="*/ 2 h 959"/>
                <a:gd name="T90" fmla="*/ 21 w 1121"/>
                <a:gd name="T91" fmla="*/ 2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1" h="959">
                  <a:moveTo>
                    <a:pt x="0" y="69"/>
                  </a:moveTo>
                  <a:lnTo>
                    <a:pt x="4" y="95"/>
                  </a:lnTo>
                  <a:lnTo>
                    <a:pt x="11" y="116"/>
                  </a:lnTo>
                  <a:lnTo>
                    <a:pt x="23" y="140"/>
                  </a:lnTo>
                  <a:lnTo>
                    <a:pt x="31" y="164"/>
                  </a:lnTo>
                  <a:lnTo>
                    <a:pt x="52" y="207"/>
                  </a:lnTo>
                  <a:lnTo>
                    <a:pt x="76" y="250"/>
                  </a:lnTo>
                  <a:lnTo>
                    <a:pt x="100" y="290"/>
                  </a:lnTo>
                  <a:lnTo>
                    <a:pt x="123" y="331"/>
                  </a:lnTo>
                  <a:lnTo>
                    <a:pt x="147" y="371"/>
                  </a:lnTo>
                  <a:lnTo>
                    <a:pt x="173" y="412"/>
                  </a:lnTo>
                  <a:lnTo>
                    <a:pt x="200" y="450"/>
                  </a:lnTo>
                  <a:lnTo>
                    <a:pt x="226" y="490"/>
                  </a:lnTo>
                  <a:lnTo>
                    <a:pt x="247" y="519"/>
                  </a:lnTo>
                  <a:lnTo>
                    <a:pt x="269" y="547"/>
                  </a:lnTo>
                  <a:lnTo>
                    <a:pt x="288" y="576"/>
                  </a:lnTo>
                  <a:lnTo>
                    <a:pt x="309" y="605"/>
                  </a:lnTo>
                  <a:lnTo>
                    <a:pt x="328" y="635"/>
                  </a:lnTo>
                  <a:lnTo>
                    <a:pt x="347" y="664"/>
                  </a:lnTo>
                  <a:lnTo>
                    <a:pt x="369" y="693"/>
                  </a:lnTo>
                  <a:lnTo>
                    <a:pt x="388" y="721"/>
                  </a:lnTo>
                  <a:lnTo>
                    <a:pt x="402" y="743"/>
                  </a:lnTo>
                  <a:lnTo>
                    <a:pt x="416" y="762"/>
                  </a:lnTo>
                  <a:lnTo>
                    <a:pt x="430" y="783"/>
                  </a:lnTo>
                  <a:lnTo>
                    <a:pt x="447" y="802"/>
                  </a:lnTo>
                  <a:lnTo>
                    <a:pt x="461" y="821"/>
                  </a:lnTo>
                  <a:lnTo>
                    <a:pt x="478" y="838"/>
                  </a:lnTo>
                  <a:lnTo>
                    <a:pt x="495" y="857"/>
                  </a:lnTo>
                  <a:lnTo>
                    <a:pt x="514" y="876"/>
                  </a:lnTo>
                  <a:lnTo>
                    <a:pt x="530" y="890"/>
                  </a:lnTo>
                  <a:lnTo>
                    <a:pt x="545" y="904"/>
                  </a:lnTo>
                  <a:lnTo>
                    <a:pt x="561" y="919"/>
                  </a:lnTo>
                  <a:lnTo>
                    <a:pt x="578" y="928"/>
                  </a:lnTo>
                  <a:lnTo>
                    <a:pt x="595" y="938"/>
                  </a:lnTo>
                  <a:lnTo>
                    <a:pt x="614" y="947"/>
                  </a:lnTo>
                  <a:lnTo>
                    <a:pt x="633" y="954"/>
                  </a:lnTo>
                  <a:lnTo>
                    <a:pt x="652" y="959"/>
                  </a:lnTo>
                  <a:lnTo>
                    <a:pt x="678" y="954"/>
                  </a:lnTo>
                  <a:lnTo>
                    <a:pt x="704" y="947"/>
                  </a:lnTo>
                  <a:lnTo>
                    <a:pt x="726" y="938"/>
                  </a:lnTo>
                  <a:lnTo>
                    <a:pt x="747" y="926"/>
                  </a:lnTo>
                  <a:lnTo>
                    <a:pt x="769" y="914"/>
                  </a:lnTo>
                  <a:lnTo>
                    <a:pt x="790" y="900"/>
                  </a:lnTo>
                  <a:lnTo>
                    <a:pt x="811" y="885"/>
                  </a:lnTo>
                  <a:lnTo>
                    <a:pt x="835" y="874"/>
                  </a:lnTo>
                  <a:lnTo>
                    <a:pt x="859" y="862"/>
                  </a:lnTo>
                  <a:lnTo>
                    <a:pt x="883" y="847"/>
                  </a:lnTo>
                  <a:lnTo>
                    <a:pt x="907" y="835"/>
                  </a:lnTo>
                  <a:lnTo>
                    <a:pt x="930" y="824"/>
                  </a:lnTo>
                  <a:lnTo>
                    <a:pt x="957" y="814"/>
                  </a:lnTo>
                  <a:lnTo>
                    <a:pt x="980" y="802"/>
                  </a:lnTo>
                  <a:lnTo>
                    <a:pt x="1007" y="793"/>
                  </a:lnTo>
                  <a:lnTo>
                    <a:pt x="1033" y="783"/>
                  </a:lnTo>
                  <a:lnTo>
                    <a:pt x="1042" y="781"/>
                  </a:lnTo>
                  <a:lnTo>
                    <a:pt x="1054" y="778"/>
                  </a:lnTo>
                  <a:lnTo>
                    <a:pt x="1064" y="776"/>
                  </a:lnTo>
                  <a:lnTo>
                    <a:pt x="1076" y="774"/>
                  </a:lnTo>
                  <a:lnTo>
                    <a:pt x="1085" y="771"/>
                  </a:lnTo>
                  <a:lnTo>
                    <a:pt x="1097" y="769"/>
                  </a:lnTo>
                  <a:lnTo>
                    <a:pt x="1107" y="766"/>
                  </a:lnTo>
                  <a:lnTo>
                    <a:pt x="1116" y="764"/>
                  </a:lnTo>
                  <a:lnTo>
                    <a:pt x="1116" y="762"/>
                  </a:lnTo>
                  <a:lnTo>
                    <a:pt x="1116" y="762"/>
                  </a:lnTo>
                  <a:lnTo>
                    <a:pt x="1116" y="762"/>
                  </a:lnTo>
                  <a:lnTo>
                    <a:pt x="1118" y="759"/>
                  </a:lnTo>
                  <a:lnTo>
                    <a:pt x="1121" y="754"/>
                  </a:lnTo>
                  <a:lnTo>
                    <a:pt x="1121" y="752"/>
                  </a:lnTo>
                  <a:lnTo>
                    <a:pt x="1121" y="747"/>
                  </a:lnTo>
                  <a:lnTo>
                    <a:pt x="1121" y="745"/>
                  </a:lnTo>
                  <a:lnTo>
                    <a:pt x="1118" y="743"/>
                  </a:lnTo>
                  <a:lnTo>
                    <a:pt x="1111" y="743"/>
                  </a:lnTo>
                  <a:lnTo>
                    <a:pt x="1102" y="740"/>
                  </a:lnTo>
                  <a:lnTo>
                    <a:pt x="1092" y="743"/>
                  </a:lnTo>
                  <a:lnTo>
                    <a:pt x="1085" y="743"/>
                  </a:lnTo>
                  <a:lnTo>
                    <a:pt x="1076" y="745"/>
                  </a:lnTo>
                  <a:lnTo>
                    <a:pt x="1066" y="747"/>
                  </a:lnTo>
                  <a:lnTo>
                    <a:pt x="1054" y="750"/>
                  </a:lnTo>
                  <a:lnTo>
                    <a:pt x="1045" y="750"/>
                  </a:lnTo>
                  <a:lnTo>
                    <a:pt x="1028" y="754"/>
                  </a:lnTo>
                  <a:lnTo>
                    <a:pt x="1011" y="759"/>
                  </a:lnTo>
                  <a:lnTo>
                    <a:pt x="995" y="762"/>
                  </a:lnTo>
                  <a:lnTo>
                    <a:pt x="978" y="764"/>
                  </a:lnTo>
                  <a:lnTo>
                    <a:pt x="961" y="769"/>
                  </a:lnTo>
                  <a:lnTo>
                    <a:pt x="947" y="774"/>
                  </a:lnTo>
                  <a:lnTo>
                    <a:pt x="930" y="778"/>
                  </a:lnTo>
                  <a:lnTo>
                    <a:pt x="916" y="785"/>
                  </a:lnTo>
                  <a:lnTo>
                    <a:pt x="907" y="790"/>
                  </a:lnTo>
                  <a:lnTo>
                    <a:pt x="897" y="795"/>
                  </a:lnTo>
                  <a:lnTo>
                    <a:pt x="888" y="800"/>
                  </a:lnTo>
                  <a:lnTo>
                    <a:pt x="878" y="802"/>
                  </a:lnTo>
                  <a:lnTo>
                    <a:pt x="866" y="804"/>
                  </a:lnTo>
                  <a:lnTo>
                    <a:pt x="857" y="807"/>
                  </a:lnTo>
                  <a:lnTo>
                    <a:pt x="849" y="812"/>
                  </a:lnTo>
                  <a:lnTo>
                    <a:pt x="840" y="816"/>
                  </a:lnTo>
                  <a:lnTo>
                    <a:pt x="814" y="826"/>
                  </a:lnTo>
                  <a:lnTo>
                    <a:pt x="790" y="838"/>
                  </a:lnTo>
                  <a:lnTo>
                    <a:pt x="766" y="850"/>
                  </a:lnTo>
                  <a:lnTo>
                    <a:pt x="742" y="862"/>
                  </a:lnTo>
                  <a:lnTo>
                    <a:pt x="719" y="876"/>
                  </a:lnTo>
                  <a:lnTo>
                    <a:pt x="695" y="885"/>
                  </a:lnTo>
                  <a:lnTo>
                    <a:pt x="669" y="895"/>
                  </a:lnTo>
                  <a:lnTo>
                    <a:pt x="642" y="900"/>
                  </a:lnTo>
                  <a:lnTo>
                    <a:pt x="626" y="900"/>
                  </a:lnTo>
                  <a:lnTo>
                    <a:pt x="609" y="897"/>
                  </a:lnTo>
                  <a:lnTo>
                    <a:pt x="592" y="893"/>
                  </a:lnTo>
                  <a:lnTo>
                    <a:pt x="578" y="885"/>
                  </a:lnTo>
                  <a:lnTo>
                    <a:pt x="566" y="878"/>
                  </a:lnTo>
                  <a:lnTo>
                    <a:pt x="552" y="871"/>
                  </a:lnTo>
                  <a:lnTo>
                    <a:pt x="540" y="862"/>
                  </a:lnTo>
                  <a:lnTo>
                    <a:pt x="528" y="852"/>
                  </a:lnTo>
                  <a:lnTo>
                    <a:pt x="509" y="833"/>
                  </a:lnTo>
                  <a:lnTo>
                    <a:pt x="492" y="814"/>
                  </a:lnTo>
                  <a:lnTo>
                    <a:pt x="473" y="795"/>
                  </a:lnTo>
                  <a:lnTo>
                    <a:pt x="457" y="774"/>
                  </a:lnTo>
                  <a:lnTo>
                    <a:pt x="440" y="752"/>
                  </a:lnTo>
                  <a:lnTo>
                    <a:pt x="423" y="731"/>
                  </a:lnTo>
                  <a:lnTo>
                    <a:pt x="407" y="709"/>
                  </a:lnTo>
                  <a:lnTo>
                    <a:pt x="392" y="688"/>
                  </a:lnTo>
                  <a:lnTo>
                    <a:pt x="364" y="645"/>
                  </a:lnTo>
                  <a:lnTo>
                    <a:pt x="338" y="605"/>
                  </a:lnTo>
                  <a:lnTo>
                    <a:pt x="311" y="562"/>
                  </a:lnTo>
                  <a:lnTo>
                    <a:pt x="285" y="516"/>
                  </a:lnTo>
                  <a:lnTo>
                    <a:pt x="261" y="471"/>
                  </a:lnTo>
                  <a:lnTo>
                    <a:pt x="238" y="426"/>
                  </a:lnTo>
                  <a:lnTo>
                    <a:pt x="216" y="376"/>
                  </a:lnTo>
                  <a:lnTo>
                    <a:pt x="197" y="324"/>
                  </a:lnTo>
                  <a:lnTo>
                    <a:pt x="178" y="286"/>
                  </a:lnTo>
                  <a:lnTo>
                    <a:pt x="164" y="245"/>
                  </a:lnTo>
                  <a:lnTo>
                    <a:pt x="152" y="205"/>
                  </a:lnTo>
                  <a:lnTo>
                    <a:pt x="138" y="164"/>
                  </a:lnTo>
                  <a:lnTo>
                    <a:pt x="123" y="121"/>
                  </a:lnTo>
                  <a:lnTo>
                    <a:pt x="114" y="76"/>
                  </a:lnTo>
                  <a:lnTo>
                    <a:pt x="100" y="33"/>
                  </a:lnTo>
                  <a:lnTo>
                    <a:pt x="76" y="0"/>
                  </a:lnTo>
                  <a:lnTo>
                    <a:pt x="59" y="2"/>
                  </a:lnTo>
                  <a:lnTo>
                    <a:pt x="45" y="9"/>
                  </a:lnTo>
                  <a:lnTo>
                    <a:pt x="33" y="17"/>
                  </a:lnTo>
                  <a:lnTo>
                    <a:pt x="21" y="26"/>
                  </a:lnTo>
                  <a:lnTo>
                    <a:pt x="7" y="55"/>
                  </a:lnTo>
                  <a:lnTo>
                    <a:pt x="0" y="6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5" name="Freeform 29"/>
            <p:cNvSpPr>
              <a:spLocks/>
            </p:cNvSpPr>
            <p:nvPr/>
          </p:nvSpPr>
          <p:spPr bwMode="auto">
            <a:xfrm>
              <a:off x="3787" y="1676"/>
              <a:ext cx="388" cy="395"/>
            </a:xfrm>
            <a:custGeom>
              <a:avLst/>
              <a:gdLst>
                <a:gd name="T0" fmla="*/ 0 w 388"/>
                <a:gd name="T1" fmla="*/ 0 h 395"/>
                <a:gd name="T2" fmla="*/ 0 w 388"/>
                <a:gd name="T3" fmla="*/ 2 h 395"/>
                <a:gd name="T4" fmla="*/ 0 w 388"/>
                <a:gd name="T5" fmla="*/ 5 h 395"/>
                <a:gd name="T6" fmla="*/ 0 w 388"/>
                <a:gd name="T7" fmla="*/ 7 h 395"/>
                <a:gd name="T8" fmla="*/ 2 w 388"/>
                <a:gd name="T9" fmla="*/ 7 h 395"/>
                <a:gd name="T10" fmla="*/ 16 w 388"/>
                <a:gd name="T11" fmla="*/ 17 h 395"/>
                <a:gd name="T12" fmla="*/ 33 w 388"/>
                <a:gd name="T13" fmla="*/ 28 h 395"/>
                <a:gd name="T14" fmla="*/ 52 w 388"/>
                <a:gd name="T15" fmla="*/ 43 h 395"/>
                <a:gd name="T16" fmla="*/ 69 w 388"/>
                <a:gd name="T17" fmla="*/ 52 h 395"/>
                <a:gd name="T18" fmla="*/ 88 w 388"/>
                <a:gd name="T19" fmla="*/ 62 h 395"/>
                <a:gd name="T20" fmla="*/ 107 w 388"/>
                <a:gd name="T21" fmla="*/ 71 h 395"/>
                <a:gd name="T22" fmla="*/ 123 w 388"/>
                <a:gd name="T23" fmla="*/ 83 h 395"/>
                <a:gd name="T24" fmla="*/ 138 w 388"/>
                <a:gd name="T25" fmla="*/ 98 h 395"/>
                <a:gd name="T26" fmla="*/ 154 w 388"/>
                <a:gd name="T27" fmla="*/ 112 h 395"/>
                <a:gd name="T28" fmla="*/ 169 w 388"/>
                <a:gd name="T29" fmla="*/ 126 h 395"/>
                <a:gd name="T30" fmla="*/ 185 w 388"/>
                <a:gd name="T31" fmla="*/ 143 h 395"/>
                <a:gd name="T32" fmla="*/ 202 w 388"/>
                <a:gd name="T33" fmla="*/ 159 h 395"/>
                <a:gd name="T34" fmla="*/ 221 w 388"/>
                <a:gd name="T35" fmla="*/ 183 h 395"/>
                <a:gd name="T36" fmla="*/ 238 w 388"/>
                <a:gd name="T37" fmla="*/ 207 h 395"/>
                <a:gd name="T38" fmla="*/ 257 w 388"/>
                <a:gd name="T39" fmla="*/ 231 h 395"/>
                <a:gd name="T40" fmla="*/ 273 w 388"/>
                <a:gd name="T41" fmla="*/ 255 h 395"/>
                <a:gd name="T42" fmla="*/ 292 w 388"/>
                <a:gd name="T43" fmla="*/ 278 h 395"/>
                <a:gd name="T44" fmla="*/ 309 w 388"/>
                <a:gd name="T45" fmla="*/ 302 h 395"/>
                <a:gd name="T46" fmla="*/ 328 w 388"/>
                <a:gd name="T47" fmla="*/ 326 h 395"/>
                <a:gd name="T48" fmla="*/ 345 w 388"/>
                <a:gd name="T49" fmla="*/ 350 h 395"/>
                <a:gd name="T50" fmla="*/ 352 w 388"/>
                <a:gd name="T51" fmla="*/ 362 h 395"/>
                <a:gd name="T52" fmla="*/ 359 w 388"/>
                <a:gd name="T53" fmla="*/ 371 h 395"/>
                <a:gd name="T54" fmla="*/ 366 w 388"/>
                <a:gd name="T55" fmla="*/ 383 h 395"/>
                <a:gd name="T56" fmla="*/ 373 w 388"/>
                <a:gd name="T57" fmla="*/ 395 h 395"/>
                <a:gd name="T58" fmla="*/ 378 w 388"/>
                <a:gd name="T59" fmla="*/ 395 h 395"/>
                <a:gd name="T60" fmla="*/ 380 w 388"/>
                <a:gd name="T61" fmla="*/ 395 h 395"/>
                <a:gd name="T62" fmla="*/ 385 w 388"/>
                <a:gd name="T63" fmla="*/ 393 h 395"/>
                <a:gd name="T64" fmla="*/ 388 w 388"/>
                <a:gd name="T65" fmla="*/ 390 h 395"/>
                <a:gd name="T66" fmla="*/ 388 w 388"/>
                <a:gd name="T67" fmla="*/ 371 h 395"/>
                <a:gd name="T68" fmla="*/ 383 w 388"/>
                <a:gd name="T69" fmla="*/ 352 h 395"/>
                <a:gd name="T70" fmla="*/ 373 w 388"/>
                <a:gd name="T71" fmla="*/ 333 h 395"/>
                <a:gd name="T72" fmla="*/ 364 w 388"/>
                <a:gd name="T73" fmla="*/ 317 h 395"/>
                <a:gd name="T74" fmla="*/ 359 w 388"/>
                <a:gd name="T75" fmla="*/ 312 h 395"/>
                <a:gd name="T76" fmla="*/ 354 w 388"/>
                <a:gd name="T77" fmla="*/ 307 h 395"/>
                <a:gd name="T78" fmla="*/ 352 w 388"/>
                <a:gd name="T79" fmla="*/ 302 h 395"/>
                <a:gd name="T80" fmla="*/ 350 w 388"/>
                <a:gd name="T81" fmla="*/ 300 h 395"/>
                <a:gd name="T82" fmla="*/ 276 w 388"/>
                <a:gd name="T83" fmla="*/ 169 h 395"/>
                <a:gd name="T84" fmla="*/ 264 w 388"/>
                <a:gd name="T85" fmla="*/ 159 h 395"/>
                <a:gd name="T86" fmla="*/ 252 w 388"/>
                <a:gd name="T87" fmla="*/ 148 h 395"/>
                <a:gd name="T88" fmla="*/ 240 w 388"/>
                <a:gd name="T89" fmla="*/ 136 h 395"/>
                <a:gd name="T90" fmla="*/ 228 w 388"/>
                <a:gd name="T91" fmla="*/ 124 h 395"/>
                <a:gd name="T92" fmla="*/ 216 w 388"/>
                <a:gd name="T93" fmla="*/ 109 h 395"/>
                <a:gd name="T94" fmla="*/ 202 w 388"/>
                <a:gd name="T95" fmla="*/ 98 h 395"/>
                <a:gd name="T96" fmla="*/ 190 w 388"/>
                <a:gd name="T97" fmla="*/ 88 h 395"/>
                <a:gd name="T98" fmla="*/ 176 w 388"/>
                <a:gd name="T99" fmla="*/ 78 h 395"/>
                <a:gd name="T100" fmla="*/ 159 w 388"/>
                <a:gd name="T101" fmla="*/ 64 h 395"/>
                <a:gd name="T102" fmla="*/ 140 w 388"/>
                <a:gd name="T103" fmla="*/ 50 h 395"/>
                <a:gd name="T104" fmla="*/ 121 w 388"/>
                <a:gd name="T105" fmla="*/ 36 h 395"/>
                <a:gd name="T106" fmla="*/ 100 w 388"/>
                <a:gd name="T107" fmla="*/ 21 h 395"/>
                <a:gd name="T108" fmla="*/ 78 w 388"/>
                <a:gd name="T109" fmla="*/ 12 h 395"/>
                <a:gd name="T110" fmla="*/ 54 w 388"/>
                <a:gd name="T111" fmla="*/ 5 h 395"/>
                <a:gd name="T112" fmla="*/ 28 w 388"/>
                <a:gd name="T113" fmla="*/ 0 h 395"/>
                <a:gd name="T114" fmla="*/ 2 w 388"/>
                <a:gd name="T115" fmla="*/ 0 h 395"/>
                <a:gd name="T116" fmla="*/ 0 w 388"/>
                <a:gd name="T1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 h="395">
                  <a:moveTo>
                    <a:pt x="0" y="0"/>
                  </a:moveTo>
                  <a:lnTo>
                    <a:pt x="0" y="2"/>
                  </a:lnTo>
                  <a:lnTo>
                    <a:pt x="0" y="5"/>
                  </a:lnTo>
                  <a:lnTo>
                    <a:pt x="0" y="7"/>
                  </a:lnTo>
                  <a:lnTo>
                    <a:pt x="2" y="7"/>
                  </a:lnTo>
                  <a:lnTo>
                    <a:pt x="16" y="17"/>
                  </a:lnTo>
                  <a:lnTo>
                    <a:pt x="33" y="28"/>
                  </a:lnTo>
                  <a:lnTo>
                    <a:pt x="52" y="43"/>
                  </a:lnTo>
                  <a:lnTo>
                    <a:pt x="69" y="52"/>
                  </a:lnTo>
                  <a:lnTo>
                    <a:pt x="88" y="62"/>
                  </a:lnTo>
                  <a:lnTo>
                    <a:pt x="107" y="71"/>
                  </a:lnTo>
                  <a:lnTo>
                    <a:pt x="123" y="83"/>
                  </a:lnTo>
                  <a:lnTo>
                    <a:pt x="138" y="98"/>
                  </a:lnTo>
                  <a:lnTo>
                    <a:pt x="154" y="112"/>
                  </a:lnTo>
                  <a:lnTo>
                    <a:pt x="169" y="126"/>
                  </a:lnTo>
                  <a:lnTo>
                    <a:pt x="185" y="143"/>
                  </a:lnTo>
                  <a:lnTo>
                    <a:pt x="202" y="159"/>
                  </a:lnTo>
                  <a:lnTo>
                    <a:pt x="221" y="183"/>
                  </a:lnTo>
                  <a:lnTo>
                    <a:pt x="238" y="207"/>
                  </a:lnTo>
                  <a:lnTo>
                    <a:pt x="257" y="231"/>
                  </a:lnTo>
                  <a:lnTo>
                    <a:pt x="273" y="255"/>
                  </a:lnTo>
                  <a:lnTo>
                    <a:pt x="292" y="278"/>
                  </a:lnTo>
                  <a:lnTo>
                    <a:pt x="309" y="302"/>
                  </a:lnTo>
                  <a:lnTo>
                    <a:pt x="328" y="326"/>
                  </a:lnTo>
                  <a:lnTo>
                    <a:pt x="345" y="350"/>
                  </a:lnTo>
                  <a:lnTo>
                    <a:pt x="352" y="362"/>
                  </a:lnTo>
                  <a:lnTo>
                    <a:pt x="359" y="371"/>
                  </a:lnTo>
                  <a:lnTo>
                    <a:pt x="366" y="383"/>
                  </a:lnTo>
                  <a:lnTo>
                    <a:pt x="373" y="395"/>
                  </a:lnTo>
                  <a:lnTo>
                    <a:pt x="378" y="395"/>
                  </a:lnTo>
                  <a:lnTo>
                    <a:pt x="380" y="395"/>
                  </a:lnTo>
                  <a:lnTo>
                    <a:pt x="385" y="393"/>
                  </a:lnTo>
                  <a:lnTo>
                    <a:pt x="388" y="390"/>
                  </a:lnTo>
                  <a:lnTo>
                    <a:pt x="388" y="371"/>
                  </a:lnTo>
                  <a:lnTo>
                    <a:pt x="383" y="352"/>
                  </a:lnTo>
                  <a:lnTo>
                    <a:pt x="373" y="333"/>
                  </a:lnTo>
                  <a:lnTo>
                    <a:pt x="364" y="317"/>
                  </a:lnTo>
                  <a:lnTo>
                    <a:pt x="359" y="312"/>
                  </a:lnTo>
                  <a:lnTo>
                    <a:pt x="354" y="307"/>
                  </a:lnTo>
                  <a:lnTo>
                    <a:pt x="352" y="302"/>
                  </a:lnTo>
                  <a:lnTo>
                    <a:pt x="350" y="300"/>
                  </a:lnTo>
                  <a:lnTo>
                    <a:pt x="276" y="169"/>
                  </a:lnTo>
                  <a:lnTo>
                    <a:pt x="264" y="159"/>
                  </a:lnTo>
                  <a:lnTo>
                    <a:pt x="252" y="148"/>
                  </a:lnTo>
                  <a:lnTo>
                    <a:pt x="240" y="136"/>
                  </a:lnTo>
                  <a:lnTo>
                    <a:pt x="228" y="124"/>
                  </a:lnTo>
                  <a:lnTo>
                    <a:pt x="216" y="109"/>
                  </a:lnTo>
                  <a:lnTo>
                    <a:pt x="202" y="98"/>
                  </a:lnTo>
                  <a:lnTo>
                    <a:pt x="190" y="88"/>
                  </a:lnTo>
                  <a:lnTo>
                    <a:pt x="176" y="78"/>
                  </a:lnTo>
                  <a:lnTo>
                    <a:pt x="159" y="64"/>
                  </a:lnTo>
                  <a:lnTo>
                    <a:pt x="140" y="50"/>
                  </a:lnTo>
                  <a:lnTo>
                    <a:pt x="121" y="36"/>
                  </a:lnTo>
                  <a:lnTo>
                    <a:pt x="100" y="21"/>
                  </a:lnTo>
                  <a:lnTo>
                    <a:pt x="78" y="12"/>
                  </a:lnTo>
                  <a:lnTo>
                    <a:pt x="54" y="5"/>
                  </a:lnTo>
                  <a:lnTo>
                    <a:pt x="28" y="0"/>
                  </a:lnTo>
                  <a:lnTo>
                    <a:pt x="2" y="0"/>
                  </a:lnTo>
                  <a:lnTo>
                    <a:pt x="0" y="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6" name="Freeform 30"/>
            <p:cNvSpPr>
              <a:spLocks/>
            </p:cNvSpPr>
            <p:nvPr/>
          </p:nvSpPr>
          <p:spPr bwMode="auto">
            <a:xfrm>
              <a:off x="4175" y="2519"/>
              <a:ext cx="190" cy="602"/>
            </a:xfrm>
            <a:custGeom>
              <a:avLst/>
              <a:gdLst>
                <a:gd name="T0" fmla="*/ 0 w 190"/>
                <a:gd name="T1" fmla="*/ 35 h 602"/>
                <a:gd name="T2" fmla="*/ 2 w 190"/>
                <a:gd name="T3" fmla="*/ 59 h 602"/>
                <a:gd name="T4" fmla="*/ 9 w 190"/>
                <a:gd name="T5" fmla="*/ 81 h 602"/>
                <a:gd name="T6" fmla="*/ 21 w 190"/>
                <a:gd name="T7" fmla="*/ 102 h 602"/>
                <a:gd name="T8" fmla="*/ 31 w 190"/>
                <a:gd name="T9" fmla="*/ 121 h 602"/>
                <a:gd name="T10" fmla="*/ 47 w 190"/>
                <a:gd name="T11" fmla="*/ 166 h 602"/>
                <a:gd name="T12" fmla="*/ 66 w 190"/>
                <a:gd name="T13" fmla="*/ 209 h 602"/>
                <a:gd name="T14" fmla="*/ 83 w 190"/>
                <a:gd name="T15" fmla="*/ 250 h 602"/>
                <a:gd name="T16" fmla="*/ 92 w 190"/>
                <a:gd name="T17" fmla="*/ 292 h 602"/>
                <a:gd name="T18" fmla="*/ 109 w 190"/>
                <a:gd name="T19" fmla="*/ 361 h 602"/>
                <a:gd name="T20" fmla="*/ 126 w 190"/>
                <a:gd name="T21" fmla="*/ 431 h 602"/>
                <a:gd name="T22" fmla="*/ 142 w 190"/>
                <a:gd name="T23" fmla="*/ 500 h 602"/>
                <a:gd name="T24" fmla="*/ 152 w 190"/>
                <a:gd name="T25" fmla="*/ 569 h 602"/>
                <a:gd name="T26" fmla="*/ 154 w 190"/>
                <a:gd name="T27" fmla="*/ 573 h 602"/>
                <a:gd name="T28" fmla="*/ 157 w 190"/>
                <a:gd name="T29" fmla="*/ 578 h 602"/>
                <a:gd name="T30" fmla="*/ 157 w 190"/>
                <a:gd name="T31" fmla="*/ 583 h 602"/>
                <a:gd name="T32" fmla="*/ 159 w 190"/>
                <a:gd name="T33" fmla="*/ 588 h 602"/>
                <a:gd name="T34" fmla="*/ 162 w 190"/>
                <a:gd name="T35" fmla="*/ 590 h 602"/>
                <a:gd name="T36" fmla="*/ 166 w 190"/>
                <a:gd name="T37" fmla="*/ 595 h 602"/>
                <a:gd name="T38" fmla="*/ 171 w 190"/>
                <a:gd name="T39" fmla="*/ 597 h 602"/>
                <a:gd name="T40" fmla="*/ 176 w 190"/>
                <a:gd name="T41" fmla="*/ 602 h 602"/>
                <a:gd name="T42" fmla="*/ 178 w 190"/>
                <a:gd name="T43" fmla="*/ 602 h 602"/>
                <a:gd name="T44" fmla="*/ 183 w 190"/>
                <a:gd name="T45" fmla="*/ 600 h 602"/>
                <a:gd name="T46" fmla="*/ 185 w 190"/>
                <a:gd name="T47" fmla="*/ 600 h 602"/>
                <a:gd name="T48" fmla="*/ 185 w 190"/>
                <a:gd name="T49" fmla="*/ 597 h 602"/>
                <a:gd name="T50" fmla="*/ 190 w 190"/>
                <a:gd name="T51" fmla="*/ 559 h 602"/>
                <a:gd name="T52" fmla="*/ 188 w 190"/>
                <a:gd name="T53" fmla="*/ 519 h 602"/>
                <a:gd name="T54" fmla="*/ 181 w 190"/>
                <a:gd name="T55" fmla="*/ 481 h 602"/>
                <a:gd name="T56" fmla="*/ 171 w 190"/>
                <a:gd name="T57" fmla="*/ 440 h 602"/>
                <a:gd name="T58" fmla="*/ 164 w 190"/>
                <a:gd name="T59" fmla="*/ 381 h 602"/>
                <a:gd name="T60" fmla="*/ 152 w 190"/>
                <a:gd name="T61" fmla="*/ 323 h 602"/>
                <a:gd name="T62" fmla="*/ 135 w 190"/>
                <a:gd name="T63" fmla="*/ 266 h 602"/>
                <a:gd name="T64" fmla="*/ 123 w 190"/>
                <a:gd name="T65" fmla="*/ 211 h 602"/>
                <a:gd name="T66" fmla="*/ 114 w 190"/>
                <a:gd name="T67" fmla="*/ 176 h 602"/>
                <a:gd name="T68" fmla="*/ 104 w 190"/>
                <a:gd name="T69" fmla="*/ 142 h 602"/>
                <a:gd name="T70" fmla="*/ 95 w 190"/>
                <a:gd name="T71" fmla="*/ 112 h 602"/>
                <a:gd name="T72" fmla="*/ 85 w 190"/>
                <a:gd name="T73" fmla="*/ 83 h 602"/>
                <a:gd name="T74" fmla="*/ 78 w 190"/>
                <a:gd name="T75" fmla="*/ 71 h 602"/>
                <a:gd name="T76" fmla="*/ 73 w 190"/>
                <a:gd name="T77" fmla="*/ 57 h 602"/>
                <a:gd name="T78" fmla="*/ 66 w 190"/>
                <a:gd name="T79" fmla="*/ 45 h 602"/>
                <a:gd name="T80" fmla="*/ 59 w 190"/>
                <a:gd name="T81" fmla="*/ 33 h 602"/>
                <a:gd name="T82" fmla="*/ 54 w 190"/>
                <a:gd name="T83" fmla="*/ 23 h 602"/>
                <a:gd name="T84" fmla="*/ 52 w 190"/>
                <a:gd name="T85" fmla="*/ 16 h 602"/>
                <a:gd name="T86" fmla="*/ 50 w 190"/>
                <a:gd name="T87" fmla="*/ 9 h 602"/>
                <a:gd name="T88" fmla="*/ 45 w 190"/>
                <a:gd name="T89" fmla="*/ 2 h 602"/>
                <a:gd name="T90" fmla="*/ 42 w 190"/>
                <a:gd name="T91" fmla="*/ 2 h 602"/>
                <a:gd name="T92" fmla="*/ 42 w 190"/>
                <a:gd name="T93" fmla="*/ 0 h 602"/>
                <a:gd name="T94" fmla="*/ 40 w 190"/>
                <a:gd name="T95" fmla="*/ 0 h 602"/>
                <a:gd name="T96" fmla="*/ 38 w 190"/>
                <a:gd name="T97" fmla="*/ 0 h 602"/>
                <a:gd name="T98" fmla="*/ 19 w 190"/>
                <a:gd name="T99" fmla="*/ 0 h 602"/>
                <a:gd name="T100" fmla="*/ 12 w 190"/>
                <a:gd name="T101" fmla="*/ 4 h 602"/>
                <a:gd name="T102" fmla="*/ 7 w 190"/>
                <a:gd name="T103" fmla="*/ 14 h 602"/>
                <a:gd name="T104" fmla="*/ 2 w 190"/>
                <a:gd name="T105" fmla="*/ 23 h 602"/>
                <a:gd name="T106" fmla="*/ 0 w 190"/>
                <a:gd name="T107" fmla="*/ 3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602">
                  <a:moveTo>
                    <a:pt x="0" y="35"/>
                  </a:moveTo>
                  <a:lnTo>
                    <a:pt x="2" y="59"/>
                  </a:lnTo>
                  <a:lnTo>
                    <a:pt x="9" y="81"/>
                  </a:lnTo>
                  <a:lnTo>
                    <a:pt x="21" y="102"/>
                  </a:lnTo>
                  <a:lnTo>
                    <a:pt x="31" y="121"/>
                  </a:lnTo>
                  <a:lnTo>
                    <a:pt x="47" y="166"/>
                  </a:lnTo>
                  <a:lnTo>
                    <a:pt x="66" y="209"/>
                  </a:lnTo>
                  <a:lnTo>
                    <a:pt x="83" y="250"/>
                  </a:lnTo>
                  <a:lnTo>
                    <a:pt x="92" y="292"/>
                  </a:lnTo>
                  <a:lnTo>
                    <a:pt x="109" y="361"/>
                  </a:lnTo>
                  <a:lnTo>
                    <a:pt x="126" y="431"/>
                  </a:lnTo>
                  <a:lnTo>
                    <a:pt x="142" y="500"/>
                  </a:lnTo>
                  <a:lnTo>
                    <a:pt x="152" y="569"/>
                  </a:lnTo>
                  <a:lnTo>
                    <a:pt x="154" y="573"/>
                  </a:lnTo>
                  <a:lnTo>
                    <a:pt x="157" y="578"/>
                  </a:lnTo>
                  <a:lnTo>
                    <a:pt x="157" y="583"/>
                  </a:lnTo>
                  <a:lnTo>
                    <a:pt x="159" y="588"/>
                  </a:lnTo>
                  <a:lnTo>
                    <a:pt x="162" y="590"/>
                  </a:lnTo>
                  <a:lnTo>
                    <a:pt x="166" y="595"/>
                  </a:lnTo>
                  <a:lnTo>
                    <a:pt x="171" y="597"/>
                  </a:lnTo>
                  <a:lnTo>
                    <a:pt x="176" y="602"/>
                  </a:lnTo>
                  <a:lnTo>
                    <a:pt x="178" y="602"/>
                  </a:lnTo>
                  <a:lnTo>
                    <a:pt x="183" y="600"/>
                  </a:lnTo>
                  <a:lnTo>
                    <a:pt x="185" y="600"/>
                  </a:lnTo>
                  <a:lnTo>
                    <a:pt x="185" y="597"/>
                  </a:lnTo>
                  <a:lnTo>
                    <a:pt x="190" y="559"/>
                  </a:lnTo>
                  <a:lnTo>
                    <a:pt x="188" y="519"/>
                  </a:lnTo>
                  <a:lnTo>
                    <a:pt x="181" y="481"/>
                  </a:lnTo>
                  <a:lnTo>
                    <a:pt x="171" y="440"/>
                  </a:lnTo>
                  <a:lnTo>
                    <a:pt x="164" y="381"/>
                  </a:lnTo>
                  <a:lnTo>
                    <a:pt x="152" y="323"/>
                  </a:lnTo>
                  <a:lnTo>
                    <a:pt x="135" y="266"/>
                  </a:lnTo>
                  <a:lnTo>
                    <a:pt x="123" y="211"/>
                  </a:lnTo>
                  <a:lnTo>
                    <a:pt x="114" y="176"/>
                  </a:lnTo>
                  <a:lnTo>
                    <a:pt x="104" y="142"/>
                  </a:lnTo>
                  <a:lnTo>
                    <a:pt x="95" y="112"/>
                  </a:lnTo>
                  <a:lnTo>
                    <a:pt x="85" y="83"/>
                  </a:lnTo>
                  <a:lnTo>
                    <a:pt x="78" y="71"/>
                  </a:lnTo>
                  <a:lnTo>
                    <a:pt x="73" y="57"/>
                  </a:lnTo>
                  <a:lnTo>
                    <a:pt x="66" y="45"/>
                  </a:lnTo>
                  <a:lnTo>
                    <a:pt x="59" y="33"/>
                  </a:lnTo>
                  <a:lnTo>
                    <a:pt x="54" y="23"/>
                  </a:lnTo>
                  <a:lnTo>
                    <a:pt x="52" y="16"/>
                  </a:lnTo>
                  <a:lnTo>
                    <a:pt x="50" y="9"/>
                  </a:lnTo>
                  <a:lnTo>
                    <a:pt x="45" y="2"/>
                  </a:lnTo>
                  <a:lnTo>
                    <a:pt x="42" y="2"/>
                  </a:lnTo>
                  <a:lnTo>
                    <a:pt x="42" y="0"/>
                  </a:lnTo>
                  <a:lnTo>
                    <a:pt x="40" y="0"/>
                  </a:lnTo>
                  <a:lnTo>
                    <a:pt x="38" y="0"/>
                  </a:lnTo>
                  <a:lnTo>
                    <a:pt x="19" y="0"/>
                  </a:lnTo>
                  <a:lnTo>
                    <a:pt x="12" y="4"/>
                  </a:lnTo>
                  <a:lnTo>
                    <a:pt x="7" y="14"/>
                  </a:lnTo>
                  <a:lnTo>
                    <a:pt x="2" y="23"/>
                  </a:lnTo>
                  <a:lnTo>
                    <a:pt x="0" y="3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7" name="Freeform 31"/>
            <p:cNvSpPr>
              <a:spLocks/>
            </p:cNvSpPr>
            <p:nvPr/>
          </p:nvSpPr>
          <p:spPr bwMode="auto">
            <a:xfrm>
              <a:off x="4348" y="3126"/>
              <a:ext cx="819" cy="602"/>
            </a:xfrm>
            <a:custGeom>
              <a:avLst/>
              <a:gdLst>
                <a:gd name="T0" fmla="*/ 0 w 819"/>
                <a:gd name="T1" fmla="*/ 495 h 602"/>
                <a:gd name="T2" fmla="*/ 8 w 819"/>
                <a:gd name="T3" fmla="*/ 540 h 602"/>
                <a:gd name="T4" fmla="*/ 36 w 819"/>
                <a:gd name="T5" fmla="*/ 571 h 602"/>
                <a:gd name="T6" fmla="*/ 69 w 819"/>
                <a:gd name="T7" fmla="*/ 590 h 602"/>
                <a:gd name="T8" fmla="*/ 122 w 819"/>
                <a:gd name="T9" fmla="*/ 602 h 602"/>
                <a:gd name="T10" fmla="*/ 188 w 819"/>
                <a:gd name="T11" fmla="*/ 597 h 602"/>
                <a:gd name="T12" fmla="*/ 248 w 819"/>
                <a:gd name="T13" fmla="*/ 585 h 602"/>
                <a:gd name="T14" fmla="*/ 308 w 819"/>
                <a:gd name="T15" fmla="*/ 561 h 602"/>
                <a:gd name="T16" fmla="*/ 360 w 819"/>
                <a:gd name="T17" fmla="*/ 533 h 602"/>
                <a:gd name="T18" fmla="*/ 412 w 819"/>
                <a:gd name="T19" fmla="*/ 497 h 602"/>
                <a:gd name="T20" fmla="*/ 462 w 819"/>
                <a:gd name="T21" fmla="*/ 461 h 602"/>
                <a:gd name="T22" fmla="*/ 510 w 819"/>
                <a:gd name="T23" fmla="*/ 423 h 602"/>
                <a:gd name="T24" fmla="*/ 565 w 819"/>
                <a:gd name="T25" fmla="*/ 373 h 602"/>
                <a:gd name="T26" fmla="*/ 638 w 819"/>
                <a:gd name="T27" fmla="*/ 331 h 602"/>
                <a:gd name="T28" fmla="*/ 715 w 819"/>
                <a:gd name="T29" fmla="*/ 295 h 602"/>
                <a:gd name="T30" fmla="*/ 784 w 819"/>
                <a:gd name="T31" fmla="*/ 250 h 602"/>
                <a:gd name="T32" fmla="*/ 819 w 819"/>
                <a:gd name="T33" fmla="*/ 178 h 602"/>
                <a:gd name="T34" fmla="*/ 805 w 819"/>
                <a:gd name="T35" fmla="*/ 102 h 602"/>
                <a:gd name="T36" fmla="*/ 781 w 819"/>
                <a:gd name="T37" fmla="*/ 52 h 602"/>
                <a:gd name="T38" fmla="*/ 755 w 819"/>
                <a:gd name="T39" fmla="*/ 28 h 602"/>
                <a:gd name="T40" fmla="*/ 724 w 819"/>
                <a:gd name="T41" fmla="*/ 12 h 602"/>
                <a:gd name="T42" fmla="*/ 691 w 819"/>
                <a:gd name="T43" fmla="*/ 2 h 602"/>
                <a:gd name="T44" fmla="*/ 657 w 819"/>
                <a:gd name="T45" fmla="*/ 2 h 602"/>
                <a:gd name="T46" fmla="*/ 627 w 819"/>
                <a:gd name="T47" fmla="*/ 4 h 602"/>
                <a:gd name="T48" fmla="*/ 598 w 819"/>
                <a:gd name="T49" fmla="*/ 2 h 602"/>
                <a:gd name="T50" fmla="*/ 569 w 819"/>
                <a:gd name="T51" fmla="*/ 0 h 602"/>
                <a:gd name="T52" fmla="*/ 548 w 819"/>
                <a:gd name="T53" fmla="*/ 12 h 602"/>
                <a:gd name="T54" fmla="*/ 548 w 819"/>
                <a:gd name="T55" fmla="*/ 43 h 602"/>
                <a:gd name="T56" fmla="*/ 567 w 819"/>
                <a:gd name="T57" fmla="*/ 59 h 602"/>
                <a:gd name="T58" fmla="*/ 612 w 819"/>
                <a:gd name="T59" fmla="*/ 57 h 602"/>
                <a:gd name="T60" fmla="*/ 657 w 819"/>
                <a:gd name="T61" fmla="*/ 52 h 602"/>
                <a:gd name="T62" fmla="*/ 698 w 819"/>
                <a:gd name="T63" fmla="*/ 57 h 602"/>
                <a:gd name="T64" fmla="*/ 731 w 819"/>
                <a:gd name="T65" fmla="*/ 88 h 602"/>
                <a:gd name="T66" fmla="*/ 750 w 819"/>
                <a:gd name="T67" fmla="*/ 133 h 602"/>
                <a:gd name="T68" fmla="*/ 748 w 819"/>
                <a:gd name="T69" fmla="*/ 178 h 602"/>
                <a:gd name="T70" fmla="*/ 736 w 819"/>
                <a:gd name="T71" fmla="*/ 214 h 602"/>
                <a:gd name="T72" fmla="*/ 712 w 819"/>
                <a:gd name="T73" fmla="*/ 235 h 602"/>
                <a:gd name="T74" fmla="*/ 693 w 819"/>
                <a:gd name="T75" fmla="*/ 252 h 602"/>
                <a:gd name="T76" fmla="*/ 669 w 819"/>
                <a:gd name="T77" fmla="*/ 269 h 602"/>
                <a:gd name="T78" fmla="*/ 641 w 819"/>
                <a:gd name="T79" fmla="*/ 281 h 602"/>
                <a:gd name="T80" fmla="*/ 598 w 819"/>
                <a:gd name="T81" fmla="*/ 290 h 602"/>
                <a:gd name="T82" fmla="*/ 548 w 819"/>
                <a:gd name="T83" fmla="*/ 314 h 602"/>
                <a:gd name="T84" fmla="*/ 505 w 819"/>
                <a:gd name="T85" fmla="*/ 345 h 602"/>
                <a:gd name="T86" fmla="*/ 465 w 819"/>
                <a:gd name="T87" fmla="*/ 383 h 602"/>
                <a:gd name="T88" fmla="*/ 429 w 819"/>
                <a:gd name="T89" fmla="*/ 428 h 602"/>
                <a:gd name="T90" fmla="*/ 391 w 819"/>
                <a:gd name="T91" fmla="*/ 473 h 602"/>
                <a:gd name="T92" fmla="*/ 343 w 819"/>
                <a:gd name="T93" fmla="*/ 514 h 602"/>
                <a:gd name="T94" fmla="*/ 291 w 819"/>
                <a:gd name="T95" fmla="*/ 542 h 602"/>
                <a:gd name="T96" fmla="*/ 241 w 819"/>
                <a:gd name="T97" fmla="*/ 557 h 602"/>
                <a:gd name="T98" fmla="*/ 200 w 819"/>
                <a:gd name="T99" fmla="*/ 559 h 602"/>
                <a:gd name="T100" fmla="*/ 162 w 819"/>
                <a:gd name="T101" fmla="*/ 550 h 602"/>
                <a:gd name="T102" fmla="*/ 129 w 819"/>
                <a:gd name="T103" fmla="*/ 533 h 602"/>
                <a:gd name="T104" fmla="*/ 98 w 819"/>
                <a:gd name="T105" fmla="*/ 500 h 602"/>
                <a:gd name="T106" fmla="*/ 81 w 819"/>
                <a:gd name="T107" fmla="*/ 447 h 602"/>
                <a:gd name="T108" fmla="*/ 86 w 819"/>
                <a:gd name="T109" fmla="*/ 412 h 602"/>
                <a:gd name="T110" fmla="*/ 89 w 819"/>
                <a:gd name="T111" fmla="*/ 397 h 602"/>
                <a:gd name="T112" fmla="*/ 81 w 819"/>
                <a:gd name="T113" fmla="*/ 388 h 602"/>
                <a:gd name="T114" fmla="*/ 67 w 819"/>
                <a:gd name="T115" fmla="*/ 388 h 602"/>
                <a:gd name="T116" fmla="*/ 39 w 819"/>
                <a:gd name="T117" fmla="*/ 402 h 602"/>
                <a:gd name="T118" fmla="*/ 8 w 819"/>
                <a:gd name="T119" fmla="*/ 44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602">
                  <a:moveTo>
                    <a:pt x="0" y="471"/>
                  </a:moveTo>
                  <a:lnTo>
                    <a:pt x="0" y="495"/>
                  </a:lnTo>
                  <a:lnTo>
                    <a:pt x="3" y="519"/>
                  </a:lnTo>
                  <a:lnTo>
                    <a:pt x="8" y="540"/>
                  </a:lnTo>
                  <a:lnTo>
                    <a:pt x="19" y="559"/>
                  </a:lnTo>
                  <a:lnTo>
                    <a:pt x="36" y="571"/>
                  </a:lnTo>
                  <a:lnTo>
                    <a:pt x="53" y="581"/>
                  </a:lnTo>
                  <a:lnTo>
                    <a:pt x="69" y="590"/>
                  </a:lnTo>
                  <a:lnTo>
                    <a:pt x="86" y="597"/>
                  </a:lnTo>
                  <a:lnTo>
                    <a:pt x="122" y="602"/>
                  </a:lnTo>
                  <a:lnTo>
                    <a:pt x="155" y="602"/>
                  </a:lnTo>
                  <a:lnTo>
                    <a:pt x="188" y="597"/>
                  </a:lnTo>
                  <a:lnTo>
                    <a:pt x="219" y="592"/>
                  </a:lnTo>
                  <a:lnTo>
                    <a:pt x="248" y="585"/>
                  </a:lnTo>
                  <a:lnTo>
                    <a:pt x="279" y="573"/>
                  </a:lnTo>
                  <a:lnTo>
                    <a:pt x="308" y="561"/>
                  </a:lnTo>
                  <a:lnTo>
                    <a:pt x="334" y="547"/>
                  </a:lnTo>
                  <a:lnTo>
                    <a:pt x="360" y="533"/>
                  </a:lnTo>
                  <a:lnTo>
                    <a:pt x="386" y="516"/>
                  </a:lnTo>
                  <a:lnTo>
                    <a:pt x="412" y="497"/>
                  </a:lnTo>
                  <a:lnTo>
                    <a:pt x="438" y="481"/>
                  </a:lnTo>
                  <a:lnTo>
                    <a:pt x="462" y="461"/>
                  </a:lnTo>
                  <a:lnTo>
                    <a:pt x="486" y="442"/>
                  </a:lnTo>
                  <a:lnTo>
                    <a:pt x="510" y="423"/>
                  </a:lnTo>
                  <a:lnTo>
                    <a:pt x="534" y="404"/>
                  </a:lnTo>
                  <a:lnTo>
                    <a:pt x="565" y="373"/>
                  </a:lnTo>
                  <a:lnTo>
                    <a:pt x="600" y="350"/>
                  </a:lnTo>
                  <a:lnTo>
                    <a:pt x="638" y="331"/>
                  </a:lnTo>
                  <a:lnTo>
                    <a:pt x="677" y="312"/>
                  </a:lnTo>
                  <a:lnTo>
                    <a:pt x="715" y="295"/>
                  </a:lnTo>
                  <a:lnTo>
                    <a:pt x="750" y="273"/>
                  </a:lnTo>
                  <a:lnTo>
                    <a:pt x="784" y="250"/>
                  </a:lnTo>
                  <a:lnTo>
                    <a:pt x="810" y="216"/>
                  </a:lnTo>
                  <a:lnTo>
                    <a:pt x="819" y="178"/>
                  </a:lnTo>
                  <a:lnTo>
                    <a:pt x="817" y="138"/>
                  </a:lnTo>
                  <a:lnTo>
                    <a:pt x="805" y="102"/>
                  </a:lnTo>
                  <a:lnTo>
                    <a:pt x="791" y="69"/>
                  </a:lnTo>
                  <a:lnTo>
                    <a:pt x="781" y="52"/>
                  </a:lnTo>
                  <a:lnTo>
                    <a:pt x="769" y="40"/>
                  </a:lnTo>
                  <a:lnTo>
                    <a:pt x="755" y="28"/>
                  </a:lnTo>
                  <a:lnTo>
                    <a:pt x="741" y="19"/>
                  </a:lnTo>
                  <a:lnTo>
                    <a:pt x="724" y="12"/>
                  </a:lnTo>
                  <a:lnTo>
                    <a:pt x="707" y="7"/>
                  </a:lnTo>
                  <a:lnTo>
                    <a:pt x="691" y="2"/>
                  </a:lnTo>
                  <a:lnTo>
                    <a:pt x="672" y="0"/>
                  </a:lnTo>
                  <a:lnTo>
                    <a:pt x="657" y="2"/>
                  </a:lnTo>
                  <a:lnTo>
                    <a:pt x="641" y="4"/>
                  </a:lnTo>
                  <a:lnTo>
                    <a:pt x="627" y="4"/>
                  </a:lnTo>
                  <a:lnTo>
                    <a:pt x="612" y="2"/>
                  </a:lnTo>
                  <a:lnTo>
                    <a:pt x="598" y="2"/>
                  </a:lnTo>
                  <a:lnTo>
                    <a:pt x="584" y="2"/>
                  </a:lnTo>
                  <a:lnTo>
                    <a:pt x="569" y="0"/>
                  </a:lnTo>
                  <a:lnTo>
                    <a:pt x="555" y="0"/>
                  </a:lnTo>
                  <a:lnTo>
                    <a:pt x="548" y="12"/>
                  </a:lnTo>
                  <a:lnTo>
                    <a:pt x="546" y="26"/>
                  </a:lnTo>
                  <a:lnTo>
                    <a:pt x="548" y="43"/>
                  </a:lnTo>
                  <a:lnTo>
                    <a:pt x="548" y="57"/>
                  </a:lnTo>
                  <a:lnTo>
                    <a:pt x="567" y="59"/>
                  </a:lnTo>
                  <a:lnTo>
                    <a:pt x="588" y="59"/>
                  </a:lnTo>
                  <a:lnTo>
                    <a:pt x="612" y="57"/>
                  </a:lnTo>
                  <a:lnTo>
                    <a:pt x="634" y="54"/>
                  </a:lnTo>
                  <a:lnTo>
                    <a:pt x="657" y="52"/>
                  </a:lnTo>
                  <a:lnTo>
                    <a:pt x="679" y="52"/>
                  </a:lnTo>
                  <a:lnTo>
                    <a:pt x="698" y="57"/>
                  </a:lnTo>
                  <a:lnTo>
                    <a:pt x="717" y="69"/>
                  </a:lnTo>
                  <a:lnTo>
                    <a:pt x="731" y="88"/>
                  </a:lnTo>
                  <a:lnTo>
                    <a:pt x="743" y="109"/>
                  </a:lnTo>
                  <a:lnTo>
                    <a:pt x="750" y="133"/>
                  </a:lnTo>
                  <a:lnTo>
                    <a:pt x="750" y="157"/>
                  </a:lnTo>
                  <a:lnTo>
                    <a:pt x="748" y="178"/>
                  </a:lnTo>
                  <a:lnTo>
                    <a:pt x="743" y="197"/>
                  </a:lnTo>
                  <a:lnTo>
                    <a:pt x="736" y="214"/>
                  </a:lnTo>
                  <a:lnTo>
                    <a:pt x="722" y="226"/>
                  </a:lnTo>
                  <a:lnTo>
                    <a:pt x="712" y="235"/>
                  </a:lnTo>
                  <a:lnTo>
                    <a:pt x="703" y="245"/>
                  </a:lnTo>
                  <a:lnTo>
                    <a:pt x="693" y="252"/>
                  </a:lnTo>
                  <a:lnTo>
                    <a:pt x="681" y="262"/>
                  </a:lnTo>
                  <a:lnTo>
                    <a:pt x="669" y="269"/>
                  </a:lnTo>
                  <a:lnTo>
                    <a:pt x="655" y="276"/>
                  </a:lnTo>
                  <a:lnTo>
                    <a:pt x="641" y="281"/>
                  </a:lnTo>
                  <a:lnTo>
                    <a:pt x="627" y="285"/>
                  </a:lnTo>
                  <a:lnTo>
                    <a:pt x="598" y="290"/>
                  </a:lnTo>
                  <a:lnTo>
                    <a:pt x="572" y="300"/>
                  </a:lnTo>
                  <a:lnTo>
                    <a:pt x="548" y="314"/>
                  </a:lnTo>
                  <a:lnTo>
                    <a:pt x="527" y="328"/>
                  </a:lnTo>
                  <a:lnTo>
                    <a:pt x="505" y="345"/>
                  </a:lnTo>
                  <a:lnTo>
                    <a:pt x="484" y="364"/>
                  </a:lnTo>
                  <a:lnTo>
                    <a:pt x="465" y="383"/>
                  </a:lnTo>
                  <a:lnTo>
                    <a:pt x="446" y="402"/>
                  </a:lnTo>
                  <a:lnTo>
                    <a:pt x="429" y="428"/>
                  </a:lnTo>
                  <a:lnTo>
                    <a:pt x="410" y="452"/>
                  </a:lnTo>
                  <a:lnTo>
                    <a:pt x="391" y="473"/>
                  </a:lnTo>
                  <a:lnTo>
                    <a:pt x="367" y="495"/>
                  </a:lnTo>
                  <a:lnTo>
                    <a:pt x="343" y="514"/>
                  </a:lnTo>
                  <a:lnTo>
                    <a:pt x="317" y="528"/>
                  </a:lnTo>
                  <a:lnTo>
                    <a:pt x="291" y="542"/>
                  </a:lnTo>
                  <a:lnTo>
                    <a:pt x="260" y="552"/>
                  </a:lnTo>
                  <a:lnTo>
                    <a:pt x="241" y="557"/>
                  </a:lnTo>
                  <a:lnTo>
                    <a:pt x="222" y="559"/>
                  </a:lnTo>
                  <a:lnTo>
                    <a:pt x="200" y="559"/>
                  </a:lnTo>
                  <a:lnTo>
                    <a:pt x="181" y="554"/>
                  </a:lnTo>
                  <a:lnTo>
                    <a:pt x="162" y="550"/>
                  </a:lnTo>
                  <a:lnTo>
                    <a:pt x="143" y="542"/>
                  </a:lnTo>
                  <a:lnTo>
                    <a:pt x="129" y="533"/>
                  </a:lnTo>
                  <a:lnTo>
                    <a:pt x="115" y="523"/>
                  </a:lnTo>
                  <a:lnTo>
                    <a:pt x="98" y="500"/>
                  </a:lnTo>
                  <a:lnTo>
                    <a:pt x="89" y="473"/>
                  </a:lnTo>
                  <a:lnTo>
                    <a:pt x="81" y="447"/>
                  </a:lnTo>
                  <a:lnTo>
                    <a:pt x="84" y="419"/>
                  </a:lnTo>
                  <a:lnTo>
                    <a:pt x="86" y="412"/>
                  </a:lnTo>
                  <a:lnTo>
                    <a:pt x="89" y="404"/>
                  </a:lnTo>
                  <a:lnTo>
                    <a:pt x="89" y="397"/>
                  </a:lnTo>
                  <a:lnTo>
                    <a:pt x="89" y="392"/>
                  </a:lnTo>
                  <a:lnTo>
                    <a:pt x="81" y="388"/>
                  </a:lnTo>
                  <a:lnTo>
                    <a:pt x="74" y="388"/>
                  </a:lnTo>
                  <a:lnTo>
                    <a:pt x="67" y="388"/>
                  </a:lnTo>
                  <a:lnTo>
                    <a:pt x="60" y="388"/>
                  </a:lnTo>
                  <a:lnTo>
                    <a:pt x="39" y="402"/>
                  </a:lnTo>
                  <a:lnTo>
                    <a:pt x="22" y="421"/>
                  </a:lnTo>
                  <a:lnTo>
                    <a:pt x="8" y="442"/>
                  </a:lnTo>
                  <a:lnTo>
                    <a:pt x="0" y="47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8" name="Freeform 32"/>
            <p:cNvSpPr>
              <a:spLocks/>
            </p:cNvSpPr>
            <p:nvPr/>
          </p:nvSpPr>
          <p:spPr bwMode="auto">
            <a:xfrm>
              <a:off x="4417" y="3045"/>
              <a:ext cx="338" cy="85"/>
            </a:xfrm>
            <a:custGeom>
              <a:avLst/>
              <a:gdLst>
                <a:gd name="T0" fmla="*/ 0 w 338"/>
                <a:gd name="T1" fmla="*/ 52 h 85"/>
                <a:gd name="T2" fmla="*/ 0 w 338"/>
                <a:gd name="T3" fmla="*/ 54 h 85"/>
                <a:gd name="T4" fmla="*/ 0 w 338"/>
                <a:gd name="T5" fmla="*/ 57 h 85"/>
                <a:gd name="T6" fmla="*/ 3 w 338"/>
                <a:gd name="T7" fmla="*/ 59 h 85"/>
                <a:gd name="T8" fmla="*/ 5 w 338"/>
                <a:gd name="T9" fmla="*/ 59 h 85"/>
                <a:gd name="T10" fmla="*/ 46 w 338"/>
                <a:gd name="T11" fmla="*/ 57 h 85"/>
                <a:gd name="T12" fmla="*/ 86 w 338"/>
                <a:gd name="T13" fmla="*/ 52 h 85"/>
                <a:gd name="T14" fmla="*/ 129 w 338"/>
                <a:gd name="T15" fmla="*/ 50 h 85"/>
                <a:gd name="T16" fmla="*/ 169 w 338"/>
                <a:gd name="T17" fmla="*/ 50 h 85"/>
                <a:gd name="T18" fmla="*/ 210 w 338"/>
                <a:gd name="T19" fmla="*/ 54 h 85"/>
                <a:gd name="T20" fmla="*/ 250 w 338"/>
                <a:gd name="T21" fmla="*/ 59 h 85"/>
                <a:gd name="T22" fmla="*/ 289 w 338"/>
                <a:gd name="T23" fmla="*/ 71 h 85"/>
                <a:gd name="T24" fmla="*/ 327 w 338"/>
                <a:gd name="T25" fmla="*/ 85 h 85"/>
                <a:gd name="T26" fmla="*/ 329 w 338"/>
                <a:gd name="T27" fmla="*/ 85 h 85"/>
                <a:gd name="T28" fmla="*/ 331 w 338"/>
                <a:gd name="T29" fmla="*/ 83 h 85"/>
                <a:gd name="T30" fmla="*/ 331 w 338"/>
                <a:gd name="T31" fmla="*/ 83 h 85"/>
                <a:gd name="T32" fmla="*/ 334 w 338"/>
                <a:gd name="T33" fmla="*/ 83 h 85"/>
                <a:gd name="T34" fmla="*/ 334 w 338"/>
                <a:gd name="T35" fmla="*/ 81 h 85"/>
                <a:gd name="T36" fmla="*/ 336 w 338"/>
                <a:gd name="T37" fmla="*/ 81 h 85"/>
                <a:gd name="T38" fmla="*/ 338 w 338"/>
                <a:gd name="T39" fmla="*/ 81 h 85"/>
                <a:gd name="T40" fmla="*/ 338 w 338"/>
                <a:gd name="T41" fmla="*/ 78 h 85"/>
                <a:gd name="T42" fmla="*/ 338 w 338"/>
                <a:gd name="T43" fmla="*/ 71 h 85"/>
                <a:gd name="T44" fmla="*/ 338 w 338"/>
                <a:gd name="T45" fmla="*/ 64 h 85"/>
                <a:gd name="T46" fmla="*/ 336 w 338"/>
                <a:gd name="T47" fmla="*/ 57 h 85"/>
                <a:gd name="T48" fmla="*/ 331 w 338"/>
                <a:gd name="T49" fmla="*/ 52 h 85"/>
                <a:gd name="T50" fmla="*/ 305 w 338"/>
                <a:gd name="T51" fmla="*/ 40 h 85"/>
                <a:gd name="T52" fmla="*/ 277 w 338"/>
                <a:gd name="T53" fmla="*/ 28 h 85"/>
                <a:gd name="T54" fmla="*/ 250 w 338"/>
                <a:gd name="T55" fmla="*/ 19 h 85"/>
                <a:gd name="T56" fmla="*/ 222 w 338"/>
                <a:gd name="T57" fmla="*/ 12 h 85"/>
                <a:gd name="T58" fmla="*/ 193 w 338"/>
                <a:gd name="T59" fmla="*/ 7 h 85"/>
                <a:gd name="T60" fmla="*/ 165 w 338"/>
                <a:gd name="T61" fmla="*/ 2 h 85"/>
                <a:gd name="T62" fmla="*/ 136 w 338"/>
                <a:gd name="T63" fmla="*/ 0 h 85"/>
                <a:gd name="T64" fmla="*/ 108 w 338"/>
                <a:gd name="T65" fmla="*/ 0 h 85"/>
                <a:gd name="T66" fmla="*/ 96 w 338"/>
                <a:gd name="T67" fmla="*/ 4 h 85"/>
                <a:gd name="T68" fmla="*/ 84 w 338"/>
                <a:gd name="T69" fmla="*/ 7 h 85"/>
                <a:gd name="T70" fmla="*/ 72 w 338"/>
                <a:gd name="T71" fmla="*/ 12 h 85"/>
                <a:gd name="T72" fmla="*/ 62 w 338"/>
                <a:gd name="T73" fmla="*/ 14 h 85"/>
                <a:gd name="T74" fmla="*/ 50 w 338"/>
                <a:gd name="T75" fmla="*/ 19 h 85"/>
                <a:gd name="T76" fmla="*/ 39 w 338"/>
                <a:gd name="T77" fmla="*/ 24 h 85"/>
                <a:gd name="T78" fmla="*/ 29 w 338"/>
                <a:gd name="T79" fmla="*/ 28 h 85"/>
                <a:gd name="T80" fmla="*/ 22 w 338"/>
                <a:gd name="T81" fmla="*/ 38 h 85"/>
                <a:gd name="T82" fmla="*/ 17 w 338"/>
                <a:gd name="T83" fmla="*/ 40 h 85"/>
                <a:gd name="T84" fmla="*/ 15 w 338"/>
                <a:gd name="T85" fmla="*/ 43 h 85"/>
                <a:gd name="T86" fmla="*/ 10 w 338"/>
                <a:gd name="T87" fmla="*/ 45 h 85"/>
                <a:gd name="T88" fmla="*/ 3 w 338"/>
                <a:gd name="T89" fmla="*/ 47 h 85"/>
                <a:gd name="T90" fmla="*/ 0 w 338"/>
                <a:gd name="T91"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85">
                  <a:moveTo>
                    <a:pt x="0" y="52"/>
                  </a:moveTo>
                  <a:lnTo>
                    <a:pt x="0" y="54"/>
                  </a:lnTo>
                  <a:lnTo>
                    <a:pt x="0" y="57"/>
                  </a:lnTo>
                  <a:lnTo>
                    <a:pt x="3" y="59"/>
                  </a:lnTo>
                  <a:lnTo>
                    <a:pt x="5" y="59"/>
                  </a:lnTo>
                  <a:lnTo>
                    <a:pt x="46" y="57"/>
                  </a:lnTo>
                  <a:lnTo>
                    <a:pt x="86" y="52"/>
                  </a:lnTo>
                  <a:lnTo>
                    <a:pt x="129" y="50"/>
                  </a:lnTo>
                  <a:lnTo>
                    <a:pt x="169" y="50"/>
                  </a:lnTo>
                  <a:lnTo>
                    <a:pt x="210" y="54"/>
                  </a:lnTo>
                  <a:lnTo>
                    <a:pt x="250" y="59"/>
                  </a:lnTo>
                  <a:lnTo>
                    <a:pt x="289" y="71"/>
                  </a:lnTo>
                  <a:lnTo>
                    <a:pt x="327" y="85"/>
                  </a:lnTo>
                  <a:lnTo>
                    <a:pt x="329" y="85"/>
                  </a:lnTo>
                  <a:lnTo>
                    <a:pt x="331" y="83"/>
                  </a:lnTo>
                  <a:lnTo>
                    <a:pt x="331" y="83"/>
                  </a:lnTo>
                  <a:lnTo>
                    <a:pt x="334" y="83"/>
                  </a:lnTo>
                  <a:lnTo>
                    <a:pt x="334" y="81"/>
                  </a:lnTo>
                  <a:lnTo>
                    <a:pt x="336" y="81"/>
                  </a:lnTo>
                  <a:lnTo>
                    <a:pt x="338" y="81"/>
                  </a:lnTo>
                  <a:lnTo>
                    <a:pt x="338" y="78"/>
                  </a:lnTo>
                  <a:lnTo>
                    <a:pt x="338" y="71"/>
                  </a:lnTo>
                  <a:lnTo>
                    <a:pt x="338" y="64"/>
                  </a:lnTo>
                  <a:lnTo>
                    <a:pt x="336" y="57"/>
                  </a:lnTo>
                  <a:lnTo>
                    <a:pt x="331" y="52"/>
                  </a:lnTo>
                  <a:lnTo>
                    <a:pt x="305" y="40"/>
                  </a:lnTo>
                  <a:lnTo>
                    <a:pt x="277" y="28"/>
                  </a:lnTo>
                  <a:lnTo>
                    <a:pt x="250" y="19"/>
                  </a:lnTo>
                  <a:lnTo>
                    <a:pt x="222" y="12"/>
                  </a:lnTo>
                  <a:lnTo>
                    <a:pt x="193" y="7"/>
                  </a:lnTo>
                  <a:lnTo>
                    <a:pt x="165" y="2"/>
                  </a:lnTo>
                  <a:lnTo>
                    <a:pt x="136" y="0"/>
                  </a:lnTo>
                  <a:lnTo>
                    <a:pt x="108" y="0"/>
                  </a:lnTo>
                  <a:lnTo>
                    <a:pt x="96" y="4"/>
                  </a:lnTo>
                  <a:lnTo>
                    <a:pt x="84" y="7"/>
                  </a:lnTo>
                  <a:lnTo>
                    <a:pt x="72" y="12"/>
                  </a:lnTo>
                  <a:lnTo>
                    <a:pt x="62" y="14"/>
                  </a:lnTo>
                  <a:lnTo>
                    <a:pt x="50" y="19"/>
                  </a:lnTo>
                  <a:lnTo>
                    <a:pt x="39" y="24"/>
                  </a:lnTo>
                  <a:lnTo>
                    <a:pt x="29" y="28"/>
                  </a:lnTo>
                  <a:lnTo>
                    <a:pt x="22" y="38"/>
                  </a:lnTo>
                  <a:lnTo>
                    <a:pt x="17" y="40"/>
                  </a:lnTo>
                  <a:lnTo>
                    <a:pt x="15" y="43"/>
                  </a:lnTo>
                  <a:lnTo>
                    <a:pt x="10" y="45"/>
                  </a:lnTo>
                  <a:lnTo>
                    <a:pt x="3" y="47"/>
                  </a:lnTo>
                  <a:lnTo>
                    <a:pt x="0" y="5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99" name="Freeform 33"/>
            <p:cNvSpPr>
              <a:spLocks/>
            </p:cNvSpPr>
            <p:nvPr/>
          </p:nvSpPr>
          <p:spPr bwMode="auto">
            <a:xfrm>
              <a:off x="4755" y="3114"/>
              <a:ext cx="108" cy="247"/>
            </a:xfrm>
            <a:custGeom>
              <a:avLst/>
              <a:gdLst>
                <a:gd name="T0" fmla="*/ 0 w 108"/>
                <a:gd name="T1" fmla="*/ 231 h 247"/>
                <a:gd name="T2" fmla="*/ 0 w 108"/>
                <a:gd name="T3" fmla="*/ 233 h 247"/>
                <a:gd name="T4" fmla="*/ 3 w 108"/>
                <a:gd name="T5" fmla="*/ 235 h 247"/>
                <a:gd name="T6" fmla="*/ 3 w 108"/>
                <a:gd name="T7" fmla="*/ 238 h 247"/>
                <a:gd name="T8" fmla="*/ 5 w 108"/>
                <a:gd name="T9" fmla="*/ 240 h 247"/>
                <a:gd name="T10" fmla="*/ 20 w 108"/>
                <a:gd name="T11" fmla="*/ 247 h 247"/>
                <a:gd name="T12" fmla="*/ 22 w 108"/>
                <a:gd name="T13" fmla="*/ 247 h 247"/>
                <a:gd name="T14" fmla="*/ 24 w 108"/>
                <a:gd name="T15" fmla="*/ 245 h 247"/>
                <a:gd name="T16" fmla="*/ 24 w 108"/>
                <a:gd name="T17" fmla="*/ 245 h 247"/>
                <a:gd name="T18" fmla="*/ 27 w 108"/>
                <a:gd name="T19" fmla="*/ 245 h 247"/>
                <a:gd name="T20" fmla="*/ 43 w 108"/>
                <a:gd name="T21" fmla="*/ 233 h 247"/>
                <a:gd name="T22" fmla="*/ 60 w 108"/>
                <a:gd name="T23" fmla="*/ 219 h 247"/>
                <a:gd name="T24" fmla="*/ 74 w 108"/>
                <a:gd name="T25" fmla="*/ 202 h 247"/>
                <a:gd name="T26" fmla="*/ 89 w 108"/>
                <a:gd name="T27" fmla="*/ 185 h 247"/>
                <a:gd name="T28" fmla="*/ 98 w 108"/>
                <a:gd name="T29" fmla="*/ 166 h 247"/>
                <a:gd name="T30" fmla="*/ 105 w 108"/>
                <a:gd name="T31" fmla="*/ 147 h 247"/>
                <a:gd name="T32" fmla="*/ 108 w 108"/>
                <a:gd name="T33" fmla="*/ 126 h 247"/>
                <a:gd name="T34" fmla="*/ 108 w 108"/>
                <a:gd name="T35" fmla="*/ 102 h 247"/>
                <a:gd name="T36" fmla="*/ 105 w 108"/>
                <a:gd name="T37" fmla="*/ 74 h 247"/>
                <a:gd name="T38" fmla="*/ 100 w 108"/>
                <a:gd name="T39" fmla="*/ 47 h 247"/>
                <a:gd name="T40" fmla="*/ 89 w 108"/>
                <a:gd name="T41" fmla="*/ 24 h 247"/>
                <a:gd name="T42" fmla="*/ 70 w 108"/>
                <a:gd name="T43" fmla="*/ 2 h 247"/>
                <a:gd name="T44" fmla="*/ 65 w 108"/>
                <a:gd name="T45" fmla="*/ 0 h 247"/>
                <a:gd name="T46" fmla="*/ 60 w 108"/>
                <a:gd name="T47" fmla="*/ 0 h 247"/>
                <a:gd name="T48" fmla="*/ 53 w 108"/>
                <a:gd name="T49" fmla="*/ 0 h 247"/>
                <a:gd name="T50" fmla="*/ 48 w 108"/>
                <a:gd name="T51" fmla="*/ 0 h 247"/>
                <a:gd name="T52" fmla="*/ 43 w 108"/>
                <a:gd name="T53" fmla="*/ 38 h 247"/>
                <a:gd name="T54" fmla="*/ 46 w 108"/>
                <a:gd name="T55" fmla="*/ 78 h 247"/>
                <a:gd name="T56" fmla="*/ 46 w 108"/>
                <a:gd name="T57" fmla="*/ 119 h 247"/>
                <a:gd name="T58" fmla="*/ 39 w 108"/>
                <a:gd name="T59" fmla="*/ 159 h 247"/>
                <a:gd name="T60" fmla="*/ 34 w 108"/>
                <a:gd name="T61" fmla="*/ 181 h 247"/>
                <a:gd name="T62" fmla="*/ 24 w 108"/>
                <a:gd name="T63" fmla="*/ 197 h 247"/>
                <a:gd name="T64" fmla="*/ 12 w 108"/>
                <a:gd name="T65" fmla="*/ 214 h 247"/>
                <a:gd name="T66" fmla="*/ 0 w 108"/>
                <a:gd name="T6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47">
                  <a:moveTo>
                    <a:pt x="0" y="231"/>
                  </a:moveTo>
                  <a:lnTo>
                    <a:pt x="0" y="233"/>
                  </a:lnTo>
                  <a:lnTo>
                    <a:pt x="3" y="235"/>
                  </a:lnTo>
                  <a:lnTo>
                    <a:pt x="3" y="238"/>
                  </a:lnTo>
                  <a:lnTo>
                    <a:pt x="5" y="240"/>
                  </a:lnTo>
                  <a:lnTo>
                    <a:pt x="20" y="247"/>
                  </a:lnTo>
                  <a:lnTo>
                    <a:pt x="22" y="247"/>
                  </a:lnTo>
                  <a:lnTo>
                    <a:pt x="24" y="245"/>
                  </a:lnTo>
                  <a:lnTo>
                    <a:pt x="24" y="245"/>
                  </a:lnTo>
                  <a:lnTo>
                    <a:pt x="27" y="245"/>
                  </a:lnTo>
                  <a:lnTo>
                    <a:pt x="43" y="233"/>
                  </a:lnTo>
                  <a:lnTo>
                    <a:pt x="60" y="219"/>
                  </a:lnTo>
                  <a:lnTo>
                    <a:pt x="74" y="202"/>
                  </a:lnTo>
                  <a:lnTo>
                    <a:pt x="89" y="185"/>
                  </a:lnTo>
                  <a:lnTo>
                    <a:pt x="98" y="166"/>
                  </a:lnTo>
                  <a:lnTo>
                    <a:pt x="105" y="147"/>
                  </a:lnTo>
                  <a:lnTo>
                    <a:pt x="108" y="126"/>
                  </a:lnTo>
                  <a:lnTo>
                    <a:pt x="108" y="102"/>
                  </a:lnTo>
                  <a:lnTo>
                    <a:pt x="105" y="74"/>
                  </a:lnTo>
                  <a:lnTo>
                    <a:pt x="100" y="47"/>
                  </a:lnTo>
                  <a:lnTo>
                    <a:pt x="89" y="24"/>
                  </a:lnTo>
                  <a:lnTo>
                    <a:pt x="70" y="2"/>
                  </a:lnTo>
                  <a:lnTo>
                    <a:pt x="65" y="0"/>
                  </a:lnTo>
                  <a:lnTo>
                    <a:pt x="60" y="0"/>
                  </a:lnTo>
                  <a:lnTo>
                    <a:pt x="53" y="0"/>
                  </a:lnTo>
                  <a:lnTo>
                    <a:pt x="48" y="0"/>
                  </a:lnTo>
                  <a:lnTo>
                    <a:pt x="43" y="38"/>
                  </a:lnTo>
                  <a:lnTo>
                    <a:pt x="46" y="78"/>
                  </a:lnTo>
                  <a:lnTo>
                    <a:pt x="46" y="119"/>
                  </a:lnTo>
                  <a:lnTo>
                    <a:pt x="39" y="159"/>
                  </a:lnTo>
                  <a:lnTo>
                    <a:pt x="34" y="181"/>
                  </a:lnTo>
                  <a:lnTo>
                    <a:pt x="24" y="197"/>
                  </a:lnTo>
                  <a:lnTo>
                    <a:pt x="12" y="214"/>
                  </a:lnTo>
                  <a:lnTo>
                    <a:pt x="0" y="23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0" name="Freeform 34"/>
            <p:cNvSpPr>
              <a:spLocks/>
            </p:cNvSpPr>
            <p:nvPr/>
          </p:nvSpPr>
          <p:spPr bwMode="auto">
            <a:xfrm>
              <a:off x="1318" y="2350"/>
              <a:ext cx="67" cy="147"/>
            </a:xfrm>
            <a:custGeom>
              <a:avLst/>
              <a:gdLst>
                <a:gd name="T0" fmla="*/ 62 w 67"/>
                <a:gd name="T1" fmla="*/ 133 h 147"/>
                <a:gd name="T2" fmla="*/ 45 w 67"/>
                <a:gd name="T3" fmla="*/ 111 h 147"/>
                <a:gd name="T4" fmla="*/ 33 w 67"/>
                <a:gd name="T5" fmla="*/ 85 h 147"/>
                <a:gd name="T6" fmla="*/ 29 w 67"/>
                <a:gd name="T7" fmla="*/ 54 h 147"/>
                <a:gd name="T8" fmla="*/ 31 w 67"/>
                <a:gd name="T9" fmla="*/ 26 h 147"/>
                <a:gd name="T10" fmla="*/ 31 w 67"/>
                <a:gd name="T11" fmla="*/ 21 h 147"/>
                <a:gd name="T12" fmla="*/ 31 w 67"/>
                <a:gd name="T13" fmla="*/ 14 h 147"/>
                <a:gd name="T14" fmla="*/ 29 w 67"/>
                <a:gd name="T15" fmla="*/ 9 h 147"/>
                <a:gd name="T16" fmla="*/ 26 w 67"/>
                <a:gd name="T17" fmla="*/ 4 h 147"/>
                <a:gd name="T18" fmla="*/ 21 w 67"/>
                <a:gd name="T19" fmla="*/ 0 h 147"/>
                <a:gd name="T20" fmla="*/ 17 w 67"/>
                <a:gd name="T21" fmla="*/ 0 h 147"/>
                <a:gd name="T22" fmla="*/ 12 w 67"/>
                <a:gd name="T23" fmla="*/ 2 h 147"/>
                <a:gd name="T24" fmla="*/ 9 w 67"/>
                <a:gd name="T25" fmla="*/ 7 h 147"/>
                <a:gd name="T26" fmla="*/ 2 w 67"/>
                <a:gd name="T27" fmla="*/ 23 h 147"/>
                <a:gd name="T28" fmla="*/ 0 w 67"/>
                <a:gd name="T29" fmla="*/ 42 h 147"/>
                <a:gd name="T30" fmla="*/ 5 w 67"/>
                <a:gd name="T31" fmla="*/ 62 h 147"/>
                <a:gd name="T32" fmla="*/ 9 w 67"/>
                <a:gd name="T33" fmla="*/ 81 h 147"/>
                <a:gd name="T34" fmla="*/ 17 w 67"/>
                <a:gd name="T35" fmla="*/ 102 h 147"/>
                <a:gd name="T36" fmla="*/ 29 w 67"/>
                <a:gd name="T37" fmla="*/ 123 h 147"/>
                <a:gd name="T38" fmla="*/ 40 w 67"/>
                <a:gd name="T39" fmla="*/ 138 h 147"/>
                <a:gd name="T40" fmla="*/ 59 w 67"/>
                <a:gd name="T41" fmla="*/ 147 h 147"/>
                <a:gd name="T42" fmla="*/ 62 w 67"/>
                <a:gd name="T43" fmla="*/ 147 h 147"/>
                <a:gd name="T44" fmla="*/ 64 w 67"/>
                <a:gd name="T45" fmla="*/ 147 h 147"/>
                <a:gd name="T46" fmla="*/ 64 w 67"/>
                <a:gd name="T47" fmla="*/ 147 h 147"/>
                <a:gd name="T48" fmla="*/ 67 w 67"/>
                <a:gd name="T49" fmla="*/ 145 h 147"/>
                <a:gd name="T50" fmla="*/ 67 w 67"/>
                <a:gd name="T51" fmla="*/ 142 h 147"/>
                <a:gd name="T52" fmla="*/ 64 w 67"/>
                <a:gd name="T53" fmla="*/ 138 h 147"/>
                <a:gd name="T54" fmla="*/ 64 w 67"/>
                <a:gd name="T55" fmla="*/ 135 h 147"/>
                <a:gd name="T56" fmla="*/ 62 w 67"/>
                <a:gd name="T57" fmla="*/ 133 h 147"/>
                <a:gd name="T58" fmla="*/ 62 w 67"/>
                <a:gd name="T59" fmla="*/ 13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47">
                  <a:moveTo>
                    <a:pt x="62" y="133"/>
                  </a:moveTo>
                  <a:lnTo>
                    <a:pt x="45" y="111"/>
                  </a:lnTo>
                  <a:lnTo>
                    <a:pt x="33" y="85"/>
                  </a:lnTo>
                  <a:lnTo>
                    <a:pt x="29" y="54"/>
                  </a:lnTo>
                  <a:lnTo>
                    <a:pt x="31" y="26"/>
                  </a:lnTo>
                  <a:lnTo>
                    <a:pt x="31" y="21"/>
                  </a:lnTo>
                  <a:lnTo>
                    <a:pt x="31" y="14"/>
                  </a:lnTo>
                  <a:lnTo>
                    <a:pt x="29" y="9"/>
                  </a:lnTo>
                  <a:lnTo>
                    <a:pt x="26" y="4"/>
                  </a:lnTo>
                  <a:lnTo>
                    <a:pt x="21" y="0"/>
                  </a:lnTo>
                  <a:lnTo>
                    <a:pt x="17" y="0"/>
                  </a:lnTo>
                  <a:lnTo>
                    <a:pt x="12" y="2"/>
                  </a:lnTo>
                  <a:lnTo>
                    <a:pt x="9" y="7"/>
                  </a:lnTo>
                  <a:lnTo>
                    <a:pt x="2" y="23"/>
                  </a:lnTo>
                  <a:lnTo>
                    <a:pt x="0" y="42"/>
                  </a:lnTo>
                  <a:lnTo>
                    <a:pt x="5" y="62"/>
                  </a:lnTo>
                  <a:lnTo>
                    <a:pt x="9" y="81"/>
                  </a:lnTo>
                  <a:lnTo>
                    <a:pt x="17" y="102"/>
                  </a:lnTo>
                  <a:lnTo>
                    <a:pt x="29" y="123"/>
                  </a:lnTo>
                  <a:lnTo>
                    <a:pt x="40" y="138"/>
                  </a:lnTo>
                  <a:lnTo>
                    <a:pt x="59" y="147"/>
                  </a:lnTo>
                  <a:lnTo>
                    <a:pt x="62" y="147"/>
                  </a:lnTo>
                  <a:lnTo>
                    <a:pt x="64" y="147"/>
                  </a:lnTo>
                  <a:lnTo>
                    <a:pt x="64" y="147"/>
                  </a:lnTo>
                  <a:lnTo>
                    <a:pt x="67" y="145"/>
                  </a:lnTo>
                  <a:lnTo>
                    <a:pt x="67" y="142"/>
                  </a:lnTo>
                  <a:lnTo>
                    <a:pt x="64" y="138"/>
                  </a:lnTo>
                  <a:lnTo>
                    <a:pt x="64" y="135"/>
                  </a:lnTo>
                  <a:lnTo>
                    <a:pt x="62" y="133"/>
                  </a:lnTo>
                  <a:lnTo>
                    <a:pt x="62" y="13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1922463" y="928688"/>
            <a:ext cx="6507162" cy="4894262"/>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Чемпіонати спочатку повинні були відбутися за участю одних лише чоловічих команд. </a:t>
            </a:r>
          </a:p>
          <a:p>
            <a:pPr algn="just"/>
            <a:r>
              <a:rPr lang="uk-UA" sz="2400" b="1">
                <a:solidFill>
                  <a:srgbClr val="000000"/>
                </a:solidFill>
                <a:latin typeface="Times New Roman" pitchFamily="18" charset="0"/>
                <a:cs typeface="Times New Roman" pitchFamily="18" charset="0"/>
              </a:rPr>
              <a:t>	У 1938 році в Німеччині першість світу виграли німецькі спортсмени. 	Новий підйом в розвитку гандболу почався зі створення в 1946 році нової Міжнародної Федерації Гандболу - МФГ</a:t>
            </a:r>
            <a:r>
              <a:rPr lang="en-US" sz="2400" b="1">
                <a:solidFill>
                  <a:srgbClr val="000000"/>
                </a:solidFill>
                <a:latin typeface="Times New Roman" pitchFamily="18" charset="0"/>
                <a:cs typeface="Times New Roman" pitchFamily="18" charset="0"/>
              </a:rPr>
              <a:t>. </a:t>
            </a:r>
            <a:r>
              <a:rPr lang="uk-UA" sz="2400" b="1">
                <a:solidFill>
                  <a:srgbClr val="000000"/>
                </a:solidFill>
                <a:latin typeface="Times New Roman" pitchFamily="18" charset="0"/>
                <a:cs typeface="Times New Roman" pitchFamily="18" charset="0"/>
              </a:rPr>
              <a:t>	Вона затвердила програму дій, спрямовану на відродження світового гандболу, намітила проведення чемпіонатів світу з гандболу у форматі 11х11 за участю чоловічих і жіночих команд. </a:t>
            </a:r>
          </a:p>
        </p:txBody>
      </p:sp>
      <p:sp>
        <p:nvSpPr>
          <p:cNvPr id="21506" name="AutoShape 2" descr="Картинки по запросу гандбол"/>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latin typeface="Corbel" pitchFamily="34" charset="0"/>
            </a:endParaRPr>
          </a:p>
        </p:txBody>
      </p:sp>
      <p:grpSp>
        <p:nvGrpSpPr>
          <p:cNvPr id="36" name="Group 35"/>
          <p:cNvGrpSpPr>
            <a:grpSpLocks/>
          </p:cNvGrpSpPr>
          <p:nvPr/>
        </p:nvGrpSpPr>
        <p:grpSpPr bwMode="auto">
          <a:xfrm flipH="1">
            <a:off x="166939" y="1500860"/>
            <a:ext cx="1801888" cy="3949040"/>
            <a:chOff x="720" y="43"/>
            <a:chExt cx="4447" cy="4242"/>
          </a:xfrm>
          <a:solidFill>
            <a:schemeClr val="bg1">
              <a:lumMod val="50000"/>
            </a:schemeClr>
          </a:solidFill>
        </p:grpSpPr>
        <p:sp>
          <p:nvSpPr>
            <p:cNvPr id="69" name="Freeform 3"/>
            <p:cNvSpPr>
              <a:spLocks/>
            </p:cNvSpPr>
            <p:nvPr/>
          </p:nvSpPr>
          <p:spPr bwMode="auto">
            <a:xfrm flipH="1" flipV="1">
              <a:off x="720" y="2759"/>
              <a:ext cx="113" cy="44"/>
            </a:xfrm>
            <a:custGeom>
              <a:avLst/>
              <a:gdLst>
                <a:gd name="T0" fmla="*/ 3 w 238"/>
                <a:gd name="T1" fmla="*/ 112 h 250"/>
                <a:gd name="T2" fmla="*/ 0 w 238"/>
                <a:gd name="T3" fmla="*/ 141 h 250"/>
                <a:gd name="T4" fmla="*/ 3 w 238"/>
                <a:gd name="T5" fmla="*/ 169 h 250"/>
                <a:gd name="T6" fmla="*/ 12 w 238"/>
                <a:gd name="T7" fmla="*/ 198 h 250"/>
                <a:gd name="T8" fmla="*/ 29 w 238"/>
                <a:gd name="T9" fmla="*/ 219 h 250"/>
                <a:gd name="T10" fmla="*/ 43 w 238"/>
                <a:gd name="T11" fmla="*/ 229 h 250"/>
                <a:gd name="T12" fmla="*/ 58 w 238"/>
                <a:gd name="T13" fmla="*/ 238 h 250"/>
                <a:gd name="T14" fmla="*/ 74 w 238"/>
                <a:gd name="T15" fmla="*/ 243 h 250"/>
                <a:gd name="T16" fmla="*/ 91 w 238"/>
                <a:gd name="T17" fmla="*/ 248 h 250"/>
                <a:gd name="T18" fmla="*/ 108 w 238"/>
                <a:gd name="T19" fmla="*/ 250 h 250"/>
                <a:gd name="T20" fmla="*/ 124 w 238"/>
                <a:gd name="T21" fmla="*/ 248 h 250"/>
                <a:gd name="T22" fmla="*/ 143 w 238"/>
                <a:gd name="T23" fmla="*/ 245 h 250"/>
                <a:gd name="T24" fmla="*/ 160 w 238"/>
                <a:gd name="T25" fmla="*/ 241 h 250"/>
                <a:gd name="T26" fmla="*/ 174 w 238"/>
                <a:gd name="T27" fmla="*/ 233 h 250"/>
                <a:gd name="T28" fmla="*/ 186 w 238"/>
                <a:gd name="T29" fmla="*/ 224 h 250"/>
                <a:gd name="T30" fmla="*/ 198 w 238"/>
                <a:gd name="T31" fmla="*/ 214 h 250"/>
                <a:gd name="T32" fmla="*/ 210 w 238"/>
                <a:gd name="T33" fmla="*/ 202 h 250"/>
                <a:gd name="T34" fmla="*/ 219 w 238"/>
                <a:gd name="T35" fmla="*/ 193 h 250"/>
                <a:gd name="T36" fmla="*/ 227 w 238"/>
                <a:gd name="T37" fmla="*/ 179 h 250"/>
                <a:gd name="T38" fmla="*/ 231 w 238"/>
                <a:gd name="T39" fmla="*/ 167 h 250"/>
                <a:gd name="T40" fmla="*/ 234 w 238"/>
                <a:gd name="T41" fmla="*/ 152 h 250"/>
                <a:gd name="T42" fmla="*/ 236 w 238"/>
                <a:gd name="T43" fmla="*/ 126 h 250"/>
                <a:gd name="T44" fmla="*/ 238 w 238"/>
                <a:gd name="T45" fmla="*/ 105 h 250"/>
                <a:gd name="T46" fmla="*/ 238 w 238"/>
                <a:gd name="T47" fmla="*/ 83 h 250"/>
                <a:gd name="T48" fmla="*/ 238 w 238"/>
                <a:gd name="T49" fmla="*/ 64 h 250"/>
                <a:gd name="T50" fmla="*/ 234 w 238"/>
                <a:gd name="T51" fmla="*/ 57 h 250"/>
                <a:gd name="T52" fmla="*/ 231 w 238"/>
                <a:gd name="T53" fmla="*/ 55 h 250"/>
                <a:gd name="T54" fmla="*/ 227 w 238"/>
                <a:gd name="T55" fmla="*/ 52 h 250"/>
                <a:gd name="T56" fmla="*/ 222 w 238"/>
                <a:gd name="T57" fmla="*/ 50 h 250"/>
                <a:gd name="T58" fmla="*/ 198 w 238"/>
                <a:gd name="T59" fmla="*/ 52 h 250"/>
                <a:gd name="T60" fmla="*/ 196 w 238"/>
                <a:gd name="T61" fmla="*/ 112 h 250"/>
                <a:gd name="T62" fmla="*/ 191 w 238"/>
                <a:gd name="T63" fmla="*/ 119 h 250"/>
                <a:gd name="T64" fmla="*/ 184 w 238"/>
                <a:gd name="T65" fmla="*/ 126 h 250"/>
                <a:gd name="T66" fmla="*/ 174 w 238"/>
                <a:gd name="T67" fmla="*/ 133 h 250"/>
                <a:gd name="T68" fmla="*/ 162 w 238"/>
                <a:gd name="T69" fmla="*/ 141 h 250"/>
                <a:gd name="T70" fmla="*/ 148 w 238"/>
                <a:gd name="T71" fmla="*/ 133 h 250"/>
                <a:gd name="T72" fmla="*/ 138 w 238"/>
                <a:gd name="T73" fmla="*/ 126 h 250"/>
                <a:gd name="T74" fmla="*/ 127 w 238"/>
                <a:gd name="T75" fmla="*/ 117 h 250"/>
                <a:gd name="T76" fmla="*/ 119 w 238"/>
                <a:gd name="T77" fmla="*/ 105 h 250"/>
                <a:gd name="T78" fmla="*/ 117 w 238"/>
                <a:gd name="T79" fmla="*/ 52 h 250"/>
                <a:gd name="T80" fmla="*/ 119 w 238"/>
                <a:gd name="T81" fmla="*/ 50 h 250"/>
                <a:gd name="T82" fmla="*/ 122 w 238"/>
                <a:gd name="T83" fmla="*/ 50 h 250"/>
                <a:gd name="T84" fmla="*/ 127 w 238"/>
                <a:gd name="T85" fmla="*/ 45 h 250"/>
                <a:gd name="T86" fmla="*/ 131 w 238"/>
                <a:gd name="T87" fmla="*/ 41 h 250"/>
                <a:gd name="T88" fmla="*/ 134 w 238"/>
                <a:gd name="T89" fmla="*/ 36 h 250"/>
                <a:gd name="T90" fmla="*/ 136 w 238"/>
                <a:gd name="T91" fmla="*/ 29 h 250"/>
                <a:gd name="T92" fmla="*/ 136 w 238"/>
                <a:gd name="T93" fmla="*/ 22 h 250"/>
                <a:gd name="T94" fmla="*/ 131 w 238"/>
                <a:gd name="T95" fmla="*/ 14 h 250"/>
                <a:gd name="T96" fmla="*/ 124 w 238"/>
                <a:gd name="T97" fmla="*/ 10 h 250"/>
                <a:gd name="T98" fmla="*/ 115 w 238"/>
                <a:gd name="T99" fmla="*/ 5 h 250"/>
                <a:gd name="T100" fmla="*/ 105 w 238"/>
                <a:gd name="T101" fmla="*/ 2 h 250"/>
                <a:gd name="T102" fmla="*/ 96 w 238"/>
                <a:gd name="T103" fmla="*/ 0 h 250"/>
                <a:gd name="T104" fmla="*/ 84 w 238"/>
                <a:gd name="T105" fmla="*/ 2 h 250"/>
                <a:gd name="T106" fmla="*/ 74 w 238"/>
                <a:gd name="T107" fmla="*/ 2 h 250"/>
                <a:gd name="T108" fmla="*/ 62 w 238"/>
                <a:gd name="T109" fmla="*/ 5 h 250"/>
                <a:gd name="T110" fmla="*/ 50 w 238"/>
                <a:gd name="T111" fmla="*/ 10 h 250"/>
                <a:gd name="T112" fmla="*/ 29 w 238"/>
                <a:gd name="T113" fmla="*/ 33 h 250"/>
                <a:gd name="T114" fmla="*/ 12 w 238"/>
                <a:gd name="T115" fmla="*/ 57 h 250"/>
                <a:gd name="T116" fmla="*/ 5 w 238"/>
                <a:gd name="T117" fmla="*/ 83 h 250"/>
                <a:gd name="T118" fmla="*/ 3 w 238"/>
                <a:gd name="T119" fmla="*/ 1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50">
                  <a:moveTo>
                    <a:pt x="3" y="112"/>
                  </a:moveTo>
                  <a:lnTo>
                    <a:pt x="0" y="141"/>
                  </a:lnTo>
                  <a:lnTo>
                    <a:pt x="3" y="169"/>
                  </a:lnTo>
                  <a:lnTo>
                    <a:pt x="12" y="198"/>
                  </a:lnTo>
                  <a:lnTo>
                    <a:pt x="29" y="219"/>
                  </a:lnTo>
                  <a:lnTo>
                    <a:pt x="43" y="229"/>
                  </a:lnTo>
                  <a:lnTo>
                    <a:pt x="58" y="238"/>
                  </a:lnTo>
                  <a:lnTo>
                    <a:pt x="74" y="243"/>
                  </a:lnTo>
                  <a:lnTo>
                    <a:pt x="91" y="248"/>
                  </a:lnTo>
                  <a:lnTo>
                    <a:pt x="108" y="250"/>
                  </a:lnTo>
                  <a:lnTo>
                    <a:pt x="124" y="248"/>
                  </a:lnTo>
                  <a:lnTo>
                    <a:pt x="143" y="245"/>
                  </a:lnTo>
                  <a:lnTo>
                    <a:pt x="160" y="241"/>
                  </a:lnTo>
                  <a:lnTo>
                    <a:pt x="174" y="233"/>
                  </a:lnTo>
                  <a:lnTo>
                    <a:pt x="186" y="224"/>
                  </a:lnTo>
                  <a:lnTo>
                    <a:pt x="198" y="214"/>
                  </a:lnTo>
                  <a:lnTo>
                    <a:pt x="210" y="202"/>
                  </a:lnTo>
                  <a:lnTo>
                    <a:pt x="219" y="193"/>
                  </a:lnTo>
                  <a:lnTo>
                    <a:pt x="227" y="179"/>
                  </a:lnTo>
                  <a:lnTo>
                    <a:pt x="231" y="167"/>
                  </a:lnTo>
                  <a:lnTo>
                    <a:pt x="234" y="152"/>
                  </a:lnTo>
                  <a:lnTo>
                    <a:pt x="236" y="126"/>
                  </a:lnTo>
                  <a:lnTo>
                    <a:pt x="238" y="105"/>
                  </a:lnTo>
                  <a:lnTo>
                    <a:pt x="238" y="83"/>
                  </a:lnTo>
                  <a:lnTo>
                    <a:pt x="238" y="64"/>
                  </a:lnTo>
                  <a:lnTo>
                    <a:pt x="234" y="57"/>
                  </a:lnTo>
                  <a:lnTo>
                    <a:pt x="231" y="55"/>
                  </a:lnTo>
                  <a:lnTo>
                    <a:pt x="227" y="52"/>
                  </a:lnTo>
                  <a:lnTo>
                    <a:pt x="222" y="50"/>
                  </a:lnTo>
                  <a:lnTo>
                    <a:pt x="198" y="52"/>
                  </a:lnTo>
                  <a:lnTo>
                    <a:pt x="196" y="112"/>
                  </a:lnTo>
                  <a:lnTo>
                    <a:pt x="191" y="119"/>
                  </a:lnTo>
                  <a:lnTo>
                    <a:pt x="184" y="126"/>
                  </a:lnTo>
                  <a:lnTo>
                    <a:pt x="174" y="133"/>
                  </a:lnTo>
                  <a:lnTo>
                    <a:pt x="162" y="141"/>
                  </a:lnTo>
                  <a:lnTo>
                    <a:pt x="148" y="133"/>
                  </a:lnTo>
                  <a:lnTo>
                    <a:pt x="138" y="126"/>
                  </a:lnTo>
                  <a:lnTo>
                    <a:pt x="127" y="117"/>
                  </a:lnTo>
                  <a:lnTo>
                    <a:pt x="119" y="105"/>
                  </a:lnTo>
                  <a:lnTo>
                    <a:pt x="117" y="52"/>
                  </a:lnTo>
                  <a:lnTo>
                    <a:pt x="119" y="50"/>
                  </a:lnTo>
                  <a:lnTo>
                    <a:pt x="122" y="50"/>
                  </a:lnTo>
                  <a:lnTo>
                    <a:pt x="127" y="45"/>
                  </a:lnTo>
                  <a:lnTo>
                    <a:pt x="131" y="41"/>
                  </a:lnTo>
                  <a:lnTo>
                    <a:pt x="134" y="36"/>
                  </a:lnTo>
                  <a:lnTo>
                    <a:pt x="136" y="29"/>
                  </a:lnTo>
                  <a:lnTo>
                    <a:pt x="136" y="22"/>
                  </a:lnTo>
                  <a:lnTo>
                    <a:pt x="131" y="14"/>
                  </a:lnTo>
                  <a:lnTo>
                    <a:pt x="124" y="10"/>
                  </a:lnTo>
                  <a:lnTo>
                    <a:pt x="115" y="5"/>
                  </a:lnTo>
                  <a:lnTo>
                    <a:pt x="105" y="2"/>
                  </a:lnTo>
                  <a:lnTo>
                    <a:pt x="96" y="0"/>
                  </a:lnTo>
                  <a:lnTo>
                    <a:pt x="84" y="2"/>
                  </a:lnTo>
                  <a:lnTo>
                    <a:pt x="74" y="2"/>
                  </a:lnTo>
                  <a:lnTo>
                    <a:pt x="62" y="5"/>
                  </a:lnTo>
                  <a:lnTo>
                    <a:pt x="50" y="10"/>
                  </a:lnTo>
                  <a:lnTo>
                    <a:pt x="29" y="33"/>
                  </a:lnTo>
                  <a:lnTo>
                    <a:pt x="12" y="57"/>
                  </a:lnTo>
                  <a:lnTo>
                    <a:pt x="5" y="83"/>
                  </a:lnTo>
                  <a:lnTo>
                    <a:pt x="3" y="112"/>
                  </a:lnTo>
                  <a:close/>
                </a:path>
              </a:pathLst>
            </a:custGeom>
            <a:ln w="9525">
              <a:solidFill>
                <a:schemeClr val="accent1">
                  <a:lumMod val="20000"/>
                  <a:lumOff val="80000"/>
                </a:schemeClr>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0" name="Freeform 4"/>
            <p:cNvSpPr>
              <a:spLocks/>
            </p:cNvSpPr>
            <p:nvPr/>
          </p:nvSpPr>
          <p:spPr bwMode="auto">
            <a:xfrm>
              <a:off x="1323" y="2021"/>
              <a:ext cx="240" cy="500"/>
            </a:xfrm>
            <a:custGeom>
              <a:avLst/>
              <a:gdLst>
                <a:gd name="T0" fmla="*/ 193 w 240"/>
                <a:gd name="T1" fmla="*/ 38 h 500"/>
                <a:gd name="T2" fmla="*/ 209 w 240"/>
                <a:gd name="T3" fmla="*/ 72 h 500"/>
                <a:gd name="T4" fmla="*/ 226 w 240"/>
                <a:gd name="T5" fmla="*/ 119 h 500"/>
                <a:gd name="T6" fmla="*/ 235 w 240"/>
                <a:gd name="T7" fmla="*/ 171 h 500"/>
                <a:gd name="T8" fmla="*/ 240 w 240"/>
                <a:gd name="T9" fmla="*/ 214 h 500"/>
                <a:gd name="T10" fmla="*/ 233 w 240"/>
                <a:gd name="T11" fmla="*/ 241 h 500"/>
                <a:gd name="T12" fmla="*/ 223 w 240"/>
                <a:gd name="T13" fmla="*/ 262 h 500"/>
                <a:gd name="T14" fmla="*/ 209 w 240"/>
                <a:gd name="T15" fmla="*/ 281 h 500"/>
                <a:gd name="T16" fmla="*/ 195 w 240"/>
                <a:gd name="T17" fmla="*/ 295 h 500"/>
                <a:gd name="T18" fmla="*/ 178 w 240"/>
                <a:gd name="T19" fmla="*/ 312 h 500"/>
                <a:gd name="T20" fmla="*/ 164 w 240"/>
                <a:gd name="T21" fmla="*/ 331 h 500"/>
                <a:gd name="T22" fmla="*/ 152 w 240"/>
                <a:gd name="T23" fmla="*/ 352 h 500"/>
                <a:gd name="T24" fmla="*/ 143 w 240"/>
                <a:gd name="T25" fmla="*/ 379 h 500"/>
                <a:gd name="T26" fmla="*/ 133 w 240"/>
                <a:gd name="T27" fmla="*/ 405 h 500"/>
                <a:gd name="T28" fmla="*/ 131 w 240"/>
                <a:gd name="T29" fmla="*/ 433 h 500"/>
                <a:gd name="T30" fmla="*/ 128 w 240"/>
                <a:gd name="T31" fmla="*/ 464 h 500"/>
                <a:gd name="T32" fmla="*/ 126 w 240"/>
                <a:gd name="T33" fmla="*/ 495 h 500"/>
                <a:gd name="T34" fmla="*/ 119 w 240"/>
                <a:gd name="T35" fmla="*/ 500 h 500"/>
                <a:gd name="T36" fmla="*/ 116 w 240"/>
                <a:gd name="T37" fmla="*/ 500 h 500"/>
                <a:gd name="T38" fmla="*/ 116 w 240"/>
                <a:gd name="T39" fmla="*/ 498 h 500"/>
                <a:gd name="T40" fmla="*/ 114 w 240"/>
                <a:gd name="T41" fmla="*/ 495 h 500"/>
                <a:gd name="T42" fmla="*/ 112 w 240"/>
                <a:gd name="T43" fmla="*/ 493 h 500"/>
                <a:gd name="T44" fmla="*/ 109 w 240"/>
                <a:gd name="T45" fmla="*/ 476 h 500"/>
                <a:gd name="T46" fmla="*/ 104 w 240"/>
                <a:gd name="T47" fmla="*/ 460 h 500"/>
                <a:gd name="T48" fmla="*/ 102 w 240"/>
                <a:gd name="T49" fmla="*/ 445 h 500"/>
                <a:gd name="T50" fmla="*/ 100 w 240"/>
                <a:gd name="T51" fmla="*/ 429 h 500"/>
                <a:gd name="T52" fmla="*/ 100 w 240"/>
                <a:gd name="T53" fmla="*/ 391 h 500"/>
                <a:gd name="T54" fmla="*/ 104 w 240"/>
                <a:gd name="T55" fmla="*/ 355 h 500"/>
                <a:gd name="T56" fmla="*/ 112 w 240"/>
                <a:gd name="T57" fmla="*/ 321 h 500"/>
                <a:gd name="T58" fmla="*/ 128 w 240"/>
                <a:gd name="T59" fmla="*/ 295 h 500"/>
                <a:gd name="T60" fmla="*/ 143 w 240"/>
                <a:gd name="T61" fmla="*/ 281 h 500"/>
                <a:gd name="T62" fmla="*/ 159 w 240"/>
                <a:gd name="T63" fmla="*/ 269 h 500"/>
                <a:gd name="T64" fmla="*/ 178 w 240"/>
                <a:gd name="T65" fmla="*/ 257 h 500"/>
                <a:gd name="T66" fmla="*/ 193 w 240"/>
                <a:gd name="T67" fmla="*/ 238 h 500"/>
                <a:gd name="T68" fmla="*/ 193 w 240"/>
                <a:gd name="T69" fmla="*/ 207 h 500"/>
                <a:gd name="T70" fmla="*/ 185 w 240"/>
                <a:gd name="T71" fmla="*/ 162 h 500"/>
                <a:gd name="T72" fmla="*/ 174 w 240"/>
                <a:gd name="T73" fmla="*/ 117 h 500"/>
                <a:gd name="T74" fmla="*/ 164 w 240"/>
                <a:gd name="T75" fmla="*/ 83 h 500"/>
                <a:gd name="T76" fmla="*/ 150 w 240"/>
                <a:gd name="T77" fmla="*/ 72 h 500"/>
                <a:gd name="T78" fmla="*/ 131 w 240"/>
                <a:gd name="T79" fmla="*/ 67 h 500"/>
                <a:gd name="T80" fmla="*/ 112 w 240"/>
                <a:gd name="T81" fmla="*/ 69 h 500"/>
                <a:gd name="T82" fmla="*/ 90 w 240"/>
                <a:gd name="T83" fmla="*/ 76 h 500"/>
                <a:gd name="T84" fmla="*/ 71 w 240"/>
                <a:gd name="T85" fmla="*/ 91 h 500"/>
                <a:gd name="T86" fmla="*/ 57 w 240"/>
                <a:gd name="T87" fmla="*/ 107 h 500"/>
                <a:gd name="T88" fmla="*/ 47 w 240"/>
                <a:gd name="T89" fmla="*/ 129 h 500"/>
                <a:gd name="T90" fmla="*/ 43 w 240"/>
                <a:gd name="T91" fmla="*/ 150 h 500"/>
                <a:gd name="T92" fmla="*/ 35 w 240"/>
                <a:gd name="T93" fmla="*/ 191 h 500"/>
                <a:gd name="T94" fmla="*/ 21 w 240"/>
                <a:gd name="T95" fmla="*/ 214 h 500"/>
                <a:gd name="T96" fmla="*/ 7 w 240"/>
                <a:gd name="T97" fmla="*/ 214 h 500"/>
                <a:gd name="T98" fmla="*/ 0 w 240"/>
                <a:gd name="T99" fmla="*/ 186 h 500"/>
                <a:gd name="T100" fmla="*/ 2 w 240"/>
                <a:gd name="T101" fmla="*/ 157 h 500"/>
                <a:gd name="T102" fmla="*/ 9 w 240"/>
                <a:gd name="T103" fmla="*/ 119 h 500"/>
                <a:gd name="T104" fmla="*/ 21 w 240"/>
                <a:gd name="T105" fmla="*/ 79 h 500"/>
                <a:gd name="T106" fmla="*/ 40 w 240"/>
                <a:gd name="T107" fmla="*/ 41 h 500"/>
                <a:gd name="T108" fmla="*/ 66 w 240"/>
                <a:gd name="T109" fmla="*/ 12 h 500"/>
                <a:gd name="T110" fmla="*/ 100 w 240"/>
                <a:gd name="T111" fmla="*/ 0 h 500"/>
                <a:gd name="T112" fmla="*/ 140 w 240"/>
                <a:gd name="T113" fmla="*/ 5 h 500"/>
                <a:gd name="T114" fmla="*/ 193 w 240"/>
                <a:gd name="T115" fmla="*/ 3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500">
                  <a:moveTo>
                    <a:pt x="193" y="38"/>
                  </a:moveTo>
                  <a:lnTo>
                    <a:pt x="209" y="72"/>
                  </a:lnTo>
                  <a:lnTo>
                    <a:pt x="226" y="119"/>
                  </a:lnTo>
                  <a:lnTo>
                    <a:pt x="235" y="171"/>
                  </a:lnTo>
                  <a:lnTo>
                    <a:pt x="240" y="214"/>
                  </a:lnTo>
                  <a:lnTo>
                    <a:pt x="233" y="241"/>
                  </a:lnTo>
                  <a:lnTo>
                    <a:pt x="223" y="262"/>
                  </a:lnTo>
                  <a:lnTo>
                    <a:pt x="209" y="281"/>
                  </a:lnTo>
                  <a:lnTo>
                    <a:pt x="195" y="295"/>
                  </a:lnTo>
                  <a:lnTo>
                    <a:pt x="178" y="312"/>
                  </a:lnTo>
                  <a:lnTo>
                    <a:pt x="164" y="331"/>
                  </a:lnTo>
                  <a:lnTo>
                    <a:pt x="152" y="352"/>
                  </a:lnTo>
                  <a:lnTo>
                    <a:pt x="143" y="379"/>
                  </a:lnTo>
                  <a:lnTo>
                    <a:pt x="133" y="405"/>
                  </a:lnTo>
                  <a:lnTo>
                    <a:pt x="131" y="433"/>
                  </a:lnTo>
                  <a:lnTo>
                    <a:pt x="128" y="464"/>
                  </a:lnTo>
                  <a:lnTo>
                    <a:pt x="126" y="495"/>
                  </a:lnTo>
                  <a:lnTo>
                    <a:pt x="119" y="500"/>
                  </a:lnTo>
                  <a:lnTo>
                    <a:pt x="116" y="500"/>
                  </a:lnTo>
                  <a:lnTo>
                    <a:pt x="116" y="498"/>
                  </a:lnTo>
                  <a:lnTo>
                    <a:pt x="114" y="495"/>
                  </a:lnTo>
                  <a:lnTo>
                    <a:pt x="112" y="493"/>
                  </a:lnTo>
                  <a:lnTo>
                    <a:pt x="109" y="476"/>
                  </a:lnTo>
                  <a:lnTo>
                    <a:pt x="104" y="460"/>
                  </a:lnTo>
                  <a:lnTo>
                    <a:pt x="102" y="445"/>
                  </a:lnTo>
                  <a:lnTo>
                    <a:pt x="100" y="429"/>
                  </a:lnTo>
                  <a:lnTo>
                    <a:pt x="100" y="391"/>
                  </a:lnTo>
                  <a:lnTo>
                    <a:pt x="104" y="355"/>
                  </a:lnTo>
                  <a:lnTo>
                    <a:pt x="112" y="321"/>
                  </a:lnTo>
                  <a:lnTo>
                    <a:pt x="128" y="295"/>
                  </a:lnTo>
                  <a:lnTo>
                    <a:pt x="143" y="281"/>
                  </a:lnTo>
                  <a:lnTo>
                    <a:pt x="159" y="269"/>
                  </a:lnTo>
                  <a:lnTo>
                    <a:pt x="178" y="257"/>
                  </a:lnTo>
                  <a:lnTo>
                    <a:pt x="193" y="238"/>
                  </a:lnTo>
                  <a:lnTo>
                    <a:pt x="193" y="207"/>
                  </a:lnTo>
                  <a:lnTo>
                    <a:pt x="185" y="162"/>
                  </a:lnTo>
                  <a:lnTo>
                    <a:pt x="174" y="117"/>
                  </a:lnTo>
                  <a:lnTo>
                    <a:pt x="164" y="83"/>
                  </a:lnTo>
                  <a:lnTo>
                    <a:pt x="150" y="72"/>
                  </a:lnTo>
                  <a:lnTo>
                    <a:pt x="131" y="67"/>
                  </a:lnTo>
                  <a:lnTo>
                    <a:pt x="112" y="69"/>
                  </a:lnTo>
                  <a:lnTo>
                    <a:pt x="90" y="76"/>
                  </a:lnTo>
                  <a:lnTo>
                    <a:pt x="71" y="91"/>
                  </a:lnTo>
                  <a:lnTo>
                    <a:pt x="57" y="107"/>
                  </a:lnTo>
                  <a:lnTo>
                    <a:pt x="47" y="129"/>
                  </a:lnTo>
                  <a:lnTo>
                    <a:pt x="43" y="150"/>
                  </a:lnTo>
                  <a:lnTo>
                    <a:pt x="35" y="191"/>
                  </a:lnTo>
                  <a:lnTo>
                    <a:pt x="21" y="214"/>
                  </a:lnTo>
                  <a:lnTo>
                    <a:pt x="7" y="214"/>
                  </a:lnTo>
                  <a:lnTo>
                    <a:pt x="0" y="186"/>
                  </a:lnTo>
                  <a:lnTo>
                    <a:pt x="2" y="157"/>
                  </a:lnTo>
                  <a:lnTo>
                    <a:pt x="9" y="119"/>
                  </a:lnTo>
                  <a:lnTo>
                    <a:pt x="21" y="79"/>
                  </a:lnTo>
                  <a:lnTo>
                    <a:pt x="40" y="41"/>
                  </a:lnTo>
                  <a:lnTo>
                    <a:pt x="66" y="12"/>
                  </a:lnTo>
                  <a:lnTo>
                    <a:pt x="100" y="0"/>
                  </a:lnTo>
                  <a:lnTo>
                    <a:pt x="140" y="5"/>
                  </a:lnTo>
                  <a:lnTo>
                    <a:pt x="193" y="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1" name="Freeform 5"/>
            <p:cNvSpPr>
              <a:spLocks/>
            </p:cNvSpPr>
            <p:nvPr/>
          </p:nvSpPr>
          <p:spPr bwMode="auto">
            <a:xfrm>
              <a:off x="1444" y="279"/>
              <a:ext cx="764" cy="399"/>
            </a:xfrm>
            <a:custGeom>
              <a:avLst/>
              <a:gdLst>
                <a:gd name="T0" fmla="*/ 5 w 764"/>
                <a:gd name="T1" fmla="*/ 264 h 399"/>
                <a:gd name="T2" fmla="*/ 12 w 764"/>
                <a:gd name="T3" fmla="*/ 269 h 399"/>
                <a:gd name="T4" fmla="*/ 24 w 764"/>
                <a:gd name="T5" fmla="*/ 266 h 399"/>
                <a:gd name="T6" fmla="*/ 41 w 764"/>
                <a:gd name="T7" fmla="*/ 242 h 399"/>
                <a:gd name="T8" fmla="*/ 60 w 764"/>
                <a:gd name="T9" fmla="*/ 223 h 399"/>
                <a:gd name="T10" fmla="*/ 81 w 764"/>
                <a:gd name="T11" fmla="*/ 202 h 399"/>
                <a:gd name="T12" fmla="*/ 100 w 764"/>
                <a:gd name="T13" fmla="*/ 180 h 399"/>
                <a:gd name="T14" fmla="*/ 136 w 764"/>
                <a:gd name="T15" fmla="*/ 152 h 399"/>
                <a:gd name="T16" fmla="*/ 179 w 764"/>
                <a:gd name="T17" fmla="*/ 133 h 399"/>
                <a:gd name="T18" fmla="*/ 224 w 764"/>
                <a:gd name="T19" fmla="*/ 121 h 399"/>
                <a:gd name="T20" fmla="*/ 274 w 764"/>
                <a:gd name="T21" fmla="*/ 119 h 399"/>
                <a:gd name="T22" fmla="*/ 295 w 764"/>
                <a:gd name="T23" fmla="*/ 123 h 399"/>
                <a:gd name="T24" fmla="*/ 317 w 764"/>
                <a:gd name="T25" fmla="*/ 130 h 399"/>
                <a:gd name="T26" fmla="*/ 336 w 764"/>
                <a:gd name="T27" fmla="*/ 138 h 399"/>
                <a:gd name="T28" fmla="*/ 355 w 764"/>
                <a:gd name="T29" fmla="*/ 147 h 399"/>
                <a:gd name="T30" fmla="*/ 391 w 764"/>
                <a:gd name="T31" fmla="*/ 178 h 399"/>
                <a:gd name="T32" fmla="*/ 421 w 764"/>
                <a:gd name="T33" fmla="*/ 214 h 399"/>
                <a:gd name="T34" fmla="*/ 448 w 764"/>
                <a:gd name="T35" fmla="*/ 247 h 399"/>
                <a:gd name="T36" fmla="*/ 471 w 764"/>
                <a:gd name="T37" fmla="*/ 280 h 399"/>
                <a:gd name="T38" fmla="*/ 495 w 764"/>
                <a:gd name="T39" fmla="*/ 261 h 399"/>
                <a:gd name="T40" fmla="*/ 519 w 764"/>
                <a:gd name="T41" fmla="*/ 238 h 399"/>
                <a:gd name="T42" fmla="*/ 543 w 764"/>
                <a:gd name="T43" fmla="*/ 216 h 399"/>
                <a:gd name="T44" fmla="*/ 574 w 764"/>
                <a:gd name="T45" fmla="*/ 207 h 399"/>
                <a:gd name="T46" fmla="*/ 598 w 764"/>
                <a:gd name="T47" fmla="*/ 211 h 399"/>
                <a:gd name="T48" fmla="*/ 617 w 764"/>
                <a:gd name="T49" fmla="*/ 221 h 399"/>
                <a:gd name="T50" fmla="*/ 631 w 764"/>
                <a:gd name="T51" fmla="*/ 235 h 399"/>
                <a:gd name="T52" fmla="*/ 645 w 764"/>
                <a:gd name="T53" fmla="*/ 249 h 399"/>
                <a:gd name="T54" fmla="*/ 664 w 764"/>
                <a:gd name="T55" fmla="*/ 283 h 399"/>
                <a:gd name="T56" fmla="*/ 674 w 764"/>
                <a:gd name="T57" fmla="*/ 323 h 399"/>
                <a:gd name="T58" fmla="*/ 686 w 764"/>
                <a:gd name="T59" fmla="*/ 359 h 399"/>
                <a:gd name="T60" fmla="*/ 717 w 764"/>
                <a:gd name="T61" fmla="*/ 380 h 399"/>
                <a:gd name="T62" fmla="*/ 726 w 764"/>
                <a:gd name="T63" fmla="*/ 390 h 399"/>
                <a:gd name="T64" fmla="*/ 740 w 764"/>
                <a:gd name="T65" fmla="*/ 399 h 399"/>
                <a:gd name="T66" fmla="*/ 764 w 764"/>
                <a:gd name="T67" fmla="*/ 354 h 399"/>
                <a:gd name="T68" fmla="*/ 755 w 764"/>
                <a:gd name="T69" fmla="*/ 264 h 399"/>
                <a:gd name="T70" fmla="*/ 726 w 764"/>
                <a:gd name="T71" fmla="*/ 188 h 399"/>
                <a:gd name="T72" fmla="*/ 688 w 764"/>
                <a:gd name="T73" fmla="*/ 135 h 399"/>
                <a:gd name="T74" fmla="*/ 636 w 764"/>
                <a:gd name="T75" fmla="*/ 90 h 399"/>
                <a:gd name="T76" fmla="*/ 581 w 764"/>
                <a:gd name="T77" fmla="*/ 57 h 399"/>
                <a:gd name="T78" fmla="*/ 521 w 764"/>
                <a:gd name="T79" fmla="*/ 28 h 399"/>
                <a:gd name="T80" fmla="*/ 455 w 764"/>
                <a:gd name="T81" fmla="*/ 9 h 399"/>
                <a:gd name="T82" fmla="*/ 388 w 764"/>
                <a:gd name="T83" fmla="*/ 2 h 399"/>
                <a:gd name="T84" fmla="*/ 319 w 764"/>
                <a:gd name="T85" fmla="*/ 2 h 399"/>
                <a:gd name="T86" fmla="*/ 252 w 764"/>
                <a:gd name="T87" fmla="*/ 11 h 399"/>
                <a:gd name="T88" fmla="*/ 188 w 764"/>
                <a:gd name="T89" fmla="*/ 28 h 399"/>
                <a:gd name="T90" fmla="*/ 126 w 764"/>
                <a:gd name="T91" fmla="*/ 52 h 399"/>
                <a:gd name="T92" fmla="*/ 67 w 764"/>
                <a:gd name="T93" fmla="*/ 83 h 399"/>
                <a:gd name="T94" fmla="*/ 26 w 764"/>
                <a:gd name="T95" fmla="*/ 109 h 399"/>
                <a:gd name="T96" fmla="*/ 5 w 764"/>
                <a:gd name="T97" fmla="*/ 133 h 399"/>
                <a:gd name="T98" fmla="*/ 0 w 764"/>
                <a:gd name="T99" fmla="*/ 15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4" h="399">
                  <a:moveTo>
                    <a:pt x="0" y="154"/>
                  </a:moveTo>
                  <a:lnTo>
                    <a:pt x="5" y="264"/>
                  </a:lnTo>
                  <a:lnTo>
                    <a:pt x="7" y="269"/>
                  </a:lnTo>
                  <a:lnTo>
                    <a:pt x="12" y="269"/>
                  </a:lnTo>
                  <a:lnTo>
                    <a:pt x="19" y="269"/>
                  </a:lnTo>
                  <a:lnTo>
                    <a:pt x="24" y="266"/>
                  </a:lnTo>
                  <a:lnTo>
                    <a:pt x="31" y="254"/>
                  </a:lnTo>
                  <a:lnTo>
                    <a:pt x="41" y="242"/>
                  </a:lnTo>
                  <a:lnTo>
                    <a:pt x="50" y="233"/>
                  </a:lnTo>
                  <a:lnTo>
                    <a:pt x="60" y="223"/>
                  </a:lnTo>
                  <a:lnTo>
                    <a:pt x="72" y="211"/>
                  </a:lnTo>
                  <a:lnTo>
                    <a:pt x="81" y="202"/>
                  </a:lnTo>
                  <a:lnTo>
                    <a:pt x="91" y="192"/>
                  </a:lnTo>
                  <a:lnTo>
                    <a:pt x="100" y="180"/>
                  </a:lnTo>
                  <a:lnTo>
                    <a:pt x="117" y="166"/>
                  </a:lnTo>
                  <a:lnTo>
                    <a:pt x="136" y="152"/>
                  </a:lnTo>
                  <a:lnTo>
                    <a:pt x="157" y="142"/>
                  </a:lnTo>
                  <a:lnTo>
                    <a:pt x="179" y="133"/>
                  </a:lnTo>
                  <a:lnTo>
                    <a:pt x="202" y="126"/>
                  </a:lnTo>
                  <a:lnTo>
                    <a:pt x="224" y="121"/>
                  </a:lnTo>
                  <a:lnTo>
                    <a:pt x="250" y="119"/>
                  </a:lnTo>
                  <a:lnTo>
                    <a:pt x="274" y="119"/>
                  </a:lnTo>
                  <a:lnTo>
                    <a:pt x="286" y="121"/>
                  </a:lnTo>
                  <a:lnTo>
                    <a:pt x="295" y="123"/>
                  </a:lnTo>
                  <a:lnTo>
                    <a:pt x="307" y="126"/>
                  </a:lnTo>
                  <a:lnTo>
                    <a:pt x="317" y="130"/>
                  </a:lnTo>
                  <a:lnTo>
                    <a:pt x="326" y="135"/>
                  </a:lnTo>
                  <a:lnTo>
                    <a:pt x="336" y="138"/>
                  </a:lnTo>
                  <a:lnTo>
                    <a:pt x="345" y="142"/>
                  </a:lnTo>
                  <a:lnTo>
                    <a:pt x="355" y="147"/>
                  </a:lnTo>
                  <a:lnTo>
                    <a:pt x="374" y="161"/>
                  </a:lnTo>
                  <a:lnTo>
                    <a:pt x="391" y="178"/>
                  </a:lnTo>
                  <a:lnTo>
                    <a:pt x="405" y="195"/>
                  </a:lnTo>
                  <a:lnTo>
                    <a:pt x="421" y="214"/>
                  </a:lnTo>
                  <a:lnTo>
                    <a:pt x="433" y="230"/>
                  </a:lnTo>
                  <a:lnTo>
                    <a:pt x="448" y="247"/>
                  </a:lnTo>
                  <a:lnTo>
                    <a:pt x="460" y="264"/>
                  </a:lnTo>
                  <a:lnTo>
                    <a:pt x="471" y="280"/>
                  </a:lnTo>
                  <a:lnTo>
                    <a:pt x="483" y="273"/>
                  </a:lnTo>
                  <a:lnTo>
                    <a:pt x="495" y="261"/>
                  </a:lnTo>
                  <a:lnTo>
                    <a:pt x="507" y="249"/>
                  </a:lnTo>
                  <a:lnTo>
                    <a:pt x="519" y="238"/>
                  </a:lnTo>
                  <a:lnTo>
                    <a:pt x="531" y="226"/>
                  </a:lnTo>
                  <a:lnTo>
                    <a:pt x="543" y="216"/>
                  </a:lnTo>
                  <a:lnTo>
                    <a:pt x="557" y="209"/>
                  </a:lnTo>
                  <a:lnTo>
                    <a:pt x="574" y="207"/>
                  </a:lnTo>
                  <a:lnTo>
                    <a:pt x="586" y="207"/>
                  </a:lnTo>
                  <a:lnTo>
                    <a:pt x="598" y="211"/>
                  </a:lnTo>
                  <a:lnTo>
                    <a:pt x="607" y="216"/>
                  </a:lnTo>
                  <a:lnTo>
                    <a:pt x="617" y="221"/>
                  </a:lnTo>
                  <a:lnTo>
                    <a:pt x="624" y="228"/>
                  </a:lnTo>
                  <a:lnTo>
                    <a:pt x="631" y="235"/>
                  </a:lnTo>
                  <a:lnTo>
                    <a:pt x="638" y="242"/>
                  </a:lnTo>
                  <a:lnTo>
                    <a:pt x="645" y="249"/>
                  </a:lnTo>
                  <a:lnTo>
                    <a:pt x="657" y="266"/>
                  </a:lnTo>
                  <a:lnTo>
                    <a:pt x="664" y="283"/>
                  </a:lnTo>
                  <a:lnTo>
                    <a:pt x="669" y="304"/>
                  </a:lnTo>
                  <a:lnTo>
                    <a:pt x="674" y="323"/>
                  </a:lnTo>
                  <a:lnTo>
                    <a:pt x="679" y="342"/>
                  </a:lnTo>
                  <a:lnTo>
                    <a:pt x="686" y="359"/>
                  </a:lnTo>
                  <a:lnTo>
                    <a:pt x="698" y="373"/>
                  </a:lnTo>
                  <a:lnTo>
                    <a:pt x="717" y="380"/>
                  </a:lnTo>
                  <a:lnTo>
                    <a:pt x="719" y="388"/>
                  </a:lnTo>
                  <a:lnTo>
                    <a:pt x="726" y="390"/>
                  </a:lnTo>
                  <a:lnTo>
                    <a:pt x="733" y="395"/>
                  </a:lnTo>
                  <a:lnTo>
                    <a:pt x="740" y="399"/>
                  </a:lnTo>
                  <a:lnTo>
                    <a:pt x="750" y="397"/>
                  </a:lnTo>
                  <a:lnTo>
                    <a:pt x="764" y="354"/>
                  </a:lnTo>
                  <a:lnTo>
                    <a:pt x="764" y="309"/>
                  </a:lnTo>
                  <a:lnTo>
                    <a:pt x="755" y="264"/>
                  </a:lnTo>
                  <a:lnTo>
                    <a:pt x="740" y="219"/>
                  </a:lnTo>
                  <a:lnTo>
                    <a:pt x="726" y="188"/>
                  </a:lnTo>
                  <a:lnTo>
                    <a:pt x="710" y="161"/>
                  </a:lnTo>
                  <a:lnTo>
                    <a:pt x="688" y="135"/>
                  </a:lnTo>
                  <a:lnTo>
                    <a:pt x="662" y="111"/>
                  </a:lnTo>
                  <a:lnTo>
                    <a:pt x="636" y="90"/>
                  </a:lnTo>
                  <a:lnTo>
                    <a:pt x="610" y="73"/>
                  </a:lnTo>
                  <a:lnTo>
                    <a:pt x="581" y="57"/>
                  </a:lnTo>
                  <a:lnTo>
                    <a:pt x="555" y="42"/>
                  </a:lnTo>
                  <a:lnTo>
                    <a:pt x="521" y="28"/>
                  </a:lnTo>
                  <a:lnTo>
                    <a:pt x="488" y="19"/>
                  </a:lnTo>
                  <a:lnTo>
                    <a:pt x="455" y="9"/>
                  </a:lnTo>
                  <a:lnTo>
                    <a:pt x="421" y="4"/>
                  </a:lnTo>
                  <a:lnTo>
                    <a:pt x="388" y="2"/>
                  </a:lnTo>
                  <a:lnTo>
                    <a:pt x="355" y="0"/>
                  </a:lnTo>
                  <a:lnTo>
                    <a:pt x="319" y="2"/>
                  </a:lnTo>
                  <a:lnTo>
                    <a:pt x="286" y="4"/>
                  </a:lnTo>
                  <a:lnTo>
                    <a:pt x="252" y="11"/>
                  </a:lnTo>
                  <a:lnTo>
                    <a:pt x="219" y="19"/>
                  </a:lnTo>
                  <a:lnTo>
                    <a:pt x="188" y="28"/>
                  </a:lnTo>
                  <a:lnTo>
                    <a:pt x="157" y="38"/>
                  </a:lnTo>
                  <a:lnTo>
                    <a:pt x="126" y="52"/>
                  </a:lnTo>
                  <a:lnTo>
                    <a:pt x="95" y="66"/>
                  </a:lnTo>
                  <a:lnTo>
                    <a:pt x="67" y="83"/>
                  </a:lnTo>
                  <a:lnTo>
                    <a:pt x="41" y="100"/>
                  </a:lnTo>
                  <a:lnTo>
                    <a:pt x="26" y="109"/>
                  </a:lnTo>
                  <a:lnTo>
                    <a:pt x="14" y="121"/>
                  </a:lnTo>
                  <a:lnTo>
                    <a:pt x="5" y="133"/>
                  </a:lnTo>
                  <a:lnTo>
                    <a:pt x="0" y="150"/>
                  </a:lnTo>
                  <a:lnTo>
                    <a:pt x="0" y="15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2" name="Freeform 6"/>
            <p:cNvSpPr>
              <a:spLocks/>
            </p:cNvSpPr>
            <p:nvPr/>
          </p:nvSpPr>
          <p:spPr bwMode="auto">
            <a:xfrm>
              <a:off x="1456" y="600"/>
              <a:ext cx="531" cy="514"/>
            </a:xfrm>
            <a:custGeom>
              <a:avLst/>
              <a:gdLst>
                <a:gd name="T0" fmla="*/ 7 w 531"/>
                <a:gd name="T1" fmla="*/ 55 h 514"/>
                <a:gd name="T2" fmla="*/ 74 w 531"/>
                <a:gd name="T3" fmla="*/ 202 h 514"/>
                <a:gd name="T4" fmla="*/ 129 w 531"/>
                <a:gd name="T5" fmla="*/ 297 h 514"/>
                <a:gd name="T6" fmla="*/ 188 w 531"/>
                <a:gd name="T7" fmla="*/ 390 h 514"/>
                <a:gd name="T8" fmla="*/ 262 w 531"/>
                <a:gd name="T9" fmla="*/ 469 h 514"/>
                <a:gd name="T10" fmla="*/ 321 w 531"/>
                <a:gd name="T11" fmla="*/ 507 h 514"/>
                <a:gd name="T12" fmla="*/ 345 w 531"/>
                <a:gd name="T13" fmla="*/ 512 h 514"/>
                <a:gd name="T14" fmla="*/ 369 w 531"/>
                <a:gd name="T15" fmla="*/ 514 h 514"/>
                <a:gd name="T16" fmla="*/ 393 w 531"/>
                <a:gd name="T17" fmla="*/ 512 h 514"/>
                <a:gd name="T18" fmla="*/ 421 w 531"/>
                <a:gd name="T19" fmla="*/ 502 h 514"/>
                <a:gd name="T20" fmla="*/ 450 w 531"/>
                <a:gd name="T21" fmla="*/ 486 h 514"/>
                <a:gd name="T22" fmla="*/ 476 w 531"/>
                <a:gd name="T23" fmla="*/ 464 h 514"/>
                <a:gd name="T24" fmla="*/ 495 w 531"/>
                <a:gd name="T25" fmla="*/ 438 h 514"/>
                <a:gd name="T26" fmla="*/ 521 w 531"/>
                <a:gd name="T27" fmla="*/ 359 h 514"/>
                <a:gd name="T28" fmla="*/ 529 w 531"/>
                <a:gd name="T29" fmla="*/ 231 h 514"/>
                <a:gd name="T30" fmla="*/ 519 w 531"/>
                <a:gd name="T31" fmla="*/ 164 h 514"/>
                <a:gd name="T32" fmla="*/ 517 w 531"/>
                <a:gd name="T33" fmla="*/ 162 h 514"/>
                <a:gd name="T34" fmla="*/ 512 w 531"/>
                <a:gd name="T35" fmla="*/ 162 h 514"/>
                <a:gd name="T36" fmla="*/ 509 w 531"/>
                <a:gd name="T37" fmla="*/ 162 h 514"/>
                <a:gd name="T38" fmla="*/ 500 w 531"/>
                <a:gd name="T39" fmla="*/ 174 h 514"/>
                <a:gd name="T40" fmla="*/ 495 w 531"/>
                <a:gd name="T41" fmla="*/ 200 h 514"/>
                <a:gd name="T42" fmla="*/ 483 w 531"/>
                <a:gd name="T43" fmla="*/ 255 h 514"/>
                <a:gd name="T44" fmla="*/ 459 w 531"/>
                <a:gd name="T45" fmla="*/ 331 h 514"/>
                <a:gd name="T46" fmla="*/ 433 w 531"/>
                <a:gd name="T47" fmla="*/ 378 h 514"/>
                <a:gd name="T48" fmla="*/ 414 w 531"/>
                <a:gd name="T49" fmla="*/ 400 h 514"/>
                <a:gd name="T50" fmla="*/ 393 w 531"/>
                <a:gd name="T51" fmla="*/ 414 h 514"/>
                <a:gd name="T52" fmla="*/ 367 w 531"/>
                <a:gd name="T53" fmla="*/ 426 h 514"/>
                <a:gd name="T54" fmla="*/ 331 w 531"/>
                <a:gd name="T55" fmla="*/ 431 h 514"/>
                <a:gd name="T56" fmla="*/ 290 w 531"/>
                <a:gd name="T57" fmla="*/ 424 h 514"/>
                <a:gd name="T58" fmla="*/ 257 w 531"/>
                <a:gd name="T59" fmla="*/ 405 h 514"/>
                <a:gd name="T60" fmla="*/ 226 w 531"/>
                <a:gd name="T61" fmla="*/ 378 h 514"/>
                <a:gd name="T62" fmla="*/ 181 w 531"/>
                <a:gd name="T63" fmla="*/ 326 h 514"/>
                <a:gd name="T64" fmla="*/ 126 w 531"/>
                <a:gd name="T65" fmla="*/ 238 h 514"/>
                <a:gd name="T66" fmla="*/ 79 w 531"/>
                <a:gd name="T67" fmla="*/ 145 h 514"/>
                <a:gd name="T68" fmla="*/ 33 w 531"/>
                <a:gd name="T69" fmla="*/ 50 h 514"/>
                <a:gd name="T70" fmla="*/ 10 w 531"/>
                <a:gd name="T71" fmla="*/ 0 h 514"/>
                <a:gd name="T72" fmla="*/ 7 w 531"/>
                <a:gd name="T73" fmla="*/ 0 h 514"/>
                <a:gd name="T74" fmla="*/ 0 w 531"/>
                <a:gd name="T75" fmla="*/ 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514">
                  <a:moveTo>
                    <a:pt x="0" y="17"/>
                  </a:moveTo>
                  <a:lnTo>
                    <a:pt x="7" y="55"/>
                  </a:lnTo>
                  <a:lnTo>
                    <a:pt x="48" y="157"/>
                  </a:lnTo>
                  <a:lnTo>
                    <a:pt x="74" y="202"/>
                  </a:lnTo>
                  <a:lnTo>
                    <a:pt x="100" y="250"/>
                  </a:lnTo>
                  <a:lnTo>
                    <a:pt x="129" y="297"/>
                  </a:lnTo>
                  <a:lnTo>
                    <a:pt x="157" y="345"/>
                  </a:lnTo>
                  <a:lnTo>
                    <a:pt x="188" y="390"/>
                  </a:lnTo>
                  <a:lnTo>
                    <a:pt x="224" y="431"/>
                  </a:lnTo>
                  <a:lnTo>
                    <a:pt x="262" y="469"/>
                  </a:lnTo>
                  <a:lnTo>
                    <a:pt x="310" y="502"/>
                  </a:lnTo>
                  <a:lnTo>
                    <a:pt x="321" y="507"/>
                  </a:lnTo>
                  <a:lnTo>
                    <a:pt x="333" y="509"/>
                  </a:lnTo>
                  <a:lnTo>
                    <a:pt x="345" y="512"/>
                  </a:lnTo>
                  <a:lnTo>
                    <a:pt x="357" y="514"/>
                  </a:lnTo>
                  <a:lnTo>
                    <a:pt x="369" y="514"/>
                  </a:lnTo>
                  <a:lnTo>
                    <a:pt x="381" y="514"/>
                  </a:lnTo>
                  <a:lnTo>
                    <a:pt x="393" y="512"/>
                  </a:lnTo>
                  <a:lnTo>
                    <a:pt x="405" y="509"/>
                  </a:lnTo>
                  <a:lnTo>
                    <a:pt x="421" y="502"/>
                  </a:lnTo>
                  <a:lnTo>
                    <a:pt x="436" y="495"/>
                  </a:lnTo>
                  <a:lnTo>
                    <a:pt x="450" y="486"/>
                  </a:lnTo>
                  <a:lnTo>
                    <a:pt x="464" y="476"/>
                  </a:lnTo>
                  <a:lnTo>
                    <a:pt x="476" y="464"/>
                  </a:lnTo>
                  <a:lnTo>
                    <a:pt x="486" y="452"/>
                  </a:lnTo>
                  <a:lnTo>
                    <a:pt x="495" y="438"/>
                  </a:lnTo>
                  <a:lnTo>
                    <a:pt x="505" y="424"/>
                  </a:lnTo>
                  <a:lnTo>
                    <a:pt x="521" y="359"/>
                  </a:lnTo>
                  <a:lnTo>
                    <a:pt x="531" y="295"/>
                  </a:lnTo>
                  <a:lnTo>
                    <a:pt x="529" y="231"/>
                  </a:lnTo>
                  <a:lnTo>
                    <a:pt x="521" y="167"/>
                  </a:lnTo>
                  <a:lnTo>
                    <a:pt x="519" y="164"/>
                  </a:lnTo>
                  <a:lnTo>
                    <a:pt x="517" y="164"/>
                  </a:lnTo>
                  <a:lnTo>
                    <a:pt x="517" y="162"/>
                  </a:lnTo>
                  <a:lnTo>
                    <a:pt x="514" y="162"/>
                  </a:lnTo>
                  <a:lnTo>
                    <a:pt x="512" y="162"/>
                  </a:lnTo>
                  <a:lnTo>
                    <a:pt x="512" y="162"/>
                  </a:lnTo>
                  <a:lnTo>
                    <a:pt x="509" y="162"/>
                  </a:lnTo>
                  <a:lnTo>
                    <a:pt x="507" y="162"/>
                  </a:lnTo>
                  <a:lnTo>
                    <a:pt x="500" y="174"/>
                  </a:lnTo>
                  <a:lnTo>
                    <a:pt x="498" y="186"/>
                  </a:lnTo>
                  <a:lnTo>
                    <a:pt x="495" y="200"/>
                  </a:lnTo>
                  <a:lnTo>
                    <a:pt x="493" y="214"/>
                  </a:lnTo>
                  <a:lnTo>
                    <a:pt x="483" y="255"/>
                  </a:lnTo>
                  <a:lnTo>
                    <a:pt x="474" y="293"/>
                  </a:lnTo>
                  <a:lnTo>
                    <a:pt x="459" y="331"/>
                  </a:lnTo>
                  <a:lnTo>
                    <a:pt x="443" y="367"/>
                  </a:lnTo>
                  <a:lnTo>
                    <a:pt x="433" y="378"/>
                  </a:lnTo>
                  <a:lnTo>
                    <a:pt x="426" y="390"/>
                  </a:lnTo>
                  <a:lnTo>
                    <a:pt x="414" y="400"/>
                  </a:lnTo>
                  <a:lnTo>
                    <a:pt x="405" y="407"/>
                  </a:lnTo>
                  <a:lnTo>
                    <a:pt x="393" y="414"/>
                  </a:lnTo>
                  <a:lnTo>
                    <a:pt x="379" y="421"/>
                  </a:lnTo>
                  <a:lnTo>
                    <a:pt x="367" y="426"/>
                  </a:lnTo>
                  <a:lnTo>
                    <a:pt x="352" y="428"/>
                  </a:lnTo>
                  <a:lnTo>
                    <a:pt x="331" y="431"/>
                  </a:lnTo>
                  <a:lnTo>
                    <a:pt x="310" y="428"/>
                  </a:lnTo>
                  <a:lnTo>
                    <a:pt x="290" y="424"/>
                  </a:lnTo>
                  <a:lnTo>
                    <a:pt x="274" y="414"/>
                  </a:lnTo>
                  <a:lnTo>
                    <a:pt x="257" y="405"/>
                  </a:lnTo>
                  <a:lnTo>
                    <a:pt x="240" y="393"/>
                  </a:lnTo>
                  <a:lnTo>
                    <a:pt x="226" y="378"/>
                  </a:lnTo>
                  <a:lnTo>
                    <a:pt x="214" y="367"/>
                  </a:lnTo>
                  <a:lnTo>
                    <a:pt x="181" y="326"/>
                  </a:lnTo>
                  <a:lnTo>
                    <a:pt x="152" y="283"/>
                  </a:lnTo>
                  <a:lnTo>
                    <a:pt x="126" y="238"/>
                  </a:lnTo>
                  <a:lnTo>
                    <a:pt x="100" y="193"/>
                  </a:lnTo>
                  <a:lnTo>
                    <a:pt x="79" y="145"/>
                  </a:lnTo>
                  <a:lnTo>
                    <a:pt x="55" y="98"/>
                  </a:lnTo>
                  <a:lnTo>
                    <a:pt x="33" y="50"/>
                  </a:lnTo>
                  <a:lnTo>
                    <a:pt x="12" y="0"/>
                  </a:lnTo>
                  <a:lnTo>
                    <a:pt x="10" y="0"/>
                  </a:lnTo>
                  <a:lnTo>
                    <a:pt x="10" y="0"/>
                  </a:lnTo>
                  <a:lnTo>
                    <a:pt x="7" y="0"/>
                  </a:lnTo>
                  <a:lnTo>
                    <a:pt x="5" y="0"/>
                  </a:lnTo>
                  <a:lnTo>
                    <a:pt x="0" y="1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3" name="Freeform 7"/>
            <p:cNvSpPr>
              <a:spLocks/>
            </p:cNvSpPr>
            <p:nvPr/>
          </p:nvSpPr>
          <p:spPr bwMode="auto">
            <a:xfrm>
              <a:off x="1513" y="2157"/>
              <a:ext cx="793" cy="524"/>
            </a:xfrm>
            <a:custGeom>
              <a:avLst/>
              <a:gdLst>
                <a:gd name="T0" fmla="*/ 14 w 793"/>
                <a:gd name="T1" fmla="*/ 402 h 524"/>
                <a:gd name="T2" fmla="*/ 43 w 793"/>
                <a:gd name="T3" fmla="*/ 424 h 524"/>
                <a:gd name="T4" fmla="*/ 74 w 793"/>
                <a:gd name="T5" fmla="*/ 438 h 524"/>
                <a:gd name="T6" fmla="*/ 107 w 793"/>
                <a:gd name="T7" fmla="*/ 452 h 524"/>
                <a:gd name="T8" fmla="*/ 157 w 793"/>
                <a:gd name="T9" fmla="*/ 471 h 524"/>
                <a:gd name="T10" fmla="*/ 229 w 793"/>
                <a:gd name="T11" fmla="*/ 493 h 524"/>
                <a:gd name="T12" fmla="*/ 298 w 793"/>
                <a:gd name="T13" fmla="*/ 512 h 524"/>
                <a:gd name="T14" fmla="*/ 369 w 793"/>
                <a:gd name="T15" fmla="*/ 524 h 524"/>
                <a:gd name="T16" fmla="*/ 424 w 793"/>
                <a:gd name="T17" fmla="*/ 519 h 524"/>
                <a:gd name="T18" fmla="*/ 457 w 793"/>
                <a:gd name="T19" fmla="*/ 502 h 524"/>
                <a:gd name="T20" fmla="*/ 486 w 793"/>
                <a:gd name="T21" fmla="*/ 481 h 524"/>
                <a:gd name="T22" fmla="*/ 512 w 793"/>
                <a:gd name="T23" fmla="*/ 454 h 524"/>
                <a:gd name="T24" fmla="*/ 543 w 793"/>
                <a:gd name="T25" fmla="*/ 414 h 524"/>
                <a:gd name="T26" fmla="*/ 576 w 793"/>
                <a:gd name="T27" fmla="*/ 354 h 524"/>
                <a:gd name="T28" fmla="*/ 605 w 793"/>
                <a:gd name="T29" fmla="*/ 295 h 524"/>
                <a:gd name="T30" fmla="*/ 638 w 793"/>
                <a:gd name="T31" fmla="*/ 238 h 524"/>
                <a:gd name="T32" fmla="*/ 671 w 793"/>
                <a:gd name="T33" fmla="*/ 183 h 524"/>
                <a:gd name="T34" fmla="*/ 707 w 793"/>
                <a:gd name="T35" fmla="*/ 133 h 524"/>
                <a:gd name="T36" fmla="*/ 745 w 793"/>
                <a:gd name="T37" fmla="*/ 83 h 524"/>
                <a:gd name="T38" fmla="*/ 779 w 793"/>
                <a:gd name="T39" fmla="*/ 33 h 524"/>
                <a:gd name="T40" fmla="*/ 793 w 793"/>
                <a:gd name="T41" fmla="*/ 5 h 524"/>
                <a:gd name="T42" fmla="*/ 791 w 793"/>
                <a:gd name="T43" fmla="*/ 2 h 524"/>
                <a:gd name="T44" fmla="*/ 776 w 793"/>
                <a:gd name="T45" fmla="*/ 0 h 524"/>
                <a:gd name="T46" fmla="*/ 760 w 793"/>
                <a:gd name="T47" fmla="*/ 12 h 524"/>
                <a:gd name="T48" fmla="*/ 736 w 793"/>
                <a:gd name="T49" fmla="*/ 33 h 524"/>
                <a:gd name="T50" fmla="*/ 710 w 793"/>
                <a:gd name="T51" fmla="*/ 64 h 524"/>
                <a:gd name="T52" fmla="*/ 686 w 793"/>
                <a:gd name="T53" fmla="*/ 95 h 524"/>
                <a:gd name="T54" fmla="*/ 662 w 793"/>
                <a:gd name="T55" fmla="*/ 126 h 524"/>
                <a:gd name="T56" fmla="*/ 643 w 793"/>
                <a:gd name="T57" fmla="*/ 152 h 524"/>
                <a:gd name="T58" fmla="*/ 631 w 793"/>
                <a:gd name="T59" fmla="*/ 169 h 524"/>
                <a:gd name="T60" fmla="*/ 607 w 793"/>
                <a:gd name="T61" fmla="*/ 207 h 524"/>
                <a:gd name="T62" fmla="*/ 574 w 793"/>
                <a:gd name="T63" fmla="*/ 264 h 524"/>
                <a:gd name="T64" fmla="*/ 541 w 793"/>
                <a:gd name="T65" fmla="*/ 319 h 524"/>
                <a:gd name="T66" fmla="*/ 502 w 793"/>
                <a:gd name="T67" fmla="*/ 374 h 524"/>
                <a:gd name="T68" fmla="*/ 479 w 793"/>
                <a:gd name="T69" fmla="*/ 400 h 524"/>
                <a:gd name="T70" fmla="*/ 476 w 793"/>
                <a:gd name="T71" fmla="*/ 404 h 524"/>
                <a:gd name="T72" fmla="*/ 455 w 793"/>
                <a:gd name="T73" fmla="*/ 428 h 524"/>
                <a:gd name="T74" fmla="*/ 410 w 793"/>
                <a:gd name="T75" fmla="*/ 459 h 524"/>
                <a:gd name="T76" fmla="*/ 357 w 793"/>
                <a:gd name="T77" fmla="*/ 478 h 524"/>
                <a:gd name="T78" fmla="*/ 300 w 793"/>
                <a:gd name="T79" fmla="*/ 481 h 524"/>
                <a:gd name="T80" fmla="*/ 255 w 793"/>
                <a:gd name="T81" fmla="*/ 474 h 524"/>
                <a:gd name="T82" fmla="*/ 222 w 793"/>
                <a:gd name="T83" fmla="*/ 462 h 524"/>
                <a:gd name="T84" fmla="*/ 191 w 793"/>
                <a:gd name="T85" fmla="*/ 452 h 524"/>
                <a:gd name="T86" fmla="*/ 160 w 793"/>
                <a:gd name="T87" fmla="*/ 438 h 524"/>
                <a:gd name="T88" fmla="*/ 129 w 793"/>
                <a:gd name="T89" fmla="*/ 421 h 524"/>
                <a:gd name="T90" fmla="*/ 98 w 793"/>
                <a:gd name="T91" fmla="*/ 404 h 524"/>
                <a:gd name="T92" fmla="*/ 67 w 793"/>
                <a:gd name="T93" fmla="*/ 390 h 524"/>
                <a:gd name="T94" fmla="*/ 36 w 793"/>
                <a:gd name="T95" fmla="*/ 378 h 524"/>
                <a:gd name="T96" fmla="*/ 17 w 793"/>
                <a:gd name="T97" fmla="*/ 376 h 524"/>
                <a:gd name="T98" fmla="*/ 10 w 793"/>
                <a:gd name="T99" fmla="*/ 378 h 524"/>
                <a:gd name="T100" fmla="*/ 0 w 793"/>
                <a:gd name="T101" fmla="*/ 3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524">
                  <a:moveTo>
                    <a:pt x="3" y="390"/>
                  </a:moveTo>
                  <a:lnTo>
                    <a:pt x="14" y="402"/>
                  </a:lnTo>
                  <a:lnTo>
                    <a:pt x="29" y="414"/>
                  </a:lnTo>
                  <a:lnTo>
                    <a:pt x="43" y="424"/>
                  </a:lnTo>
                  <a:lnTo>
                    <a:pt x="60" y="431"/>
                  </a:lnTo>
                  <a:lnTo>
                    <a:pt x="74" y="438"/>
                  </a:lnTo>
                  <a:lnTo>
                    <a:pt x="91" y="445"/>
                  </a:lnTo>
                  <a:lnTo>
                    <a:pt x="107" y="452"/>
                  </a:lnTo>
                  <a:lnTo>
                    <a:pt x="122" y="462"/>
                  </a:lnTo>
                  <a:lnTo>
                    <a:pt x="157" y="471"/>
                  </a:lnTo>
                  <a:lnTo>
                    <a:pt x="193" y="481"/>
                  </a:lnTo>
                  <a:lnTo>
                    <a:pt x="229" y="493"/>
                  </a:lnTo>
                  <a:lnTo>
                    <a:pt x="264" y="502"/>
                  </a:lnTo>
                  <a:lnTo>
                    <a:pt x="298" y="512"/>
                  </a:lnTo>
                  <a:lnTo>
                    <a:pt x="333" y="519"/>
                  </a:lnTo>
                  <a:lnTo>
                    <a:pt x="369" y="524"/>
                  </a:lnTo>
                  <a:lnTo>
                    <a:pt x="405" y="524"/>
                  </a:lnTo>
                  <a:lnTo>
                    <a:pt x="424" y="519"/>
                  </a:lnTo>
                  <a:lnTo>
                    <a:pt x="441" y="512"/>
                  </a:lnTo>
                  <a:lnTo>
                    <a:pt x="457" y="502"/>
                  </a:lnTo>
                  <a:lnTo>
                    <a:pt x="472" y="490"/>
                  </a:lnTo>
                  <a:lnTo>
                    <a:pt x="486" y="481"/>
                  </a:lnTo>
                  <a:lnTo>
                    <a:pt x="500" y="469"/>
                  </a:lnTo>
                  <a:lnTo>
                    <a:pt x="512" y="454"/>
                  </a:lnTo>
                  <a:lnTo>
                    <a:pt x="526" y="443"/>
                  </a:lnTo>
                  <a:lnTo>
                    <a:pt x="543" y="414"/>
                  </a:lnTo>
                  <a:lnTo>
                    <a:pt x="560" y="383"/>
                  </a:lnTo>
                  <a:lnTo>
                    <a:pt x="576" y="354"/>
                  </a:lnTo>
                  <a:lnTo>
                    <a:pt x="591" y="324"/>
                  </a:lnTo>
                  <a:lnTo>
                    <a:pt x="605" y="295"/>
                  </a:lnTo>
                  <a:lnTo>
                    <a:pt x="621" y="264"/>
                  </a:lnTo>
                  <a:lnTo>
                    <a:pt x="638" y="238"/>
                  </a:lnTo>
                  <a:lnTo>
                    <a:pt x="655" y="212"/>
                  </a:lnTo>
                  <a:lnTo>
                    <a:pt x="671" y="183"/>
                  </a:lnTo>
                  <a:lnTo>
                    <a:pt x="688" y="157"/>
                  </a:lnTo>
                  <a:lnTo>
                    <a:pt x="707" y="133"/>
                  </a:lnTo>
                  <a:lnTo>
                    <a:pt x="726" y="107"/>
                  </a:lnTo>
                  <a:lnTo>
                    <a:pt x="745" y="83"/>
                  </a:lnTo>
                  <a:lnTo>
                    <a:pt x="762" y="59"/>
                  </a:lnTo>
                  <a:lnTo>
                    <a:pt x="779" y="33"/>
                  </a:lnTo>
                  <a:lnTo>
                    <a:pt x="793" y="5"/>
                  </a:lnTo>
                  <a:lnTo>
                    <a:pt x="793" y="5"/>
                  </a:lnTo>
                  <a:lnTo>
                    <a:pt x="791" y="2"/>
                  </a:lnTo>
                  <a:lnTo>
                    <a:pt x="791" y="2"/>
                  </a:lnTo>
                  <a:lnTo>
                    <a:pt x="788" y="0"/>
                  </a:lnTo>
                  <a:lnTo>
                    <a:pt x="776" y="0"/>
                  </a:lnTo>
                  <a:lnTo>
                    <a:pt x="767" y="5"/>
                  </a:lnTo>
                  <a:lnTo>
                    <a:pt x="760" y="12"/>
                  </a:lnTo>
                  <a:lnTo>
                    <a:pt x="750" y="19"/>
                  </a:lnTo>
                  <a:lnTo>
                    <a:pt x="736" y="33"/>
                  </a:lnTo>
                  <a:lnTo>
                    <a:pt x="721" y="47"/>
                  </a:lnTo>
                  <a:lnTo>
                    <a:pt x="710" y="64"/>
                  </a:lnTo>
                  <a:lnTo>
                    <a:pt x="698" y="78"/>
                  </a:lnTo>
                  <a:lnTo>
                    <a:pt x="686" y="95"/>
                  </a:lnTo>
                  <a:lnTo>
                    <a:pt x="674" y="112"/>
                  </a:lnTo>
                  <a:lnTo>
                    <a:pt x="662" y="126"/>
                  </a:lnTo>
                  <a:lnTo>
                    <a:pt x="648" y="140"/>
                  </a:lnTo>
                  <a:lnTo>
                    <a:pt x="643" y="152"/>
                  </a:lnTo>
                  <a:lnTo>
                    <a:pt x="636" y="162"/>
                  </a:lnTo>
                  <a:lnTo>
                    <a:pt x="631" y="169"/>
                  </a:lnTo>
                  <a:lnTo>
                    <a:pt x="624" y="178"/>
                  </a:lnTo>
                  <a:lnTo>
                    <a:pt x="607" y="207"/>
                  </a:lnTo>
                  <a:lnTo>
                    <a:pt x="591" y="235"/>
                  </a:lnTo>
                  <a:lnTo>
                    <a:pt x="574" y="264"/>
                  </a:lnTo>
                  <a:lnTo>
                    <a:pt x="560" y="293"/>
                  </a:lnTo>
                  <a:lnTo>
                    <a:pt x="541" y="319"/>
                  </a:lnTo>
                  <a:lnTo>
                    <a:pt x="524" y="347"/>
                  </a:lnTo>
                  <a:lnTo>
                    <a:pt x="502" y="374"/>
                  </a:lnTo>
                  <a:lnTo>
                    <a:pt x="479" y="397"/>
                  </a:lnTo>
                  <a:lnTo>
                    <a:pt x="479" y="400"/>
                  </a:lnTo>
                  <a:lnTo>
                    <a:pt x="476" y="402"/>
                  </a:lnTo>
                  <a:lnTo>
                    <a:pt x="476" y="404"/>
                  </a:lnTo>
                  <a:lnTo>
                    <a:pt x="474" y="407"/>
                  </a:lnTo>
                  <a:lnTo>
                    <a:pt x="455" y="428"/>
                  </a:lnTo>
                  <a:lnTo>
                    <a:pt x="433" y="445"/>
                  </a:lnTo>
                  <a:lnTo>
                    <a:pt x="410" y="459"/>
                  </a:lnTo>
                  <a:lnTo>
                    <a:pt x="383" y="471"/>
                  </a:lnTo>
                  <a:lnTo>
                    <a:pt x="357" y="478"/>
                  </a:lnTo>
                  <a:lnTo>
                    <a:pt x="329" y="481"/>
                  </a:lnTo>
                  <a:lnTo>
                    <a:pt x="300" y="481"/>
                  </a:lnTo>
                  <a:lnTo>
                    <a:pt x="272" y="478"/>
                  </a:lnTo>
                  <a:lnTo>
                    <a:pt x="255" y="474"/>
                  </a:lnTo>
                  <a:lnTo>
                    <a:pt x="238" y="469"/>
                  </a:lnTo>
                  <a:lnTo>
                    <a:pt x="222" y="462"/>
                  </a:lnTo>
                  <a:lnTo>
                    <a:pt x="205" y="457"/>
                  </a:lnTo>
                  <a:lnTo>
                    <a:pt x="191" y="452"/>
                  </a:lnTo>
                  <a:lnTo>
                    <a:pt x="174" y="445"/>
                  </a:lnTo>
                  <a:lnTo>
                    <a:pt x="160" y="438"/>
                  </a:lnTo>
                  <a:lnTo>
                    <a:pt x="145" y="431"/>
                  </a:lnTo>
                  <a:lnTo>
                    <a:pt x="129" y="421"/>
                  </a:lnTo>
                  <a:lnTo>
                    <a:pt x="114" y="414"/>
                  </a:lnTo>
                  <a:lnTo>
                    <a:pt x="98" y="404"/>
                  </a:lnTo>
                  <a:lnTo>
                    <a:pt x="83" y="397"/>
                  </a:lnTo>
                  <a:lnTo>
                    <a:pt x="67" y="390"/>
                  </a:lnTo>
                  <a:lnTo>
                    <a:pt x="53" y="383"/>
                  </a:lnTo>
                  <a:lnTo>
                    <a:pt x="36" y="378"/>
                  </a:lnTo>
                  <a:lnTo>
                    <a:pt x="19" y="376"/>
                  </a:lnTo>
                  <a:lnTo>
                    <a:pt x="17" y="376"/>
                  </a:lnTo>
                  <a:lnTo>
                    <a:pt x="14" y="376"/>
                  </a:lnTo>
                  <a:lnTo>
                    <a:pt x="10" y="378"/>
                  </a:lnTo>
                  <a:lnTo>
                    <a:pt x="7" y="378"/>
                  </a:lnTo>
                  <a:lnTo>
                    <a:pt x="0" y="388"/>
                  </a:lnTo>
                  <a:lnTo>
                    <a:pt x="3" y="39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4" name="Freeform 8"/>
            <p:cNvSpPr>
              <a:spLocks/>
            </p:cNvSpPr>
            <p:nvPr/>
          </p:nvSpPr>
          <p:spPr bwMode="auto">
            <a:xfrm>
              <a:off x="1575" y="2316"/>
              <a:ext cx="274" cy="57"/>
            </a:xfrm>
            <a:custGeom>
              <a:avLst/>
              <a:gdLst>
                <a:gd name="T0" fmla="*/ 0 w 274"/>
                <a:gd name="T1" fmla="*/ 46 h 57"/>
                <a:gd name="T2" fmla="*/ 0 w 274"/>
                <a:gd name="T3" fmla="*/ 48 h 57"/>
                <a:gd name="T4" fmla="*/ 0 w 274"/>
                <a:gd name="T5" fmla="*/ 50 h 57"/>
                <a:gd name="T6" fmla="*/ 0 w 274"/>
                <a:gd name="T7" fmla="*/ 53 h 57"/>
                <a:gd name="T8" fmla="*/ 0 w 274"/>
                <a:gd name="T9" fmla="*/ 55 h 57"/>
                <a:gd name="T10" fmla="*/ 29 w 274"/>
                <a:gd name="T11" fmla="*/ 57 h 57"/>
                <a:gd name="T12" fmla="*/ 60 w 274"/>
                <a:gd name="T13" fmla="*/ 55 h 57"/>
                <a:gd name="T14" fmla="*/ 88 w 274"/>
                <a:gd name="T15" fmla="*/ 55 h 57"/>
                <a:gd name="T16" fmla="*/ 119 w 274"/>
                <a:gd name="T17" fmla="*/ 53 h 57"/>
                <a:gd name="T18" fmla="*/ 150 w 274"/>
                <a:gd name="T19" fmla="*/ 50 h 57"/>
                <a:gd name="T20" fmla="*/ 179 w 274"/>
                <a:gd name="T21" fmla="*/ 50 h 57"/>
                <a:gd name="T22" fmla="*/ 210 w 274"/>
                <a:gd name="T23" fmla="*/ 50 h 57"/>
                <a:gd name="T24" fmla="*/ 240 w 274"/>
                <a:gd name="T25" fmla="*/ 55 h 57"/>
                <a:gd name="T26" fmla="*/ 252 w 274"/>
                <a:gd name="T27" fmla="*/ 53 h 57"/>
                <a:gd name="T28" fmla="*/ 262 w 274"/>
                <a:gd name="T29" fmla="*/ 46 h 57"/>
                <a:gd name="T30" fmla="*/ 267 w 274"/>
                <a:gd name="T31" fmla="*/ 38 h 57"/>
                <a:gd name="T32" fmla="*/ 274 w 274"/>
                <a:gd name="T33" fmla="*/ 31 h 57"/>
                <a:gd name="T34" fmla="*/ 274 w 274"/>
                <a:gd name="T35" fmla="*/ 29 h 57"/>
                <a:gd name="T36" fmla="*/ 274 w 274"/>
                <a:gd name="T37" fmla="*/ 26 h 57"/>
                <a:gd name="T38" fmla="*/ 271 w 274"/>
                <a:gd name="T39" fmla="*/ 26 h 57"/>
                <a:gd name="T40" fmla="*/ 271 w 274"/>
                <a:gd name="T41" fmla="*/ 24 h 57"/>
                <a:gd name="T42" fmla="*/ 260 w 274"/>
                <a:gd name="T43" fmla="*/ 15 h 57"/>
                <a:gd name="T44" fmla="*/ 245 w 274"/>
                <a:gd name="T45" fmla="*/ 5 h 57"/>
                <a:gd name="T46" fmla="*/ 229 w 274"/>
                <a:gd name="T47" fmla="*/ 3 h 57"/>
                <a:gd name="T48" fmla="*/ 212 w 274"/>
                <a:gd name="T49" fmla="*/ 0 h 57"/>
                <a:gd name="T50" fmla="*/ 195 w 274"/>
                <a:gd name="T51" fmla="*/ 0 h 57"/>
                <a:gd name="T52" fmla="*/ 176 w 274"/>
                <a:gd name="T53" fmla="*/ 0 h 57"/>
                <a:gd name="T54" fmla="*/ 160 w 274"/>
                <a:gd name="T55" fmla="*/ 3 h 57"/>
                <a:gd name="T56" fmla="*/ 143 w 274"/>
                <a:gd name="T57" fmla="*/ 5 h 57"/>
                <a:gd name="T58" fmla="*/ 124 w 274"/>
                <a:gd name="T59" fmla="*/ 7 h 57"/>
                <a:gd name="T60" fmla="*/ 105 w 274"/>
                <a:gd name="T61" fmla="*/ 10 h 57"/>
                <a:gd name="T62" fmla="*/ 86 w 274"/>
                <a:gd name="T63" fmla="*/ 12 h 57"/>
                <a:gd name="T64" fmla="*/ 67 w 274"/>
                <a:gd name="T65" fmla="*/ 15 h 57"/>
                <a:gd name="T66" fmla="*/ 48 w 274"/>
                <a:gd name="T67" fmla="*/ 19 h 57"/>
                <a:gd name="T68" fmla="*/ 31 w 274"/>
                <a:gd name="T69" fmla="*/ 24 h 57"/>
                <a:gd name="T70" fmla="*/ 14 w 274"/>
                <a:gd name="T71" fmla="*/ 31 h 57"/>
                <a:gd name="T72" fmla="*/ 0 w 274"/>
                <a:gd name="T73" fmla="*/ 41 h 57"/>
                <a:gd name="T74" fmla="*/ 0 w 274"/>
                <a:gd name="T75" fmla="*/ 41 h 57"/>
                <a:gd name="T76" fmla="*/ 0 w 274"/>
                <a:gd name="T77" fmla="*/ 43 h 57"/>
                <a:gd name="T78" fmla="*/ 0 w 274"/>
                <a:gd name="T79" fmla="*/ 43 h 57"/>
                <a:gd name="T80" fmla="*/ 0 w 274"/>
                <a:gd name="T8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57">
                  <a:moveTo>
                    <a:pt x="0" y="46"/>
                  </a:moveTo>
                  <a:lnTo>
                    <a:pt x="0" y="48"/>
                  </a:lnTo>
                  <a:lnTo>
                    <a:pt x="0" y="50"/>
                  </a:lnTo>
                  <a:lnTo>
                    <a:pt x="0" y="53"/>
                  </a:lnTo>
                  <a:lnTo>
                    <a:pt x="0" y="55"/>
                  </a:lnTo>
                  <a:lnTo>
                    <a:pt x="29" y="57"/>
                  </a:lnTo>
                  <a:lnTo>
                    <a:pt x="60" y="55"/>
                  </a:lnTo>
                  <a:lnTo>
                    <a:pt x="88" y="55"/>
                  </a:lnTo>
                  <a:lnTo>
                    <a:pt x="119" y="53"/>
                  </a:lnTo>
                  <a:lnTo>
                    <a:pt x="150" y="50"/>
                  </a:lnTo>
                  <a:lnTo>
                    <a:pt x="179" y="50"/>
                  </a:lnTo>
                  <a:lnTo>
                    <a:pt x="210" y="50"/>
                  </a:lnTo>
                  <a:lnTo>
                    <a:pt x="240" y="55"/>
                  </a:lnTo>
                  <a:lnTo>
                    <a:pt x="252" y="53"/>
                  </a:lnTo>
                  <a:lnTo>
                    <a:pt x="262" y="46"/>
                  </a:lnTo>
                  <a:lnTo>
                    <a:pt x="267" y="38"/>
                  </a:lnTo>
                  <a:lnTo>
                    <a:pt x="274" y="31"/>
                  </a:lnTo>
                  <a:lnTo>
                    <a:pt x="274" y="29"/>
                  </a:lnTo>
                  <a:lnTo>
                    <a:pt x="274" y="26"/>
                  </a:lnTo>
                  <a:lnTo>
                    <a:pt x="271" y="26"/>
                  </a:lnTo>
                  <a:lnTo>
                    <a:pt x="271" y="24"/>
                  </a:lnTo>
                  <a:lnTo>
                    <a:pt x="260" y="15"/>
                  </a:lnTo>
                  <a:lnTo>
                    <a:pt x="245" y="5"/>
                  </a:lnTo>
                  <a:lnTo>
                    <a:pt x="229" y="3"/>
                  </a:lnTo>
                  <a:lnTo>
                    <a:pt x="212" y="0"/>
                  </a:lnTo>
                  <a:lnTo>
                    <a:pt x="195" y="0"/>
                  </a:lnTo>
                  <a:lnTo>
                    <a:pt x="176" y="0"/>
                  </a:lnTo>
                  <a:lnTo>
                    <a:pt x="160" y="3"/>
                  </a:lnTo>
                  <a:lnTo>
                    <a:pt x="143" y="5"/>
                  </a:lnTo>
                  <a:lnTo>
                    <a:pt x="124" y="7"/>
                  </a:lnTo>
                  <a:lnTo>
                    <a:pt x="105" y="10"/>
                  </a:lnTo>
                  <a:lnTo>
                    <a:pt x="86" y="12"/>
                  </a:lnTo>
                  <a:lnTo>
                    <a:pt x="67" y="15"/>
                  </a:lnTo>
                  <a:lnTo>
                    <a:pt x="48" y="19"/>
                  </a:lnTo>
                  <a:lnTo>
                    <a:pt x="31" y="24"/>
                  </a:lnTo>
                  <a:lnTo>
                    <a:pt x="14" y="31"/>
                  </a:lnTo>
                  <a:lnTo>
                    <a:pt x="0" y="41"/>
                  </a:lnTo>
                  <a:lnTo>
                    <a:pt x="0" y="41"/>
                  </a:lnTo>
                  <a:lnTo>
                    <a:pt x="0" y="43"/>
                  </a:lnTo>
                  <a:lnTo>
                    <a:pt x="0" y="43"/>
                  </a:lnTo>
                  <a:lnTo>
                    <a:pt x="0" y="4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5" name="Freeform 9"/>
            <p:cNvSpPr>
              <a:spLocks/>
            </p:cNvSpPr>
            <p:nvPr/>
          </p:nvSpPr>
          <p:spPr bwMode="auto">
            <a:xfrm>
              <a:off x="1863" y="2095"/>
              <a:ext cx="124" cy="247"/>
            </a:xfrm>
            <a:custGeom>
              <a:avLst/>
              <a:gdLst>
                <a:gd name="T0" fmla="*/ 0 w 124"/>
                <a:gd name="T1" fmla="*/ 221 h 247"/>
                <a:gd name="T2" fmla="*/ 5 w 124"/>
                <a:gd name="T3" fmla="*/ 228 h 247"/>
                <a:gd name="T4" fmla="*/ 10 w 124"/>
                <a:gd name="T5" fmla="*/ 236 h 247"/>
                <a:gd name="T6" fmla="*/ 17 w 124"/>
                <a:gd name="T7" fmla="*/ 243 h 247"/>
                <a:gd name="T8" fmla="*/ 24 w 124"/>
                <a:gd name="T9" fmla="*/ 247 h 247"/>
                <a:gd name="T10" fmla="*/ 31 w 124"/>
                <a:gd name="T11" fmla="*/ 245 h 247"/>
                <a:gd name="T12" fmla="*/ 38 w 124"/>
                <a:gd name="T13" fmla="*/ 240 h 247"/>
                <a:gd name="T14" fmla="*/ 43 w 124"/>
                <a:gd name="T15" fmla="*/ 236 h 247"/>
                <a:gd name="T16" fmla="*/ 45 w 124"/>
                <a:gd name="T17" fmla="*/ 228 h 247"/>
                <a:gd name="T18" fmla="*/ 52 w 124"/>
                <a:gd name="T19" fmla="*/ 197 h 247"/>
                <a:gd name="T20" fmla="*/ 64 w 124"/>
                <a:gd name="T21" fmla="*/ 169 h 247"/>
                <a:gd name="T22" fmla="*/ 74 w 124"/>
                <a:gd name="T23" fmla="*/ 140 h 247"/>
                <a:gd name="T24" fmla="*/ 88 w 124"/>
                <a:gd name="T25" fmla="*/ 114 h 247"/>
                <a:gd name="T26" fmla="*/ 100 w 124"/>
                <a:gd name="T27" fmla="*/ 88 h 247"/>
                <a:gd name="T28" fmla="*/ 110 w 124"/>
                <a:gd name="T29" fmla="*/ 62 h 247"/>
                <a:gd name="T30" fmla="*/ 119 w 124"/>
                <a:gd name="T31" fmla="*/ 33 h 247"/>
                <a:gd name="T32" fmla="*/ 124 w 124"/>
                <a:gd name="T33" fmla="*/ 5 h 247"/>
                <a:gd name="T34" fmla="*/ 124 w 124"/>
                <a:gd name="T35" fmla="*/ 2 h 247"/>
                <a:gd name="T36" fmla="*/ 122 w 124"/>
                <a:gd name="T37" fmla="*/ 2 h 247"/>
                <a:gd name="T38" fmla="*/ 117 w 124"/>
                <a:gd name="T39" fmla="*/ 0 h 247"/>
                <a:gd name="T40" fmla="*/ 114 w 124"/>
                <a:gd name="T41" fmla="*/ 0 h 247"/>
                <a:gd name="T42" fmla="*/ 100 w 124"/>
                <a:gd name="T43" fmla="*/ 12 h 247"/>
                <a:gd name="T44" fmla="*/ 88 w 124"/>
                <a:gd name="T45" fmla="*/ 26 h 247"/>
                <a:gd name="T46" fmla="*/ 76 w 124"/>
                <a:gd name="T47" fmla="*/ 40 h 247"/>
                <a:gd name="T48" fmla="*/ 64 w 124"/>
                <a:gd name="T49" fmla="*/ 57 h 247"/>
                <a:gd name="T50" fmla="*/ 55 w 124"/>
                <a:gd name="T51" fmla="*/ 74 h 247"/>
                <a:gd name="T52" fmla="*/ 45 w 124"/>
                <a:gd name="T53" fmla="*/ 90 h 247"/>
                <a:gd name="T54" fmla="*/ 38 w 124"/>
                <a:gd name="T55" fmla="*/ 107 h 247"/>
                <a:gd name="T56" fmla="*/ 29 w 124"/>
                <a:gd name="T57" fmla="*/ 124 h 247"/>
                <a:gd name="T58" fmla="*/ 19 w 124"/>
                <a:gd name="T59" fmla="*/ 147 h 247"/>
                <a:gd name="T60" fmla="*/ 12 w 124"/>
                <a:gd name="T61" fmla="*/ 171 h 247"/>
                <a:gd name="T62" fmla="*/ 5 w 124"/>
                <a:gd name="T63" fmla="*/ 197 h 247"/>
                <a:gd name="T64" fmla="*/ 0 w 124"/>
                <a:gd name="T65"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47">
                  <a:moveTo>
                    <a:pt x="0" y="221"/>
                  </a:moveTo>
                  <a:lnTo>
                    <a:pt x="5" y="228"/>
                  </a:lnTo>
                  <a:lnTo>
                    <a:pt x="10" y="236"/>
                  </a:lnTo>
                  <a:lnTo>
                    <a:pt x="17" y="243"/>
                  </a:lnTo>
                  <a:lnTo>
                    <a:pt x="24" y="247"/>
                  </a:lnTo>
                  <a:lnTo>
                    <a:pt x="31" y="245"/>
                  </a:lnTo>
                  <a:lnTo>
                    <a:pt x="38" y="240"/>
                  </a:lnTo>
                  <a:lnTo>
                    <a:pt x="43" y="236"/>
                  </a:lnTo>
                  <a:lnTo>
                    <a:pt x="45" y="228"/>
                  </a:lnTo>
                  <a:lnTo>
                    <a:pt x="52" y="197"/>
                  </a:lnTo>
                  <a:lnTo>
                    <a:pt x="64" y="169"/>
                  </a:lnTo>
                  <a:lnTo>
                    <a:pt x="74" y="140"/>
                  </a:lnTo>
                  <a:lnTo>
                    <a:pt x="88" y="114"/>
                  </a:lnTo>
                  <a:lnTo>
                    <a:pt x="100" y="88"/>
                  </a:lnTo>
                  <a:lnTo>
                    <a:pt x="110" y="62"/>
                  </a:lnTo>
                  <a:lnTo>
                    <a:pt x="119" y="33"/>
                  </a:lnTo>
                  <a:lnTo>
                    <a:pt x="124" y="5"/>
                  </a:lnTo>
                  <a:lnTo>
                    <a:pt x="124" y="2"/>
                  </a:lnTo>
                  <a:lnTo>
                    <a:pt x="122" y="2"/>
                  </a:lnTo>
                  <a:lnTo>
                    <a:pt x="117" y="0"/>
                  </a:lnTo>
                  <a:lnTo>
                    <a:pt x="114" y="0"/>
                  </a:lnTo>
                  <a:lnTo>
                    <a:pt x="100" y="12"/>
                  </a:lnTo>
                  <a:lnTo>
                    <a:pt x="88" y="26"/>
                  </a:lnTo>
                  <a:lnTo>
                    <a:pt x="76" y="40"/>
                  </a:lnTo>
                  <a:lnTo>
                    <a:pt x="64" y="57"/>
                  </a:lnTo>
                  <a:lnTo>
                    <a:pt x="55" y="74"/>
                  </a:lnTo>
                  <a:lnTo>
                    <a:pt x="45" y="90"/>
                  </a:lnTo>
                  <a:lnTo>
                    <a:pt x="38" y="107"/>
                  </a:lnTo>
                  <a:lnTo>
                    <a:pt x="29" y="124"/>
                  </a:lnTo>
                  <a:lnTo>
                    <a:pt x="19" y="147"/>
                  </a:lnTo>
                  <a:lnTo>
                    <a:pt x="12" y="171"/>
                  </a:lnTo>
                  <a:lnTo>
                    <a:pt x="5" y="197"/>
                  </a:lnTo>
                  <a:lnTo>
                    <a:pt x="0" y="22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6" name="Freeform 10"/>
            <p:cNvSpPr>
              <a:spLocks/>
            </p:cNvSpPr>
            <p:nvPr/>
          </p:nvSpPr>
          <p:spPr bwMode="auto">
            <a:xfrm>
              <a:off x="1906" y="3726"/>
              <a:ext cx="1007" cy="559"/>
            </a:xfrm>
            <a:custGeom>
              <a:avLst/>
              <a:gdLst>
                <a:gd name="T0" fmla="*/ 9 w 1007"/>
                <a:gd name="T1" fmla="*/ 488 h 559"/>
                <a:gd name="T2" fmla="*/ 52 w 1007"/>
                <a:gd name="T3" fmla="*/ 535 h 559"/>
                <a:gd name="T4" fmla="*/ 102 w 1007"/>
                <a:gd name="T5" fmla="*/ 559 h 559"/>
                <a:gd name="T6" fmla="*/ 193 w 1007"/>
                <a:gd name="T7" fmla="*/ 557 h 559"/>
                <a:gd name="T8" fmla="*/ 278 w 1007"/>
                <a:gd name="T9" fmla="*/ 549 h 559"/>
                <a:gd name="T10" fmla="*/ 348 w 1007"/>
                <a:gd name="T11" fmla="*/ 542 h 559"/>
                <a:gd name="T12" fmla="*/ 383 w 1007"/>
                <a:gd name="T13" fmla="*/ 535 h 559"/>
                <a:gd name="T14" fmla="*/ 414 w 1007"/>
                <a:gd name="T15" fmla="*/ 528 h 559"/>
                <a:gd name="T16" fmla="*/ 495 w 1007"/>
                <a:gd name="T17" fmla="*/ 509 h 559"/>
                <a:gd name="T18" fmla="*/ 602 w 1007"/>
                <a:gd name="T19" fmla="*/ 490 h 559"/>
                <a:gd name="T20" fmla="*/ 709 w 1007"/>
                <a:gd name="T21" fmla="*/ 476 h 559"/>
                <a:gd name="T22" fmla="*/ 814 w 1007"/>
                <a:gd name="T23" fmla="*/ 459 h 559"/>
                <a:gd name="T24" fmla="*/ 909 w 1007"/>
                <a:gd name="T25" fmla="*/ 426 h 559"/>
                <a:gd name="T26" fmla="*/ 990 w 1007"/>
                <a:gd name="T27" fmla="*/ 364 h 559"/>
                <a:gd name="T28" fmla="*/ 1002 w 1007"/>
                <a:gd name="T29" fmla="*/ 257 h 559"/>
                <a:gd name="T30" fmla="*/ 990 w 1007"/>
                <a:gd name="T31" fmla="*/ 228 h 559"/>
                <a:gd name="T32" fmla="*/ 952 w 1007"/>
                <a:gd name="T33" fmla="*/ 159 h 559"/>
                <a:gd name="T34" fmla="*/ 928 w 1007"/>
                <a:gd name="T35" fmla="*/ 81 h 559"/>
                <a:gd name="T36" fmla="*/ 921 w 1007"/>
                <a:gd name="T37" fmla="*/ 59 h 559"/>
                <a:gd name="T38" fmla="*/ 816 w 1007"/>
                <a:gd name="T39" fmla="*/ 45 h 559"/>
                <a:gd name="T40" fmla="*/ 707 w 1007"/>
                <a:gd name="T41" fmla="*/ 35 h 559"/>
                <a:gd name="T42" fmla="*/ 636 w 1007"/>
                <a:gd name="T43" fmla="*/ 4 h 559"/>
                <a:gd name="T44" fmla="*/ 624 w 1007"/>
                <a:gd name="T45" fmla="*/ 0 h 559"/>
                <a:gd name="T46" fmla="*/ 609 w 1007"/>
                <a:gd name="T47" fmla="*/ 9 h 559"/>
                <a:gd name="T48" fmla="*/ 602 w 1007"/>
                <a:gd name="T49" fmla="*/ 28 h 559"/>
                <a:gd name="T50" fmla="*/ 607 w 1007"/>
                <a:gd name="T51" fmla="*/ 33 h 559"/>
                <a:gd name="T52" fmla="*/ 669 w 1007"/>
                <a:gd name="T53" fmla="*/ 71 h 559"/>
                <a:gd name="T54" fmla="*/ 726 w 1007"/>
                <a:gd name="T55" fmla="*/ 88 h 559"/>
                <a:gd name="T56" fmla="*/ 783 w 1007"/>
                <a:gd name="T57" fmla="*/ 102 h 559"/>
                <a:gd name="T58" fmla="*/ 824 w 1007"/>
                <a:gd name="T59" fmla="*/ 104 h 559"/>
                <a:gd name="T60" fmla="*/ 859 w 1007"/>
                <a:gd name="T61" fmla="*/ 107 h 559"/>
                <a:gd name="T62" fmla="*/ 900 w 1007"/>
                <a:gd name="T63" fmla="*/ 126 h 559"/>
                <a:gd name="T64" fmla="*/ 933 w 1007"/>
                <a:gd name="T65" fmla="*/ 192 h 559"/>
                <a:gd name="T66" fmla="*/ 952 w 1007"/>
                <a:gd name="T67" fmla="*/ 266 h 559"/>
                <a:gd name="T68" fmla="*/ 959 w 1007"/>
                <a:gd name="T69" fmla="*/ 304 h 559"/>
                <a:gd name="T70" fmla="*/ 957 w 1007"/>
                <a:gd name="T71" fmla="*/ 323 h 559"/>
                <a:gd name="T72" fmla="*/ 947 w 1007"/>
                <a:gd name="T73" fmla="*/ 338 h 559"/>
                <a:gd name="T74" fmla="*/ 905 w 1007"/>
                <a:gd name="T75" fmla="*/ 380 h 559"/>
                <a:gd name="T76" fmla="*/ 850 w 1007"/>
                <a:gd name="T77" fmla="*/ 409 h 559"/>
                <a:gd name="T78" fmla="*/ 802 w 1007"/>
                <a:gd name="T79" fmla="*/ 421 h 559"/>
                <a:gd name="T80" fmla="*/ 790 w 1007"/>
                <a:gd name="T81" fmla="*/ 423 h 559"/>
                <a:gd name="T82" fmla="*/ 671 w 1007"/>
                <a:gd name="T83" fmla="*/ 430 h 559"/>
                <a:gd name="T84" fmla="*/ 552 w 1007"/>
                <a:gd name="T85" fmla="*/ 449 h 559"/>
                <a:gd name="T86" fmla="*/ 431 w 1007"/>
                <a:gd name="T87" fmla="*/ 471 h 559"/>
                <a:gd name="T88" fmla="*/ 312 w 1007"/>
                <a:gd name="T89" fmla="*/ 480 h 559"/>
                <a:gd name="T90" fmla="*/ 193 w 1007"/>
                <a:gd name="T91" fmla="*/ 466 h 559"/>
                <a:gd name="T92" fmla="*/ 119 w 1007"/>
                <a:gd name="T93" fmla="*/ 438 h 559"/>
                <a:gd name="T94" fmla="*/ 93 w 1007"/>
                <a:gd name="T95" fmla="*/ 397 h 559"/>
                <a:gd name="T96" fmla="*/ 98 w 1007"/>
                <a:gd name="T97" fmla="*/ 357 h 559"/>
                <a:gd name="T98" fmla="*/ 71 w 1007"/>
                <a:gd name="T99" fmla="*/ 350 h 559"/>
                <a:gd name="T100" fmla="*/ 45 w 1007"/>
                <a:gd name="T101" fmla="*/ 366 h 559"/>
                <a:gd name="T102" fmla="*/ 19 w 1007"/>
                <a:gd name="T103" fmla="*/ 392 h 559"/>
                <a:gd name="T104" fmla="*/ 5 w 1007"/>
                <a:gd name="T105" fmla="*/ 42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7" h="559">
                  <a:moveTo>
                    <a:pt x="0" y="438"/>
                  </a:moveTo>
                  <a:lnTo>
                    <a:pt x="2" y="464"/>
                  </a:lnTo>
                  <a:lnTo>
                    <a:pt x="9" y="488"/>
                  </a:lnTo>
                  <a:lnTo>
                    <a:pt x="21" y="509"/>
                  </a:lnTo>
                  <a:lnTo>
                    <a:pt x="38" y="526"/>
                  </a:lnTo>
                  <a:lnTo>
                    <a:pt x="52" y="535"/>
                  </a:lnTo>
                  <a:lnTo>
                    <a:pt x="69" y="545"/>
                  </a:lnTo>
                  <a:lnTo>
                    <a:pt x="86" y="552"/>
                  </a:lnTo>
                  <a:lnTo>
                    <a:pt x="102" y="559"/>
                  </a:lnTo>
                  <a:lnTo>
                    <a:pt x="133" y="559"/>
                  </a:lnTo>
                  <a:lnTo>
                    <a:pt x="162" y="557"/>
                  </a:lnTo>
                  <a:lnTo>
                    <a:pt x="193" y="557"/>
                  </a:lnTo>
                  <a:lnTo>
                    <a:pt x="221" y="554"/>
                  </a:lnTo>
                  <a:lnTo>
                    <a:pt x="250" y="552"/>
                  </a:lnTo>
                  <a:lnTo>
                    <a:pt x="278" y="549"/>
                  </a:lnTo>
                  <a:lnTo>
                    <a:pt x="307" y="547"/>
                  </a:lnTo>
                  <a:lnTo>
                    <a:pt x="336" y="545"/>
                  </a:lnTo>
                  <a:lnTo>
                    <a:pt x="348" y="542"/>
                  </a:lnTo>
                  <a:lnTo>
                    <a:pt x="359" y="540"/>
                  </a:lnTo>
                  <a:lnTo>
                    <a:pt x="371" y="538"/>
                  </a:lnTo>
                  <a:lnTo>
                    <a:pt x="383" y="535"/>
                  </a:lnTo>
                  <a:lnTo>
                    <a:pt x="393" y="533"/>
                  </a:lnTo>
                  <a:lnTo>
                    <a:pt x="405" y="530"/>
                  </a:lnTo>
                  <a:lnTo>
                    <a:pt x="414" y="528"/>
                  </a:lnTo>
                  <a:lnTo>
                    <a:pt x="426" y="526"/>
                  </a:lnTo>
                  <a:lnTo>
                    <a:pt x="459" y="516"/>
                  </a:lnTo>
                  <a:lnTo>
                    <a:pt x="495" y="509"/>
                  </a:lnTo>
                  <a:lnTo>
                    <a:pt x="531" y="502"/>
                  </a:lnTo>
                  <a:lnTo>
                    <a:pt x="567" y="495"/>
                  </a:lnTo>
                  <a:lnTo>
                    <a:pt x="602" y="490"/>
                  </a:lnTo>
                  <a:lnTo>
                    <a:pt x="638" y="485"/>
                  </a:lnTo>
                  <a:lnTo>
                    <a:pt x="674" y="480"/>
                  </a:lnTo>
                  <a:lnTo>
                    <a:pt x="709" y="476"/>
                  </a:lnTo>
                  <a:lnTo>
                    <a:pt x="745" y="471"/>
                  </a:lnTo>
                  <a:lnTo>
                    <a:pt x="778" y="466"/>
                  </a:lnTo>
                  <a:lnTo>
                    <a:pt x="814" y="459"/>
                  </a:lnTo>
                  <a:lnTo>
                    <a:pt x="845" y="449"/>
                  </a:lnTo>
                  <a:lnTo>
                    <a:pt x="878" y="438"/>
                  </a:lnTo>
                  <a:lnTo>
                    <a:pt x="909" y="426"/>
                  </a:lnTo>
                  <a:lnTo>
                    <a:pt x="940" y="411"/>
                  </a:lnTo>
                  <a:lnTo>
                    <a:pt x="969" y="392"/>
                  </a:lnTo>
                  <a:lnTo>
                    <a:pt x="990" y="364"/>
                  </a:lnTo>
                  <a:lnTo>
                    <a:pt x="1005" y="328"/>
                  </a:lnTo>
                  <a:lnTo>
                    <a:pt x="1007" y="292"/>
                  </a:lnTo>
                  <a:lnTo>
                    <a:pt x="1002" y="257"/>
                  </a:lnTo>
                  <a:lnTo>
                    <a:pt x="997" y="247"/>
                  </a:lnTo>
                  <a:lnTo>
                    <a:pt x="993" y="238"/>
                  </a:lnTo>
                  <a:lnTo>
                    <a:pt x="990" y="228"/>
                  </a:lnTo>
                  <a:lnTo>
                    <a:pt x="988" y="219"/>
                  </a:lnTo>
                  <a:lnTo>
                    <a:pt x="969" y="190"/>
                  </a:lnTo>
                  <a:lnTo>
                    <a:pt x="952" y="159"/>
                  </a:lnTo>
                  <a:lnTo>
                    <a:pt x="940" y="126"/>
                  </a:lnTo>
                  <a:lnTo>
                    <a:pt x="928" y="90"/>
                  </a:lnTo>
                  <a:lnTo>
                    <a:pt x="928" y="81"/>
                  </a:lnTo>
                  <a:lnTo>
                    <a:pt x="926" y="73"/>
                  </a:lnTo>
                  <a:lnTo>
                    <a:pt x="921" y="66"/>
                  </a:lnTo>
                  <a:lnTo>
                    <a:pt x="921" y="59"/>
                  </a:lnTo>
                  <a:lnTo>
                    <a:pt x="888" y="50"/>
                  </a:lnTo>
                  <a:lnTo>
                    <a:pt x="852" y="45"/>
                  </a:lnTo>
                  <a:lnTo>
                    <a:pt x="816" y="45"/>
                  </a:lnTo>
                  <a:lnTo>
                    <a:pt x="778" y="42"/>
                  </a:lnTo>
                  <a:lnTo>
                    <a:pt x="743" y="40"/>
                  </a:lnTo>
                  <a:lnTo>
                    <a:pt x="707" y="35"/>
                  </a:lnTo>
                  <a:lnTo>
                    <a:pt x="674" y="23"/>
                  </a:lnTo>
                  <a:lnTo>
                    <a:pt x="643" y="4"/>
                  </a:lnTo>
                  <a:lnTo>
                    <a:pt x="636" y="4"/>
                  </a:lnTo>
                  <a:lnTo>
                    <a:pt x="631" y="4"/>
                  </a:lnTo>
                  <a:lnTo>
                    <a:pt x="626" y="2"/>
                  </a:lnTo>
                  <a:lnTo>
                    <a:pt x="624" y="0"/>
                  </a:lnTo>
                  <a:lnTo>
                    <a:pt x="619" y="2"/>
                  </a:lnTo>
                  <a:lnTo>
                    <a:pt x="614" y="4"/>
                  </a:lnTo>
                  <a:lnTo>
                    <a:pt x="609" y="9"/>
                  </a:lnTo>
                  <a:lnTo>
                    <a:pt x="607" y="14"/>
                  </a:lnTo>
                  <a:lnTo>
                    <a:pt x="602" y="26"/>
                  </a:lnTo>
                  <a:lnTo>
                    <a:pt x="602" y="28"/>
                  </a:lnTo>
                  <a:lnTo>
                    <a:pt x="605" y="28"/>
                  </a:lnTo>
                  <a:lnTo>
                    <a:pt x="605" y="31"/>
                  </a:lnTo>
                  <a:lnTo>
                    <a:pt x="607" y="33"/>
                  </a:lnTo>
                  <a:lnTo>
                    <a:pt x="633" y="59"/>
                  </a:lnTo>
                  <a:lnTo>
                    <a:pt x="652" y="66"/>
                  </a:lnTo>
                  <a:lnTo>
                    <a:pt x="669" y="71"/>
                  </a:lnTo>
                  <a:lnTo>
                    <a:pt x="688" y="78"/>
                  </a:lnTo>
                  <a:lnTo>
                    <a:pt x="707" y="83"/>
                  </a:lnTo>
                  <a:lnTo>
                    <a:pt x="726" y="88"/>
                  </a:lnTo>
                  <a:lnTo>
                    <a:pt x="745" y="92"/>
                  </a:lnTo>
                  <a:lnTo>
                    <a:pt x="764" y="97"/>
                  </a:lnTo>
                  <a:lnTo>
                    <a:pt x="783" y="102"/>
                  </a:lnTo>
                  <a:lnTo>
                    <a:pt x="797" y="104"/>
                  </a:lnTo>
                  <a:lnTo>
                    <a:pt x="809" y="104"/>
                  </a:lnTo>
                  <a:lnTo>
                    <a:pt x="824" y="104"/>
                  </a:lnTo>
                  <a:lnTo>
                    <a:pt x="836" y="104"/>
                  </a:lnTo>
                  <a:lnTo>
                    <a:pt x="847" y="107"/>
                  </a:lnTo>
                  <a:lnTo>
                    <a:pt x="859" y="107"/>
                  </a:lnTo>
                  <a:lnTo>
                    <a:pt x="874" y="107"/>
                  </a:lnTo>
                  <a:lnTo>
                    <a:pt x="886" y="109"/>
                  </a:lnTo>
                  <a:lnTo>
                    <a:pt x="900" y="126"/>
                  </a:lnTo>
                  <a:lnTo>
                    <a:pt x="912" y="147"/>
                  </a:lnTo>
                  <a:lnTo>
                    <a:pt x="924" y="169"/>
                  </a:lnTo>
                  <a:lnTo>
                    <a:pt x="933" y="192"/>
                  </a:lnTo>
                  <a:lnTo>
                    <a:pt x="940" y="219"/>
                  </a:lnTo>
                  <a:lnTo>
                    <a:pt x="947" y="242"/>
                  </a:lnTo>
                  <a:lnTo>
                    <a:pt x="952" y="266"/>
                  </a:lnTo>
                  <a:lnTo>
                    <a:pt x="959" y="290"/>
                  </a:lnTo>
                  <a:lnTo>
                    <a:pt x="959" y="297"/>
                  </a:lnTo>
                  <a:lnTo>
                    <a:pt x="959" y="304"/>
                  </a:lnTo>
                  <a:lnTo>
                    <a:pt x="959" y="311"/>
                  </a:lnTo>
                  <a:lnTo>
                    <a:pt x="959" y="319"/>
                  </a:lnTo>
                  <a:lnTo>
                    <a:pt x="957" y="323"/>
                  </a:lnTo>
                  <a:lnTo>
                    <a:pt x="955" y="328"/>
                  </a:lnTo>
                  <a:lnTo>
                    <a:pt x="950" y="330"/>
                  </a:lnTo>
                  <a:lnTo>
                    <a:pt x="947" y="338"/>
                  </a:lnTo>
                  <a:lnTo>
                    <a:pt x="936" y="354"/>
                  </a:lnTo>
                  <a:lnTo>
                    <a:pt x="921" y="366"/>
                  </a:lnTo>
                  <a:lnTo>
                    <a:pt x="905" y="380"/>
                  </a:lnTo>
                  <a:lnTo>
                    <a:pt x="888" y="392"/>
                  </a:lnTo>
                  <a:lnTo>
                    <a:pt x="871" y="402"/>
                  </a:lnTo>
                  <a:lnTo>
                    <a:pt x="850" y="409"/>
                  </a:lnTo>
                  <a:lnTo>
                    <a:pt x="828" y="414"/>
                  </a:lnTo>
                  <a:lnTo>
                    <a:pt x="805" y="419"/>
                  </a:lnTo>
                  <a:lnTo>
                    <a:pt x="802" y="421"/>
                  </a:lnTo>
                  <a:lnTo>
                    <a:pt x="797" y="423"/>
                  </a:lnTo>
                  <a:lnTo>
                    <a:pt x="795" y="423"/>
                  </a:lnTo>
                  <a:lnTo>
                    <a:pt x="790" y="423"/>
                  </a:lnTo>
                  <a:lnTo>
                    <a:pt x="750" y="423"/>
                  </a:lnTo>
                  <a:lnTo>
                    <a:pt x="712" y="426"/>
                  </a:lnTo>
                  <a:lnTo>
                    <a:pt x="671" y="430"/>
                  </a:lnTo>
                  <a:lnTo>
                    <a:pt x="631" y="438"/>
                  </a:lnTo>
                  <a:lnTo>
                    <a:pt x="590" y="442"/>
                  </a:lnTo>
                  <a:lnTo>
                    <a:pt x="552" y="449"/>
                  </a:lnTo>
                  <a:lnTo>
                    <a:pt x="512" y="457"/>
                  </a:lnTo>
                  <a:lnTo>
                    <a:pt x="471" y="464"/>
                  </a:lnTo>
                  <a:lnTo>
                    <a:pt x="431" y="471"/>
                  </a:lnTo>
                  <a:lnTo>
                    <a:pt x="390" y="476"/>
                  </a:lnTo>
                  <a:lnTo>
                    <a:pt x="352" y="478"/>
                  </a:lnTo>
                  <a:lnTo>
                    <a:pt x="312" y="480"/>
                  </a:lnTo>
                  <a:lnTo>
                    <a:pt x="271" y="478"/>
                  </a:lnTo>
                  <a:lnTo>
                    <a:pt x="231" y="473"/>
                  </a:lnTo>
                  <a:lnTo>
                    <a:pt x="193" y="466"/>
                  </a:lnTo>
                  <a:lnTo>
                    <a:pt x="152" y="454"/>
                  </a:lnTo>
                  <a:lnTo>
                    <a:pt x="136" y="447"/>
                  </a:lnTo>
                  <a:lnTo>
                    <a:pt x="119" y="438"/>
                  </a:lnTo>
                  <a:lnTo>
                    <a:pt x="105" y="426"/>
                  </a:lnTo>
                  <a:lnTo>
                    <a:pt x="95" y="411"/>
                  </a:lnTo>
                  <a:lnTo>
                    <a:pt x="93" y="397"/>
                  </a:lnTo>
                  <a:lnTo>
                    <a:pt x="93" y="383"/>
                  </a:lnTo>
                  <a:lnTo>
                    <a:pt x="95" y="371"/>
                  </a:lnTo>
                  <a:lnTo>
                    <a:pt x="98" y="357"/>
                  </a:lnTo>
                  <a:lnTo>
                    <a:pt x="93" y="345"/>
                  </a:lnTo>
                  <a:lnTo>
                    <a:pt x="81" y="345"/>
                  </a:lnTo>
                  <a:lnTo>
                    <a:pt x="71" y="350"/>
                  </a:lnTo>
                  <a:lnTo>
                    <a:pt x="62" y="354"/>
                  </a:lnTo>
                  <a:lnTo>
                    <a:pt x="52" y="359"/>
                  </a:lnTo>
                  <a:lnTo>
                    <a:pt x="45" y="366"/>
                  </a:lnTo>
                  <a:lnTo>
                    <a:pt x="36" y="376"/>
                  </a:lnTo>
                  <a:lnTo>
                    <a:pt x="29" y="383"/>
                  </a:lnTo>
                  <a:lnTo>
                    <a:pt x="19" y="392"/>
                  </a:lnTo>
                  <a:lnTo>
                    <a:pt x="12" y="404"/>
                  </a:lnTo>
                  <a:lnTo>
                    <a:pt x="9" y="416"/>
                  </a:lnTo>
                  <a:lnTo>
                    <a:pt x="5" y="426"/>
                  </a:lnTo>
                  <a:lnTo>
                    <a:pt x="0" y="4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7" name="Freeform 11"/>
            <p:cNvSpPr>
              <a:spLocks/>
            </p:cNvSpPr>
            <p:nvPr/>
          </p:nvSpPr>
          <p:spPr bwMode="auto">
            <a:xfrm>
              <a:off x="1963" y="1214"/>
              <a:ext cx="664" cy="888"/>
            </a:xfrm>
            <a:custGeom>
              <a:avLst/>
              <a:gdLst>
                <a:gd name="T0" fmla="*/ 2 w 664"/>
                <a:gd name="T1" fmla="*/ 831 h 888"/>
                <a:gd name="T2" fmla="*/ 29 w 664"/>
                <a:gd name="T3" fmla="*/ 838 h 888"/>
                <a:gd name="T4" fmla="*/ 98 w 664"/>
                <a:gd name="T5" fmla="*/ 831 h 888"/>
                <a:gd name="T6" fmla="*/ 167 w 664"/>
                <a:gd name="T7" fmla="*/ 831 h 888"/>
                <a:gd name="T8" fmla="*/ 207 w 664"/>
                <a:gd name="T9" fmla="*/ 836 h 888"/>
                <a:gd name="T10" fmla="*/ 238 w 664"/>
                <a:gd name="T11" fmla="*/ 843 h 888"/>
                <a:gd name="T12" fmla="*/ 269 w 664"/>
                <a:gd name="T13" fmla="*/ 848 h 888"/>
                <a:gd name="T14" fmla="*/ 298 w 664"/>
                <a:gd name="T15" fmla="*/ 859 h 888"/>
                <a:gd name="T16" fmla="*/ 367 w 664"/>
                <a:gd name="T17" fmla="*/ 886 h 888"/>
                <a:gd name="T18" fmla="*/ 433 w 664"/>
                <a:gd name="T19" fmla="*/ 817 h 888"/>
                <a:gd name="T20" fmla="*/ 486 w 664"/>
                <a:gd name="T21" fmla="*/ 755 h 888"/>
                <a:gd name="T22" fmla="*/ 550 w 664"/>
                <a:gd name="T23" fmla="*/ 712 h 888"/>
                <a:gd name="T24" fmla="*/ 655 w 664"/>
                <a:gd name="T25" fmla="*/ 526 h 888"/>
                <a:gd name="T26" fmla="*/ 662 w 664"/>
                <a:gd name="T27" fmla="*/ 464 h 888"/>
                <a:gd name="T28" fmla="*/ 648 w 664"/>
                <a:gd name="T29" fmla="*/ 464 h 888"/>
                <a:gd name="T30" fmla="*/ 612 w 664"/>
                <a:gd name="T31" fmla="*/ 531 h 888"/>
                <a:gd name="T32" fmla="*/ 564 w 664"/>
                <a:gd name="T33" fmla="*/ 602 h 888"/>
                <a:gd name="T34" fmla="*/ 517 w 664"/>
                <a:gd name="T35" fmla="*/ 667 h 888"/>
                <a:gd name="T36" fmla="*/ 495 w 664"/>
                <a:gd name="T37" fmla="*/ 695 h 888"/>
                <a:gd name="T38" fmla="*/ 450 w 664"/>
                <a:gd name="T39" fmla="*/ 738 h 888"/>
                <a:gd name="T40" fmla="*/ 417 w 664"/>
                <a:gd name="T41" fmla="*/ 781 h 888"/>
                <a:gd name="T42" fmla="*/ 410 w 664"/>
                <a:gd name="T43" fmla="*/ 786 h 888"/>
                <a:gd name="T44" fmla="*/ 381 w 664"/>
                <a:gd name="T45" fmla="*/ 819 h 888"/>
                <a:gd name="T46" fmla="*/ 331 w 664"/>
                <a:gd name="T47" fmla="*/ 826 h 888"/>
                <a:gd name="T48" fmla="*/ 279 w 664"/>
                <a:gd name="T49" fmla="*/ 817 h 888"/>
                <a:gd name="T50" fmla="*/ 229 w 664"/>
                <a:gd name="T51" fmla="*/ 809 h 888"/>
                <a:gd name="T52" fmla="*/ 155 w 664"/>
                <a:gd name="T53" fmla="*/ 805 h 888"/>
                <a:gd name="T54" fmla="*/ 83 w 664"/>
                <a:gd name="T55" fmla="*/ 807 h 888"/>
                <a:gd name="T56" fmla="*/ 36 w 664"/>
                <a:gd name="T57" fmla="*/ 800 h 888"/>
                <a:gd name="T58" fmla="*/ 62 w 664"/>
                <a:gd name="T59" fmla="*/ 759 h 888"/>
                <a:gd name="T60" fmla="*/ 69 w 664"/>
                <a:gd name="T61" fmla="*/ 757 h 888"/>
                <a:gd name="T62" fmla="*/ 105 w 664"/>
                <a:gd name="T63" fmla="*/ 686 h 888"/>
                <a:gd name="T64" fmla="*/ 157 w 664"/>
                <a:gd name="T65" fmla="*/ 564 h 888"/>
                <a:gd name="T66" fmla="*/ 210 w 664"/>
                <a:gd name="T67" fmla="*/ 438 h 888"/>
                <a:gd name="T68" fmla="*/ 241 w 664"/>
                <a:gd name="T69" fmla="*/ 329 h 888"/>
                <a:gd name="T70" fmla="*/ 250 w 664"/>
                <a:gd name="T71" fmla="*/ 271 h 888"/>
                <a:gd name="T72" fmla="*/ 267 w 664"/>
                <a:gd name="T73" fmla="*/ 171 h 888"/>
                <a:gd name="T74" fmla="*/ 267 w 664"/>
                <a:gd name="T75" fmla="*/ 107 h 888"/>
                <a:gd name="T76" fmla="*/ 267 w 664"/>
                <a:gd name="T77" fmla="*/ 60 h 888"/>
                <a:gd name="T78" fmla="*/ 269 w 664"/>
                <a:gd name="T79" fmla="*/ 5 h 888"/>
                <a:gd name="T80" fmla="*/ 262 w 664"/>
                <a:gd name="T81" fmla="*/ 0 h 888"/>
                <a:gd name="T82" fmla="*/ 207 w 664"/>
                <a:gd name="T83" fmla="*/ 110 h 888"/>
                <a:gd name="T84" fmla="*/ 174 w 664"/>
                <a:gd name="T85" fmla="*/ 395 h 888"/>
                <a:gd name="T86" fmla="*/ 155 w 664"/>
                <a:gd name="T87" fmla="*/ 469 h 888"/>
                <a:gd name="T88" fmla="*/ 122 w 664"/>
                <a:gd name="T89" fmla="*/ 576 h 888"/>
                <a:gd name="T90" fmla="*/ 72 w 664"/>
                <a:gd name="T91" fmla="*/ 683 h 888"/>
                <a:gd name="T92" fmla="*/ 31 w 664"/>
                <a:gd name="T93" fmla="*/ 755 h 888"/>
                <a:gd name="T94" fmla="*/ 7 w 664"/>
                <a:gd name="T95" fmla="*/ 80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4" h="888">
                  <a:moveTo>
                    <a:pt x="0" y="826"/>
                  </a:moveTo>
                  <a:lnTo>
                    <a:pt x="0" y="829"/>
                  </a:lnTo>
                  <a:lnTo>
                    <a:pt x="2" y="831"/>
                  </a:lnTo>
                  <a:lnTo>
                    <a:pt x="5" y="833"/>
                  </a:lnTo>
                  <a:lnTo>
                    <a:pt x="7" y="838"/>
                  </a:lnTo>
                  <a:lnTo>
                    <a:pt x="29" y="838"/>
                  </a:lnTo>
                  <a:lnTo>
                    <a:pt x="52" y="838"/>
                  </a:lnTo>
                  <a:lnTo>
                    <a:pt x="76" y="833"/>
                  </a:lnTo>
                  <a:lnTo>
                    <a:pt x="98" y="831"/>
                  </a:lnTo>
                  <a:lnTo>
                    <a:pt x="122" y="829"/>
                  </a:lnTo>
                  <a:lnTo>
                    <a:pt x="145" y="829"/>
                  </a:lnTo>
                  <a:lnTo>
                    <a:pt x="167" y="831"/>
                  </a:lnTo>
                  <a:lnTo>
                    <a:pt x="188" y="836"/>
                  </a:lnTo>
                  <a:lnTo>
                    <a:pt x="198" y="836"/>
                  </a:lnTo>
                  <a:lnTo>
                    <a:pt x="207" y="836"/>
                  </a:lnTo>
                  <a:lnTo>
                    <a:pt x="217" y="838"/>
                  </a:lnTo>
                  <a:lnTo>
                    <a:pt x="229" y="840"/>
                  </a:lnTo>
                  <a:lnTo>
                    <a:pt x="238" y="843"/>
                  </a:lnTo>
                  <a:lnTo>
                    <a:pt x="248" y="843"/>
                  </a:lnTo>
                  <a:lnTo>
                    <a:pt x="260" y="845"/>
                  </a:lnTo>
                  <a:lnTo>
                    <a:pt x="269" y="848"/>
                  </a:lnTo>
                  <a:lnTo>
                    <a:pt x="279" y="852"/>
                  </a:lnTo>
                  <a:lnTo>
                    <a:pt x="288" y="857"/>
                  </a:lnTo>
                  <a:lnTo>
                    <a:pt x="298" y="859"/>
                  </a:lnTo>
                  <a:lnTo>
                    <a:pt x="307" y="864"/>
                  </a:lnTo>
                  <a:lnTo>
                    <a:pt x="338" y="888"/>
                  </a:lnTo>
                  <a:lnTo>
                    <a:pt x="367" y="886"/>
                  </a:lnTo>
                  <a:lnTo>
                    <a:pt x="402" y="857"/>
                  </a:lnTo>
                  <a:lnTo>
                    <a:pt x="419" y="836"/>
                  </a:lnTo>
                  <a:lnTo>
                    <a:pt x="433" y="817"/>
                  </a:lnTo>
                  <a:lnTo>
                    <a:pt x="450" y="795"/>
                  </a:lnTo>
                  <a:lnTo>
                    <a:pt x="467" y="774"/>
                  </a:lnTo>
                  <a:lnTo>
                    <a:pt x="486" y="755"/>
                  </a:lnTo>
                  <a:lnTo>
                    <a:pt x="505" y="738"/>
                  </a:lnTo>
                  <a:lnTo>
                    <a:pt x="526" y="724"/>
                  </a:lnTo>
                  <a:lnTo>
                    <a:pt x="550" y="712"/>
                  </a:lnTo>
                  <a:lnTo>
                    <a:pt x="636" y="586"/>
                  </a:lnTo>
                  <a:lnTo>
                    <a:pt x="643" y="557"/>
                  </a:lnTo>
                  <a:lnTo>
                    <a:pt x="655" y="526"/>
                  </a:lnTo>
                  <a:lnTo>
                    <a:pt x="664" y="498"/>
                  </a:lnTo>
                  <a:lnTo>
                    <a:pt x="664" y="467"/>
                  </a:lnTo>
                  <a:lnTo>
                    <a:pt x="662" y="464"/>
                  </a:lnTo>
                  <a:lnTo>
                    <a:pt x="657" y="462"/>
                  </a:lnTo>
                  <a:lnTo>
                    <a:pt x="652" y="462"/>
                  </a:lnTo>
                  <a:lnTo>
                    <a:pt x="648" y="464"/>
                  </a:lnTo>
                  <a:lnTo>
                    <a:pt x="633" y="481"/>
                  </a:lnTo>
                  <a:lnTo>
                    <a:pt x="624" y="507"/>
                  </a:lnTo>
                  <a:lnTo>
                    <a:pt x="612" y="531"/>
                  </a:lnTo>
                  <a:lnTo>
                    <a:pt x="595" y="555"/>
                  </a:lnTo>
                  <a:lnTo>
                    <a:pt x="583" y="581"/>
                  </a:lnTo>
                  <a:lnTo>
                    <a:pt x="564" y="602"/>
                  </a:lnTo>
                  <a:lnTo>
                    <a:pt x="548" y="624"/>
                  </a:lnTo>
                  <a:lnTo>
                    <a:pt x="533" y="645"/>
                  </a:lnTo>
                  <a:lnTo>
                    <a:pt x="517" y="667"/>
                  </a:lnTo>
                  <a:lnTo>
                    <a:pt x="510" y="676"/>
                  </a:lnTo>
                  <a:lnTo>
                    <a:pt x="502" y="686"/>
                  </a:lnTo>
                  <a:lnTo>
                    <a:pt x="495" y="695"/>
                  </a:lnTo>
                  <a:lnTo>
                    <a:pt x="488" y="705"/>
                  </a:lnTo>
                  <a:lnTo>
                    <a:pt x="469" y="721"/>
                  </a:lnTo>
                  <a:lnTo>
                    <a:pt x="450" y="738"/>
                  </a:lnTo>
                  <a:lnTo>
                    <a:pt x="433" y="757"/>
                  </a:lnTo>
                  <a:lnTo>
                    <a:pt x="419" y="779"/>
                  </a:lnTo>
                  <a:lnTo>
                    <a:pt x="417" y="781"/>
                  </a:lnTo>
                  <a:lnTo>
                    <a:pt x="414" y="781"/>
                  </a:lnTo>
                  <a:lnTo>
                    <a:pt x="412" y="783"/>
                  </a:lnTo>
                  <a:lnTo>
                    <a:pt x="410" y="786"/>
                  </a:lnTo>
                  <a:lnTo>
                    <a:pt x="402" y="798"/>
                  </a:lnTo>
                  <a:lnTo>
                    <a:pt x="393" y="809"/>
                  </a:lnTo>
                  <a:lnTo>
                    <a:pt x="381" y="819"/>
                  </a:lnTo>
                  <a:lnTo>
                    <a:pt x="367" y="829"/>
                  </a:lnTo>
                  <a:lnTo>
                    <a:pt x="348" y="829"/>
                  </a:lnTo>
                  <a:lnTo>
                    <a:pt x="331" y="826"/>
                  </a:lnTo>
                  <a:lnTo>
                    <a:pt x="312" y="821"/>
                  </a:lnTo>
                  <a:lnTo>
                    <a:pt x="295" y="819"/>
                  </a:lnTo>
                  <a:lnTo>
                    <a:pt x="279" y="817"/>
                  </a:lnTo>
                  <a:lnTo>
                    <a:pt x="262" y="812"/>
                  </a:lnTo>
                  <a:lnTo>
                    <a:pt x="245" y="809"/>
                  </a:lnTo>
                  <a:lnTo>
                    <a:pt x="229" y="809"/>
                  </a:lnTo>
                  <a:lnTo>
                    <a:pt x="205" y="807"/>
                  </a:lnTo>
                  <a:lnTo>
                    <a:pt x="179" y="805"/>
                  </a:lnTo>
                  <a:lnTo>
                    <a:pt x="155" y="805"/>
                  </a:lnTo>
                  <a:lnTo>
                    <a:pt x="131" y="802"/>
                  </a:lnTo>
                  <a:lnTo>
                    <a:pt x="107" y="805"/>
                  </a:lnTo>
                  <a:lnTo>
                    <a:pt x="83" y="807"/>
                  </a:lnTo>
                  <a:lnTo>
                    <a:pt x="60" y="809"/>
                  </a:lnTo>
                  <a:lnTo>
                    <a:pt x="36" y="817"/>
                  </a:lnTo>
                  <a:lnTo>
                    <a:pt x="36" y="800"/>
                  </a:lnTo>
                  <a:lnTo>
                    <a:pt x="43" y="786"/>
                  </a:lnTo>
                  <a:lnTo>
                    <a:pt x="52" y="771"/>
                  </a:lnTo>
                  <a:lnTo>
                    <a:pt x="62" y="759"/>
                  </a:lnTo>
                  <a:lnTo>
                    <a:pt x="67" y="757"/>
                  </a:lnTo>
                  <a:lnTo>
                    <a:pt x="69" y="757"/>
                  </a:lnTo>
                  <a:lnTo>
                    <a:pt x="69" y="757"/>
                  </a:lnTo>
                  <a:lnTo>
                    <a:pt x="72" y="755"/>
                  </a:lnTo>
                  <a:lnTo>
                    <a:pt x="88" y="712"/>
                  </a:lnTo>
                  <a:lnTo>
                    <a:pt x="105" y="686"/>
                  </a:lnTo>
                  <a:lnTo>
                    <a:pt x="122" y="645"/>
                  </a:lnTo>
                  <a:lnTo>
                    <a:pt x="141" y="605"/>
                  </a:lnTo>
                  <a:lnTo>
                    <a:pt x="157" y="564"/>
                  </a:lnTo>
                  <a:lnTo>
                    <a:pt x="176" y="524"/>
                  </a:lnTo>
                  <a:lnTo>
                    <a:pt x="193" y="481"/>
                  </a:lnTo>
                  <a:lnTo>
                    <a:pt x="210" y="438"/>
                  </a:lnTo>
                  <a:lnTo>
                    <a:pt x="224" y="395"/>
                  </a:lnTo>
                  <a:lnTo>
                    <a:pt x="236" y="350"/>
                  </a:lnTo>
                  <a:lnTo>
                    <a:pt x="241" y="329"/>
                  </a:lnTo>
                  <a:lnTo>
                    <a:pt x="243" y="310"/>
                  </a:lnTo>
                  <a:lnTo>
                    <a:pt x="245" y="291"/>
                  </a:lnTo>
                  <a:lnTo>
                    <a:pt x="250" y="271"/>
                  </a:lnTo>
                  <a:lnTo>
                    <a:pt x="255" y="238"/>
                  </a:lnTo>
                  <a:lnTo>
                    <a:pt x="262" y="205"/>
                  </a:lnTo>
                  <a:lnTo>
                    <a:pt x="267" y="171"/>
                  </a:lnTo>
                  <a:lnTo>
                    <a:pt x="267" y="138"/>
                  </a:lnTo>
                  <a:lnTo>
                    <a:pt x="267" y="121"/>
                  </a:lnTo>
                  <a:lnTo>
                    <a:pt x="267" y="107"/>
                  </a:lnTo>
                  <a:lnTo>
                    <a:pt x="267" y="93"/>
                  </a:lnTo>
                  <a:lnTo>
                    <a:pt x="267" y="79"/>
                  </a:lnTo>
                  <a:lnTo>
                    <a:pt x="267" y="60"/>
                  </a:lnTo>
                  <a:lnTo>
                    <a:pt x="269" y="41"/>
                  </a:lnTo>
                  <a:lnTo>
                    <a:pt x="269" y="24"/>
                  </a:lnTo>
                  <a:lnTo>
                    <a:pt x="269" y="5"/>
                  </a:lnTo>
                  <a:lnTo>
                    <a:pt x="269" y="2"/>
                  </a:lnTo>
                  <a:lnTo>
                    <a:pt x="264" y="2"/>
                  </a:lnTo>
                  <a:lnTo>
                    <a:pt x="262" y="0"/>
                  </a:lnTo>
                  <a:lnTo>
                    <a:pt x="257" y="0"/>
                  </a:lnTo>
                  <a:lnTo>
                    <a:pt x="212" y="19"/>
                  </a:lnTo>
                  <a:lnTo>
                    <a:pt x="207" y="110"/>
                  </a:lnTo>
                  <a:lnTo>
                    <a:pt x="210" y="205"/>
                  </a:lnTo>
                  <a:lnTo>
                    <a:pt x="202" y="300"/>
                  </a:lnTo>
                  <a:lnTo>
                    <a:pt x="174" y="395"/>
                  </a:lnTo>
                  <a:lnTo>
                    <a:pt x="171" y="419"/>
                  </a:lnTo>
                  <a:lnTo>
                    <a:pt x="164" y="445"/>
                  </a:lnTo>
                  <a:lnTo>
                    <a:pt x="155" y="469"/>
                  </a:lnTo>
                  <a:lnTo>
                    <a:pt x="150" y="490"/>
                  </a:lnTo>
                  <a:lnTo>
                    <a:pt x="136" y="533"/>
                  </a:lnTo>
                  <a:lnTo>
                    <a:pt x="122" y="576"/>
                  </a:lnTo>
                  <a:lnTo>
                    <a:pt x="105" y="617"/>
                  </a:lnTo>
                  <a:lnTo>
                    <a:pt x="86" y="657"/>
                  </a:lnTo>
                  <a:lnTo>
                    <a:pt x="72" y="683"/>
                  </a:lnTo>
                  <a:lnTo>
                    <a:pt x="57" y="707"/>
                  </a:lnTo>
                  <a:lnTo>
                    <a:pt x="43" y="731"/>
                  </a:lnTo>
                  <a:lnTo>
                    <a:pt x="31" y="755"/>
                  </a:lnTo>
                  <a:lnTo>
                    <a:pt x="22" y="771"/>
                  </a:lnTo>
                  <a:lnTo>
                    <a:pt x="14" y="788"/>
                  </a:lnTo>
                  <a:lnTo>
                    <a:pt x="7" y="807"/>
                  </a:lnTo>
                  <a:lnTo>
                    <a:pt x="0" y="826"/>
                  </a:lnTo>
                  <a:lnTo>
                    <a:pt x="0" y="82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8" name="Freeform 12"/>
            <p:cNvSpPr>
              <a:spLocks/>
            </p:cNvSpPr>
            <p:nvPr/>
          </p:nvSpPr>
          <p:spPr bwMode="auto">
            <a:xfrm>
              <a:off x="2004" y="1043"/>
              <a:ext cx="183" cy="140"/>
            </a:xfrm>
            <a:custGeom>
              <a:avLst/>
              <a:gdLst>
                <a:gd name="T0" fmla="*/ 2 w 183"/>
                <a:gd name="T1" fmla="*/ 14 h 140"/>
                <a:gd name="T2" fmla="*/ 16 w 183"/>
                <a:gd name="T3" fmla="*/ 21 h 140"/>
                <a:gd name="T4" fmla="*/ 31 w 183"/>
                <a:gd name="T5" fmla="*/ 26 h 140"/>
                <a:gd name="T6" fmla="*/ 45 w 183"/>
                <a:gd name="T7" fmla="*/ 31 h 140"/>
                <a:gd name="T8" fmla="*/ 59 w 183"/>
                <a:gd name="T9" fmla="*/ 35 h 140"/>
                <a:gd name="T10" fmla="*/ 73 w 183"/>
                <a:gd name="T11" fmla="*/ 47 h 140"/>
                <a:gd name="T12" fmla="*/ 88 w 183"/>
                <a:gd name="T13" fmla="*/ 57 h 140"/>
                <a:gd name="T14" fmla="*/ 100 w 183"/>
                <a:gd name="T15" fmla="*/ 69 h 140"/>
                <a:gd name="T16" fmla="*/ 114 w 183"/>
                <a:gd name="T17" fmla="*/ 81 h 140"/>
                <a:gd name="T18" fmla="*/ 126 w 183"/>
                <a:gd name="T19" fmla="*/ 93 h 140"/>
                <a:gd name="T20" fmla="*/ 138 w 183"/>
                <a:gd name="T21" fmla="*/ 107 h 140"/>
                <a:gd name="T22" fmla="*/ 150 w 183"/>
                <a:gd name="T23" fmla="*/ 121 h 140"/>
                <a:gd name="T24" fmla="*/ 157 w 183"/>
                <a:gd name="T25" fmla="*/ 135 h 140"/>
                <a:gd name="T26" fmla="*/ 159 w 183"/>
                <a:gd name="T27" fmla="*/ 135 h 140"/>
                <a:gd name="T28" fmla="*/ 159 w 183"/>
                <a:gd name="T29" fmla="*/ 135 h 140"/>
                <a:gd name="T30" fmla="*/ 159 w 183"/>
                <a:gd name="T31" fmla="*/ 138 h 140"/>
                <a:gd name="T32" fmla="*/ 161 w 183"/>
                <a:gd name="T33" fmla="*/ 140 h 140"/>
                <a:gd name="T34" fmla="*/ 164 w 183"/>
                <a:gd name="T35" fmla="*/ 140 h 140"/>
                <a:gd name="T36" fmla="*/ 169 w 183"/>
                <a:gd name="T37" fmla="*/ 140 h 140"/>
                <a:gd name="T38" fmla="*/ 173 w 183"/>
                <a:gd name="T39" fmla="*/ 140 h 140"/>
                <a:gd name="T40" fmla="*/ 178 w 183"/>
                <a:gd name="T41" fmla="*/ 140 h 140"/>
                <a:gd name="T42" fmla="*/ 183 w 183"/>
                <a:gd name="T43" fmla="*/ 123 h 140"/>
                <a:gd name="T44" fmla="*/ 180 w 183"/>
                <a:gd name="T45" fmla="*/ 107 h 140"/>
                <a:gd name="T46" fmla="*/ 173 w 183"/>
                <a:gd name="T47" fmla="*/ 90 h 140"/>
                <a:gd name="T48" fmla="*/ 164 w 183"/>
                <a:gd name="T49" fmla="*/ 76 h 140"/>
                <a:gd name="T50" fmla="*/ 154 w 183"/>
                <a:gd name="T51" fmla="*/ 64 h 140"/>
                <a:gd name="T52" fmla="*/ 142 w 183"/>
                <a:gd name="T53" fmla="*/ 52 h 140"/>
                <a:gd name="T54" fmla="*/ 133 w 183"/>
                <a:gd name="T55" fmla="*/ 40 h 140"/>
                <a:gd name="T56" fmla="*/ 121 w 183"/>
                <a:gd name="T57" fmla="*/ 31 h 140"/>
                <a:gd name="T58" fmla="*/ 109 w 183"/>
                <a:gd name="T59" fmla="*/ 21 h 140"/>
                <a:gd name="T60" fmla="*/ 95 w 183"/>
                <a:gd name="T61" fmla="*/ 12 h 140"/>
                <a:gd name="T62" fmla="*/ 83 w 183"/>
                <a:gd name="T63" fmla="*/ 4 h 140"/>
                <a:gd name="T64" fmla="*/ 69 w 183"/>
                <a:gd name="T65" fmla="*/ 0 h 140"/>
                <a:gd name="T66" fmla="*/ 50 w 183"/>
                <a:gd name="T67" fmla="*/ 0 h 140"/>
                <a:gd name="T68" fmla="*/ 31 w 183"/>
                <a:gd name="T69" fmla="*/ 0 h 140"/>
                <a:gd name="T70" fmla="*/ 14 w 183"/>
                <a:gd name="T71" fmla="*/ 4 h 140"/>
                <a:gd name="T72" fmla="*/ 0 w 183"/>
                <a:gd name="T73" fmla="*/ 12 h 140"/>
                <a:gd name="T74" fmla="*/ 2 w 183"/>
                <a:gd name="T7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140">
                  <a:moveTo>
                    <a:pt x="2" y="14"/>
                  </a:moveTo>
                  <a:lnTo>
                    <a:pt x="16" y="21"/>
                  </a:lnTo>
                  <a:lnTo>
                    <a:pt x="31" y="26"/>
                  </a:lnTo>
                  <a:lnTo>
                    <a:pt x="45" y="31"/>
                  </a:lnTo>
                  <a:lnTo>
                    <a:pt x="59" y="35"/>
                  </a:lnTo>
                  <a:lnTo>
                    <a:pt x="73" y="47"/>
                  </a:lnTo>
                  <a:lnTo>
                    <a:pt x="88" y="57"/>
                  </a:lnTo>
                  <a:lnTo>
                    <a:pt x="100" y="69"/>
                  </a:lnTo>
                  <a:lnTo>
                    <a:pt x="114" y="81"/>
                  </a:lnTo>
                  <a:lnTo>
                    <a:pt x="126" y="93"/>
                  </a:lnTo>
                  <a:lnTo>
                    <a:pt x="138" y="107"/>
                  </a:lnTo>
                  <a:lnTo>
                    <a:pt x="150" y="121"/>
                  </a:lnTo>
                  <a:lnTo>
                    <a:pt x="157" y="135"/>
                  </a:lnTo>
                  <a:lnTo>
                    <a:pt x="159" y="135"/>
                  </a:lnTo>
                  <a:lnTo>
                    <a:pt x="159" y="135"/>
                  </a:lnTo>
                  <a:lnTo>
                    <a:pt x="159" y="138"/>
                  </a:lnTo>
                  <a:lnTo>
                    <a:pt x="161" y="140"/>
                  </a:lnTo>
                  <a:lnTo>
                    <a:pt x="164" y="140"/>
                  </a:lnTo>
                  <a:lnTo>
                    <a:pt x="169" y="140"/>
                  </a:lnTo>
                  <a:lnTo>
                    <a:pt x="173" y="140"/>
                  </a:lnTo>
                  <a:lnTo>
                    <a:pt x="178" y="140"/>
                  </a:lnTo>
                  <a:lnTo>
                    <a:pt x="183" y="123"/>
                  </a:lnTo>
                  <a:lnTo>
                    <a:pt x="180" y="107"/>
                  </a:lnTo>
                  <a:lnTo>
                    <a:pt x="173" y="90"/>
                  </a:lnTo>
                  <a:lnTo>
                    <a:pt x="164" y="76"/>
                  </a:lnTo>
                  <a:lnTo>
                    <a:pt x="154" y="64"/>
                  </a:lnTo>
                  <a:lnTo>
                    <a:pt x="142" y="52"/>
                  </a:lnTo>
                  <a:lnTo>
                    <a:pt x="133" y="40"/>
                  </a:lnTo>
                  <a:lnTo>
                    <a:pt x="121" y="31"/>
                  </a:lnTo>
                  <a:lnTo>
                    <a:pt x="109" y="21"/>
                  </a:lnTo>
                  <a:lnTo>
                    <a:pt x="95" y="12"/>
                  </a:lnTo>
                  <a:lnTo>
                    <a:pt x="83" y="4"/>
                  </a:lnTo>
                  <a:lnTo>
                    <a:pt x="69" y="0"/>
                  </a:lnTo>
                  <a:lnTo>
                    <a:pt x="50" y="0"/>
                  </a:lnTo>
                  <a:lnTo>
                    <a:pt x="31" y="0"/>
                  </a:lnTo>
                  <a:lnTo>
                    <a:pt x="14" y="4"/>
                  </a:lnTo>
                  <a:lnTo>
                    <a:pt x="0" y="12"/>
                  </a:lnTo>
                  <a:lnTo>
                    <a:pt x="2"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9" name="Freeform 13"/>
            <p:cNvSpPr>
              <a:spLocks/>
            </p:cNvSpPr>
            <p:nvPr/>
          </p:nvSpPr>
          <p:spPr bwMode="auto">
            <a:xfrm>
              <a:off x="2151" y="3849"/>
              <a:ext cx="226" cy="138"/>
            </a:xfrm>
            <a:custGeom>
              <a:avLst/>
              <a:gdLst>
                <a:gd name="T0" fmla="*/ 0 w 226"/>
                <a:gd name="T1" fmla="*/ 129 h 138"/>
                <a:gd name="T2" fmla="*/ 0 w 226"/>
                <a:gd name="T3" fmla="*/ 134 h 138"/>
                <a:gd name="T4" fmla="*/ 0 w 226"/>
                <a:gd name="T5" fmla="*/ 136 h 138"/>
                <a:gd name="T6" fmla="*/ 3 w 226"/>
                <a:gd name="T7" fmla="*/ 136 h 138"/>
                <a:gd name="T8" fmla="*/ 3 w 226"/>
                <a:gd name="T9" fmla="*/ 136 h 138"/>
                <a:gd name="T10" fmla="*/ 3 w 226"/>
                <a:gd name="T11" fmla="*/ 138 h 138"/>
                <a:gd name="T12" fmla="*/ 22 w 226"/>
                <a:gd name="T13" fmla="*/ 138 h 138"/>
                <a:gd name="T14" fmla="*/ 38 w 226"/>
                <a:gd name="T15" fmla="*/ 134 h 138"/>
                <a:gd name="T16" fmla="*/ 57 w 226"/>
                <a:gd name="T17" fmla="*/ 129 h 138"/>
                <a:gd name="T18" fmla="*/ 74 w 226"/>
                <a:gd name="T19" fmla="*/ 122 h 138"/>
                <a:gd name="T20" fmla="*/ 91 w 226"/>
                <a:gd name="T21" fmla="*/ 112 h 138"/>
                <a:gd name="T22" fmla="*/ 107 w 226"/>
                <a:gd name="T23" fmla="*/ 103 h 138"/>
                <a:gd name="T24" fmla="*/ 124 w 226"/>
                <a:gd name="T25" fmla="*/ 96 h 138"/>
                <a:gd name="T26" fmla="*/ 141 w 226"/>
                <a:gd name="T27" fmla="*/ 86 h 138"/>
                <a:gd name="T28" fmla="*/ 150 w 226"/>
                <a:gd name="T29" fmla="*/ 77 h 138"/>
                <a:gd name="T30" fmla="*/ 162 w 226"/>
                <a:gd name="T31" fmla="*/ 69 h 138"/>
                <a:gd name="T32" fmla="*/ 174 w 226"/>
                <a:gd name="T33" fmla="*/ 60 h 138"/>
                <a:gd name="T34" fmla="*/ 186 w 226"/>
                <a:gd name="T35" fmla="*/ 53 h 138"/>
                <a:gd name="T36" fmla="*/ 198 w 226"/>
                <a:gd name="T37" fmla="*/ 43 h 138"/>
                <a:gd name="T38" fmla="*/ 207 w 226"/>
                <a:gd name="T39" fmla="*/ 36 h 138"/>
                <a:gd name="T40" fmla="*/ 219 w 226"/>
                <a:gd name="T41" fmla="*/ 24 h 138"/>
                <a:gd name="T42" fmla="*/ 226 w 226"/>
                <a:gd name="T43" fmla="*/ 12 h 138"/>
                <a:gd name="T44" fmla="*/ 226 w 226"/>
                <a:gd name="T45" fmla="*/ 10 h 138"/>
                <a:gd name="T46" fmla="*/ 226 w 226"/>
                <a:gd name="T47" fmla="*/ 8 h 138"/>
                <a:gd name="T48" fmla="*/ 226 w 226"/>
                <a:gd name="T49" fmla="*/ 8 h 138"/>
                <a:gd name="T50" fmla="*/ 226 w 226"/>
                <a:gd name="T51" fmla="*/ 8 h 138"/>
                <a:gd name="T52" fmla="*/ 224 w 226"/>
                <a:gd name="T53" fmla="*/ 5 h 138"/>
                <a:gd name="T54" fmla="*/ 224 w 226"/>
                <a:gd name="T55" fmla="*/ 5 h 138"/>
                <a:gd name="T56" fmla="*/ 224 w 226"/>
                <a:gd name="T57" fmla="*/ 5 h 138"/>
                <a:gd name="T58" fmla="*/ 222 w 226"/>
                <a:gd name="T59" fmla="*/ 3 h 138"/>
                <a:gd name="T60" fmla="*/ 207 w 226"/>
                <a:gd name="T61" fmla="*/ 0 h 138"/>
                <a:gd name="T62" fmla="*/ 191 w 226"/>
                <a:gd name="T63" fmla="*/ 12 h 138"/>
                <a:gd name="T64" fmla="*/ 174 w 226"/>
                <a:gd name="T65" fmla="*/ 22 h 138"/>
                <a:gd name="T66" fmla="*/ 160 w 226"/>
                <a:gd name="T67" fmla="*/ 34 h 138"/>
                <a:gd name="T68" fmla="*/ 145 w 226"/>
                <a:gd name="T69" fmla="*/ 46 h 138"/>
                <a:gd name="T70" fmla="*/ 129 w 226"/>
                <a:gd name="T71" fmla="*/ 55 h 138"/>
                <a:gd name="T72" fmla="*/ 112 w 226"/>
                <a:gd name="T73" fmla="*/ 65 h 138"/>
                <a:gd name="T74" fmla="*/ 93 w 226"/>
                <a:gd name="T75" fmla="*/ 74 h 138"/>
                <a:gd name="T76" fmla="*/ 74 w 226"/>
                <a:gd name="T77" fmla="*/ 84 h 138"/>
                <a:gd name="T78" fmla="*/ 5 w 226"/>
                <a:gd name="T79" fmla="*/ 117 h 138"/>
                <a:gd name="T80" fmla="*/ 3 w 226"/>
                <a:gd name="T81" fmla="*/ 119 h 138"/>
                <a:gd name="T82" fmla="*/ 3 w 226"/>
                <a:gd name="T83" fmla="*/ 122 h 138"/>
                <a:gd name="T84" fmla="*/ 0 w 226"/>
                <a:gd name="T85" fmla="*/ 127 h 138"/>
                <a:gd name="T86" fmla="*/ 0 w 226"/>
                <a:gd name="T8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38">
                  <a:moveTo>
                    <a:pt x="0" y="129"/>
                  </a:moveTo>
                  <a:lnTo>
                    <a:pt x="0" y="134"/>
                  </a:lnTo>
                  <a:lnTo>
                    <a:pt x="0" y="136"/>
                  </a:lnTo>
                  <a:lnTo>
                    <a:pt x="3" y="136"/>
                  </a:lnTo>
                  <a:lnTo>
                    <a:pt x="3" y="136"/>
                  </a:lnTo>
                  <a:lnTo>
                    <a:pt x="3" y="138"/>
                  </a:lnTo>
                  <a:lnTo>
                    <a:pt x="22" y="138"/>
                  </a:lnTo>
                  <a:lnTo>
                    <a:pt x="38" y="134"/>
                  </a:lnTo>
                  <a:lnTo>
                    <a:pt x="57" y="129"/>
                  </a:lnTo>
                  <a:lnTo>
                    <a:pt x="74" y="122"/>
                  </a:lnTo>
                  <a:lnTo>
                    <a:pt x="91" y="112"/>
                  </a:lnTo>
                  <a:lnTo>
                    <a:pt x="107" y="103"/>
                  </a:lnTo>
                  <a:lnTo>
                    <a:pt x="124" y="96"/>
                  </a:lnTo>
                  <a:lnTo>
                    <a:pt x="141" y="86"/>
                  </a:lnTo>
                  <a:lnTo>
                    <a:pt x="150" y="77"/>
                  </a:lnTo>
                  <a:lnTo>
                    <a:pt x="162" y="69"/>
                  </a:lnTo>
                  <a:lnTo>
                    <a:pt x="174" y="60"/>
                  </a:lnTo>
                  <a:lnTo>
                    <a:pt x="186" y="53"/>
                  </a:lnTo>
                  <a:lnTo>
                    <a:pt x="198" y="43"/>
                  </a:lnTo>
                  <a:lnTo>
                    <a:pt x="207" y="36"/>
                  </a:lnTo>
                  <a:lnTo>
                    <a:pt x="219" y="24"/>
                  </a:lnTo>
                  <a:lnTo>
                    <a:pt x="226" y="12"/>
                  </a:lnTo>
                  <a:lnTo>
                    <a:pt x="226" y="10"/>
                  </a:lnTo>
                  <a:lnTo>
                    <a:pt x="226" y="8"/>
                  </a:lnTo>
                  <a:lnTo>
                    <a:pt x="226" y="8"/>
                  </a:lnTo>
                  <a:lnTo>
                    <a:pt x="226" y="8"/>
                  </a:lnTo>
                  <a:lnTo>
                    <a:pt x="224" y="5"/>
                  </a:lnTo>
                  <a:lnTo>
                    <a:pt x="224" y="5"/>
                  </a:lnTo>
                  <a:lnTo>
                    <a:pt x="224" y="5"/>
                  </a:lnTo>
                  <a:lnTo>
                    <a:pt x="222" y="3"/>
                  </a:lnTo>
                  <a:lnTo>
                    <a:pt x="207" y="0"/>
                  </a:lnTo>
                  <a:lnTo>
                    <a:pt x="191" y="12"/>
                  </a:lnTo>
                  <a:lnTo>
                    <a:pt x="174" y="22"/>
                  </a:lnTo>
                  <a:lnTo>
                    <a:pt x="160" y="34"/>
                  </a:lnTo>
                  <a:lnTo>
                    <a:pt x="145" y="46"/>
                  </a:lnTo>
                  <a:lnTo>
                    <a:pt x="129" y="55"/>
                  </a:lnTo>
                  <a:lnTo>
                    <a:pt x="112" y="65"/>
                  </a:lnTo>
                  <a:lnTo>
                    <a:pt x="93" y="74"/>
                  </a:lnTo>
                  <a:lnTo>
                    <a:pt x="74" y="84"/>
                  </a:lnTo>
                  <a:lnTo>
                    <a:pt x="5" y="117"/>
                  </a:lnTo>
                  <a:lnTo>
                    <a:pt x="3" y="119"/>
                  </a:lnTo>
                  <a:lnTo>
                    <a:pt x="3" y="122"/>
                  </a:lnTo>
                  <a:lnTo>
                    <a:pt x="0" y="127"/>
                  </a:lnTo>
                  <a:lnTo>
                    <a:pt x="0" y="12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0" name="Freeform 14"/>
            <p:cNvSpPr>
              <a:spLocks/>
            </p:cNvSpPr>
            <p:nvPr/>
          </p:nvSpPr>
          <p:spPr bwMode="auto">
            <a:xfrm>
              <a:off x="2218" y="636"/>
              <a:ext cx="128" cy="514"/>
            </a:xfrm>
            <a:custGeom>
              <a:avLst/>
              <a:gdLst>
                <a:gd name="T0" fmla="*/ 0 w 128"/>
                <a:gd name="T1" fmla="*/ 492 h 514"/>
                <a:gd name="T2" fmla="*/ 2 w 128"/>
                <a:gd name="T3" fmla="*/ 509 h 514"/>
                <a:gd name="T4" fmla="*/ 5 w 128"/>
                <a:gd name="T5" fmla="*/ 509 h 514"/>
                <a:gd name="T6" fmla="*/ 7 w 128"/>
                <a:gd name="T7" fmla="*/ 511 h 514"/>
                <a:gd name="T8" fmla="*/ 9 w 128"/>
                <a:gd name="T9" fmla="*/ 511 h 514"/>
                <a:gd name="T10" fmla="*/ 12 w 128"/>
                <a:gd name="T11" fmla="*/ 514 h 514"/>
                <a:gd name="T12" fmla="*/ 21 w 128"/>
                <a:gd name="T13" fmla="*/ 507 h 514"/>
                <a:gd name="T14" fmla="*/ 33 w 128"/>
                <a:gd name="T15" fmla="*/ 488 h 514"/>
                <a:gd name="T16" fmla="*/ 45 w 128"/>
                <a:gd name="T17" fmla="*/ 471 h 514"/>
                <a:gd name="T18" fmla="*/ 57 w 128"/>
                <a:gd name="T19" fmla="*/ 452 h 514"/>
                <a:gd name="T20" fmla="*/ 69 w 128"/>
                <a:gd name="T21" fmla="*/ 430 h 514"/>
                <a:gd name="T22" fmla="*/ 78 w 128"/>
                <a:gd name="T23" fmla="*/ 411 h 514"/>
                <a:gd name="T24" fmla="*/ 88 w 128"/>
                <a:gd name="T25" fmla="*/ 390 h 514"/>
                <a:gd name="T26" fmla="*/ 95 w 128"/>
                <a:gd name="T27" fmla="*/ 366 h 514"/>
                <a:gd name="T28" fmla="*/ 100 w 128"/>
                <a:gd name="T29" fmla="*/ 342 h 514"/>
                <a:gd name="T30" fmla="*/ 121 w 128"/>
                <a:gd name="T31" fmla="*/ 257 h 514"/>
                <a:gd name="T32" fmla="*/ 128 w 128"/>
                <a:gd name="T33" fmla="*/ 171 h 514"/>
                <a:gd name="T34" fmla="*/ 124 w 128"/>
                <a:gd name="T35" fmla="*/ 85 h 514"/>
                <a:gd name="T36" fmla="*/ 102 w 128"/>
                <a:gd name="T37" fmla="*/ 2 h 514"/>
                <a:gd name="T38" fmla="*/ 102 w 128"/>
                <a:gd name="T39" fmla="*/ 2 h 514"/>
                <a:gd name="T40" fmla="*/ 100 w 128"/>
                <a:gd name="T41" fmla="*/ 0 h 514"/>
                <a:gd name="T42" fmla="*/ 100 w 128"/>
                <a:gd name="T43" fmla="*/ 0 h 514"/>
                <a:gd name="T44" fmla="*/ 97 w 128"/>
                <a:gd name="T45" fmla="*/ 0 h 514"/>
                <a:gd name="T46" fmla="*/ 47 w 128"/>
                <a:gd name="T47" fmla="*/ 38 h 514"/>
                <a:gd name="T48" fmla="*/ 62 w 128"/>
                <a:gd name="T49" fmla="*/ 85 h 514"/>
                <a:gd name="T50" fmla="*/ 62 w 128"/>
                <a:gd name="T51" fmla="*/ 97 h 514"/>
                <a:gd name="T52" fmla="*/ 64 w 128"/>
                <a:gd name="T53" fmla="*/ 111 h 514"/>
                <a:gd name="T54" fmla="*/ 66 w 128"/>
                <a:gd name="T55" fmla="*/ 123 h 514"/>
                <a:gd name="T56" fmla="*/ 66 w 128"/>
                <a:gd name="T57" fmla="*/ 138 h 514"/>
                <a:gd name="T58" fmla="*/ 74 w 128"/>
                <a:gd name="T59" fmla="*/ 204 h 514"/>
                <a:gd name="T60" fmla="*/ 74 w 128"/>
                <a:gd name="T61" fmla="*/ 271 h 514"/>
                <a:gd name="T62" fmla="*/ 64 w 128"/>
                <a:gd name="T63" fmla="*/ 340 h 514"/>
                <a:gd name="T64" fmla="*/ 50 w 128"/>
                <a:gd name="T65" fmla="*/ 407 h 514"/>
                <a:gd name="T66" fmla="*/ 38 w 128"/>
                <a:gd name="T67" fmla="*/ 430 h 514"/>
                <a:gd name="T68" fmla="*/ 26 w 128"/>
                <a:gd name="T69" fmla="*/ 452 h 514"/>
                <a:gd name="T70" fmla="*/ 12 w 128"/>
                <a:gd name="T71" fmla="*/ 473 h 514"/>
                <a:gd name="T72" fmla="*/ 0 w 128"/>
                <a:gd name="T73" fmla="*/ 49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514">
                  <a:moveTo>
                    <a:pt x="0" y="492"/>
                  </a:moveTo>
                  <a:lnTo>
                    <a:pt x="2" y="509"/>
                  </a:lnTo>
                  <a:lnTo>
                    <a:pt x="5" y="509"/>
                  </a:lnTo>
                  <a:lnTo>
                    <a:pt x="7" y="511"/>
                  </a:lnTo>
                  <a:lnTo>
                    <a:pt x="9" y="511"/>
                  </a:lnTo>
                  <a:lnTo>
                    <a:pt x="12" y="514"/>
                  </a:lnTo>
                  <a:lnTo>
                    <a:pt x="21" y="507"/>
                  </a:lnTo>
                  <a:lnTo>
                    <a:pt x="33" y="488"/>
                  </a:lnTo>
                  <a:lnTo>
                    <a:pt x="45" y="471"/>
                  </a:lnTo>
                  <a:lnTo>
                    <a:pt x="57" y="452"/>
                  </a:lnTo>
                  <a:lnTo>
                    <a:pt x="69" y="430"/>
                  </a:lnTo>
                  <a:lnTo>
                    <a:pt x="78" y="411"/>
                  </a:lnTo>
                  <a:lnTo>
                    <a:pt x="88" y="390"/>
                  </a:lnTo>
                  <a:lnTo>
                    <a:pt x="95" y="366"/>
                  </a:lnTo>
                  <a:lnTo>
                    <a:pt x="100" y="342"/>
                  </a:lnTo>
                  <a:lnTo>
                    <a:pt x="121" y="257"/>
                  </a:lnTo>
                  <a:lnTo>
                    <a:pt x="128" y="171"/>
                  </a:lnTo>
                  <a:lnTo>
                    <a:pt x="124" y="85"/>
                  </a:lnTo>
                  <a:lnTo>
                    <a:pt x="102" y="2"/>
                  </a:lnTo>
                  <a:lnTo>
                    <a:pt x="102" y="2"/>
                  </a:lnTo>
                  <a:lnTo>
                    <a:pt x="100" y="0"/>
                  </a:lnTo>
                  <a:lnTo>
                    <a:pt x="100" y="0"/>
                  </a:lnTo>
                  <a:lnTo>
                    <a:pt x="97" y="0"/>
                  </a:lnTo>
                  <a:lnTo>
                    <a:pt x="47" y="38"/>
                  </a:lnTo>
                  <a:lnTo>
                    <a:pt x="62" y="85"/>
                  </a:lnTo>
                  <a:lnTo>
                    <a:pt x="62" y="97"/>
                  </a:lnTo>
                  <a:lnTo>
                    <a:pt x="64" y="111"/>
                  </a:lnTo>
                  <a:lnTo>
                    <a:pt x="66" y="123"/>
                  </a:lnTo>
                  <a:lnTo>
                    <a:pt x="66" y="138"/>
                  </a:lnTo>
                  <a:lnTo>
                    <a:pt x="74" y="204"/>
                  </a:lnTo>
                  <a:lnTo>
                    <a:pt x="74" y="271"/>
                  </a:lnTo>
                  <a:lnTo>
                    <a:pt x="64" y="340"/>
                  </a:lnTo>
                  <a:lnTo>
                    <a:pt x="50" y="407"/>
                  </a:lnTo>
                  <a:lnTo>
                    <a:pt x="38" y="430"/>
                  </a:lnTo>
                  <a:lnTo>
                    <a:pt x="26" y="452"/>
                  </a:lnTo>
                  <a:lnTo>
                    <a:pt x="12" y="473"/>
                  </a:lnTo>
                  <a:lnTo>
                    <a:pt x="0" y="49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1" name="Freeform 15"/>
            <p:cNvSpPr>
              <a:spLocks/>
            </p:cNvSpPr>
            <p:nvPr/>
          </p:nvSpPr>
          <p:spPr bwMode="auto">
            <a:xfrm>
              <a:off x="2492" y="207"/>
              <a:ext cx="691" cy="360"/>
            </a:xfrm>
            <a:custGeom>
              <a:avLst/>
              <a:gdLst>
                <a:gd name="T0" fmla="*/ 0 w 691"/>
                <a:gd name="T1" fmla="*/ 319 h 360"/>
                <a:gd name="T2" fmla="*/ 0 w 691"/>
                <a:gd name="T3" fmla="*/ 324 h 360"/>
                <a:gd name="T4" fmla="*/ 12 w 691"/>
                <a:gd name="T5" fmla="*/ 343 h 360"/>
                <a:gd name="T6" fmla="*/ 31 w 691"/>
                <a:gd name="T7" fmla="*/ 338 h 360"/>
                <a:gd name="T8" fmla="*/ 46 w 691"/>
                <a:gd name="T9" fmla="*/ 326 h 360"/>
                <a:gd name="T10" fmla="*/ 65 w 691"/>
                <a:gd name="T11" fmla="*/ 302 h 360"/>
                <a:gd name="T12" fmla="*/ 91 w 691"/>
                <a:gd name="T13" fmla="*/ 288 h 360"/>
                <a:gd name="T14" fmla="*/ 146 w 691"/>
                <a:gd name="T15" fmla="*/ 245 h 360"/>
                <a:gd name="T16" fmla="*/ 203 w 691"/>
                <a:gd name="T17" fmla="*/ 205 h 360"/>
                <a:gd name="T18" fmla="*/ 262 w 691"/>
                <a:gd name="T19" fmla="*/ 167 h 360"/>
                <a:gd name="T20" fmla="*/ 324 w 691"/>
                <a:gd name="T21" fmla="*/ 131 h 360"/>
                <a:gd name="T22" fmla="*/ 389 w 691"/>
                <a:gd name="T23" fmla="*/ 100 h 360"/>
                <a:gd name="T24" fmla="*/ 458 w 691"/>
                <a:gd name="T25" fmla="*/ 74 h 360"/>
                <a:gd name="T26" fmla="*/ 529 w 691"/>
                <a:gd name="T27" fmla="*/ 52 h 360"/>
                <a:gd name="T28" fmla="*/ 608 w 691"/>
                <a:gd name="T29" fmla="*/ 36 h 360"/>
                <a:gd name="T30" fmla="*/ 610 w 691"/>
                <a:gd name="T31" fmla="*/ 36 h 360"/>
                <a:gd name="T32" fmla="*/ 612 w 691"/>
                <a:gd name="T33" fmla="*/ 36 h 360"/>
                <a:gd name="T34" fmla="*/ 615 w 691"/>
                <a:gd name="T35" fmla="*/ 38 h 360"/>
                <a:gd name="T36" fmla="*/ 615 w 691"/>
                <a:gd name="T37" fmla="*/ 43 h 360"/>
                <a:gd name="T38" fmla="*/ 596 w 691"/>
                <a:gd name="T39" fmla="*/ 72 h 360"/>
                <a:gd name="T40" fmla="*/ 581 w 691"/>
                <a:gd name="T41" fmla="*/ 107 h 360"/>
                <a:gd name="T42" fmla="*/ 558 w 691"/>
                <a:gd name="T43" fmla="*/ 191 h 360"/>
                <a:gd name="T44" fmla="*/ 558 w 691"/>
                <a:gd name="T45" fmla="*/ 276 h 360"/>
                <a:gd name="T46" fmla="*/ 567 w 691"/>
                <a:gd name="T47" fmla="*/ 300 h 360"/>
                <a:gd name="T48" fmla="*/ 579 w 691"/>
                <a:gd name="T49" fmla="*/ 319 h 360"/>
                <a:gd name="T50" fmla="*/ 598 w 691"/>
                <a:gd name="T51" fmla="*/ 343 h 360"/>
                <a:gd name="T52" fmla="*/ 624 w 691"/>
                <a:gd name="T53" fmla="*/ 360 h 360"/>
                <a:gd name="T54" fmla="*/ 643 w 691"/>
                <a:gd name="T55" fmla="*/ 350 h 360"/>
                <a:gd name="T56" fmla="*/ 648 w 691"/>
                <a:gd name="T57" fmla="*/ 345 h 360"/>
                <a:gd name="T58" fmla="*/ 627 w 691"/>
                <a:gd name="T59" fmla="*/ 310 h 360"/>
                <a:gd name="T60" fmla="*/ 593 w 691"/>
                <a:gd name="T61" fmla="*/ 233 h 360"/>
                <a:gd name="T62" fmla="*/ 600 w 691"/>
                <a:gd name="T63" fmla="*/ 176 h 360"/>
                <a:gd name="T64" fmla="*/ 610 w 691"/>
                <a:gd name="T65" fmla="*/ 152 h 360"/>
                <a:gd name="T66" fmla="*/ 622 w 691"/>
                <a:gd name="T67" fmla="*/ 124 h 360"/>
                <a:gd name="T68" fmla="*/ 638 w 691"/>
                <a:gd name="T69" fmla="*/ 91 h 360"/>
                <a:gd name="T70" fmla="*/ 658 w 691"/>
                <a:gd name="T71" fmla="*/ 60 h 360"/>
                <a:gd name="T72" fmla="*/ 677 w 691"/>
                <a:gd name="T73" fmla="*/ 31 h 360"/>
                <a:gd name="T74" fmla="*/ 688 w 691"/>
                <a:gd name="T75" fmla="*/ 14 h 360"/>
                <a:gd name="T76" fmla="*/ 691 w 691"/>
                <a:gd name="T77" fmla="*/ 10 h 360"/>
                <a:gd name="T78" fmla="*/ 688 w 691"/>
                <a:gd name="T79" fmla="*/ 7 h 360"/>
                <a:gd name="T80" fmla="*/ 681 w 691"/>
                <a:gd name="T81" fmla="*/ 0 h 360"/>
                <a:gd name="T82" fmla="*/ 638 w 691"/>
                <a:gd name="T83" fmla="*/ 5 h 360"/>
                <a:gd name="T84" fmla="*/ 562 w 691"/>
                <a:gd name="T85" fmla="*/ 17 h 360"/>
                <a:gd name="T86" fmla="*/ 484 w 691"/>
                <a:gd name="T87" fmla="*/ 36 h 360"/>
                <a:gd name="T88" fmla="*/ 408 w 691"/>
                <a:gd name="T89" fmla="*/ 57 h 360"/>
                <a:gd name="T90" fmla="*/ 360 w 691"/>
                <a:gd name="T91" fmla="*/ 69 h 360"/>
                <a:gd name="T92" fmla="*/ 341 w 691"/>
                <a:gd name="T93" fmla="*/ 74 h 360"/>
                <a:gd name="T94" fmla="*/ 322 w 691"/>
                <a:gd name="T95" fmla="*/ 79 h 360"/>
                <a:gd name="T96" fmla="*/ 305 w 691"/>
                <a:gd name="T97" fmla="*/ 86 h 360"/>
                <a:gd name="T98" fmla="*/ 270 w 691"/>
                <a:gd name="T99" fmla="*/ 100 h 360"/>
                <a:gd name="T100" fmla="*/ 222 w 691"/>
                <a:gd name="T101" fmla="*/ 122 h 360"/>
                <a:gd name="T102" fmla="*/ 179 w 691"/>
                <a:gd name="T103" fmla="*/ 150 h 360"/>
                <a:gd name="T104" fmla="*/ 139 w 691"/>
                <a:gd name="T105" fmla="*/ 181 h 360"/>
                <a:gd name="T106" fmla="*/ 117 w 691"/>
                <a:gd name="T107" fmla="*/ 202 h 360"/>
                <a:gd name="T108" fmla="*/ 112 w 691"/>
                <a:gd name="T109" fmla="*/ 202 h 360"/>
                <a:gd name="T110" fmla="*/ 98 w 691"/>
                <a:gd name="T111" fmla="*/ 219 h 360"/>
                <a:gd name="T112" fmla="*/ 70 w 691"/>
                <a:gd name="T113" fmla="*/ 245 h 360"/>
                <a:gd name="T114" fmla="*/ 41 w 691"/>
                <a:gd name="T115" fmla="*/ 271 h 360"/>
                <a:gd name="T116" fmla="*/ 12 w 691"/>
                <a:gd name="T117" fmla="*/ 30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1" h="360">
                  <a:moveTo>
                    <a:pt x="0" y="319"/>
                  </a:moveTo>
                  <a:lnTo>
                    <a:pt x="0" y="319"/>
                  </a:lnTo>
                  <a:lnTo>
                    <a:pt x="0" y="321"/>
                  </a:lnTo>
                  <a:lnTo>
                    <a:pt x="0" y="324"/>
                  </a:lnTo>
                  <a:lnTo>
                    <a:pt x="0" y="326"/>
                  </a:lnTo>
                  <a:lnTo>
                    <a:pt x="12" y="343"/>
                  </a:lnTo>
                  <a:lnTo>
                    <a:pt x="24" y="343"/>
                  </a:lnTo>
                  <a:lnTo>
                    <a:pt x="31" y="338"/>
                  </a:lnTo>
                  <a:lnTo>
                    <a:pt x="39" y="333"/>
                  </a:lnTo>
                  <a:lnTo>
                    <a:pt x="46" y="326"/>
                  </a:lnTo>
                  <a:lnTo>
                    <a:pt x="55" y="314"/>
                  </a:lnTo>
                  <a:lnTo>
                    <a:pt x="65" y="302"/>
                  </a:lnTo>
                  <a:lnTo>
                    <a:pt x="77" y="295"/>
                  </a:lnTo>
                  <a:lnTo>
                    <a:pt x="91" y="288"/>
                  </a:lnTo>
                  <a:lnTo>
                    <a:pt x="120" y="267"/>
                  </a:lnTo>
                  <a:lnTo>
                    <a:pt x="146" y="245"/>
                  </a:lnTo>
                  <a:lnTo>
                    <a:pt x="174" y="224"/>
                  </a:lnTo>
                  <a:lnTo>
                    <a:pt x="203" y="205"/>
                  </a:lnTo>
                  <a:lnTo>
                    <a:pt x="234" y="186"/>
                  </a:lnTo>
                  <a:lnTo>
                    <a:pt x="262" y="167"/>
                  </a:lnTo>
                  <a:lnTo>
                    <a:pt x="293" y="148"/>
                  </a:lnTo>
                  <a:lnTo>
                    <a:pt x="324" y="131"/>
                  </a:lnTo>
                  <a:lnTo>
                    <a:pt x="355" y="114"/>
                  </a:lnTo>
                  <a:lnTo>
                    <a:pt x="389" y="100"/>
                  </a:lnTo>
                  <a:lnTo>
                    <a:pt x="422" y="86"/>
                  </a:lnTo>
                  <a:lnTo>
                    <a:pt x="458" y="74"/>
                  </a:lnTo>
                  <a:lnTo>
                    <a:pt x="493" y="62"/>
                  </a:lnTo>
                  <a:lnTo>
                    <a:pt x="529" y="52"/>
                  </a:lnTo>
                  <a:lnTo>
                    <a:pt x="567" y="43"/>
                  </a:lnTo>
                  <a:lnTo>
                    <a:pt x="608" y="36"/>
                  </a:lnTo>
                  <a:lnTo>
                    <a:pt x="610" y="36"/>
                  </a:lnTo>
                  <a:lnTo>
                    <a:pt x="610" y="36"/>
                  </a:lnTo>
                  <a:lnTo>
                    <a:pt x="612" y="36"/>
                  </a:lnTo>
                  <a:lnTo>
                    <a:pt x="612" y="36"/>
                  </a:lnTo>
                  <a:lnTo>
                    <a:pt x="615" y="36"/>
                  </a:lnTo>
                  <a:lnTo>
                    <a:pt x="615" y="38"/>
                  </a:lnTo>
                  <a:lnTo>
                    <a:pt x="615" y="41"/>
                  </a:lnTo>
                  <a:lnTo>
                    <a:pt x="615" y="43"/>
                  </a:lnTo>
                  <a:lnTo>
                    <a:pt x="603" y="55"/>
                  </a:lnTo>
                  <a:lnTo>
                    <a:pt x="596" y="72"/>
                  </a:lnTo>
                  <a:lnTo>
                    <a:pt x="591" y="88"/>
                  </a:lnTo>
                  <a:lnTo>
                    <a:pt x="581" y="107"/>
                  </a:lnTo>
                  <a:lnTo>
                    <a:pt x="569" y="148"/>
                  </a:lnTo>
                  <a:lnTo>
                    <a:pt x="558" y="191"/>
                  </a:lnTo>
                  <a:lnTo>
                    <a:pt x="553" y="233"/>
                  </a:lnTo>
                  <a:lnTo>
                    <a:pt x="558" y="276"/>
                  </a:lnTo>
                  <a:lnTo>
                    <a:pt x="562" y="288"/>
                  </a:lnTo>
                  <a:lnTo>
                    <a:pt x="567" y="300"/>
                  </a:lnTo>
                  <a:lnTo>
                    <a:pt x="572" y="310"/>
                  </a:lnTo>
                  <a:lnTo>
                    <a:pt x="579" y="319"/>
                  </a:lnTo>
                  <a:lnTo>
                    <a:pt x="586" y="331"/>
                  </a:lnTo>
                  <a:lnTo>
                    <a:pt x="598" y="343"/>
                  </a:lnTo>
                  <a:lnTo>
                    <a:pt x="610" y="352"/>
                  </a:lnTo>
                  <a:lnTo>
                    <a:pt x="624" y="360"/>
                  </a:lnTo>
                  <a:lnTo>
                    <a:pt x="643" y="352"/>
                  </a:lnTo>
                  <a:lnTo>
                    <a:pt x="643" y="350"/>
                  </a:lnTo>
                  <a:lnTo>
                    <a:pt x="646" y="348"/>
                  </a:lnTo>
                  <a:lnTo>
                    <a:pt x="648" y="345"/>
                  </a:lnTo>
                  <a:lnTo>
                    <a:pt x="648" y="343"/>
                  </a:lnTo>
                  <a:lnTo>
                    <a:pt x="627" y="310"/>
                  </a:lnTo>
                  <a:lnTo>
                    <a:pt x="605" y="274"/>
                  </a:lnTo>
                  <a:lnTo>
                    <a:pt x="593" y="233"/>
                  </a:lnTo>
                  <a:lnTo>
                    <a:pt x="598" y="191"/>
                  </a:lnTo>
                  <a:lnTo>
                    <a:pt x="600" y="176"/>
                  </a:lnTo>
                  <a:lnTo>
                    <a:pt x="605" y="164"/>
                  </a:lnTo>
                  <a:lnTo>
                    <a:pt x="610" y="152"/>
                  </a:lnTo>
                  <a:lnTo>
                    <a:pt x="612" y="141"/>
                  </a:lnTo>
                  <a:lnTo>
                    <a:pt x="622" y="124"/>
                  </a:lnTo>
                  <a:lnTo>
                    <a:pt x="631" y="107"/>
                  </a:lnTo>
                  <a:lnTo>
                    <a:pt x="638" y="91"/>
                  </a:lnTo>
                  <a:lnTo>
                    <a:pt x="648" y="74"/>
                  </a:lnTo>
                  <a:lnTo>
                    <a:pt x="658" y="60"/>
                  </a:lnTo>
                  <a:lnTo>
                    <a:pt x="667" y="45"/>
                  </a:lnTo>
                  <a:lnTo>
                    <a:pt x="677" y="31"/>
                  </a:lnTo>
                  <a:lnTo>
                    <a:pt x="686" y="17"/>
                  </a:lnTo>
                  <a:lnTo>
                    <a:pt x="688" y="14"/>
                  </a:lnTo>
                  <a:lnTo>
                    <a:pt x="688" y="12"/>
                  </a:lnTo>
                  <a:lnTo>
                    <a:pt x="691" y="10"/>
                  </a:lnTo>
                  <a:lnTo>
                    <a:pt x="691" y="10"/>
                  </a:lnTo>
                  <a:lnTo>
                    <a:pt x="688" y="7"/>
                  </a:lnTo>
                  <a:lnTo>
                    <a:pt x="684" y="5"/>
                  </a:lnTo>
                  <a:lnTo>
                    <a:pt x="681" y="0"/>
                  </a:lnTo>
                  <a:lnTo>
                    <a:pt x="677" y="0"/>
                  </a:lnTo>
                  <a:lnTo>
                    <a:pt x="638" y="5"/>
                  </a:lnTo>
                  <a:lnTo>
                    <a:pt x="600" y="10"/>
                  </a:lnTo>
                  <a:lnTo>
                    <a:pt x="562" y="17"/>
                  </a:lnTo>
                  <a:lnTo>
                    <a:pt x="524" y="26"/>
                  </a:lnTo>
                  <a:lnTo>
                    <a:pt x="484" y="36"/>
                  </a:lnTo>
                  <a:lnTo>
                    <a:pt x="446" y="45"/>
                  </a:lnTo>
                  <a:lnTo>
                    <a:pt x="408" y="57"/>
                  </a:lnTo>
                  <a:lnTo>
                    <a:pt x="369" y="69"/>
                  </a:lnTo>
                  <a:lnTo>
                    <a:pt x="360" y="69"/>
                  </a:lnTo>
                  <a:lnTo>
                    <a:pt x="350" y="72"/>
                  </a:lnTo>
                  <a:lnTo>
                    <a:pt x="341" y="74"/>
                  </a:lnTo>
                  <a:lnTo>
                    <a:pt x="331" y="76"/>
                  </a:lnTo>
                  <a:lnTo>
                    <a:pt x="322" y="79"/>
                  </a:lnTo>
                  <a:lnTo>
                    <a:pt x="315" y="81"/>
                  </a:lnTo>
                  <a:lnTo>
                    <a:pt x="305" y="86"/>
                  </a:lnTo>
                  <a:lnTo>
                    <a:pt x="296" y="88"/>
                  </a:lnTo>
                  <a:lnTo>
                    <a:pt x="270" y="100"/>
                  </a:lnTo>
                  <a:lnTo>
                    <a:pt x="246" y="110"/>
                  </a:lnTo>
                  <a:lnTo>
                    <a:pt x="222" y="122"/>
                  </a:lnTo>
                  <a:lnTo>
                    <a:pt x="200" y="136"/>
                  </a:lnTo>
                  <a:lnTo>
                    <a:pt x="179" y="150"/>
                  </a:lnTo>
                  <a:lnTo>
                    <a:pt x="158" y="164"/>
                  </a:lnTo>
                  <a:lnTo>
                    <a:pt x="139" y="181"/>
                  </a:lnTo>
                  <a:lnTo>
                    <a:pt x="120" y="200"/>
                  </a:lnTo>
                  <a:lnTo>
                    <a:pt x="117" y="202"/>
                  </a:lnTo>
                  <a:lnTo>
                    <a:pt x="115" y="202"/>
                  </a:lnTo>
                  <a:lnTo>
                    <a:pt x="112" y="202"/>
                  </a:lnTo>
                  <a:lnTo>
                    <a:pt x="110" y="205"/>
                  </a:lnTo>
                  <a:lnTo>
                    <a:pt x="98" y="219"/>
                  </a:lnTo>
                  <a:lnTo>
                    <a:pt x="84" y="231"/>
                  </a:lnTo>
                  <a:lnTo>
                    <a:pt x="70" y="245"/>
                  </a:lnTo>
                  <a:lnTo>
                    <a:pt x="55" y="257"/>
                  </a:lnTo>
                  <a:lnTo>
                    <a:pt x="41" y="271"/>
                  </a:lnTo>
                  <a:lnTo>
                    <a:pt x="27" y="286"/>
                  </a:lnTo>
                  <a:lnTo>
                    <a:pt x="12" y="302"/>
                  </a:lnTo>
                  <a:lnTo>
                    <a:pt x="0" y="31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ffectLst>
                  <a:glow rad="101600">
                    <a:schemeClr val="accent4">
                      <a:lumMod val="10000"/>
                      <a:alpha val="60000"/>
                    </a:schemeClr>
                  </a:glow>
                </a:effectLst>
              </a:endParaRPr>
            </a:p>
          </p:txBody>
        </p:sp>
        <p:sp>
          <p:nvSpPr>
            <p:cNvPr id="82" name="Freeform 16"/>
            <p:cNvSpPr>
              <a:spLocks/>
            </p:cNvSpPr>
            <p:nvPr/>
          </p:nvSpPr>
          <p:spPr bwMode="auto">
            <a:xfrm>
              <a:off x="2577" y="3392"/>
              <a:ext cx="74" cy="274"/>
            </a:xfrm>
            <a:custGeom>
              <a:avLst/>
              <a:gdLst>
                <a:gd name="T0" fmla="*/ 0 w 74"/>
                <a:gd name="T1" fmla="*/ 267 h 274"/>
                <a:gd name="T2" fmla="*/ 3 w 74"/>
                <a:gd name="T3" fmla="*/ 272 h 274"/>
                <a:gd name="T4" fmla="*/ 12 w 74"/>
                <a:gd name="T5" fmla="*/ 274 h 274"/>
                <a:gd name="T6" fmla="*/ 22 w 74"/>
                <a:gd name="T7" fmla="*/ 272 h 274"/>
                <a:gd name="T8" fmla="*/ 29 w 74"/>
                <a:gd name="T9" fmla="*/ 267 h 274"/>
                <a:gd name="T10" fmla="*/ 38 w 74"/>
                <a:gd name="T11" fmla="*/ 260 h 274"/>
                <a:gd name="T12" fmla="*/ 55 w 74"/>
                <a:gd name="T13" fmla="*/ 200 h 274"/>
                <a:gd name="T14" fmla="*/ 67 w 74"/>
                <a:gd name="T15" fmla="*/ 138 h 274"/>
                <a:gd name="T16" fmla="*/ 72 w 74"/>
                <a:gd name="T17" fmla="*/ 76 h 274"/>
                <a:gd name="T18" fmla="*/ 74 w 74"/>
                <a:gd name="T19" fmla="*/ 15 h 274"/>
                <a:gd name="T20" fmla="*/ 72 w 74"/>
                <a:gd name="T21" fmla="*/ 10 h 274"/>
                <a:gd name="T22" fmla="*/ 69 w 74"/>
                <a:gd name="T23" fmla="*/ 5 h 274"/>
                <a:gd name="T24" fmla="*/ 65 w 74"/>
                <a:gd name="T25" fmla="*/ 3 h 274"/>
                <a:gd name="T26" fmla="*/ 60 w 74"/>
                <a:gd name="T27" fmla="*/ 0 h 274"/>
                <a:gd name="T28" fmla="*/ 55 w 74"/>
                <a:gd name="T29" fmla="*/ 0 h 274"/>
                <a:gd name="T30" fmla="*/ 53 w 74"/>
                <a:gd name="T31" fmla="*/ 3 h 274"/>
                <a:gd name="T32" fmla="*/ 48 w 74"/>
                <a:gd name="T33" fmla="*/ 5 h 274"/>
                <a:gd name="T34" fmla="*/ 43 w 74"/>
                <a:gd name="T35" fmla="*/ 7 h 274"/>
                <a:gd name="T36" fmla="*/ 41 w 74"/>
                <a:gd name="T37" fmla="*/ 31 h 274"/>
                <a:gd name="T38" fmla="*/ 43 w 74"/>
                <a:gd name="T39" fmla="*/ 55 h 274"/>
                <a:gd name="T40" fmla="*/ 41 w 74"/>
                <a:gd name="T41" fmla="*/ 81 h 274"/>
                <a:gd name="T42" fmla="*/ 34 w 74"/>
                <a:gd name="T43" fmla="*/ 103 h 274"/>
                <a:gd name="T44" fmla="*/ 29 w 74"/>
                <a:gd name="T45" fmla="*/ 134 h 274"/>
                <a:gd name="T46" fmla="*/ 24 w 74"/>
                <a:gd name="T47" fmla="*/ 167 h 274"/>
                <a:gd name="T48" fmla="*/ 19 w 74"/>
                <a:gd name="T49" fmla="*/ 198 h 274"/>
                <a:gd name="T50" fmla="*/ 12 w 74"/>
                <a:gd name="T51" fmla="*/ 226 h 274"/>
                <a:gd name="T52" fmla="*/ 7 w 74"/>
                <a:gd name="T53" fmla="*/ 236 h 274"/>
                <a:gd name="T54" fmla="*/ 5 w 74"/>
                <a:gd name="T55" fmla="*/ 245 h 274"/>
                <a:gd name="T56" fmla="*/ 3 w 74"/>
                <a:gd name="T57" fmla="*/ 257 h 274"/>
                <a:gd name="T58" fmla="*/ 0 w 74"/>
                <a:gd name="T59" fmla="*/ 267 h 274"/>
                <a:gd name="T60" fmla="*/ 0 w 74"/>
                <a:gd name="T61" fmla="*/ 26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274">
                  <a:moveTo>
                    <a:pt x="0" y="267"/>
                  </a:moveTo>
                  <a:lnTo>
                    <a:pt x="3" y="272"/>
                  </a:lnTo>
                  <a:lnTo>
                    <a:pt x="12" y="274"/>
                  </a:lnTo>
                  <a:lnTo>
                    <a:pt x="22" y="272"/>
                  </a:lnTo>
                  <a:lnTo>
                    <a:pt x="29" y="267"/>
                  </a:lnTo>
                  <a:lnTo>
                    <a:pt x="38" y="260"/>
                  </a:lnTo>
                  <a:lnTo>
                    <a:pt x="55" y="200"/>
                  </a:lnTo>
                  <a:lnTo>
                    <a:pt x="67" y="138"/>
                  </a:lnTo>
                  <a:lnTo>
                    <a:pt x="72" y="76"/>
                  </a:lnTo>
                  <a:lnTo>
                    <a:pt x="74" y="15"/>
                  </a:lnTo>
                  <a:lnTo>
                    <a:pt x="72" y="10"/>
                  </a:lnTo>
                  <a:lnTo>
                    <a:pt x="69" y="5"/>
                  </a:lnTo>
                  <a:lnTo>
                    <a:pt x="65" y="3"/>
                  </a:lnTo>
                  <a:lnTo>
                    <a:pt x="60" y="0"/>
                  </a:lnTo>
                  <a:lnTo>
                    <a:pt x="55" y="0"/>
                  </a:lnTo>
                  <a:lnTo>
                    <a:pt x="53" y="3"/>
                  </a:lnTo>
                  <a:lnTo>
                    <a:pt x="48" y="5"/>
                  </a:lnTo>
                  <a:lnTo>
                    <a:pt x="43" y="7"/>
                  </a:lnTo>
                  <a:lnTo>
                    <a:pt x="41" y="31"/>
                  </a:lnTo>
                  <a:lnTo>
                    <a:pt x="43" y="55"/>
                  </a:lnTo>
                  <a:lnTo>
                    <a:pt x="41" y="81"/>
                  </a:lnTo>
                  <a:lnTo>
                    <a:pt x="34" y="103"/>
                  </a:lnTo>
                  <a:lnTo>
                    <a:pt x="29" y="134"/>
                  </a:lnTo>
                  <a:lnTo>
                    <a:pt x="24" y="167"/>
                  </a:lnTo>
                  <a:lnTo>
                    <a:pt x="19" y="198"/>
                  </a:lnTo>
                  <a:lnTo>
                    <a:pt x="12" y="226"/>
                  </a:lnTo>
                  <a:lnTo>
                    <a:pt x="7" y="236"/>
                  </a:lnTo>
                  <a:lnTo>
                    <a:pt x="5" y="245"/>
                  </a:lnTo>
                  <a:lnTo>
                    <a:pt x="3" y="257"/>
                  </a:lnTo>
                  <a:lnTo>
                    <a:pt x="0" y="267"/>
                  </a:lnTo>
                  <a:lnTo>
                    <a:pt x="0" y="2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3" name="Freeform 17"/>
            <p:cNvSpPr>
              <a:spLocks/>
            </p:cNvSpPr>
            <p:nvPr/>
          </p:nvSpPr>
          <p:spPr bwMode="auto">
            <a:xfrm>
              <a:off x="2584" y="1864"/>
              <a:ext cx="353" cy="119"/>
            </a:xfrm>
            <a:custGeom>
              <a:avLst/>
              <a:gdLst>
                <a:gd name="T0" fmla="*/ 3 w 353"/>
                <a:gd name="T1" fmla="*/ 67 h 119"/>
                <a:gd name="T2" fmla="*/ 343 w 353"/>
                <a:gd name="T3" fmla="*/ 119 h 119"/>
                <a:gd name="T4" fmla="*/ 346 w 353"/>
                <a:gd name="T5" fmla="*/ 117 h 119"/>
                <a:gd name="T6" fmla="*/ 348 w 353"/>
                <a:gd name="T7" fmla="*/ 112 h 119"/>
                <a:gd name="T8" fmla="*/ 350 w 353"/>
                <a:gd name="T9" fmla="*/ 109 h 119"/>
                <a:gd name="T10" fmla="*/ 353 w 353"/>
                <a:gd name="T11" fmla="*/ 105 h 119"/>
                <a:gd name="T12" fmla="*/ 343 w 353"/>
                <a:gd name="T13" fmla="*/ 88 h 119"/>
                <a:gd name="T14" fmla="*/ 327 w 353"/>
                <a:gd name="T15" fmla="*/ 74 h 119"/>
                <a:gd name="T16" fmla="*/ 310 w 353"/>
                <a:gd name="T17" fmla="*/ 62 h 119"/>
                <a:gd name="T18" fmla="*/ 291 w 353"/>
                <a:gd name="T19" fmla="*/ 52 h 119"/>
                <a:gd name="T20" fmla="*/ 274 w 353"/>
                <a:gd name="T21" fmla="*/ 43 h 119"/>
                <a:gd name="T22" fmla="*/ 255 w 353"/>
                <a:gd name="T23" fmla="*/ 36 h 119"/>
                <a:gd name="T24" fmla="*/ 236 w 353"/>
                <a:gd name="T25" fmla="*/ 31 h 119"/>
                <a:gd name="T26" fmla="*/ 215 w 353"/>
                <a:gd name="T27" fmla="*/ 26 h 119"/>
                <a:gd name="T28" fmla="*/ 196 w 353"/>
                <a:gd name="T29" fmla="*/ 21 h 119"/>
                <a:gd name="T30" fmla="*/ 174 w 353"/>
                <a:gd name="T31" fmla="*/ 19 h 119"/>
                <a:gd name="T32" fmla="*/ 155 w 353"/>
                <a:gd name="T33" fmla="*/ 14 h 119"/>
                <a:gd name="T34" fmla="*/ 136 w 353"/>
                <a:gd name="T35" fmla="*/ 9 h 119"/>
                <a:gd name="T36" fmla="*/ 50 w 353"/>
                <a:gd name="T37" fmla="*/ 0 h 119"/>
                <a:gd name="T38" fmla="*/ 46 w 353"/>
                <a:gd name="T39" fmla="*/ 2 h 119"/>
                <a:gd name="T40" fmla="*/ 43 w 353"/>
                <a:gd name="T41" fmla="*/ 9 h 119"/>
                <a:gd name="T42" fmla="*/ 43 w 353"/>
                <a:gd name="T43" fmla="*/ 17 h 119"/>
                <a:gd name="T44" fmla="*/ 41 w 353"/>
                <a:gd name="T45" fmla="*/ 24 h 119"/>
                <a:gd name="T46" fmla="*/ 0 w 353"/>
                <a:gd name="T47" fmla="*/ 67 h 119"/>
                <a:gd name="T48" fmla="*/ 3 w 353"/>
                <a:gd name="T49" fmla="*/ 6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 h="119">
                  <a:moveTo>
                    <a:pt x="3" y="67"/>
                  </a:moveTo>
                  <a:lnTo>
                    <a:pt x="343" y="119"/>
                  </a:lnTo>
                  <a:lnTo>
                    <a:pt x="346" y="117"/>
                  </a:lnTo>
                  <a:lnTo>
                    <a:pt x="348" y="112"/>
                  </a:lnTo>
                  <a:lnTo>
                    <a:pt x="350" y="109"/>
                  </a:lnTo>
                  <a:lnTo>
                    <a:pt x="353" y="105"/>
                  </a:lnTo>
                  <a:lnTo>
                    <a:pt x="343" y="88"/>
                  </a:lnTo>
                  <a:lnTo>
                    <a:pt x="327" y="74"/>
                  </a:lnTo>
                  <a:lnTo>
                    <a:pt x="310" y="62"/>
                  </a:lnTo>
                  <a:lnTo>
                    <a:pt x="291" y="52"/>
                  </a:lnTo>
                  <a:lnTo>
                    <a:pt x="274" y="43"/>
                  </a:lnTo>
                  <a:lnTo>
                    <a:pt x="255" y="36"/>
                  </a:lnTo>
                  <a:lnTo>
                    <a:pt x="236" y="31"/>
                  </a:lnTo>
                  <a:lnTo>
                    <a:pt x="215" y="26"/>
                  </a:lnTo>
                  <a:lnTo>
                    <a:pt x="196" y="21"/>
                  </a:lnTo>
                  <a:lnTo>
                    <a:pt x="174" y="19"/>
                  </a:lnTo>
                  <a:lnTo>
                    <a:pt x="155" y="14"/>
                  </a:lnTo>
                  <a:lnTo>
                    <a:pt x="136" y="9"/>
                  </a:lnTo>
                  <a:lnTo>
                    <a:pt x="50" y="0"/>
                  </a:lnTo>
                  <a:lnTo>
                    <a:pt x="46" y="2"/>
                  </a:lnTo>
                  <a:lnTo>
                    <a:pt x="43" y="9"/>
                  </a:lnTo>
                  <a:lnTo>
                    <a:pt x="43" y="17"/>
                  </a:lnTo>
                  <a:lnTo>
                    <a:pt x="41" y="24"/>
                  </a:lnTo>
                  <a:lnTo>
                    <a:pt x="0" y="67"/>
                  </a:lnTo>
                  <a:lnTo>
                    <a:pt x="3" y="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4" name="Freeform 18"/>
            <p:cNvSpPr>
              <a:spLocks/>
            </p:cNvSpPr>
            <p:nvPr/>
          </p:nvSpPr>
          <p:spPr bwMode="auto">
            <a:xfrm>
              <a:off x="2632" y="1666"/>
              <a:ext cx="1069" cy="1553"/>
            </a:xfrm>
            <a:custGeom>
              <a:avLst/>
              <a:gdLst>
                <a:gd name="T0" fmla="*/ 0 w 1069"/>
                <a:gd name="T1" fmla="*/ 1531 h 1553"/>
                <a:gd name="T2" fmla="*/ 12 w 1069"/>
                <a:gd name="T3" fmla="*/ 1553 h 1553"/>
                <a:gd name="T4" fmla="*/ 24 w 1069"/>
                <a:gd name="T5" fmla="*/ 1538 h 1553"/>
                <a:gd name="T6" fmla="*/ 36 w 1069"/>
                <a:gd name="T7" fmla="*/ 1407 h 1553"/>
                <a:gd name="T8" fmla="*/ 52 w 1069"/>
                <a:gd name="T9" fmla="*/ 1162 h 1553"/>
                <a:gd name="T10" fmla="*/ 69 w 1069"/>
                <a:gd name="T11" fmla="*/ 1031 h 1553"/>
                <a:gd name="T12" fmla="*/ 69 w 1069"/>
                <a:gd name="T13" fmla="*/ 1017 h 1553"/>
                <a:gd name="T14" fmla="*/ 74 w 1069"/>
                <a:gd name="T15" fmla="*/ 931 h 1553"/>
                <a:gd name="T16" fmla="*/ 86 w 1069"/>
                <a:gd name="T17" fmla="*/ 776 h 1553"/>
                <a:gd name="T18" fmla="*/ 107 w 1069"/>
                <a:gd name="T19" fmla="*/ 688 h 1553"/>
                <a:gd name="T20" fmla="*/ 112 w 1069"/>
                <a:gd name="T21" fmla="*/ 667 h 1553"/>
                <a:gd name="T22" fmla="*/ 124 w 1069"/>
                <a:gd name="T23" fmla="*/ 641 h 1553"/>
                <a:gd name="T24" fmla="*/ 152 w 1069"/>
                <a:gd name="T25" fmla="*/ 579 h 1553"/>
                <a:gd name="T26" fmla="*/ 198 w 1069"/>
                <a:gd name="T27" fmla="*/ 522 h 1553"/>
                <a:gd name="T28" fmla="*/ 250 w 1069"/>
                <a:gd name="T29" fmla="*/ 469 h 1553"/>
                <a:gd name="T30" fmla="*/ 305 w 1069"/>
                <a:gd name="T31" fmla="*/ 424 h 1553"/>
                <a:gd name="T32" fmla="*/ 374 w 1069"/>
                <a:gd name="T33" fmla="*/ 381 h 1553"/>
                <a:gd name="T34" fmla="*/ 440 w 1069"/>
                <a:gd name="T35" fmla="*/ 338 h 1553"/>
                <a:gd name="T36" fmla="*/ 509 w 1069"/>
                <a:gd name="T37" fmla="*/ 298 h 1553"/>
                <a:gd name="T38" fmla="*/ 581 w 1069"/>
                <a:gd name="T39" fmla="*/ 260 h 1553"/>
                <a:gd name="T40" fmla="*/ 652 w 1069"/>
                <a:gd name="T41" fmla="*/ 222 h 1553"/>
                <a:gd name="T42" fmla="*/ 726 w 1069"/>
                <a:gd name="T43" fmla="*/ 186 h 1553"/>
                <a:gd name="T44" fmla="*/ 802 w 1069"/>
                <a:gd name="T45" fmla="*/ 153 h 1553"/>
                <a:gd name="T46" fmla="*/ 881 w 1069"/>
                <a:gd name="T47" fmla="*/ 119 h 1553"/>
                <a:gd name="T48" fmla="*/ 928 w 1069"/>
                <a:gd name="T49" fmla="*/ 103 h 1553"/>
                <a:gd name="T50" fmla="*/ 976 w 1069"/>
                <a:gd name="T51" fmla="*/ 86 h 1553"/>
                <a:gd name="T52" fmla="*/ 1021 w 1069"/>
                <a:gd name="T53" fmla="*/ 67 h 1553"/>
                <a:gd name="T54" fmla="*/ 1064 w 1069"/>
                <a:gd name="T55" fmla="*/ 48 h 1553"/>
                <a:gd name="T56" fmla="*/ 1069 w 1069"/>
                <a:gd name="T57" fmla="*/ 36 h 1553"/>
                <a:gd name="T58" fmla="*/ 1064 w 1069"/>
                <a:gd name="T59" fmla="*/ 24 h 1553"/>
                <a:gd name="T60" fmla="*/ 1033 w 1069"/>
                <a:gd name="T61" fmla="*/ 10 h 1553"/>
                <a:gd name="T62" fmla="*/ 997 w 1069"/>
                <a:gd name="T63" fmla="*/ 0 h 1553"/>
                <a:gd name="T64" fmla="*/ 959 w 1069"/>
                <a:gd name="T65" fmla="*/ 0 h 1553"/>
                <a:gd name="T66" fmla="*/ 921 w 1069"/>
                <a:gd name="T67" fmla="*/ 5 h 1553"/>
                <a:gd name="T68" fmla="*/ 840 w 1069"/>
                <a:gd name="T69" fmla="*/ 50 h 1553"/>
                <a:gd name="T70" fmla="*/ 759 w 1069"/>
                <a:gd name="T71" fmla="*/ 93 h 1553"/>
                <a:gd name="T72" fmla="*/ 678 w 1069"/>
                <a:gd name="T73" fmla="*/ 134 h 1553"/>
                <a:gd name="T74" fmla="*/ 598 w 1069"/>
                <a:gd name="T75" fmla="*/ 177 h 1553"/>
                <a:gd name="T76" fmla="*/ 519 w 1069"/>
                <a:gd name="T77" fmla="*/ 222 h 1553"/>
                <a:gd name="T78" fmla="*/ 440 w 1069"/>
                <a:gd name="T79" fmla="*/ 267 h 1553"/>
                <a:gd name="T80" fmla="*/ 364 w 1069"/>
                <a:gd name="T81" fmla="*/ 315 h 1553"/>
                <a:gd name="T82" fmla="*/ 293 w 1069"/>
                <a:gd name="T83" fmla="*/ 367 h 1553"/>
                <a:gd name="T84" fmla="*/ 264 w 1069"/>
                <a:gd name="T85" fmla="*/ 386 h 1553"/>
                <a:gd name="T86" fmla="*/ 233 w 1069"/>
                <a:gd name="T87" fmla="*/ 407 h 1553"/>
                <a:gd name="T88" fmla="*/ 198 w 1069"/>
                <a:gd name="T89" fmla="*/ 441 h 1553"/>
                <a:gd name="T90" fmla="*/ 162 w 1069"/>
                <a:gd name="T91" fmla="*/ 477 h 1553"/>
                <a:gd name="T92" fmla="*/ 131 w 1069"/>
                <a:gd name="T93" fmla="*/ 517 h 1553"/>
                <a:gd name="T94" fmla="*/ 107 w 1069"/>
                <a:gd name="T95" fmla="*/ 562 h 1553"/>
                <a:gd name="T96" fmla="*/ 79 w 1069"/>
                <a:gd name="T97" fmla="*/ 650 h 1553"/>
                <a:gd name="T98" fmla="*/ 62 w 1069"/>
                <a:gd name="T99" fmla="*/ 741 h 1553"/>
                <a:gd name="T100" fmla="*/ 60 w 1069"/>
                <a:gd name="T101" fmla="*/ 798 h 1553"/>
                <a:gd name="T102" fmla="*/ 48 w 1069"/>
                <a:gd name="T103" fmla="*/ 855 h 1553"/>
                <a:gd name="T104" fmla="*/ 21 w 1069"/>
                <a:gd name="T105" fmla="*/ 1169 h 1553"/>
                <a:gd name="T106" fmla="*/ 0 w 1069"/>
                <a:gd name="T107" fmla="*/ 148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9" h="1553">
                  <a:moveTo>
                    <a:pt x="0" y="1483"/>
                  </a:moveTo>
                  <a:lnTo>
                    <a:pt x="0" y="1531"/>
                  </a:lnTo>
                  <a:lnTo>
                    <a:pt x="5" y="1553"/>
                  </a:lnTo>
                  <a:lnTo>
                    <a:pt x="12" y="1553"/>
                  </a:lnTo>
                  <a:lnTo>
                    <a:pt x="19" y="1545"/>
                  </a:lnTo>
                  <a:lnTo>
                    <a:pt x="24" y="1538"/>
                  </a:lnTo>
                  <a:lnTo>
                    <a:pt x="29" y="1531"/>
                  </a:lnTo>
                  <a:lnTo>
                    <a:pt x="36" y="1407"/>
                  </a:lnTo>
                  <a:lnTo>
                    <a:pt x="43" y="1284"/>
                  </a:lnTo>
                  <a:lnTo>
                    <a:pt x="52" y="1162"/>
                  </a:lnTo>
                  <a:lnTo>
                    <a:pt x="69" y="1038"/>
                  </a:lnTo>
                  <a:lnTo>
                    <a:pt x="69" y="1031"/>
                  </a:lnTo>
                  <a:lnTo>
                    <a:pt x="69" y="1024"/>
                  </a:lnTo>
                  <a:lnTo>
                    <a:pt x="69" y="1017"/>
                  </a:lnTo>
                  <a:lnTo>
                    <a:pt x="67" y="1010"/>
                  </a:lnTo>
                  <a:lnTo>
                    <a:pt x="74" y="931"/>
                  </a:lnTo>
                  <a:lnTo>
                    <a:pt x="76" y="853"/>
                  </a:lnTo>
                  <a:lnTo>
                    <a:pt x="86" y="776"/>
                  </a:lnTo>
                  <a:lnTo>
                    <a:pt x="107" y="703"/>
                  </a:lnTo>
                  <a:lnTo>
                    <a:pt x="107" y="688"/>
                  </a:lnTo>
                  <a:lnTo>
                    <a:pt x="110" y="679"/>
                  </a:lnTo>
                  <a:lnTo>
                    <a:pt x="112" y="667"/>
                  </a:lnTo>
                  <a:lnTo>
                    <a:pt x="114" y="657"/>
                  </a:lnTo>
                  <a:lnTo>
                    <a:pt x="124" y="641"/>
                  </a:lnTo>
                  <a:lnTo>
                    <a:pt x="136" y="610"/>
                  </a:lnTo>
                  <a:lnTo>
                    <a:pt x="152" y="579"/>
                  </a:lnTo>
                  <a:lnTo>
                    <a:pt x="174" y="550"/>
                  </a:lnTo>
                  <a:lnTo>
                    <a:pt x="198" y="522"/>
                  </a:lnTo>
                  <a:lnTo>
                    <a:pt x="221" y="496"/>
                  </a:lnTo>
                  <a:lnTo>
                    <a:pt x="250" y="469"/>
                  </a:lnTo>
                  <a:lnTo>
                    <a:pt x="279" y="446"/>
                  </a:lnTo>
                  <a:lnTo>
                    <a:pt x="305" y="424"/>
                  </a:lnTo>
                  <a:lnTo>
                    <a:pt x="338" y="403"/>
                  </a:lnTo>
                  <a:lnTo>
                    <a:pt x="374" y="381"/>
                  </a:lnTo>
                  <a:lnTo>
                    <a:pt x="407" y="360"/>
                  </a:lnTo>
                  <a:lnTo>
                    <a:pt x="440" y="338"/>
                  </a:lnTo>
                  <a:lnTo>
                    <a:pt x="476" y="319"/>
                  </a:lnTo>
                  <a:lnTo>
                    <a:pt x="509" y="298"/>
                  </a:lnTo>
                  <a:lnTo>
                    <a:pt x="545" y="279"/>
                  </a:lnTo>
                  <a:lnTo>
                    <a:pt x="581" y="260"/>
                  </a:lnTo>
                  <a:lnTo>
                    <a:pt x="617" y="241"/>
                  </a:lnTo>
                  <a:lnTo>
                    <a:pt x="652" y="222"/>
                  </a:lnTo>
                  <a:lnTo>
                    <a:pt x="688" y="205"/>
                  </a:lnTo>
                  <a:lnTo>
                    <a:pt x="726" y="186"/>
                  </a:lnTo>
                  <a:lnTo>
                    <a:pt x="764" y="169"/>
                  </a:lnTo>
                  <a:lnTo>
                    <a:pt x="802" y="153"/>
                  </a:lnTo>
                  <a:lnTo>
                    <a:pt x="840" y="136"/>
                  </a:lnTo>
                  <a:lnTo>
                    <a:pt x="881" y="119"/>
                  </a:lnTo>
                  <a:lnTo>
                    <a:pt x="905" y="110"/>
                  </a:lnTo>
                  <a:lnTo>
                    <a:pt x="928" y="103"/>
                  </a:lnTo>
                  <a:lnTo>
                    <a:pt x="952" y="93"/>
                  </a:lnTo>
                  <a:lnTo>
                    <a:pt x="976" y="86"/>
                  </a:lnTo>
                  <a:lnTo>
                    <a:pt x="1000" y="77"/>
                  </a:lnTo>
                  <a:lnTo>
                    <a:pt x="1021" y="67"/>
                  </a:lnTo>
                  <a:lnTo>
                    <a:pt x="1043" y="58"/>
                  </a:lnTo>
                  <a:lnTo>
                    <a:pt x="1064" y="48"/>
                  </a:lnTo>
                  <a:lnTo>
                    <a:pt x="1067" y="43"/>
                  </a:lnTo>
                  <a:lnTo>
                    <a:pt x="1069" y="36"/>
                  </a:lnTo>
                  <a:lnTo>
                    <a:pt x="1067" y="29"/>
                  </a:lnTo>
                  <a:lnTo>
                    <a:pt x="1064" y="24"/>
                  </a:lnTo>
                  <a:lnTo>
                    <a:pt x="1050" y="17"/>
                  </a:lnTo>
                  <a:lnTo>
                    <a:pt x="1033" y="10"/>
                  </a:lnTo>
                  <a:lnTo>
                    <a:pt x="1014" y="5"/>
                  </a:lnTo>
                  <a:lnTo>
                    <a:pt x="997" y="0"/>
                  </a:lnTo>
                  <a:lnTo>
                    <a:pt x="978" y="0"/>
                  </a:lnTo>
                  <a:lnTo>
                    <a:pt x="959" y="0"/>
                  </a:lnTo>
                  <a:lnTo>
                    <a:pt x="940" y="0"/>
                  </a:lnTo>
                  <a:lnTo>
                    <a:pt x="921" y="5"/>
                  </a:lnTo>
                  <a:lnTo>
                    <a:pt x="881" y="27"/>
                  </a:lnTo>
                  <a:lnTo>
                    <a:pt x="840" y="50"/>
                  </a:lnTo>
                  <a:lnTo>
                    <a:pt x="800" y="72"/>
                  </a:lnTo>
                  <a:lnTo>
                    <a:pt x="759" y="93"/>
                  </a:lnTo>
                  <a:lnTo>
                    <a:pt x="719" y="115"/>
                  </a:lnTo>
                  <a:lnTo>
                    <a:pt x="678" y="134"/>
                  </a:lnTo>
                  <a:lnTo>
                    <a:pt x="638" y="155"/>
                  </a:lnTo>
                  <a:lnTo>
                    <a:pt x="598" y="177"/>
                  </a:lnTo>
                  <a:lnTo>
                    <a:pt x="557" y="198"/>
                  </a:lnTo>
                  <a:lnTo>
                    <a:pt x="519" y="222"/>
                  </a:lnTo>
                  <a:lnTo>
                    <a:pt x="479" y="243"/>
                  </a:lnTo>
                  <a:lnTo>
                    <a:pt x="440" y="267"/>
                  </a:lnTo>
                  <a:lnTo>
                    <a:pt x="402" y="291"/>
                  </a:lnTo>
                  <a:lnTo>
                    <a:pt x="364" y="315"/>
                  </a:lnTo>
                  <a:lnTo>
                    <a:pt x="329" y="341"/>
                  </a:lnTo>
                  <a:lnTo>
                    <a:pt x="293" y="367"/>
                  </a:lnTo>
                  <a:lnTo>
                    <a:pt x="276" y="377"/>
                  </a:lnTo>
                  <a:lnTo>
                    <a:pt x="264" y="386"/>
                  </a:lnTo>
                  <a:lnTo>
                    <a:pt x="250" y="398"/>
                  </a:lnTo>
                  <a:lnTo>
                    <a:pt x="233" y="407"/>
                  </a:lnTo>
                  <a:lnTo>
                    <a:pt x="214" y="424"/>
                  </a:lnTo>
                  <a:lnTo>
                    <a:pt x="198" y="441"/>
                  </a:lnTo>
                  <a:lnTo>
                    <a:pt x="179" y="457"/>
                  </a:lnTo>
                  <a:lnTo>
                    <a:pt x="162" y="477"/>
                  </a:lnTo>
                  <a:lnTo>
                    <a:pt x="148" y="496"/>
                  </a:lnTo>
                  <a:lnTo>
                    <a:pt x="131" y="517"/>
                  </a:lnTo>
                  <a:lnTo>
                    <a:pt x="119" y="538"/>
                  </a:lnTo>
                  <a:lnTo>
                    <a:pt x="107" y="562"/>
                  </a:lnTo>
                  <a:lnTo>
                    <a:pt x="90" y="607"/>
                  </a:lnTo>
                  <a:lnTo>
                    <a:pt x="79" y="650"/>
                  </a:lnTo>
                  <a:lnTo>
                    <a:pt x="69" y="696"/>
                  </a:lnTo>
                  <a:lnTo>
                    <a:pt x="62" y="741"/>
                  </a:lnTo>
                  <a:lnTo>
                    <a:pt x="60" y="769"/>
                  </a:lnTo>
                  <a:lnTo>
                    <a:pt x="60" y="798"/>
                  </a:lnTo>
                  <a:lnTo>
                    <a:pt x="55" y="826"/>
                  </a:lnTo>
                  <a:lnTo>
                    <a:pt x="48" y="855"/>
                  </a:lnTo>
                  <a:lnTo>
                    <a:pt x="31" y="1012"/>
                  </a:lnTo>
                  <a:lnTo>
                    <a:pt x="21" y="1169"/>
                  </a:lnTo>
                  <a:lnTo>
                    <a:pt x="14" y="1326"/>
                  </a:lnTo>
                  <a:lnTo>
                    <a:pt x="0" y="148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5" name="Freeform 19"/>
            <p:cNvSpPr>
              <a:spLocks/>
            </p:cNvSpPr>
            <p:nvPr/>
          </p:nvSpPr>
          <p:spPr bwMode="auto">
            <a:xfrm>
              <a:off x="2656" y="3266"/>
              <a:ext cx="271" cy="467"/>
            </a:xfrm>
            <a:custGeom>
              <a:avLst/>
              <a:gdLst>
                <a:gd name="T0" fmla="*/ 12 w 271"/>
                <a:gd name="T1" fmla="*/ 31 h 467"/>
                <a:gd name="T2" fmla="*/ 47 w 271"/>
                <a:gd name="T3" fmla="*/ 52 h 467"/>
                <a:gd name="T4" fmla="*/ 88 w 271"/>
                <a:gd name="T5" fmla="*/ 72 h 467"/>
                <a:gd name="T6" fmla="*/ 128 w 271"/>
                <a:gd name="T7" fmla="*/ 81 h 467"/>
                <a:gd name="T8" fmla="*/ 169 w 271"/>
                <a:gd name="T9" fmla="*/ 83 h 467"/>
                <a:gd name="T10" fmla="*/ 205 w 271"/>
                <a:gd name="T11" fmla="*/ 93 h 467"/>
                <a:gd name="T12" fmla="*/ 221 w 271"/>
                <a:gd name="T13" fmla="*/ 102 h 467"/>
                <a:gd name="T14" fmla="*/ 224 w 271"/>
                <a:gd name="T15" fmla="*/ 105 h 467"/>
                <a:gd name="T16" fmla="*/ 152 w 271"/>
                <a:gd name="T17" fmla="*/ 357 h 467"/>
                <a:gd name="T18" fmla="*/ 152 w 271"/>
                <a:gd name="T19" fmla="*/ 360 h 467"/>
                <a:gd name="T20" fmla="*/ 155 w 271"/>
                <a:gd name="T21" fmla="*/ 364 h 467"/>
                <a:gd name="T22" fmla="*/ 140 w 271"/>
                <a:gd name="T23" fmla="*/ 462 h 467"/>
                <a:gd name="T24" fmla="*/ 143 w 271"/>
                <a:gd name="T25" fmla="*/ 464 h 467"/>
                <a:gd name="T26" fmla="*/ 147 w 271"/>
                <a:gd name="T27" fmla="*/ 464 h 467"/>
                <a:gd name="T28" fmla="*/ 152 w 271"/>
                <a:gd name="T29" fmla="*/ 467 h 467"/>
                <a:gd name="T30" fmla="*/ 159 w 271"/>
                <a:gd name="T31" fmla="*/ 464 h 467"/>
                <a:gd name="T32" fmla="*/ 166 w 271"/>
                <a:gd name="T33" fmla="*/ 457 h 467"/>
                <a:gd name="T34" fmla="*/ 174 w 271"/>
                <a:gd name="T35" fmla="*/ 400 h 467"/>
                <a:gd name="T36" fmla="*/ 205 w 271"/>
                <a:gd name="T37" fmla="*/ 295 h 467"/>
                <a:gd name="T38" fmla="*/ 245 w 271"/>
                <a:gd name="T39" fmla="*/ 195 h 467"/>
                <a:gd name="T40" fmla="*/ 271 w 271"/>
                <a:gd name="T41" fmla="*/ 98 h 467"/>
                <a:gd name="T42" fmla="*/ 262 w 271"/>
                <a:gd name="T43" fmla="*/ 43 h 467"/>
                <a:gd name="T44" fmla="*/ 243 w 271"/>
                <a:gd name="T45" fmla="*/ 38 h 467"/>
                <a:gd name="T46" fmla="*/ 221 w 271"/>
                <a:gd name="T47" fmla="*/ 38 h 467"/>
                <a:gd name="T48" fmla="*/ 200 w 271"/>
                <a:gd name="T49" fmla="*/ 38 h 467"/>
                <a:gd name="T50" fmla="*/ 166 w 271"/>
                <a:gd name="T51" fmla="*/ 33 h 467"/>
                <a:gd name="T52" fmla="*/ 121 w 271"/>
                <a:gd name="T53" fmla="*/ 29 h 467"/>
                <a:gd name="T54" fmla="*/ 76 w 271"/>
                <a:gd name="T55" fmla="*/ 19 h 467"/>
                <a:gd name="T56" fmla="*/ 31 w 271"/>
                <a:gd name="T57" fmla="*/ 7 h 467"/>
                <a:gd name="T58" fmla="*/ 7 w 271"/>
                <a:gd name="T59" fmla="*/ 3 h 467"/>
                <a:gd name="T60" fmla="*/ 2 w 271"/>
                <a:gd name="T61" fmla="*/ 10 h 467"/>
                <a:gd name="T62" fmla="*/ 0 w 271"/>
                <a:gd name="T63"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467">
                  <a:moveTo>
                    <a:pt x="0" y="14"/>
                  </a:moveTo>
                  <a:lnTo>
                    <a:pt x="12" y="31"/>
                  </a:lnTo>
                  <a:lnTo>
                    <a:pt x="28" y="43"/>
                  </a:lnTo>
                  <a:lnTo>
                    <a:pt x="47" y="52"/>
                  </a:lnTo>
                  <a:lnTo>
                    <a:pt x="69" y="64"/>
                  </a:lnTo>
                  <a:lnTo>
                    <a:pt x="88" y="72"/>
                  </a:lnTo>
                  <a:lnTo>
                    <a:pt x="109" y="76"/>
                  </a:lnTo>
                  <a:lnTo>
                    <a:pt x="128" y="81"/>
                  </a:lnTo>
                  <a:lnTo>
                    <a:pt x="150" y="81"/>
                  </a:lnTo>
                  <a:lnTo>
                    <a:pt x="169" y="83"/>
                  </a:lnTo>
                  <a:lnTo>
                    <a:pt x="188" y="88"/>
                  </a:lnTo>
                  <a:lnTo>
                    <a:pt x="205" y="93"/>
                  </a:lnTo>
                  <a:lnTo>
                    <a:pt x="221" y="100"/>
                  </a:lnTo>
                  <a:lnTo>
                    <a:pt x="221" y="102"/>
                  </a:lnTo>
                  <a:lnTo>
                    <a:pt x="224" y="102"/>
                  </a:lnTo>
                  <a:lnTo>
                    <a:pt x="224" y="105"/>
                  </a:lnTo>
                  <a:lnTo>
                    <a:pt x="224" y="105"/>
                  </a:lnTo>
                  <a:lnTo>
                    <a:pt x="152" y="357"/>
                  </a:lnTo>
                  <a:lnTo>
                    <a:pt x="152" y="360"/>
                  </a:lnTo>
                  <a:lnTo>
                    <a:pt x="152" y="360"/>
                  </a:lnTo>
                  <a:lnTo>
                    <a:pt x="152" y="362"/>
                  </a:lnTo>
                  <a:lnTo>
                    <a:pt x="155" y="364"/>
                  </a:lnTo>
                  <a:lnTo>
                    <a:pt x="140" y="460"/>
                  </a:lnTo>
                  <a:lnTo>
                    <a:pt x="140" y="462"/>
                  </a:lnTo>
                  <a:lnTo>
                    <a:pt x="143" y="462"/>
                  </a:lnTo>
                  <a:lnTo>
                    <a:pt x="143" y="464"/>
                  </a:lnTo>
                  <a:lnTo>
                    <a:pt x="145" y="464"/>
                  </a:lnTo>
                  <a:lnTo>
                    <a:pt x="147" y="464"/>
                  </a:lnTo>
                  <a:lnTo>
                    <a:pt x="150" y="464"/>
                  </a:lnTo>
                  <a:lnTo>
                    <a:pt x="152" y="467"/>
                  </a:lnTo>
                  <a:lnTo>
                    <a:pt x="155" y="467"/>
                  </a:lnTo>
                  <a:lnTo>
                    <a:pt x="159" y="464"/>
                  </a:lnTo>
                  <a:lnTo>
                    <a:pt x="162" y="462"/>
                  </a:lnTo>
                  <a:lnTo>
                    <a:pt x="166" y="457"/>
                  </a:lnTo>
                  <a:lnTo>
                    <a:pt x="171" y="455"/>
                  </a:lnTo>
                  <a:lnTo>
                    <a:pt x="174" y="400"/>
                  </a:lnTo>
                  <a:lnTo>
                    <a:pt x="186" y="348"/>
                  </a:lnTo>
                  <a:lnTo>
                    <a:pt x="205" y="295"/>
                  </a:lnTo>
                  <a:lnTo>
                    <a:pt x="226" y="245"/>
                  </a:lnTo>
                  <a:lnTo>
                    <a:pt x="245" y="195"/>
                  </a:lnTo>
                  <a:lnTo>
                    <a:pt x="262" y="148"/>
                  </a:lnTo>
                  <a:lnTo>
                    <a:pt x="271" y="98"/>
                  </a:lnTo>
                  <a:lnTo>
                    <a:pt x="271" y="48"/>
                  </a:lnTo>
                  <a:lnTo>
                    <a:pt x="262" y="43"/>
                  </a:lnTo>
                  <a:lnTo>
                    <a:pt x="252" y="41"/>
                  </a:lnTo>
                  <a:lnTo>
                    <a:pt x="243" y="38"/>
                  </a:lnTo>
                  <a:lnTo>
                    <a:pt x="231" y="38"/>
                  </a:lnTo>
                  <a:lnTo>
                    <a:pt x="221" y="38"/>
                  </a:lnTo>
                  <a:lnTo>
                    <a:pt x="212" y="38"/>
                  </a:lnTo>
                  <a:lnTo>
                    <a:pt x="200" y="38"/>
                  </a:lnTo>
                  <a:lnTo>
                    <a:pt x="190" y="36"/>
                  </a:lnTo>
                  <a:lnTo>
                    <a:pt x="166" y="33"/>
                  </a:lnTo>
                  <a:lnTo>
                    <a:pt x="145" y="31"/>
                  </a:lnTo>
                  <a:lnTo>
                    <a:pt x="121" y="29"/>
                  </a:lnTo>
                  <a:lnTo>
                    <a:pt x="97" y="24"/>
                  </a:lnTo>
                  <a:lnTo>
                    <a:pt x="76" y="19"/>
                  </a:lnTo>
                  <a:lnTo>
                    <a:pt x="52" y="12"/>
                  </a:lnTo>
                  <a:lnTo>
                    <a:pt x="31" y="7"/>
                  </a:lnTo>
                  <a:lnTo>
                    <a:pt x="9" y="0"/>
                  </a:lnTo>
                  <a:lnTo>
                    <a:pt x="7" y="3"/>
                  </a:lnTo>
                  <a:lnTo>
                    <a:pt x="5" y="5"/>
                  </a:lnTo>
                  <a:lnTo>
                    <a:pt x="2" y="10"/>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6" name="Freeform 20"/>
            <p:cNvSpPr>
              <a:spLocks/>
            </p:cNvSpPr>
            <p:nvPr/>
          </p:nvSpPr>
          <p:spPr bwMode="auto">
            <a:xfrm>
              <a:off x="2811" y="588"/>
              <a:ext cx="1202" cy="724"/>
            </a:xfrm>
            <a:custGeom>
              <a:avLst/>
              <a:gdLst>
                <a:gd name="T0" fmla="*/ 0 w 1202"/>
                <a:gd name="T1" fmla="*/ 17 h 724"/>
                <a:gd name="T2" fmla="*/ 0 w 1202"/>
                <a:gd name="T3" fmla="*/ 21 h 724"/>
                <a:gd name="T4" fmla="*/ 19 w 1202"/>
                <a:gd name="T5" fmla="*/ 31 h 724"/>
                <a:gd name="T6" fmla="*/ 54 w 1202"/>
                <a:gd name="T7" fmla="*/ 40 h 724"/>
                <a:gd name="T8" fmla="*/ 92 w 1202"/>
                <a:gd name="T9" fmla="*/ 52 h 724"/>
                <a:gd name="T10" fmla="*/ 126 w 1202"/>
                <a:gd name="T11" fmla="*/ 67 h 724"/>
                <a:gd name="T12" fmla="*/ 188 w 1202"/>
                <a:gd name="T13" fmla="*/ 95 h 724"/>
                <a:gd name="T14" fmla="*/ 278 w 1202"/>
                <a:gd name="T15" fmla="*/ 140 h 724"/>
                <a:gd name="T16" fmla="*/ 361 w 1202"/>
                <a:gd name="T17" fmla="*/ 188 h 724"/>
                <a:gd name="T18" fmla="*/ 445 w 1202"/>
                <a:gd name="T19" fmla="*/ 236 h 724"/>
                <a:gd name="T20" fmla="*/ 511 w 1202"/>
                <a:gd name="T21" fmla="*/ 271 h 724"/>
                <a:gd name="T22" fmla="*/ 552 w 1202"/>
                <a:gd name="T23" fmla="*/ 295 h 724"/>
                <a:gd name="T24" fmla="*/ 590 w 1202"/>
                <a:gd name="T25" fmla="*/ 321 h 724"/>
                <a:gd name="T26" fmla="*/ 630 w 1202"/>
                <a:gd name="T27" fmla="*/ 345 h 724"/>
                <a:gd name="T28" fmla="*/ 678 w 1202"/>
                <a:gd name="T29" fmla="*/ 371 h 724"/>
                <a:gd name="T30" fmla="*/ 730 w 1202"/>
                <a:gd name="T31" fmla="*/ 405 h 724"/>
                <a:gd name="T32" fmla="*/ 783 w 1202"/>
                <a:gd name="T33" fmla="*/ 436 h 724"/>
                <a:gd name="T34" fmla="*/ 830 w 1202"/>
                <a:gd name="T35" fmla="*/ 469 h 724"/>
                <a:gd name="T36" fmla="*/ 888 w 1202"/>
                <a:gd name="T37" fmla="*/ 509 h 724"/>
                <a:gd name="T38" fmla="*/ 961 w 1202"/>
                <a:gd name="T39" fmla="*/ 555 h 724"/>
                <a:gd name="T40" fmla="*/ 1035 w 1202"/>
                <a:gd name="T41" fmla="*/ 605 h 724"/>
                <a:gd name="T42" fmla="*/ 1102 w 1202"/>
                <a:gd name="T43" fmla="*/ 655 h 724"/>
                <a:gd name="T44" fmla="*/ 1149 w 1202"/>
                <a:gd name="T45" fmla="*/ 690 h 724"/>
                <a:gd name="T46" fmla="*/ 1173 w 1202"/>
                <a:gd name="T47" fmla="*/ 714 h 724"/>
                <a:gd name="T48" fmla="*/ 1190 w 1202"/>
                <a:gd name="T49" fmla="*/ 724 h 724"/>
                <a:gd name="T50" fmla="*/ 1195 w 1202"/>
                <a:gd name="T51" fmla="*/ 724 h 724"/>
                <a:gd name="T52" fmla="*/ 1199 w 1202"/>
                <a:gd name="T53" fmla="*/ 717 h 724"/>
                <a:gd name="T54" fmla="*/ 1199 w 1202"/>
                <a:gd name="T55" fmla="*/ 707 h 724"/>
                <a:gd name="T56" fmla="*/ 1185 w 1202"/>
                <a:gd name="T57" fmla="*/ 686 h 724"/>
                <a:gd name="T58" fmla="*/ 1154 w 1202"/>
                <a:gd name="T59" fmla="*/ 652 h 724"/>
                <a:gd name="T60" fmla="*/ 1123 w 1202"/>
                <a:gd name="T61" fmla="*/ 619 h 724"/>
                <a:gd name="T62" fmla="*/ 1090 w 1202"/>
                <a:gd name="T63" fmla="*/ 588 h 724"/>
                <a:gd name="T64" fmla="*/ 1064 w 1202"/>
                <a:gd name="T65" fmla="*/ 564 h 724"/>
                <a:gd name="T66" fmla="*/ 1045 w 1202"/>
                <a:gd name="T67" fmla="*/ 545 h 724"/>
                <a:gd name="T68" fmla="*/ 1018 w 1202"/>
                <a:gd name="T69" fmla="*/ 524 h 724"/>
                <a:gd name="T70" fmla="*/ 985 w 1202"/>
                <a:gd name="T71" fmla="*/ 500 h 724"/>
                <a:gd name="T72" fmla="*/ 966 w 1202"/>
                <a:gd name="T73" fmla="*/ 483 h 724"/>
                <a:gd name="T74" fmla="*/ 961 w 1202"/>
                <a:gd name="T75" fmla="*/ 481 h 724"/>
                <a:gd name="T76" fmla="*/ 949 w 1202"/>
                <a:gd name="T77" fmla="*/ 471 h 724"/>
                <a:gd name="T78" fmla="*/ 923 w 1202"/>
                <a:gd name="T79" fmla="*/ 452 h 724"/>
                <a:gd name="T80" fmla="*/ 897 w 1202"/>
                <a:gd name="T81" fmla="*/ 436 h 724"/>
                <a:gd name="T82" fmla="*/ 868 w 1202"/>
                <a:gd name="T83" fmla="*/ 417 h 724"/>
                <a:gd name="T84" fmla="*/ 833 w 1202"/>
                <a:gd name="T85" fmla="*/ 388 h 724"/>
                <a:gd name="T86" fmla="*/ 785 w 1202"/>
                <a:gd name="T87" fmla="*/ 357 h 724"/>
                <a:gd name="T88" fmla="*/ 735 w 1202"/>
                <a:gd name="T89" fmla="*/ 329 h 724"/>
                <a:gd name="T90" fmla="*/ 688 w 1202"/>
                <a:gd name="T91" fmla="*/ 298 h 724"/>
                <a:gd name="T92" fmla="*/ 640 w 1202"/>
                <a:gd name="T93" fmla="*/ 267 h 724"/>
                <a:gd name="T94" fmla="*/ 595 w 1202"/>
                <a:gd name="T95" fmla="*/ 233 h 724"/>
                <a:gd name="T96" fmla="*/ 549 w 1202"/>
                <a:gd name="T97" fmla="*/ 200 h 724"/>
                <a:gd name="T98" fmla="*/ 504 w 1202"/>
                <a:gd name="T99" fmla="*/ 169 h 724"/>
                <a:gd name="T100" fmla="*/ 457 w 1202"/>
                <a:gd name="T101" fmla="*/ 140 h 724"/>
                <a:gd name="T102" fmla="*/ 407 w 1202"/>
                <a:gd name="T103" fmla="*/ 112 h 724"/>
                <a:gd name="T104" fmla="*/ 354 w 1202"/>
                <a:gd name="T105" fmla="*/ 86 h 724"/>
                <a:gd name="T106" fmla="*/ 297 w 1202"/>
                <a:gd name="T107" fmla="*/ 62 h 724"/>
                <a:gd name="T108" fmla="*/ 235 w 1202"/>
                <a:gd name="T109" fmla="*/ 43 h 724"/>
                <a:gd name="T110" fmla="*/ 169 w 1202"/>
                <a:gd name="T111" fmla="*/ 24 h 724"/>
                <a:gd name="T112" fmla="*/ 102 w 1202"/>
                <a:gd name="T113" fmla="*/ 5 h 724"/>
                <a:gd name="T114" fmla="*/ 35 w 1202"/>
                <a:gd name="T115" fmla="*/ 2 h 724"/>
                <a:gd name="T116" fmla="*/ 2 w 1202"/>
                <a:gd name="T117" fmla="*/ 12 h 724"/>
                <a:gd name="T118" fmla="*/ 0 w 1202"/>
                <a:gd name="T119" fmla="*/ 12 h 724"/>
                <a:gd name="T120" fmla="*/ 0 w 1202"/>
                <a:gd name="T121" fmla="*/ 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2" h="724">
                  <a:moveTo>
                    <a:pt x="0" y="14"/>
                  </a:moveTo>
                  <a:lnTo>
                    <a:pt x="0" y="17"/>
                  </a:lnTo>
                  <a:lnTo>
                    <a:pt x="0" y="19"/>
                  </a:lnTo>
                  <a:lnTo>
                    <a:pt x="0" y="21"/>
                  </a:lnTo>
                  <a:lnTo>
                    <a:pt x="0" y="24"/>
                  </a:lnTo>
                  <a:lnTo>
                    <a:pt x="19" y="31"/>
                  </a:lnTo>
                  <a:lnTo>
                    <a:pt x="35" y="36"/>
                  </a:lnTo>
                  <a:lnTo>
                    <a:pt x="54" y="40"/>
                  </a:lnTo>
                  <a:lnTo>
                    <a:pt x="73" y="45"/>
                  </a:lnTo>
                  <a:lnTo>
                    <a:pt x="92" y="52"/>
                  </a:lnTo>
                  <a:lnTo>
                    <a:pt x="109" y="57"/>
                  </a:lnTo>
                  <a:lnTo>
                    <a:pt x="126" y="67"/>
                  </a:lnTo>
                  <a:lnTo>
                    <a:pt x="142" y="74"/>
                  </a:lnTo>
                  <a:lnTo>
                    <a:pt x="188" y="95"/>
                  </a:lnTo>
                  <a:lnTo>
                    <a:pt x="233" y="117"/>
                  </a:lnTo>
                  <a:lnTo>
                    <a:pt x="278" y="140"/>
                  </a:lnTo>
                  <a:lnTo>
                    <a:pt x="319" y="162"/>
                  </a:lnTo>
                  <a:lnTo>
                    <a:pt x="361" y="188"/>
                  </a:lnTo>
                  <a:lnTo>
                    <a:pt x="404" y="212"/>
                  </a:lnTo>
                  <a:lnTo>
                    <a:pt x="445" y="236"/>
                  </a:lnTo>
                  <a:lnTo>
                    <a:pt x="488" y="259"/>
                  </a:lnTo>
                  <a:lnTo>
                    <a:pt x="511" y="271"/>
                  </a:lnTo>
                  <a:lnTo>
                    <a:pt x="533" y="283"/>
                  </a:lnTo>
                  <a:lnTo>
                    <a:pt x="552" y="295"/>
                  </a:lnTo>
                  <a:lnTo>
                    <a:pt x="571" y="309"/>
                  </a:lnTo>
                  <a:lnTo>
                    <a:pt x="590" y="321"/>
                  </a:lnTo>
                  <a:lnTo>
                    <a:pt x="609" y="333"/>
                  </a:lnTo>
                  <a:lnTo>
                    <a:pt x="630" y="345"/>
                  </a:lnTo>
                  <a:lnTo>
                    <a:pt x="652" y="355"/>
                  </a:lnTo>
                  <a:lnTo>
                    <a:pt x="678" y="371"/>
                  </a:lnTo>
                  <a:lnTo>
                    <a:pt x="704" y="388"/>
                  </a:lnTo>
                  <a:lnTo>
                    <a:pt x="730" y="405"/>
                  </a:lnTo>
                  <a:lnTo>
                    <a:pt x="757" y="419"/>
                  </a:lnTo>
                  <a:lnTo>
                    <a:pt x="783" y="436"/>
                  </a:lnTo>
                  <a:lnTo>
                    <a:pt x="807" y="452"/>
                  </a:lnTo>
                  <a:lnTo>
                    <a:pt x="830" y="469"/>
                  </a:lnTo>
                  <a:lnTo>
                    <a:pt x="852" y="486"/>
                  </a:lnTo>
                  <a:lnTo>
                    <a:pt x="888" y="509"/>
                  </a:lnTo>
                  <a:lnTo>
                    <a:pt x="926" y="533"/>
                  </a:lnTo>
                  <a:lnTo>
                    <a:pt x="961" y="555"/>
                  </a:lnTo>
                  <a:lnTo>
                    <a:pt x="997" y="578"/>
                  </a:lnTo>
                  <a:lnTo>
                    <a:pt x="1035" y="605"/>
                  </a:lnTo>
                  <a:lnTo>
                    <a:pt x="1068" y="628"/>
                  </a:lnTo>
                  <a:lnTo>
                    <a:pt x="1102" y="655"/>
                  </a:lnTo>
                  <a:lnTo>
                    <a:pt x="1135" y="681"/>
                  </a:lnTo>
                  <a:lnTo>
                    <a:pt x="1149" y="690"/>
                  </a:lnTo>
                  <a:lnTo>
                    <a:pt x="1161" y="702"/>
                  </a:lnTo>
                  <a:lnTo>
                    <a:pt x="1173" y="714"/>
                  </a:lnTo>
                  <a:lnTo>
                    <a:pt x="1187" y="724"/>
                  </a:lnTo>
                  <a:lnTo>
                    <a:pt x="1190" y="724"/>
                  </a:lnTo>
                  <a:lnTo>
                    <a:pt x="1192" y="724"/>
                  </a:lnTo>
                  <a:lnTo>
                    <a:pt x="1195" y="724"/>
                  </a:lnTo>
                  <a:lnTo>
                    <a:pt x="1197" y="721"/>
                  </a:lnTo>
                  <a:lnTo>
                    <a:pt x="1199" y="717"/>
                  </a:lnTo>
                  <a:lnTo>
                    <a:pt x="1202" y="712"/>
                  </a:lnTo>
                  <a:lnTo>
                    <a:pt x="1199" y="707"/>
                  </a:lnTo>
                  <a:lnTo>
                    <a:pt x="1197" y="702"/>
                  </a:lnTo>
                  <a:lnTo>
                    <a:pt x="1185" y="686"/>
                  </a:lnTo>
                  <a:lnTo>
                    <a:pt x="1171" y="669"/>
                  </a:lnTo>
                  <a:lnTo>
                    <a:pt x="1154" y="652"/>
                  </a:lnTo>
                  <a:lnTo>
                    <a:pt x="1140" y="636"/>
                  </a:lnTo>
                  <a:lnTo>
                    <a:pt x="1123" y="619"/>
                  </a:lnTo>
                  <a:lnTo>
                    <a:pt x="1107" y="602"/>
                  </a:lnTo>
                  <a:lnTo>
                    <a:pt x="1090" y="588"/>
                  </a:lnTo>
                  <a:lnTo>
                    <a:pt x="1076" y="574"/>
                  </a:lnTo>
                  <a:lnTo>
                    <a:pt x="1064" y="564"/>
                  </a:lnTo>
                  <a:lnTo>
                    <a:pt x="1054" y="555"/>
                  </a:lnTo>
                  <a:lnTo>
                    <a:pt x="1045" y="545"/>
                  </a:lnTo>
                  <a:lnTo>
                    <a:pt x="1035" y="538"/>
                  </a:lnTo>
                  <a:lnTo>
                    <a:pt x="1018" y="524"/>
                  </a:lnTo>
                  <a:lnTo>
                    <a:pt x="1002" y="512"/>
                  </a:lnTo>
                  <a:lnTo>
                    <a:pt x="985" y="500"/>
                  </a:lnTo>
                  <a:lnTo>
                    <a:pt x="968" y="486"/>
                  </a:lnTo>
                  <a:lnTo>
                    <a:pt x="966" y="483"/>
                  </a:lnTo>
                  <a:lnTo>
                    <a:pt x="964" y="483"/>
                  </a:lnTo>
                  <a:lnTo>
                    <a:pt x="961" y="481"/>
                  </a:lnTo>
                  <a:lnTo>
                    <a:pt x="961" y="481"/>
                  </a:lnTo>
                  <a:lnTo>
                    <a:pt x="949" y="471"/>
                  </a:lnTo>
                  <a:lnTo>
                    <a:pt x="938" y="462"/>
                  </a:lnTo>
                  <a:lnTo>
                    <a:pt x="923" y="452"/>
                  </a:lnTo>
                  <a:lnTo>
                    <a:pt x="911" y="443"/>
                  </a:lnTo>
                  <a:lnTo>
                    <a:pt x="897" y="436"/>
                  </a:lnTo>
                  <a:lnTo>
                    <a:pt x="883" y="426"/>
                  </a:lnTo>
                  <a:lnTo>
                    <a:pt x="868" y="417"/>
                  </a:lnTo>
                  <a:lnTo>
                    <a:pt x="854" y="405"/>
                  </a:lnTo>
                  <a:lnTo>
                    <a:pt x="833" y="388"/>
                  </a:lnTo>
                  <a:lnTo>
                    <a:pt x="809" y="374"/>
                  </a:lnTo>
                  <a:lnTo>
                    <a:pt x="785" y="357"/>
                  </a:lnTo>
                  <a:lnTo>
                    <a:pt x="761" y="343"/>
                  </a:lnTo>
                  <a:lnTo>
                    <a:pt x="735" y="329"/>
                  </a:lnTo>
                  <a:lnTo>
                    <a:pt x="711" y="314"/>
                  </a:lnTo>
                  <a:lnTo>
                    <a:pt x="688" y="298"/>
                  </a:lnTo>
                  <a:lnTo>
                    <a:pt x="664" y="283"/>
                  </a:lnTo>
                  <a:lnTo>
                    <a:pt x="640" y="267"/>
                  </a:lnTo>
                  <a:lnTo>
                    <a:pt x="619" y="250"/>
                  </a:lnTo>
                  <a:lnTo>
                    <a:pt x="595" y="233"/>
                  </a:lnTo>
                  <a:lnTo>
                    <a:pt x="573" y="217"/>
                  </a:lnTo>
                  <a:lnTo>
                    <a:pt x="549" y="200"/>
                  </a:lnTo>
                  <a:lnTo>
                    <a:pt x="528" y="186"/>
                  </a:lnTo>
                  <a:lnTo>
                    <a:pt x="504" y="169"/>
                  </a:lnTo>
                  <a:lnTo>
                    <a:pt x="480" y="155"/>
                  </a:lnTo>
                  <a:lnTo>
                    <a:pt x="457" y="140"/>
                  </a:lnTo>
                  <a:lnTo>
                    <a:pt x="433" y="126"/>
                  </a:lnTo>
                  <a:lnTo>
                    <a:pt x="407" y="112"/>
                  </a:lnTo>
                  <a:lnTo>
                    <a:pt x="380" y="98"/>
                  </a:lnTo>
                  <a:lnTo>
                    <a:pt x="354" y="86"/>
                  </a:lnTo>
                  <a:lnTo>
                    <a:pt x="326" y="74"/>
                  </a:lnTo>
                  <a:lnTo>
                    <a:pt x="297" y="62"/>
                  </a:lnTo>
                  <a:lnTo>
                    <a:pt x="269" y="50"/>
                  </a:lnTo>
                  <a:lnTo>
                    <a:pt x="235" y="43"/>
                  </a:lnTo>
                  <a:lnTo>
                    <a:pt x="202" y="33"/>
                  </a:lnTo>
                  <a:lnTo>
                    <a:pt x="169" y="24"/>
                  </a:lnTo>
                  <a:lnTo>
                    <a:pt x="135" y="14"/>
                  </a:lnTo>
                  <a:lnTo>
                    <a:pt x="102" y="5"/>
                  </a:lnTo>
                  <a:lnTo>
                    <a:pt x="69" y="0"/>
                  </a:lnTo>
                  <a:lnTo>
                    <a:pt x="35" y="2"/>
                  </a:lnTo>
                  <a:lnTo>
                    <a:pt x="4" y="10"/>
                  </a:lnTo>
                  <a:lnTo>
                    <a:pt x="2" y="12"/>
                  </a:lnTo>
                  <a:lnTo>
                    <a:pt x="0" y="12"/>
                  </a:lnTo>
                  <a:lnTo>
                    <a:pt x="0" y="12"/>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7" name="Freeform 21"/>
            <p:cNvSpPr>
              <a:spLocks/>
            </p:cNvSpPr>
            <p:nvPr/>
          </p:nvSpPr>
          <p:spPr bwMode="auto">
            <a:xfrm>
              <a:off x="2944" y="2535"/>
              <a:ext cx="226" cy="762"/>
            </a:xfrm>
            <a:custGeom>
              <a:avLst/>
              <a:gdLst>
                <a:gd name="T0" fmla="*/ 0 w 226"/>
                <a:gd name="T1" fmla="*/ 753 h 762"/>
                <a:gd name="T2" fmla="*/ 7 w 226"/>
                <a:gd name="T3" fmla="*/ 762 h 762"/>
                <a:gd name="T4" fmla="*/ 14 w 226"/>
                <a:gd name="T5" fmla="*/ 762 h 762"/>
                <a:gd name="T6" fmla="*/ 19 w 226"/>
                <a:gd name="T7" fmla="*/ 757 h 762"/>
                <a:gd name="T8" fmla="*/ 24 w 226"/>
                <a:gd name="T9" fmla="*/ 750 h 762"/>
                <a:gd name="T10" fmla="*/ 28 w 226"/>
                <a:gd name="T11" fmla="*/ 745 h 762"/>
                <a:gd name="T12" fmla="*/ 43 w 226"/>
                <a:gd name="T13" fmla="*/ 722 h 762"/>
                <a:gd name="T14" fmla="*/ 57 w 226"/>
                <a:gd name="T15" fmla="*/ 700 h 762"/>
                <a:gd name="T16" fmla="*/ 71 w 226"/>
                <a:gd name="T17" fmla="*/ 679 h 762"/>
                <a:gd name="T18" fmla="*/ 83 w 226"/>
                <a:gd name="T19" fmla="*/ 657 h 762"/>
                <a:gd name="T20" fmla="*/ 97 w 226"/>
                <a:gd name="T21" fmla="*/ 634 h 762"/>
                <a:gd name="T22" fmla="*/ 109 w 226"/>
                <a:gd name="T23" fmla="*/ 612 h 762"/>
                <a:gd name="T24" fmla="*/ 121 w 226"/>
                <a:gd name="T25" fmla="*/ 588 h 762"/>
                <a:gd name="T26" fmla="*/ 131 w 226"/>
                <a:gd name="T27" fmla="*/ 562 h 762"/>
                <a:gd name="T28" fmla="*/ 147 w 226"/>
                <a:gd name="T29" fmla="*/ 524 h 762"/>
                <a:gd name="T30" fmla="*/ 162 w 226"/>
                <a:gd name="T31" fmla="*/ 484 h 762"/>
                <a:gd name="T32" fmla="*/ 174 w 226"/>
                <a:gd name="T33" fmla="*/ 443 h 762"/>
                <a:gd name="T34" fmla="*/ 188 w 226"/>
                <a:gd name="T35" fmla="*/ 403 h 762"/>
                <a:gd name="T36" fmla="*/ 200 w 226"/>
                <a:gd name="T37" fmla="*/ 353 h 762"/>
                <a:gd name="T38" fmla="*/ 212 w 226"/>
                <a:gd name="T39" fmla="*/ 305 h 762"/>
                <a:gd name="T40" fmla="*/ 219 w 226"/>
                <a:gd name="T41" fmla="*/ 255 h 762"/>
                <a:gd name="T42" fmla="*/ 224 w 226"/>
                <a:gd name="T43" fmla="*/ 207 h 762"/>
                <a:gd name="T44" fmla="*/ 226 w 226"/>
                <a:gd name="T45" fmla="*/ 167 h 762"/>
                <a:gd name="T46" fmla="*/ 219 w 226"/>
                <a:gd name="T47" fmla="*/ 124 h 762"/>
                <a:gd name="T48" fmla="*/ 209 w 226"/>
                <a:gd name="T49" fmla="*/ 81 h 762"/>
                <a:gd name="T50" fmla="*/ 195 w 226"/>
                <a:gd name="T51" fmla="*/ 41 h 762"/>
                <a:gd name="T52" fmla="*/ 193 w 226"/>
                <a:gd name="T53" fmla="*/ 41 h 762"/>
                <a:gd name="T54" fmla="*/ 193 w 226"/>
                <a:gd name="T55" fmla="*/ 38 h 762"/>
                <a:gd name="T56" fmla="*/ 190 w 226"/>
                <a:gd name="T57" fmla="*/ 36 h 762"/>
                <a:gd name="T58" fmla="*/ 188 w 226"/>
                <a:gd name="T59" fmla="*/ 34 h 762"/>
                <a:gd name="T60" fmla="*/ 183 w 226"/>
                <a:gd name="T61" fmla="*/ 24 h 762"/>
                <a:gd name="T62" fmla="*/ 174 w 226"/>
                <a:gd name="T63" fmla="*/ 15 h 762"/>
                <a:gd name="T64" fmla="*/ 164 w 226"/>
                <a:gd name="T65" fmla="*/ 7 h 762"/>
                <a:gd name="T66" fmla="*/ 152 w 226"/>
                <a:gd name="T67" fmla="*/ 0 h 762"/>
                <a:gd name="T68" fmla="*/ 121 w 226"/>
                <a:gd name="T69" fmla="*/ 10 h 762"/>
                <a:gd name="T70" fmla="*/ 117 w 226"/>
                <a:gd name="T71" fmla="*/ 31 h 762"/>
                <a:gd name="T72" fmla="*/ 117 w 226"/>
                <a:gd name="T73" fmla="*/ 53 h 762"/>
                <a:gd name="T74" fmla="*/ 119 w 226"/>
                <a:gd name="T75" fmla="*/ 76 h 762"/>
                <a:gd name="T76" fmla="*/ 121 w 226"/>
                <a:gd name="T77" fmla="*/ 100 h 762"/>
                <a:gd name="T78" fmla="*/ 121 w 226"/>
                <a:gd name="T79" fmla="*/ 122 h 762"/>
                <a:gd name="T80" fmla="*/ 124 w 226"/>
                <a:gd name="T81" fmla="*/ 141 h 762"/>
                <a:gd name="T82" fmla="*/ 128 w 226"/>
                <a:gd name="T83" fmla="*/ 160 h 762"/>
                <a:gd name="T84" fmla="*/ 131 w 226"/>
                <a:gd name="T85" fmla="*/ 179 h 762"/>
                <a:gd name="T86" fmla="*/ 136 w 226"/>
                <a:gd name="T87" fmla="*/ 224 h 762"/>
                <a:gd name="T88" fmla="*/ 136 w 226"/>
                <a:gd name="T89" fmla="*/ 267 h 762"/>
                <a:gd name="T90" fmla="*/ 136 w 226"/>
                <a:gd name="T91" fmla="*/ 310 h 762"/>
                <a:gd name="T92" fmla="*/ 133 w 226"/>
                <a:gd name="T93" fmla="*/ 350 h 762"/>
                <a:gd name="T94" fmla="*/ 124 w 226"/>
                <a:gd name="T95" fmla="*/ 398 h 762"/>
                <a:gd name="T96" fmla="*/ 112 w 226"/>
                <a:gd name="T97" fmla="*/ 443 h 762"/>
                <a:gd name="T98" fmla="*/ 97 w 226"/>
                <a:gd name="T99" fmla="*/ 488 h 762"/>
                <a:gd name="T100" fmla="*/ 83 w 226"/>
                <a:gd name="T101" fmla="*/ 531 h 762"/>
                <a:gd name="T102" fmla="*/ 76 w 226"/>
                <a:gd name="T103" fmla="*/ 557 h 762"/>
                <a:gd name="T104" fmla="*/ 69 w 226"/>
                <a:gd name="T105" fmla="*/ 584 h 762"/>
                <a:gd name="T106" fmla="*/ 59 w 226"/>
                <a:gd name="T107" fmla="*/ 607 h 762"/>
                <a:gd name="T108" fmla="*/ 52 w 226"/>
                <a:gd name="T109" fmla="*/ 631 h 762"/>
                <a:gd name="T110" fmla="*/ 38 w 226"/>
                <a:gd name="T111" fmla="*/ 662 h 762"/>
                <a:gd name="T112" fmla="*/ 26 w 226"/>
                <a:gd name="T113" fmla="*/ 691 h 762"/>
                <a:gd name="T114" fmla="*/ 12 w 226"/>
                <a:gd name="T115" fmla="*/ 722 h 762"/>
                <a:gd name="T116" fmla="*/ 0 w 226"/>
                <a:gd name="T117" fmla="*/ 75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762">
                  <a:moveTo>
                    <a:pt x="0" y="753"/>
                  </a:moveTo>
                  <a:lnTo>
                    <a:pt x="7" y="762"/>
                  </a:lnTo>
                  <a:lnTo>
                    <a:pt x="14" y="762"/>
                  </a:lnTo>
                  <a:lnTo>
                    <a:pt x="19" y="757"/>
                  </a:lnTo>
                  <a:lnTo>
                    <a:pt x="24" y="750"/>
                  </a:lnTo>
                  <a:lnTo>
                    <a:pt x="28" y="745"/>
                  </a:lnTo>
                  <a:lnTo>
                    <a:pt x="43" y="722"/>
                  </a:lnTo>
                  <a:lnTo>
                    <a:pt x="57" y="700"/>
                  </a:lnTo>
                  <a:lnTo>
                    <a:pt x="71" y="679"/>
                  </a:lnTo>
                  <a:lnTo>
                    <a:pt x="83" y="657"/>
                  </a:lnTo>
                  <a:lnTo>
                    <a:pt x="97" y="634"/>
                  </a:lnTo>
                  <a:lnTo>
                    <a:pt x="109" y="612"/>
                  </a:lnTo>
                  <a:lnTo>
                    <a:pt x="121" y="588"/>
                  </a:lnTo>
                  <a:lnTo>
                    <a:pt x="131" y="562"/>
                  </a:lnTo>
                  <a:lnTo>
                    <a:pt x="147" y="524"/>
                  </a:lnTo>
                  <a:lnTo>
                    <a:pt x="162" y="484"/>
                  </a:lnTo>
                  <a:lnTo>
                    <a:pt x="174" y="443"/>
                  </a:lnTo>
                  <a:lnTo>
                    <a:pt x="188" y="403"/>
                  </a:lnTo>
                  <a:lnTo>
                    <a:pt x="200" y="353"/>
                  </a:lnTo>
                  <a:lnTo>
                    <a:pt x="212" y="305"/>
                  </a:lnTo>
                  <a:lnTo>
                    <a:pt x="219" y="255"/>
                  </a:lnTo>
                  <a:lnTo>
                    <a:pt x="224" y="207"/>
                  </a:lnTo>
                  <a:lnTo>
                    <a:pt x="226" y="167"/>
                  </a:lnTo>
                  <a:lnTo>
                    <a:pt x="219" y="124"/>
                  </a:lnTo>
                  <a:lnTo>
                    <a:pt x="209" y="81"/>
                  </a:lnTo>
                  <a:lnTo>
                    <a:pt x="195" y="41"/>
                  </a:lnTo>
                  <a:lnTo>
                    <a:pt x="193" y="41"/>
                  </a:lnTo>
                  <a:lnTo>
                    <a:pt x="193" y="38"/>
                  </a:lnTo>
                  <a:lnTo>
                    <a:pt x="190" y="36"/>
                  </a:lnTo>
                  <a:lnTo>
                    <a:pt x="188" y="34"/>
                  </a:lnTo>
                  <a:lnTo>
                    <a:pt x="183" y="24"/>
                  </a:lnTo>
                  <a:lnTo>
                    <a:pt x="174" y="15"/>
                  </a:lnTo>
                  <a:lnTo>
                    <a:pt x="164" y="7"/>
                  </a:lnTo>
                  <a:lnTo>
                    <a:pt x="152" y="0"/>
                  </a:lnTo>
                  <a:lnTo>
                    <a:pt x="121" y="10"/>
                  </a:lnTo>
                  <a:lnTo>
                    <a:pt x="117" y="31"/>
                  </a:lnTo>
                  <a:lnTo>
                    <a:pt x="117" y="53"/>
                  </a:lnTo>
                  <a:lnTo>
                    <a:pt x="119" y="76"/>
                  </a:lnTo>
                  <a:lnTo>
                    <a:pt x="121" y="100"/>
                  </a:lnTo>
                  <a:lnTo>
                    <a:pt x="121" y="122"/>
                  </a:lnTo>
                  <a:lnTo>
                    <a:pt x="124" y="141"/>
                  </a:lnTo>
                  <a:lnTo>
                    <a:pt x="128" y="160"/>
                  </a:lnTo>
                  <a:lnTo>
                    <a:pt x="131" y="179"/>
                  </a:lnTo>
                  <a:lnTo>
                    <a:pt x="136" y="224"/>
                  </a:lnTo>
                  <a:lnTo>
                    <a:pt x="136" y="267"/>
                  </a:lnTo>
                  <a:lnTo>
                    <a:pt x="136" y="310"/>
                  </a:lnTo>
                  <a:lnTo>
                    <a:pt x="133" y="350"/>
                  </a:lnTo>
                  <a:lnTo>
                    <a:pt x="124" y="398"/>
                  </a:lnTo>
                  <a:lnTo>
                    <a:pt x="112" y="443"/>
                  </a:lnTo>
                  <a:lnTo>
                    <a:pt x="97" y="488"/>
                  </a:lnTo>
                  <a:lnTo>
                    <a:pt x="83" y="531"/>
                  </a:lnTo>
                  <a:lnTo>
                    <a:pt x="76" y="557"/>
                  </a:lnTo>
                  <a:lnTo>
                    <a:pt x="69" y="584"/>
                  </a:lnTo>
                  <a:lnTo>
                    <a:pt x="59" y="607"/>
                  </a:lnTo>
                  <a:lnTo>
                    <a:pt x="52" y="631"/>
                  </a:lnTo>
                  <a:lnTo>
                    <a:pt x="38" y="662"/>
                  </a:lnTo>
                  <a:lnTo>
                    <a:pt x="26" y="691"/>
                  </a:lnTo>
                  <a:lnTo>
                    <a:pt x="12" y="722"/>
                  </a:lnTo>
                  <a:lnTo>
                    <a:pt x="0" y="75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8" name="Freeform 22"/>
            <p:cNvSpPr>
              <a:spLocks/>
            </p:cNvSpPr>
            <p:nvPr/>
          </p:nvSpPr>
          <p:spPr bwMode="auto">
            <a:xfrm>
              <a:off x="3049" y="2173"/>
              <a:ext cx="1149" cy="324"/>
            </a:xfrm>
            <a:custGeom>
              <a:avLst/>
              <a:gdLst>
                <a:gd name="T0" fmla="*/ 9 w 1149"/>
                <a:gd name="T1" fmla="*/ 324 h 324"/>
                <a:gd name="T2" fmla="*/ 102 w 1149"/>
                <a:gd name="T3" fmla="*/ 324 h 324"/>
                <a:gd name="T4" fmla="*/ 192 w 1149"/>
                <a:gd name="T5" fmla="*/ 322 h 324"/>
                <a:gd name="T6" fmla="*/ 285 w 1149"/>
                <a:gd name="T7" fmla="*/ 312 h 324"/>
                <a:gd name="T8" fmla="*/ 376 w 1149"/>
                <a:gd name="T9" fmla="*/ 300 h 324"/>
                <a:gd name="T10" fmla="*/ 466 w 1149"/>
                <a:gd name="T11" fmla="*/ 286 h 324"/>
                <a:gd name="T12" fmla="*/ 557 w 1149"/>
                <a:gd name="T13" fmla="*/ 267 h 324"/>
                <a:gd name="T14" fmla="*/ 647 w 1149"/>
                <a:gd name="T15" fmla="*/ 246 h 324"/>
                <a:gd name="T16" fmla="*/ 738 w 1149"/>
                <a:gd name="T17" fmla="*/ 224 h 324"/>
                <a:gd name="T18" fmla="*/ 792 w 1149"/>
                <a:gd name="T19" fmla="*/ 205 h 324"/>
                <a:gd name="T20" fmla="*/ 847 w 1149"/>
                <a:gd name="T21" fmla="*/ 189 h 324"/>
                <a:gd name="T22" fmla="*/ 902 w 1149"/>
                <a:gd name="T23" fmla="*/ 169 h 324"/>
                <a:gd name="T24" fmla="*/ 957 w 1149"/>
                <a:gd name="T25" fmla="*/ 150 h 324"/>
                <a:gd name="T26" fmla="*/ 1007 w 1149"/>
                <a:gd name="T27" fmla="*/ 129 h 324"/>
                <a:gd name="T28" fmla="*/ 1057 w 1149"/>
                <a:gd name="T29" fmla="*/ 105 h 324"/>
                <a:gd name="T30" fmla="*/ 1104 w 1149"/>
                <a:gd name="T31" fmla="*/ 79 h 324"/>
                <a:gd name="T32" fmla="*/ 1147 w 1149"/>
                <a:gd name="T33" fmla="*/ 48 h 324"/>
                <a:gd name="T34" fmla="*/ 1149 w 1149"/>
                <a:gd name="T35" fmla="*/ 41 h 324"/>
                <a:gd name="T36" fmla="*/ 1149 w 1149"/>
                <a:gd name="T37" fmla="*/ 34 h 324"/>
                <a:gd name="T38" fmla="*/ 1130 w 1149"/>
                <a:gd name="T39" fmla="*/ 10 h 324"/>
                <a:gd name="T40" fmla="*/ 1099 w 1149"/>
                <a:gd name="T41" fmla="*/ 0 h 324"/>
                <a:gd name="T42" fmla="*/ 1092 w 1149"/>
                <a:gd name="T43" fmla="*/ 0 h 324"/>
                <a:gd name="T44" fmla="*/ 1090 w 1149"/>
                <a:gd name="T45" fmla="*/ 0 h 324"/>
                <a:gd name="T46" fmla="*/ 1035 w 1149"/>
                <a:gd name="T47" fmla="*/ 46 h 324"/>
                <a:gd name="T48" fmla="*/ 1007 w 1149"/>
                <a:gd name="T49" fmla="*/ 60 h 324"/>
                <a:gd name="T50" fmla="*/ 978 w 1149"/>
                <a:gd name="T51" fmla="*/ 77 h 324"/>
                <a:gd name="T52" fmla="*/ 949 w 1149"/>
                <a:gd name="T53" fmla="*/ 91 h 324"/>
                <a:gd name="T54" fmla="*/ 897 w 1149"/>
                <a:gd name="T55" fmla="*/ 117 h 324"/>
                <a:gd name="T56" fmla="*/ 819 w 1149"/>
                <a:gd name="T57" fmla="*/ 150 h 324"/>
                <a:gd name="T58" fmla="*/ 738 w 1149"/>
                <a:gd name="T59" fmla="*/ 179 h 324"/>
                <a:gd name="T60" fmla="*/ 654 w 1149"/>
                <a:gd name="T61" fmla="*/ 205 h 324"/>
                <a:gd name="T62" fmla="*/ 571 w 1149"/>
                <a:gd name="T63" fmla="*/ 227 h 324"/>
                <a:gd name="T64" fmla="*/ 485 w 1149"/>
                <a:gd name="T65" fmla="*/ 243 h 324"/>
                <a:gd name="T66" fmla="*/ 400 w 1149"/>
                <a:gd name="T67" fmla="*/ 260 h 324"/>
                <a:gd name="T68" fmla="*/ 316 w 1149"/>
                <a:gd name="T69" fmla="*/ 272 h 324"/>
                <a:gd name="T70" fmla="*/ 245 w 1149"/>
                <a:gd name="T71" fmla="*/ 284 h 324"/>
                <a:gd name="T72" fmla="*/ 190 w 1149"/>
                <a:gd name="T73" fmla="*/ 291 h 324"/>
                <a:gd name="T74" fmla="*/ 138 w 1149"/>
                <a:gd name="T75" fmla="*/ 296 h 324"/>
                <a:gd name="T76" fmla="*/ 83 w 1149"/>
                <a:gd name="T77" fmla="*/ 296 h 324"/>
                <a:gd name="T78" fmla="*/ 52 w 1149"/>
                <a:gd name="T79" fmla="*/ 293 h 324"/>
                <a:gd name="T80" fmla="*/ 45 w 1149"/>
                <a:gd name="T81" fmla="*/ 291 h 324"/>
                <a:gd name="T82" fmla="*/ 2 w 1149"/>
                <a:gd name="T83" fmla="*/ 296 h 324"/>
                <a:gd name="T84" fmla="*/ 2 w 1149"/>
                <a:gd name="T85" fmla="*/ 298 h 324"/>
                <a:gd name="T86" fmla="*/ 0 w 1149"/>
                <a:gd name="T87"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9" h="324">
                  <a:moveTo>
                    <a:pt x="0" y="300"/>
                  </a:moveTo>
                  <a:lnTo>
                    <a:pt x="9" y="324"/>
                  </a:lnTo>
                  <a:lnTo>
                    <a:pt x="54" y="324"/>
                  </a:lnTo>
                  <a:lnTo>
                    <a:pt x="102" y="324"/>
                  </a:lnTo>
                  <a:lnTo>
                    <a:pt x="147" y="324"/>
                  </a:lnTo>
                  <a:lnTo>
                    <a:pt x="192" y="322"/>
                  </a:lnTo>
                  <a:lnTo>
                    <a:pt x="240" y="317"/>
                  </a:lnTo>
                  <a:lnTo>
                    <a:pt x="285" y="312"/>
                  </a:lnTo>
                  <a:lnTo>
                    <a:pt x="331" y="308"/>
                  </a:lnTo>
                  <a:lnTo>
                    <a:pt x="376" y="300"/>
                  </a:lnTo>
                  <a:lnTo>
                    <a:pt x="421" y="293"/>
                  </a:lnTo>
                  <a:lnTo>
                    <a:pt x="466" y="286"/>
                  </a:lnTo>
                  <a:lnTo>
                    <a:pt x="511" y="277"/>
                  </a:lnTo>
                  <a:lnTo>
                    <a:pt x="557" y="267"/>
                  </a:lnTo>
                  <a:lnTo>
                    <a:pt x="602" y="258"/>
                  </a:lnTo>
                  <a:lnTo>
                    <a:pt x="647" y="246"/>
                  </a:lnTo>
                  <a:lnTo>
                    <a:pt x="692" y="236"/>
                  </a:lnTo>
                  <a:lnTo>
                    <a:pt x="738" y="224"/>
                  </a:lnTo>
                  <a:lnTo>
                    <a:pt x="764" y="215"/>
                  </a:lnTo>
                  <a:lnTo>
                    <a:pt x="792" y="205"/>
                  </a:lnTo>
                  <a:lnTo>
                    <a:pt x="821" y="196"/>
                  </a:lnTo>
                  <a:lnTo>
                    <a:pt x="847" y="189"/>
                  </a:lnTo>
                  <a:lnTo>
                    <a:pt x="876" y="179"/>
                  </a:lnTo>
                  <a:lnTo>
                    <a:pt x="902" y="169"/>
                  </a:lnTo>
                  <a:lnTo>
                    <a:pt x="928" y="160"/>
                  </a:lnTo>
                  <a:lnTo>
                    <a:pt x="957" y="150"/>
                  </a:lnTo>
                  <a:lnTo>
                    <a:pt x="983" y="139"/>
                  </a:lnTo>
                  <a:lnTo>
                    <a:pt x="1007" y="129"/>
                  </a:lnTo>
                  <a:lnTo>
                    <a:pt x="1033" y="117"/>
                  </a:lnTo>
                  <a:lnTo>
                    <a:pt x="1057" y="105"/>
                  </a:lnTo>
                  <a:lnTo>
                    <a:pt x="1080" y="91"/>
                  </a:lnTo>
                  <a:lnTo>
                    <a:pt x="1104" y="79"/>
                  </a:lnTo>
                  <a:lnTo>
                    <a:pt x="1126" y="65"/>
                  </a:lnTo>
                  <a:lnTo>
                    <a:pt x="1147" y="48"/>
                  </a:lnTo>
                  <a:lnTo>
                    <a:pt x="1147" y="43"/>
                  </a:lnTo>
                  <a:lnTo>
                    <a:pt x="1149" y="41"/>
                  </a:lnTo>
                  <a:lnTo>
                    <a:pt x="1149" y="36"/>
                  </a:lnTo>
                  <a:lnTo>
                    <a:pt x="1149" y="34"/>
                  </a:lnTo>
                  <a:lnTo>
                    <a:pt x="1140" y="22"/>
                  </a:lnTo>
                  <a:lnTo>
                    <a:pt x="1130" y="10"/>
                  </a:lnTo>
                  <a:lnTo>
                    <a:pt x="1116" y="3"/>
                  </a:lnTo>
                  <a:lnTo>
                    <a:pt x="1099" y="0"/>
                  </a:lnTo>
                  <a:lnTo>
                    <a:pt x="1097" y="0"/>
                  </a:lnTo>
                  <a:lnTo>
                    <a:pt x="1092" y="0"/>
                  </a:lnTo>
                  <a:lnTo>
                    <a:pt x="1090" y="0"/>
                  </a:lnTo>
                  <a:lnTo>
                    <a:pt x="1090" y="0"/>
                  </a:lnTo>
                  <a:lnTo>
                    <a:pt x="1047" y="39"/>
                  </a:lnTo>
                  <a:lnTo>
                    <a:pt x="1035" y="46"/>
                  </a:lnTo>
                  <a:lnTo>
                    <a:pt x="1021" y="53"/>
                  </a:lnTo>
                  <a:lnTo>
                    <a:pt x="1007" y="60"/>
                  </a:lnTo>
                  <a:lnTo>
                    <a:pt x="992" y="67"/>
                  </a:lnTo>
                  <a:lnTo>
                    <a:pt x="978" y="77"/>
                  </a:lnTo>
                  <a:lnTo>
                    <a:pt x="964" y="84"/>
                  </a:lnTo>
                  <a:lnTo>
                    <a:pt x="949" y="91"/>
                  </a:lnTo>
                  <a:lnTo>
                    <a:pt x="935" y="98"/>
                  </a:lnTo>
                  <a:lnTo>
                    <a:pt x="897" y="117"/>
                  </a:lnTo>
                  <a:lnTo>
                    <a:pt x="859" y="134"/>
                  </a:lnTo>
                  <a:lnTo>
                    <a:pt x="819" y="150"/>
                  </a:lnTo>
                  <a:lnTo>
                    <a:pt x="778" y="165"/>
                  </a:lnTo>
                  <a:lnTo>
                    <a:pt x="738" y="179"/>
                  </a:lnTo>
                  <a:lnTo>
                    <a:pt x="697" y="193"/>
                  </a:lnTo>
                  <a:lnTo>
                    <a:pt x="654" y="205"/>
                  </a:lnTo>
                  <a:lnTo>
                    <a:pt x="614" y="215"/>
                  </a:lnTo>
                  <a:lnTo>
                    <a:pt x="571" y="227"/>
                  </a:lnTo>
                  <a:lnTo>
                    <a:pt x="528" y="236"/>
                  </a:lnTo>
                  <a:lnTo>
                    <a:pt x="485" y="243"/>
                  </a:lnTo>
                  <a:lnTo>
                    <a:pt x="442" y="253"/>
                  </a:lnTo>
                  <a:lnTo>
                    <a:pt x="400" y="260"/>
                  </a:lnTo>
                  <a:lnTo>
                    <a:pt x="357" y="267"/>
                  </a:lnTo>
                  <a:lnTo>
                    <a:pt x="316" y="272"/>
                  </a:lnTo>
                  <a:lnTo>
                    <a:pt x="273" y="279"/>
                  </a:lnTo>
                  <a:lnTo>
                    <a:pt x="245" y="284"/>
                  </a:lnTo>
                  <a:lnTo>
                    <a:pt x="219" y="286"/>
                  </a:lnTo>
                  <a:lnTo>
                    <a:pt x="190" y="291"/>
                  </a:lnTo>
                  <a:lnTo>
                    <a:pt x="164" y="293"/>
                  </a:lnTo>
                  <a:lnTo>
                    <a:pt x="138" y="296"/>
                  </a:lnTo>
                  <a:lnTo>
                    <a:pt x="112" y="296"/>
                  </a:lnTo>
                  <a:lnTo>
                    <a:pt x="83" y="296"/>
                  </a:lnTo>
                  <a:lnTo>
                    <a:pt x="57" y="293"/>
                  </a:lnTo>
                  <a:lnTo>
                    <a:pt x="52" y="293"/>
                  </a:lnTo>
                  <a:lnTo>
                    <a:pt x="47" y="291"/>
                  </a:lnTo>
                  <a:lnTo>
                    <a:pt x="45" y="291"/>
                  </a:lnTo>
                  <a:lnTo>
                    <a:pt x="40" y="288"/>
                  </a:lnTo>
                  <a:lnTo>
                    <a:pt x="2" y="296"/>
                  </a:lnTo>
                  <a:lnTo>
                    <a:pt x="2" y="298"/>
                  </a:lnTo>
                  <a:lnTo>
                    <a:pt x="2" y="298"/>
                  </a:lnTo>
                  <a:lnTo>
                    <a:pt x="2" y="298"/>
                  </a:lnTo>
                  <a:lnTo>
                    <a:pt x="0" y="30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9" name="Freeform 23"/>
            <p:cNvSpPr>
              <a:spLocks/>
            </p:cNvSpPr>
            <p:nvPr/>
          </p:nvSpPr>
          <p:spPr bwMode="auto">
            <a:xfrm>
              <a:off x="3113" y="400"/>
              <a:ext cx="362" cy="109"/>
            </a:xfrm>
            <a:custGeom>
              <a:avLst/>
              <a:gdLst>
                <a:gd name="T0" fmla="*/ 0 w 362"/>
                <a:gd name="T1" fmla="*/ 95 h 109"/>
                <a:gd name="T2" fmla="*/ 0 w 362"/>
                <a:gd name="T3" fmla="*/ 100 h 109"/>
                <a:gd name="T4" fmla="*/ 5 w 362"/>
                <a:gd name="T5" fmla="*/ 105 h 109"/>
                <a:gd name="T6" fmla="*/ 9 w 362"/>
                <a:gd name="T7" fmla="*/ 109 h 109"/>
                <a:gd name="T8" fmla="*/ 36 w 362"/>
                <a:gd name="T9" fmla="*/ 105 h 109"/>
                <a:gd name="T10" fmla="*/ 67 w 362"/>
                <a:gd name="T11" fmla="*/ 88 h 109"/>
                <a:gd name="T12" fmla="*/ 100 w 362"/>
                <a:gd name="T13" fmla="*/ 76 h 109"/>
                <a:gd name="T14" fmla="*/ 133 w 362"/>
                <a:gd name="T15" fmla="*/ 67 h 109"/>
                <a:gd name="T16" fmla="*/ 171 w 362"/>
                <a:gd name="T17" fmla="*/ 55 h 109"/>
                <a:gd name="T18" fmla="*/ 190 w 362"/>
                <a:gd name="T19" fmla="*/ 55 h 109"/>
                <a:gd name="T20" fmla="*/ 209 w 362"/>
                <a:gd name="T21" fmla="*/ 50 h 109"/>
                <a:gd name="T22" fmla="*/ 228 w 362"/>
                <a:gd name="T23" fmla="*/ 48 h 109"/>
                <a:gd name="T24" fmla="*/ 247 w 362"/>
                <a:gd name="T25" fmla="*/ 48 h 109"/>
                <a:gd name="T26" fmla="*/ 274 w 362"/>
                <a:gd name="T27" fmla="*/ 45 h 109"/>
                <a:gd name="T28" fmla="*/ 300 w 362"/>
                <a:gd name="T29" fmla="*/ 43 h 109"/>
                <a:gd name="T30" fmla="*/ 326 w 362"/>
                <a:gd name="T31" fmla="*/ 43 h 109"/>
                <a:gd name="T32" fmla="*/ 350 w 362"/>
                <a:gd name="T33" fmla="*/ 43 h 109"/>
                <a:gd name="T34" fmla="*/ 357 w 362"/>
                <a:gd name="T35" fmla="*/ 38 h 109"/>
                <a:gd name="T36" fmla="*/ 362 w 362"/>
                <a:gd name="T37" fmla="*/ 29 h 109"/>
                <a:gd name="T38" fmla="*/ 345 w 362"/>
                <a:gd name="T39" fmla="*/ 12 h 109"/>
                <a:gd name="T40" fmla="*/ 324 w 362"/>
                <a:gd name="T41" fmla="*/ 5 h 109"/>
                <a:gd name="T42" fmla="*/ 297 w 362"/>
                <a:gd name="T43" fmla="*/ 2 h 109"/>
                <a:gd name="T44" fmla="*/ 274 w 362"/>
                <a:gd name="T45" fmla="*/ 0 h 109"/>
                <a:gd name="T46" fmla="*/ 247 w 362"/>
                <a:gd name="T47" fmla="*/ 2 h 109"/>
                <a:gd name="T48" fmla="*/ 226 w 362"/>
                <a:gd name="T49" fmla="*/ 7 h 109"/>
                <a:gd name="T50" fmla="*/ 205 w 362"/>
                <a:gd name="T51" fmla="*/ 9 h 109"/>
                <a:gd name="T52" fmla="*/ 183 w 362"/>
                <a:gd name="T53" fmla="*/ 12 h 109"/>
                <a:gd name="T54" fmla="*/ 145 w 362"/>
                <a:gd name="T55" fmla="*/ 14 h 109"/>
                <a:gd name="T56" fmla="*/ 100 w 362"/>
                <a:gd name="T57" fmla="*/ 29 h 109"/>
                <a:gd name="T58" fmla="*/ 59 w 362"/>
                <a:gd name="T59" fmla="*/ 48 h 109"/>
                <a:gd name="T60" fmla="*/ 24 w 362"/>
                <a:gd name="T61" fmla="*/ 69 h 109"/>
                <a:gd name="T62" fmla="*/ 0 w 362"/>
                <a:gd name="T63"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09">
                  <a:moveTo>
                    <a:pt x="0" y="93"/>
                  </a:moveTo>
                  <a:lnTo>
                    <a:pt x="0" y="95"/>
                  </a:lnTo>
                  <a:lnTo>
                    <a:pt x="0" y="98"/>
                  </a:lnTo>
                  <a:lnTo>
                    <a:pt x="0" y="100"/>
                  </a:lnTo>
                  <a:lnTo>
                    <a:pt x="2" y="105"/>
                  </a:lnTo>
                  <a:lnTo>
                    <a:pt x="5" y="105"/>
                  </a:lnTo>
                  <a:lnTo>
                    <a:pt x="7" y="107"/>
                  </a:lnTo>
                  <a:lnTo>
                    <a:pt x="9" y="109"/>
                  </a:lnTo>
                  <a:lnTo>
                    <a:pt x="12" y="109"/>
                  </a:lnTo>
                  <a:lnTo>
                    <a:pt x="36" y="105"/>
                  </a:lnTo>
                  <a:lnTo>
                    <a:pt x="50" y="95"/>
                  </a:lnTo>
                  <a:lnTo>
                    <a:pt x="67" y="88"/>
                  </a:lnTo>
                  <a:lnTo>
                    <a:pt x="83" y="81"/>
                  </a:lnTo>
                  <a:lnTo>
                    <a:pt x="100" y="76"/>
                  </a:lnTo>
                  <a:lnTo>
                    <a:pt x="117" y="71"/>
                  </a:lnTo>
                  <a:lnTo>
                    <a:pt x="133" y="67"/>
                  </a:lnTo>
                  <a:lnTo>
                    <a:pt x="152" y="59"/>
                  </a:lnTo>
                  <a:lnTo>
                    <a:pt x="171" y="55"/>
                  </a:lnTo>
                  <a:lnTo>
                    <a:pt x="181" y="55"/>
                  </a:lnTo>
                  <a:lnTo>
                    <a:pt x="190" y="55"/>
                  </a:lnTo>
                  <a:lnTo>
                    <a:pt x="200" y="52"/>
                  </a:lnTo>
                  <a:lnTo>
                    <a:pt x="209" y="50"/>
                  </a:lnTo>
                  <a:lnTo>
                    <a:pt x="219" y="48"/>
                  </a:lnTo>
                  <a:lnTo>
                    <a:pt x="228" y="48"/>
                  </a:lnTo>
                  <a:lnTo>
                    <a:pt x="238" y="48"/>
                  </a:lnTo>
                  <a:lnTo>
                    <a:pt x="247" y="48"/>
                  </a:lnTo>
                  <a:lnTo>
                    <a:pt x="262" y="45"/>
                  </a:lnTo>
                  <a:lnTo>
                    <a:pt x="274" y="45"/>
                  </a:lnTo>
                  <a:lnTo>
                    <a:pt x="288" y="43"/>
                  </a:lnTo>
                  <a:lnTo>
                    <a:pt x="300" y="43"/>
                  </a:lnTo>
                  <a:lnTo>
                    <a:pt x="314" y="43"/>
                  </a:lnTo>
                  <a:lnTo>
                    <a:pt x="326" y="43"/>
                  </a:lnTo>
                  <a:lnTo>
                    <a:pt x="338" y="43"/>
                  </a:lnTo>
                  <a:lnTo>
                    <a:pt x="350" y="43"/>
                  </a:lnTo>
                  <a:lnTo>
                    <a:pt x="355" y="40"/>
                  </a:lnTo>
                  <a:lnTo>
                    <a:pt x="357" y="38"/>
                  </a:lnTo>
                  <a:lnTo>
                    <a:pt x="359" y="33"/>
                  </a:lnTo>
                  <a:lnTo>
                    <a:pt x="362" y="29"/>
                  </a:lnTo>
                  <a:lnTo>
                    <a:pt x="357" y="19"/>
                  </a:lnTo>
                  <a:lnTo>
                    <a:pt x="345" y="12"/>
                  </a:lnTo>
                  <a:lnTo>
                    <a:pt x="336" y="7"/>
                  </a:lnTo>
                  <a:lnTo>
                    <a:pt x="324" y="5"/>
                  </a:lnTo>
                  <a:lnTo>
                    <a:pt x="312" y="2"/>
                  </a:lnTo>
                  <a:lnTo>
                    <a:pt x="297" y="2"/>
                  </a:lnTo>
                  <a:lnTo>
                    <a:pt x="286" y="0"/>
                  </a:lnTo>
                  <a:lnTo>
                    <a:pt x="274" y="0"/>
                  </a:lnTo>
                  <a:lnTo>
                    <a:pt x="259" y="0"/>
                  </a:lnTo>
                  <a:lnTo>
                    <a:pt x="247" y="2"/>
                  </a:lnTo>
                  <a:lnTo>
                    <a:pt x="236" y="5"/>
                  </a:lnTo>
                  <a:lnTo>
                    <a:pt x="226" y="7"/>
                  </a:lnTo>
                  <a:lnTo>
                    <a:pt x="214" y="9"/>
                  </a:lnTo>
                  <a:lnTo>
                    <a:pt x="205" y="9"/>
                  </a:lnTo>
                  <a:lnTo>
                    <a:pt x="193" y="12"/>
                  </a:lnTo>
                  <a:lnTo>
                    <a:pt x="183" y="12"/>
                  </a:lnTo>
                  <a:lnTo>
                    <a:pt x="171" y="9"/>
                  </a:lnTo>
                  <a:lnTo>
                    <a:pt x="145" y="14"/>
                  </a:lnTo>
                  <a:lnTo>
                    <a:pt x="124" y="21"/>
                  </a:lnTo>
                  <a:lnTo>
                    <a:pt x="100" y="29"/>
                  </a:lnTo>
                  <a:lnTo>
                    <a:pt x="81" y="38"/>
                  </a:lnTo>
                  <a:lnTo>
                    <a:pt x="59" y="48"/>
                  </a:lnTo>
                  <a:lnTo>
                    <a:pt x="40" y="59"/>
                  </a:lnTo>
                  <a:lnTo>
                    <a:pt x="24" y="69"/>
                  </a:lnTo>
                  <a:lnTo>
                    <a:pt x="5" y="81"/>
                  </a:lnTo>
                  <a:lnTo>
                    <a:pt x="0" y="9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0" name="Freeform 25"/>
            <p:cNvSpPr>
              <a:spLocks/>
            </p:cNvSpPr>
            <p:nvPr/>
          </p:nvSpPr>
          <p:spPr bwMode="auto">
            <a:xfrm>
              <a:off x="3508" y="1347"/>
              <a:ext cx="909" cy="1284"/>
            </a:xfrm>
            <a:custGeom>
              <a:avLst/>
              <a:gdLst>
                <a:gd name="T0" fmla="*/ 24 w 909"/>
                <a:gd name="T1" fmla="*/ 1284 h 1284"/>
                <a:gd name="T2" fmla="*/ 38 w 909"/>
                <a:gd name="T3" fmla="*/ 1281 h 1284"/>
                <a:gd name="T4" fmla="*/ 64 w 909"/>
                <a:gd name="T5" fmla="*/ 1253 h 1284"/>
                <a:gd name="T6" fmla="*/ 102 w 909"/>
                <a:gd name="T7" fmla="*/ 1210 h 1284"/>
                <a:gd name="T8" fmla="*/ 155 w 909"/>
                <a:gd name="T9" fmla="*/ 1176 h 1284"/>
                <a:gd name="T10" fmla="*/ 214 w 909"/>
                <a:gd name="T11" fmla="*/ 1153 h 1284"/>
                <a:gd name="T12" fmla="*/ 302 w 909"/>
                <a:gd name="T13" fmla="*/ 1134 h 1284"/>
                <a:gd name="T14" fmla="*/ 388 w 909"/>
                <a:gd name="T15" fmla="*/ 1122 h 1284"/>
                <a:gd name="T16" fmla="*/ 476 w 909"/>
                <a:gd name="T17" fmla="*/ 1114 h 1284"/>
                <a:gd name="T18" fmla="*/ 564 w 909"/>
                <a:gd name="T19" fmla="*/ 1117 h 1284"/>
                <a:gd name="T20" fmla="*/ 650 w 909"/>
                <a:gd name="T21" fmla="*/ 1124 h 1284"/>
                <a:gd name="T22" fmla="*/ 702 w 909"/>
                <a:gd name="T23" fmla="*/ 1122 h 1284"/>
                <a:gd name="T24" fmla="*/ 745 w 909"/>
                <a:gd name="T25" fmla="*/ 1084 h 1284"/>
                <a:gd name="T26" fmla="*/ 817 w 909"/>
                <a:gd name="T27" fmla="*/ 991 h 1284"/>
                <a:gd name="T28" fmla="*/ 867 w 909"/>
                <a:gd name="T29" fmla="*/ 886 h 1284"/>
                <a:gd name="T30" fmla="*/ 909 w 909"/>
                <a:gd name="T31" fmla="*/ 674 h 1284"/>
                <a:gd name="T32" fmla="*/ 898 w 909"/>
                <a:gd name="T33" fmla="*/ 472 h 1284"/>
                <a:gd name="T34" fmla="*/ 876 w 909"/>
                <a:gd name="T35" fmla="*/ 381 h 1284"/>
                <a:gd name="T36" fmla="*/ 838 w 909"/>
                <a:gd name="T37" fmla="*/ 269 h 1284"/>
                <a:gd name="T38" fmla="*/ 786 w 909"/>
                <a:gd name="T39" fmla="*/ 169 h 1284"/>
                <a:gd name="T40" fmla="*/ 733 w 909"/>
                <a:gd name="T41" fmla="*/ 88 h 1284"/>
                <a:gd name="T42" fmla="*/ 688 w 909"/>
                <a:gd name="T43" fmla="*/ 38 h 1284"/>
                <a:gd name="T44" fmla="*/ 652 w 909"/>
                <a:gd name="T45" fmla="*/ 5 h 1284"/>
                <a:gd name="T46" fmla="*/ 624 w 909"/>
                <a:gd name="T47" fmla="*/ 0 h 1284"/>
                <a:gd name="T48" fmla="*/ 610 w 909"/>
                <a:gd name="T49" fmla="*/ 5 h 1284"/>
                <a:gd name="T50" fmla="*/ 598 w 909"/>
                <a:gd name="T51" fmla="*/ 24 h 1284"/>
                <a:gd name="T52" fmla="*/ 643 w 909"/>
                <a:gd name="T53" fmla="*/ 67 h 1284"/>
                <a:gd name="T54" fmla="*/ 688 w 909"/>
                <a:gd name="T55" fmla="*/ 112 h 1284"/>
                <a:gd name="T56" fmla="*/ 729 w 909"/>
                <a:gd name="T57" fmla="*/ 169 h 1284"/>
                <a:gd name="T58" fmla="*/ 769 w 909"/>
                <a:gd name="T59" fmla="*/ 236 h 1284"/>
                <a:gd name="T60" fmla="*/ 802 w 909"/>
                <a:gd name="T61" fmla="*/ 310 h 1284"/>
                <a:gd name="T62" fmla="*/ 852 w 909"/>
                <a:gd name="T63" fmla="*/ 460 h 1284"/>
                <a:gd name="T64" fmla="*/ 874 w 909"/>
                <a:gd name="T65" fmla="*/ 646 h 1284"/>
                <a:gd name="T66" fmla="*/ 838 w 909"/>
                <a:gd name="T67" fmla="*/ 834 h 1284"/>
                <a:gd name="T68" fmla="*/ 795 w 909"/>
                <a:gd name="T69" fmla="*/ 945 h 1284"/>
                <a:gd name="T70" fmla="*/ 748 w 909"/>
                <a:gd name="T71" fmla="*/ 1005 h 1284"/>
                <a:gd name="T72" fmla="*/ 714 w 909"/>
                <a:gd name="T73" fmla="*/ 1045 h 1284"/>
                <a:gd name="T74" fmla="*/ 695 w 909"/>
                <a:gd name="T75" fmla="*/ 1072 h 1284"/>
                <a:gd name="T76" fmla="*/ 650 w 909"/>
                <a:gd name="T77" fmla="*/ 1088 h 1284"/>
                <a:gd name="T78" fmla="*/ 607 w 909"/>
                <a:gd name="T79" fmla="*/ 1079 h 1284"/>
                <a:gd name="T80" fmla="*/ 536 w 909"/>
                <a:gd name="T81" fmla="*/ 1074 h 1284"/>
                <a:gd name="T82" fmla="*/ 462 w 909"/>
                <a:gd name="T83" fmla="*/ 1072 h 1284"/>
                <a:gd name="T84" fmla="*/ 348 w 909"/>
                <a:gd name="T85" fmla="*/ 1091 h 1284"/>
                <a:gd name="T86" fmla="*/ 212 w 909"/>
                <a:gd name="T87" fmla="*/ 1119 h 1284"/>
                <a:gd name="T88" fmla="*/ 83 w 909"/>
                <a:gd name="T89" fmla="*/ 1153 h 1284"/>
                <a:gd name="T90" fmla="*/ 55 w 909"/>
                <a:gd name="T91" fmla="*/ 1167 h 1284"/>
                <a:gd name="T92" fmla="*/ 24 w 909"/>
                <a:gd name="T93" fmla="*/ 1181 h 1284"/>
                <a:gd name="T94" fmla="*/ 0 w 909"/>
                <a:gd name="T95" fmla="*/ 120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9" h="1284">
                  <a:moveTo>
                    <a:pt x="0" y="1205"/>
                  </a:moveTo>
                  <a:lnTo>
                    <a:pt x="22" y="1281"/>
                  </a:lnTo>
                  <a:lnTo>
                    <a:pt x="24" y="1284"/>
                  </a:lnTo>
                  <a:lnTo>
                    <a:pt x="29" y="1284"/>
                  </a:lnTo>
                  <a:lnTo>
                    <a:pt x="33" y="1284"/>
                  </a:lnTo>
                  <a:lnTo>
                    <a:pt x="38" y="1281"/>
                  </a:lnTo>
                  <a:lnTo>
                    <a:pt x="45" y="1272"/>
                  </a:lnTo>
                  <a:lnTo>
                    <a:pt x="55" y="1262"/>
                  </a:lnTo>
                  <a:lnTo>
                    <a:pt x="64" y="1253"/>
                  </a:lnTo>
                  <a:lnTo>
                    <a:pt x="71" y="1243"/>
                  </a:lnTo>
                  <a:lnTo>
                    <a:pt x="86" y="1224"/>
                  </a:lnTo>
                  <a:lnTo>
                    <a:pt x="102" y="1210"/>
                  </a:lnTo>
                  <a:lnTo>
                    <a:pt x="119" y="1195"/>
                  </a:lnTo>
                  <a:lnTo>
                    <a:pt x="136" y="1186"/>
                  </a:lnTo>
                  <a:lnTo>
                    <a:pt x="155" y="1176"/>
                  </a:lnTo>
                  <a:lnTo>
                    <a:pt x="174" y="1167"/>
                  </a:lnTo>
                  <a:lnTo>
                    <a:pt x="193" y="1160"/>
                  </a:lnTo>
                  <a:lnTo>
                    <a:pt x="214" y="1153"/>
                  </a:lnTo>
                  <a:lnTo>
                    <a:pt x="243" y="1145"/>
                  </a:lnTo>
                  <a:lnTo>
                    <a:pt x="271" y="1138"/>
                  </a:lnTo>
                  <a:lnTo>
                    <a:pt x="302" y="1134"/>
                  </a:lnTo>
                  <a:lnTo>
                    <a:pt x="331" y="1129"/>
                  </a:lnTo>
                  <a:lnTo>
                    <a:pt x="360" y="1124"/>
                  </a:lnTo>
                  <a:lnTo>
                    <a:pt x="388" y="1122"/>
                  </a:lnTo>
                  <a:lnTo>
                    <a:pt x="419" y="1119"/>
                  </a:lnTo>
                  <a:lnTo>
                    <a:pt x="448" y="1117"/>
                  </a:lnTo>
                  <a:lnTo>
                    <a:pt x="476" y="1114"/>
                  </a:lnTo>
                  <a:lnTo>
                    <a:pt x="505" y="1114"/>
                  </a:lnTo>
                  <a:lnTo>
                    <a:pt x="536" y="1114"/>
                  </a:lnTo>
                  <a:lnTo>
                    <a:pt x="564" y="1117"/>
                  </a:lnTo>
                  <a:lnTo>
                    <a:pt x="593" y="1119"/>
                  </a:lnTo>
                  <a:lnTo>
                    <a:pt x="621" y="1122"/>
                  </a:lnTo>
                  <a:lnTo>
                    <a:pt x="650" y="1124"/>
                  </a:lnTo>
                  <a:lnTo>
                    <a:pt x="679" y="1129"/>
                  </a:lnTo>
                  <a:lnTo>
                    <a:pt x="690" y="1126"/>
                  </a:lnTo>
                  <a:lnTo>
                    <a:pt x="702" y="1122"/>
                  </a:lnTo>
                  <a:lnTo>
                    <a:pt x="709" y="1117"/>
                  </a:lnTo>
                  <a:lnTo>
                    <a:pt x="717" y="1112"/>
                  </a:lnTo>
                  <a:lnTo>
                    <a:pt x="745" y="1084"/>
                  </a:lnTo>
                  <a:lnTo>
                    <a:pt x="771" y="1053"/>
                  </a:lnTo>
                  <a:lnTo>
                    <a:pt x="795" y="1024"/>
                  </a:lnTo>
                  <a:lnTo>
                    <a:pt x="817" y="991"/>
                  </a:lnTo>
                  <a:lnTo>
                    <a:pt x="836" y="957"/>
                  </a:lnTo>
                  <a:lnTo>
                    <a:pt x="852" y="924"/>
                  </a:lnTo>
                  <a:lnTo>
                    <a:pt x="867" y="886"/>
                  </a:lnTo>
                  <a:lnTo>
                    <a:pt x="881" y="848"/>
                  </a:lnTo>
                  <a:lnTo>
                    <a:pt x="900" y="760"/>
                  </a:lnTo>
                  <a:lnTo>
                    <a:pt x="909" y="674"/>
                  </a:lnTo>
                  <a:lnTo>
                    <a:pt x="909" y="588"/>
                  </a:lnTo>
                  <a:lnTo>
                    <a:pt x="902" y="503"/>
                  </a:lnTo>
                  <a:lnTo>
                    <a:pt x="898" y="472"/>
                  </a:lnTo>
                  <a:lnTo>
                    <a:pt x="890" y="441"/>
                  </a:lnTo>
                  <a:lnTo>
                    <a:pt x="883" y="412"/>
                  </a:lnTo>
                  <a:lnTo>
                    <a:pt x="876" y="381"/>
                  </a:lnTo>
                  <a:lnTo>
                    <a:pt x="867" y="341"/>
                  </a:lnTo>
                  <a:lnTo>
                    <a:pt x="852" y="305"/>
                  </a:lnTo>
                  <a:lnTo>
                    <a:pt x="838" y="269"/>
                  </a:lnTo>
                  <a:lnTo>
                    <a:pt x="821" y="234"/>
                  </a:lnTo>
                  <a:lnTo>
                    <a:pt x="802" y="203"/>
                  </a:lnTo>
                  <a:lnTo>
                    <a:pt x="786" y="169"/>
                  </a:lnTo>
                  <a:lnTo>
                    <a:pt x="767" y="138"/>
                  </a:lnTo>
                  <a:lnTo>
                    <a:pt x="750" y="108"/>
                  </a:lnTo>
                  <a:lnTo>
                    <a:pt x="733" y="88"/>
                  </a:lnTo>
                  <a:lnTo>
                    <a:pt x="719" y="69"/>
                  </a:lnTo>
                  <a:lnTo>
                    <a:pt x="707" y="53"/>
                  </a:lnTo>
                  <a:lnTo>
                    <a:pt x="688" y="38"/>
                  </a:lnTo>
                  <a:lnTo>
                    <a:pt x="679" y="24"/>
                  </a:lnTo>
                  <a:lnTo>
                    <a:pt x="667" y="12"/>
                  </a:lnTo>
                  <a:lnTo>
                    <a:pt x="652" y="5"/>
                  </a:lnTo>
                  <a:lnTo>
                    <a:pt x="636" y="0"/>
                  </a:lnTo>
                  <a:lnTo>
                    <a:pt x="629" y="0"/>
                  </a:lnTo>
                  <a:lnTo>
                    <a:pt x="624" y="0"/>
                  </a:lnTo>
                  <a:lnTo>
                    <a:pt x="619" y="0"/>
                  </a:lnTo>
                  <a:lnTo>
                    <a:pt x="614" y="0"/>
                  </a:lnTo>
                  <a:lnTo>
                    <a:pt x="610" y="5"/>
                  </a:lnTo>
                  <a:lnTo>
                    <a:pt x="605" y="10"/>
                  </a:lnTo>
                  <a:lnTo>
                    <a:pt x="602" y="17"/>
                  </a:lnTo>
                  <a:lnTo>
                    <a:pt x="598" y="24"/>
                  </a:lnTo>
                  <a:lnTo>
                    <a:pt x="612" y="38"/>
                  </a:lnTo>
                  <a:lnTo>
                    <a:pt x="629" y="53"/>
                  </a:lnTo>
                  <a:lnTo>
                    <a:pt x="643" y="67"/>
                  </a:lnTo>
                  <a:lnTo>
                    <a:pt x="659" y="81"/>
                  </a:lnTo>
                  <a:lnTo>
                    <a:pt x="674" y="96"/>
                  </a:lnTo>
                  <a:lnTo>
                    <a:pt x="688" y="112"/>
                  </a:lnTo>
                  <a:lnTo>
                    <a:pt x="700" y="129"/>
                  </a:lnTo>
                  <a:lnTo>
                    <a:pt x="712" y="148"/>
                  </a:lnTo>
                  <a:lnTo>
                    <a:pt x="729" y="169"/>
                  </a:lnTo>
                  <a:lnTo>
                    <a:pt x="743" y="191"/>
                  </a:lnTo>
                  <a:lnTo>
                    <a:pt x="755" y="212"/>
                  </a:lnTo>
                  <a:lnTo>
                    <a:pt x="769" y="236"/>
                  </a:lnTo>
                  <a:lnTo>
                    <a:pt x="781" y="260"/>
                  </a:lnTo>
                  <a:lnTo>
                    <a:pt x="793" y="286"/>
                  </a:lnTo>
                  <a:lnTo>
                    <a:pt x="802" y="310"/>
                  </a:lnTo>
                  <a:lnTo>
                    <a:pt x="814" y="336"/>
                  </a:lnTo>
                  <a:lnTo>
                    <a:pt x="836" y="398"/>
                  </a:lnTo>
                  <a:lnTo>
                    <a:pt x="852" y="460"/>
                  </a:lnTo>
                  <a:lnTo>
                    <a:pt x="864" y="522"/>
                  </a:lnTo>
                  <a:lnTo>
                    <a:pt x="874" y="584"/>
                  </a:lnTo>
                  <a:lnTo>
                    <a:pt x="874" y="646"/>
                  </a:lnTo>
                  <a:lnTo>
                    <a:pt x="869" y="710"/>
                  </a:lnTo>
                  <a:lnTo>
                    <a:pt x="857" y="772"/>
                  </a:lnTo>
                  <a:lnTo>
                    <a:pt x="838" y="834"/>
                  </a:lnTo>
                  <a:lnTo>
                    <a:pt x="826" y="872"/>
                  </a:lnTo>
                  <a:lnTo>
                    <a:pt x="812" y="910"/>
                  </a:lnTo>
                  <a:lnTo>
                    <a:pt x="795" y="945"/>
                  </a:lnTo>
                  <a:lnTo>
                    <a:pt x="774" y="976"/>
                  </a:lnTo>
                  <a:lnTo>
                    <a:pt x="762" y="991"/>
                  </a:lnTo>
                  <a:lnTo>
                    <a:pt x="748" y="1005"/>
                  </a:lnTo>
                  <a:lnTo>
                    <a:pt x="733" y="1019"/>
                  </a:lnTo>
                  <a:lnTo>
                    <a:pt x="719" y="1034"/>
                  </a:lnTo>
                  <a:lnTo>
                    <a:pt x="714" y="1045"/>
                  </a:lnTo>
                  <a:lnTo>
                    <a:pt x="707" y="1055"/>
                  </a:lnTo>
                  <a:lnTo>
                    <a:pt x="702" y="1062"/>
                  </a:lnTo>
                  <a:lnTo>
                    <a:pt x="695" y="1072"/>
                  </a:lnTo>
                  <a:lnTo>
                    <a:pt x="667" y="1091"/>
                  </a:lnTo>
                  <a:lnTo>
                    <a:pt x="657" y="1088"/>
                  </a:lnTo>
                  <a:lnTo>
                    <a:pt x="650" y="1088"/>
                  </a:lnTo>
                  <a:lnTo>
                    <a:pt x="640" y="1086"/>
                  </a:lnTo>
                  <a:lnTo>
                    <a:pt x="631" y="1081"/>
                  </a:lnTo>
                  <a:lnTo>
                    <a:pt x="607" y="1079"/>
                  </a:lnTo>
                  <a:lnTo>
                    <a:pt x="581" y="1076"/>
                  </a:lnTo>
                  <a:lnTo>
                    <a:pt x="557" y="1074"/>
                  </a:lnTo>
                  <a:lnTo>
                    <a:pt x="536" y="1074"/>
                  </a:lnTo>
                  <a:lnTo>
                    <a:pt x="512" y="1072"/>
                  </a:lnTo>
                  <a:lnTo>
                    <a:pt x="488" y="1072"/>
                  </a:lnTo>
                  <a:lnTo>
                    <a:pt x="462" y="1072"/>
                  </a:lnTo>
                  <a:lnTo>
                    <a:pt x="438" y="1074"/>
                  </a:lnTo>
                  <a:lnTo>
                    <a:pt x="393" y="1081"/>
                  </a:lnTo>
                  <a:lnTo>
                    <a:pt x="348" y="1091"/>
                  </a:lnTo>
                  <a:lnTo>
                    <a:pt x="302" y="1100"/>
                  </a:lnTo>
                  <a:lnTo>
                    <a:pt x="257" y="1110"/>
                  </a:lnTo>
                  <a:lnTo>
                    <a:pt x="212" y="1119"/>
                  </a:lnTo>
                  <a:lnTo>
                    <a:pt x="169" y="1131"/>
                  </a:lnTo>
                  <a:lnTo>
                    <a:pt x="126" y="1141"/>
                  </a:lnTo>
                  <a:lnTo>
                    <a:pt x="83" y="1153"/>
                  </a:lnTo>
                  <a:lnTo>
                    <a:pt x="74" y="1157"/>
                  </a:lnTo>
                  <a:lnTo>
                    <a:pt x="64" y="1162"/>
                  </a:lnTo>
                  <a:lnTo>
                    <a:pt x="55" y="1167"/>
                  </a:lnTo>
                  <a:lnTo>
                    <a:pt x="43" y="1172"/>
                  </a:lnTo>
                  <a:lnTo>
                    <a:pt x="33" y="1176"/>
                  </a:lnTo>
                  <a:lnTo>
                    <a:pt x="24" y="1181"/>
                  </a:lnTo>
                  <a:lnTo>
                    <a:pt x="14" y="1186"/>
                  </a:lnTo>
                  <a:lnTo>
                    <a:pt x="5" y="1191"/>
                  </a:lnTo>
                  <a:lnTo>
                    <a:pt x="0" y="120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1" name="Freeform 26"/>
            <p:cNvSpPr>
              <a:spLocks/>
            </p:cNvSpPr>
            <p:nvPr/>
          </p:nvSpPr>
          <p:spPr bwMode="auto">
            <a:xfrm>
              <a:off x="3544" y="43"/>
              <a:ext cx="564" cy="443"/>
            </a:xfrm>
            <a:custGeom>
              <a:avLst/>
              <a:gdLst>
                <a:gd name="T0" fmla="*/ 19 w 564"/>
                <a:gd name="T1" fmla="*/ 433 h 443"/>
                <a:gd name="T2" fmla="*/ 76 w 564"/>
                <a:gd name="T3" fmla="*/ 416 h 443"/>
                <a:gd name="T4" fmla="*/ 109 w 564"/>
                <a:gd name="T5" fmla="*/ 371 h 443"/>
                <a:gd name="T6" fmla="*/ 124 w 564"/>
                <a:gd name="T7" fmla="*/ 343 h 443"/>
                <a:gd name="T8" fmla="*/ 133 w 564"/>
                <a:gd name="T9" fmla="*/ 338 h 443"/>
                <a:gd name="T10" fmla="*/ 164 w 564"/>
                <a:gd name="T11" fmla="*/ 357 h 443"/>
                <a:gd name="T12" fmla="*/ 200 w 564"/>
                <a:gd name="T13" fmla="*/ 393 h 443"/>
                <a:gd name="T14" fmla="*/ 250 w 564"/>
                <a:gd name="T15" fmla="*/ 414 h 443"/>
                <a:gd name="T16" fmla="*/ 331 w 564"/>
                <a:gd name="T17" fmla="*/ 395 h 443"/>
                <a:gd name="T18" fmla="*/ 402 w 564"/>
                <a:gd name="T19" fmla="*/ 359 h 443"/>
                <a:gd name="T20" fmla="*/ 462 w 564"/>
                <a:gd name="T21" fmla="*/ 314 h 443"/>
                <a:gd name="T22" fmla="*/ 509 w 564"/>
                <a:gd name="T23" fmla="*/ 274 h 443"/>
                <a:gd name="T24" fmla="*/ 547 w 564"/>
                <a:gd name="T25" fmla="*/ 224 h 443"/>
                <a:gd name="T26" fmla="*/ 564 w 564"/>
                <a:gd name="T27" fmla="*/ 128 h 443"/>
                <a:gd name="T28" fmla="*/ 540 w 564"/>
                <a:gd name="T29" fmla="*/ 55 h 443"/>
                <a:gd name="T30" fmla="*/ 531 w 564"/>
                <a:gd name="T31" fmla="*/ 45 h 443"/>
                <a:gd name="T32" fmla="*/ 476 w 564"/>
                <a:gd name="T33" fmla="*/ 19 h 443"/>
                <a:gd name="T34" fmla="*/ 414 w 564"/>
                <a:gd name="T35" fmla="*/ 5 h 443"/>
                <a:gd name="T36" fmla="*/ 359 w 564"/>
                <a:gd name="T37" fmla="*/ 2 h 443"/>
                <a:gd name="T38" fmla="*/ 328 w 564"/>
                <a:gd name="T39" fmla="*/ 7 h 443"/>
                <a:gd name="T40" fmla="*/ 326 w 564"/>
                <a:gd name="T41" fmla="*/ 26 h 443"/>
                <a:gd name="T42" fmla="*/ 409 w 564"/>
                <a:gd name="T43" fmla="*/ 36 h 443"/>
                <a:gd name="T44" fmla="*/ 512 w 564"/>
                <a:gd name="T45" fmla="*/ 150 h 443"/>
                <a:gd name="T46" fmla="*/ 481 w 564"/>
                <a:gd name="T47" fmla="*/ 226 h 443"/>
                <a:gd name="T48" fmla="*/ 452 w 564"/>
                <a:gd name="T49" fmla="*/ 250 h 443"/>
                <a:gd name="T50" fmla="*/ 424 w 564"/>
                <a:gd name="T51" fmla="*/ 278 h 443"/>
                <a:gd name="T52" fmla="*/ 388 w 564"/>
                <a:gd name="T53" fmla="*/ 309 h 443"/>
                <a:gd name="T54" fmla="*/ 333 w 564"/>
                <a:gd name="T55" fmla="*/ 343 h 443"/>
                <a:gd name="T56" fmla="*/ 271 w 564"/>
                <a:gd name="T57" fmla="*/ 352 h 443"/>
                <a:gd name="T58" fmla="*/ 235 w 564"/>
                <a:gd name="T59" fmla="*/ 338 h 443"/>
                <a:gd name="T60" fmla="*/ 216 w 564"/>
                <a:gd name="T61" fmla="*/ 316 h 443"/>
                <a:gd name="T62" fmla="*/ 181 w 564"/>
                <a:gd name="T63" fmla="*/ 278 h 443"/>
                <a:gd name="T64" fmla="*/ 143 w 564"/>
                <a:gd name="T65" fmla="*/ 288 h 443"/>
                <a:gd name="T66" fmla="*/ 114 w 564"/>
                <a:gd name="T67" fmla="*/ 312 h 443"/>
                <a:gd name="T68" fmla="*/ 88 w 564"/>
                <a:gd name="T69" fmla="*/ 350 h 443"/>
                <a:gd name="T70" fmla="*/ 45 w 564"/>
                <a:gd name="T71" fmla="*/ 383 h 443"/>
                <a:gd name="T72" fmla="*/ 33 w 564"/>
                <a:gd name="T73" fmla="*/ 364 h 443"/>
                <a:gd name="T74" fmla="*/ 52 w 564"/>
                <a:gd name="T75" fmla="*/ 286 h 443"/>
                <a:gd name="T76" fmla="*/ 95 w 564"/>
                <a:gd name="T77" fmla="*/ 193 h 443"/>
                <a:gd name="T78" fmla="*/ 147 w 564"/>
                <a:gd name="T79" fmla="*/ 107 h 443"/>
                <a:gd name="T80" fmla="*/ 152 w 564"/>
                <a:gd name="T81" fmla="*/ 93 h 443"/>
                <a:gd name="T82" fmla="*/ 138 w 564"/>
                <a:gd name="T83" fmla="*/ 86 h 443"/>
                <a:gd name="T84" fmla="*/ 102 w 564"/>
                <a:gd name="T85" fmla="*/ 112 h 443"/>
                <a:gd name="T86" fmla="*/ 47 w 564"/>
                <a:gd name="T87" fmla="*/ 205 h 443"/>
                <a:gd name="T88" fmla="*/ 12 w 564"/>
                <a:gd name="T89" fmla="*/ 312 h 443"/>
                <a:gd name="T90" fmla="*/ 5 w 564"/>
                <a:gd name="T91" fmla="*/ 355 h 443"/>
                <a:gd name="T92" fmla="*/ 2 w 564"/>
                <a:gd name="T93" fmla="*/ 36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443">
                  <a:moveTo>
                    <a:pt x="2" y="364"/>
                  </a:moveTo>
                  <a:lnTo>
                    <a:pt x="5" y="409"/>
                  </a:lnTo>
                  <a:lnTo>
                    <a:pt x="19" y="433"/>
                  </a:lnTo>
                  <a:lnTo>
                    <a:pt x="43" y="443"/>
                  </a:lnTo>
                  <a:lnTo>
                    <a:pt x="64" y="433"/>
                  </a:lnTo>
                  <a:lnTo>
                    <a:pt x="76" y="416"/>
                  </a:lnTo>
                  <a:lnTo>
                    <a:pt x="88" y="397"/>
                  </a:lnTo>
                  <a:lnTo>
                    <a:pt x="102" y="383"/>
                  </a:lnTo>
                  <a:lnTo>
                    <a:pt x="109" y="371"/>
                  </a:lnTo>
                  <a:lnTo>
                    <a:pt x="116" y="362"/>
                  </a:lnTo>
                  <a:lnTo>
                    <a:pt x="119" y="350"/>
                  </a:lnTo>
                  <a:lnTo>
                    <a:pt x="124" y="343"/>
                  </a:lnTo>
                  <a:lnTo>
                    <a:pt x="126" y="340"/>
                  </a:lnTo>
                  <a:lnTo>
                    <a:pt x="128" y="338"/>
                  </a:lnTo>
                  <a:lnTo>
                    <a:pt x="133" y="338"/>
                  </a:lnTo>
                  <a:lnTo>
                    <a:pt x="138" y="336"/>
                  </a:lnTo>
                  <a:lnTo>
                    <a:pt x="152" y="345"/>
                  </a:lnTo>
                  <a:lnTo>
                    <a:pt x="164" y="357"/>
                  </a:lnTo>
                  <a:lnTo>
                    <a:pt x="176" y="369"/>
                  </a:lnTo>
                  <a:lnTo>
                    <a:pt x="188" y="381"/>
                  </a:lnTo>
                  <a:lnTo>
                    <a:pt x="200" y="393"/>
                  </a:lnTo>
                  <a:lnTo>
                    <a:pt x="214" y="402"/>
                  </a:lnTo>
                  <a:lnTo>
                    <a:pt x="231" y="409"/>
                  </a:lnTo>
                  <a:lnTo>
                    <a:pt x="250" y="414"/>
                  </a:lnTo>
                  <a:lnTo>
                    <a:pt x="278" y="409"/>
                  </a:lnTo>
                  <a:lnTo>
                    <a:pt x="305" y="405"/>
                  </a:lnTo>
                  <a:lnTo>
                    <a:pt x="331" y="395"/>
                  </a:lnTo>
                  <a:lnTo>
                    <a:pt x="354" y="386"/>
                  </a:lnTo>
                  <a:lnTo>
                    <a:pt x="378" y="374"/>
                  </a:lnTo>
                  <a:lnTo>
                    <a:pt x="402" y="359"/>
                  </a:lnTo>
                  <a:lnTo>
                    <a:pt x="424" y="345"/>
                  </a:lnTo>
                  <a:lnTo>
                    <a:pt x="445" y="328"/>
                  </a:lnTo>
                  <a:lnTo>
                    <a:pt x="462" y="314"/>
                  </a:lnTo>
                  <a:lnTo>
                    <a:pt x="478" y="302"/>
                  </a:lnTo>
                  <a:lnTo>
                    <a:pt x="495" y="288"/>
                  </a:lnTo>
                  <a:lnTo>
                    <a:pt x="509" y="274"/>
                  </a:lnTo>
                  <a:lnTo>
                    <a:pt x="524" y="257"/>
                  </a:lnTo>
                  <a:lnTo>
                    <a:pt x="535" y="240"/>
                  </a:lnTo>
                  <a:lnTo>
                    <a:pt x="547" y="224"/>
                  </a:lnTo>
                  <a:lnTo>
                    <a:pt x="554" y="202"/>
                  </a:lnTo>
                  <a:lnTo>
                    <a:pt x="564" y="166"/>
                  </a:lnTo>
                  <a:lnTo>
                    <a:pt x="564" y="128"/>
                  </a:lnTo>
                  <a:lnTo>
                    <a:pt x="559" y="95"/>
                  </a:lnTo>
                  <a:lnTo>
                    <a:pt x="545" y="62"/>
                  </a:lnTo>
                  <a:lnTo>
                    <a:pt x="540" y="55"/>
                  </a:lnTo>
                  <a:lnTo>
                    <a:pt x="538" y="52"/>
                  </a:lnTo>
                  <a:lnTo>
                    <a:pt x="533" y="47"/>
                  </a:lnTo>
                  <a:lnTo>
                    <a:pt x="531" y="45"/>
                  </a:lnTo>
                  <a:lnTo>
                    <a:pt x="514" y="36"/>
                  </a:lnTo>
                  <a:lnTo>
                    <a:pt x="495" y="28"/>
                  </a:lnTo>
                  <a:lnTo>
                    <a:pt x="476" y="19"/>
                  </a:lnTo>
                  <a:lnTo>
                    <a:pt x="454" y="14"/>
                  </a:lnTo>
                  <a:lnTo>
                    <a:pt x="435" y="9"/>
                  </a:lnTo>
                  <a:lnTo>
                    <a:pt x="414" y="5"/>
                  </a:lnTo>
                  <a:lnTo>
                    <a:pt x="393" y="2"/>
                  </a:lnTo>
                  <a:lnTo>
                    <a:pt x="371" y="0"/>
                  </a:lnTo>
                  <a:lnTo>
                    <a:pt x="359" y="2"/>
                  </a:lnTo>
                  <a:lnTo>
                    <a:pt x="347" y="2"/>
                  </a:lnTo>
                  <a:lnTo>
                    <a:pt x="338" y="5"/>
                  </a:lnTo>
                  <a:lnTo>
                    <a:pt x="328" y="7"/>
                  </a:lnTo>
                  <a:lnTo>
                    <a:pt x="321" y="21"/>
                  </a:lnTo>
                  <a:lnTo>
                    <a:pt x="324" y="24"/>
                  </a:lnTo>
                  <a:lnTo>
                    <a:pt x="326" y="26"/>
                  </a:lnTo>
                  <a:lnTo>
                    <a:pt x="328" y="28"/>
                  </a:lnTo>
                  <a:lnTo>
                    <a:pt x="333" y="31"/>
                  </a:lnTo>
                  <a:lnTo>
                    <a:pt x="409" y="36"/>
                  </a:lnTo>
                  <a:lnTo>
                    <a:pt x="471" y="67"/>
                  </a:lnTo>
                  <a:lnTo>
                    <a:pt x="507" y="121"/>
                  </a:lnTo>
                  <a:lnTo>
                    <a:pt x="512" y="150"/>
                  </a:lnTo>
                  <a:lnTo>
                    <a:pt x="507" y="176"/>
                  </a:lnTo>
                  <a:lnTo>
                    <a:pt x="495" y="202"/>
                  </a:lnTo>
                  <a:lnTo>
                    <a:pt x="481" y="226"/>
                  </a:lnTo>
                  <a:lnTo>
                    <a:pt x="471" y="233"/>
                  </a:lnTo>
                  <a:lnTo>
                    <a:pt x="462" y="240"/>
                  </a:lnTo>
                  <a:lnTo>
                    <a:pt x="452" y="250"/>
                  </a:lnTo>
                  <a:lnTo>
                    <a:pt x="443" y="259"/>
                  </a:lnTo>
                  <a:lnTo>
                    <a:pt x="433" y="269"/>
                  </a:lnTo>
                  <a:lnTo>
                    <a:pt x="424" y="278"/>
                  </a:lnTo>
                  <a:lnTo>
                    <a:pt x="414" y="286"/>
                  </a:lnTo>
                  <a:lnTo>
                    <a:pt x="402" y="295"/>
                  </a:lnTo>
                  <a:lnTo>
                    <a:pt x="388" y="309"/>
                  </a:lnTo>
                  <a:lnTo>
                    <a:pt x="369" y="321"/>
                  </a:lnTo>
                  <a:lnTo>
                    <a:pt x="352" y="333"/>
                  </a:lnTo>
                  <a:lnTo>
                    <a:pt x="333" y="343"/>
                  </a:lnTo>
                  <a:lnTo>
                    <a:pt x="312" y="350"/>
                  </a:lnTo>
                  <a:lnTo>
                    <a:pt x="290" y="352"/>
                  </a:lnTo>
                  <a:lnTo>
                    <a:pt x="271" y="352"/>
                  </a:lnTo>
                  <a:lnTo>
                    <a:pt x="250" y="350"/>
                  </a:lnTo>
                  <a:lnTo>
                    <a:pt x="243" y="345"/>
                  </a:lnTo>
                  <a:lnTo>
                    <a:pt x="235" y="338"/>
                  </a:lnTo>
                  <a:lnTo>
                    <a:pt x="231" y="336"/>
                  </a:lnTo>
                  <a:lnTo>
                    <a:pt x="224" y="333"/>
                  </a:lnTo>
                  <a:lnTo>
                    <a:pt x="216" y="316"/>
                  </a:lnTo>
                  <a:lnTo>
                    <a:pt x="207" y="300"/>
                  </a:lnTo>
                  <a:lnTo>
                    <a:pt x="195" y="286"/>
                  </a:lnTo>
                  <a:lnTo>
                    <a:pt x="181" y="278"/>
                  </a:lnTo>
                  <a:lnTo>
                    <a:pt x="166" y="278"/>
                  </a:lnTo>
                  <a:lnTo>
                    <a:pt x="155" y="283"/>
                  </a:lnTo>
                  <a:lnTo>
                    <a:pt x="143" y="288"/>
                  </a:lnTo>
                  <a:lnTo>
                    <a:pt x="133" y="295"/>
                  </a:lnTo>
                  <a:lnTo>
                    <a:pt x="124" y="302"/>
                  </a:lnTo>
                  <a:lnTo>
                    <a:pt x="114" y="312"/>
                  </a:lnTo>
                  <a:lnTo>
                    <a:pt x="105" y="324"/>
                  </a:lnTo>
                  <a:lnTo>
                    <a:pt x="97" y="333"/>
                  </a:lnTo>
                  <a:lnTo>
                    <a:pt x="88" y="350"/>
                  </a:lnTo>
                  <a:lnTo>
                    <a:pt x="76" y="362"/>
                  </a:lnTo>
                  <a:lnTo>
                    <a:pt x="62" y="374"/>
                  </a:lnTo>
                  <a:lnTo>
                    <a:pt x="45" y="383"/>
                  </a:lnTo>
                  <a:lnTo>
                    <a:pt x="40" y="378"/>
                  </a:lnTo>
                  <a:lnTo>
                    <a:pt x="35" y="374"/>
                  </a:lnTo>
                  <a:lnTo>
                    <a:pt x="33" y="364"/>
                  </a:lnTo>
                  <a:lnTo>
                    <a:pt x="31" y="357"/>
                  </a:lnTo>
                  <a:lnTo>
                    <a:pt x="40" y="319"/>
                  </a:lnTo>
                  <a:lnTo>
                    <a:pt x="52" y="286"/>
                  </a:lnTo>
                  <a:lnTo>
                    <a:pt x="64" y="252"/>
                  </a:lnTo>
                  <a:lnTo>
                    <a:pt x="78" y="221"/>
                  </a:lnTo>
                  <a:lnTo>
                    <a:pt x="95" y="193"/>
                  </a:lnTo>
                  <a:lnTo>
                    <a:pt x="112" y="162"/>
                  </a:lnTo>
                  <a:lnTo>
                    <a:pt x="131" y="136"/>
                  </a:lnTo>
                  <a:lnTo>
                    <a:pt x="147" y="107"/>
                  </a:lnTo>
                  <a:lnTo>
                    <a:pt x="150" y="100"/>
                  </a:lnTo>
                  <a:lnTo>
                    <a:pt x="152" y="95"/>
                  </a:lnTo>
                  <a:lnTo>
                    <a:pt x="152" y="93"/>
                  </a:lnTo>
                  <a:lnTo>
                    <a:pt x="152" y="88"/>
                  </a:lnTo>
                  <a:lnTo>
                    <a:pt x="145" y="86"/>
                  </a:lnTo>
                  <a:lnTo>
                    <a:pt x="138" y="86"/>
                  </a:lnTo>
                  <a:lnTo>
                    <a:pt x="128" y="86"/>
                  </a:lnTo>
                  <a:lnTo>
                    <a:pt x="121" y="83"/>
                  </a:lnTo>
                  <a:lnTo>
                    <a:pt x="102" y="112"/>
                  </a:lnTo>
                  <a:lnTo>
                    <a:pt x="83" y="140"/>
                  </a:lnTo>
                  <a:lnTo>
                    <a:pt x="64" y="171"/>
                  </a:lnTo>
                  <a:lnTo>
                    <a:pt x="47" y="205"/>
                  </a:lnTo>
                  <a:lnTo>
                    <a:pt x="33" y="238"/>
                  </a:lnTo>
                  <a:lnTo>
                    <a:pt x="21" y="274"/>
                  </a:lnTo>
                  <a:lnTo>
                    <a:pt x="12" y="312"/>
                  </a:lnTo>
                  <a:lnTo>
                    <a:pt x="7" y="350"/>
                  </a:lnTo>
                  <a:lnTo>
                    <a:pt x="7" y="352"/>
                  </a:lnTo>
                  <a:lnTo>
                    <a:pt x="5" y="355"/>
                  </a:lnTo>
                  <a:lnTo>
                    <a:pt x="2" y="357"/>
                  </a:lnTo>
                  <a:lnTo>
                    <a:pt x="0" y="359"/>
                  </a:lnTo>
                  <a:lnTo>
                    <a:pt x="2" y="36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2" name="Freeform 27"/>
            <p:cNvSpPr>
              <a:spLocks/>
            </p:cNvSpPr>
            <p:nvPr/>
          </p:nvSpPr>
          <p:spPr bwMode="auto">
            <a:xfrm>
              <a:off x="3546" y="1343"/>
              <a:ext cx="333" cy="273"/>
            </a:xfrm>
            <a:custGeom>
              <a:avLst/>
              <a:gdLst>
                <a:gd name="T0" fmla="*/ 0 w 333"/>
                <a:gd name="T1" fmla="*/ 238 h 273"/>
                <a:gd name="T2" fmla="*/ 0 w 333"/>
                <a:gd name="T3" fmla="*/ 240 h 273"/>
                <a:gd name="T4" fmla="*/ 3 w 333"/>
                <a:gd name="T5" fmla="*/ 242 h 273"/>
                <a:gd name="T6" fmla="*/ 3 w 333"/>
                <a:gd name="T7" fmla="*/ 245 h 273"/>
                <a:gd name="T8" fmla="*/ 3 w 333"/>
                <a:gd name="T9" fmla="*/ 247 h 273"/>
                <a:gd name="T10" fmla="*/ 22 w 333"/>
                <a:gd name="T11" fmla="*/ 273 h 273"/>
                <a:gd name="T12" fmla="*/ 22 w 333"/>
                <a:gd name="T13" fmla="*/ 273 h 273"/>
                <a:gd name="T14" fmla="*/ 26 w 333"/>
                <a:gd name="T15" fmla="*/ 273 h 273"/>
                <a:gd name="T16" fmla="*/ 29 w 333"/>
                <a:gd name="T17" fmla="*/ 273 h 273"/>
                <a:gd name="T18" fmla="*/ 29 w 333"/>
                <a:gd name="T19" fmla="*/ 271 h 273"/>
                <a:gd name="T20" fmla="*/ 45 w 333"/>
                <a:gd name="T21" fmla="*/ 238 h 273"/>
                <a:gd name="T22" fmla="*/ 67 w 333"/>
                <a:gd name="T23" fmla="*/ 207 h 273"/>
                <a:gd name="T24" fmla="*/ 93 w 333"/>
                <a:gd name="T25" fmla="*/ 181 h 273"/>
                <a:gd name="T26" fmla="*/ 119 w 333"/>
                <a:gd name="T27" fmla="*/ 154 h 273"/>
                <a:gd name="T28" fmla="*/ 148 w 333"/>
                <a:gd name="T29" fmla="*/ 131 h 273"/>
                <a:gd name="T30" fmla="*/ 176 w 333"/>
                <a:gd name="T31" fmla="*/ 109 h 273"/>
                <a:gd name="T32" fmla="*/ 207 w 333"/>
                <a:gd name="T33" fmla="*/ 88 h 273"/>
                <a:gd name="T34" fmla="*/ 236 w 333"/>
                <a:gd name="T35" fmla="*/ 69 h 273"/>
                <a:gd name="T36" fmla="*/ 250 w 333"/>
                <a:gd name="T37" fmla="*/ 64 h 273"/>
                <a:gd name="T38" fmla="*/ 262 w 333"/>
                <a:gd name="T39" fmla="*/ 57 h 273"/>
                <a:gd name="T40" fmla="*/ 274 w 333"/>
                <a:gd name="T41" fmla="*/ 50 h 273"/>
                <a:gd name="T42" fmla="*/ 283 w 333"/>
                <a:gd name="T43" fmla="*/ 42 h 273"/>
                <a:gd name="T44" fmla="*/ 295 w 333"/>
                <a:gd name="T45" fmla="*/ 38 h 273"/>
                <a:gd name="T46" fmla="*/ 307 w 333"/>
                <a:gd name="T47" fmla="*/ 31 h 273"/>
                <a:gd name="T48" fmla="*/ 319 w 333"/>
                <a:gd name="T49" fmla="*/ 23 h 273"/>
                <a:gd name="T50" fmla="*/ 331 w 333"/>
                <a:gd name="T51" fmla="*/ 19 h 273"/>
                <a:gd name="T52" fmla="*/ 331 w 333"/>
                <a:gd name="T53" fmla="*/ 16 h 273"/>
                <a:gd name="T54" fmla="*/ 333 w 333"/>
                <a:gd name="T55" fmla="*/ 12 h 273"/>
                <a:gd name="T56" fmla="*/ 333 w 333"/>
                <a:gd name="T57" fmla="*/ 9 h 273"/>
                <a:gd name="T58" fmla="*/ 333 w 333"/>
                <a:gd name="T59" fmla="*/ 4 h 273"/>
                <a:gd name="T60" fmla="*/ 319 w 333"/>
                <a:gd name="T61" fmla="*/ 0 h 273"/>
                <a:gd name="T62" fmla="*/ 303 w 333"/>
                <a:gd name="T63" fmla="*/ 2 h 273"/>
                <a:gd name="T64" fmla="*/ 286 w 333"/>
                <a:gd name="T65" fmla="*/ 4 h 273"/>
                <a:gd name="T66" fmla="*/ 269 w 333"/>
                <a:gd name="T67" fmla="*/ 9 h 273"/>
                <a:gd name="T68" fmla="*/ 253 w 333"/>
                <a:gd name="T69" fmla="*/ 14 h 273"/>
                <a:gd name="T70" fmla="*/ 236 w 333"/>
                <a:gd name="T71" fmla="*/ 21 h 273"/>
                <a:gd name="T72" fmla="*/ 222 w 333"/>
                <a:gd name="T73" fmla="*/ 28 h 273"/>
                <a:gd name="T74" fmla="*/ 207 w 333"/>
                <a:gd name="T75" fmla="*/ 38 h 273"/>
                <a:gd name="T76" fmla="*/ 181 w 333"/>
                <a:gd name="T77" fmla="*/ 52 h 273"/>
                <a:gd name="T78" fmla="*/ 157 w 333"/>
                <a:gd name="T79" fmla="*/ 66 h 273"/>
                <a:gd name="T80" fmla="*/ 133 w 333"/>
                <a:gd name="T81" fmla="*/ 85 h 273"/>
                <a:gd name="T82" fmla="*/ 112 w 333"/>
                <a:gd name="T83" fmla="*/ 104 h 273"/>
                <a:gd name="T84" fmla="*/ 93 w 333"/>
                <a:gd name="T85" fmla="*/ 123 h 273"/>
                <a:gd name="T86" fmla="*/ 72 w 333"/>
                <a:gd name="T87" fmla="*/ 145 h 273"/>
                <a:gd name="T88" fmla="*/ 55 w 333"/>
                <a:gd name="T89" fmla="*/ 169 h 273"/>
                <a:gd name="T90" fmla="*/ 36 w 333"/>
                <a:gd name="T91" fmla="*/ 192 h 273"/>
                <a:gd name="T92" fmla="*/ 33 w 333"/>
                <a:gd name="T93" fmla="*/ 195 h 273"/>
                <a:gd name="T94" fmla="*/ 31 w 333"/>
                <a:gd name="T95" fmla="*/ 195 h 273"/>
                <a:gd name="T96" fmla="*/ 29 w 333"/>
                <a:gd name="T97" fmla="*/ 197 h 273"/>
                <a:gd name="T98" fmla="*/ 29 w 333"/>
                <a:gd name="T99" fmla="*/ 200 h 273"/>
                <a:gd name="T100" fmla="*/ 0 w 333"/>
                <a:gd name="T101" fmla="*/ 2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 h="273">
                  <a:moveTo>
                    <a:pt x="0" y="238"/>
                  </a:moveTo>
                  <a:lnTo>
                    <a:pt x="0" y="240"/>
                  </a:lnTo>
                  <a:lnTo>
                    <a:pt x="3" y="242"/>
                  </a:lnTo>
                  <a:lnTo>
                    <a:pt x="3" y="245"/>
                  </a:lnTo>
                  <a:lnTo>
                    <a:pt x="3" y="247"/>
                  </a:lnTo>
                  <a:lnTo>
                    <a:pt x="22" y="273"/>
                  </a:lnTo>
                  <a:lnTo>
                    <a:pt x="22" y="273"/>
                  </a:lnTo>
                  <a:lnTo>
                    <a:pt x="26" y="273"/>
                  </a:lnTo>
                  <a:lnTo>
                    <a:pt x="29" y="273"/>
                  </a:lnTo>
                  <a:lnTo>
                    <a:pt x="29" y="271"/>
                  </a:lnTo>
                  <a:lnTo>
                    <a:pt x="45" y="238"/>
                  </a:lnTo>
                  <a:lnTo>
                    <a:pt x="67" y="207"/>
                  </a:lnTo>
                  <a:lnTo>
                    <a:pt x="93" y="181"/>
                  </a:lnTo>
                  <a:lnTo>
                    <a:pt x="119" y="154"/>
                  </a:lnTo>
                  <a:lnTo>
                    <a:pt x="148" y="131"/>
                  </a:lnTo>
                  <a:lnTo>
                    <a:pt x="176" y="109"/>
                  </a:lnTo>
                  <a:lnTo>
                    <a:pt x="207" y="88"/>
                  </a:lnTo>
                  <a:lnTo>
                    <a:pt x="236" y="69"/>
                  </a:lnTo>
                  <a:lnTo>
                    <a:pt x="250" y="64"/>
                  </a:lnTo>
                  <a:lnTo>
                    <a:pt x="262" y="57"/>
                  </a:lnTo>
                  <a:lnTo>
                    <a:pt x="274" y="50"/>
                  </a:lnTo>
                  <a:lnTo>
                    <a:pt x="283" y="42"/>
                  </a:lnTo>
                  <a:lnTo>
                    <a:pt x="295" y="38"/>
                  </a:lnTo>
                  <a:lnTo>
                    <a:pt x="307" y="31"/>
                  </a:lnTo>
                  <a:lnTo>
                    <a:pt x="319" y="23"/>
                  </a:lnTo>
                  <a:lnTo>
                    <a:pt x="331" y="19"/>
                  </a:lnTo>
                  <a:lnTo>
                    <a:pt x="331" y="16"/>
                  </a:lnTo>
                  <a:lnTo>
                    <a:pt x="333" y="12"/>
                  </a:lnTo>
                  <a:lnTo>
                    <a:pt x="333" y="9"/>
                  </a:lnTo>
                  <a:lnTo>
                    <a:pt x="333" y="4"/>
                  </a:lnTo>
                  <a:lnTo>
                    <a:pt x="319" y="0"/>
                  </a:lnTo>
                  <a:lnTo>
                    <a:pt x="303" y="2"/>
                  </a:lnTo>
                  <a:lnTo>
                    <a:pt x="286" y="4"/>
                  </a:lnTo>
                  <a:lnTo>
                    <a:pt x="269" y="9"/>
                  </a:lnTo>
                  <a:lnTo>
                    <a:pt x="253" y="14"/>
                  </a:lnTo>
                  <a:lnTo>
                    <a:pt x="236" y="21"/>
                  </a:lnTo>
                  <a:lnTo>
                    <a:pt x="222" y="28"/>
                  </a:lnTo>
                  <a:lnTo>
                    <a:pt x="207" y="38"/>
                  </a:lnTo>
                  <a:lnTo>
                    <a:pt x="181" y="52"/>
                  </a:lnTo>
                  <a:lnTo>
                    <a:pt x="157" y="66"/>
                  </a:lnTo>
                  <a:lnTo>
                    <a:pt x="133" y="85"/>
                  </a:lnTo>
                  <a:lnTo>
                    <a:pt x="112" y="104"/>
                  </a:lnTo>
                  <a:lnTo>
                    <a:pt x="93" y="123"/>
                  </a:lnTo>
                  <a:lnTo>
                    <a:pt x="72" y="145"/>
                  </a:lnTo>
                  <a:lnTo>
                    <a:pt x="55" y="169"/>
                  </a:lnTo>
                  <a:lnTo>
                    <a:pt x="36" y="192"/>
                  </a:lnTo>
                  <a:lnTo>
                    <a:pt x="33" y="195"/>
                  </a:lnTo>
                  <a:lnTo>
                    <a:pt x="31" y="195"/>
                  </a:lnTo>
                  <a:lnTo>
                    <a:pt x="29" y="197"/>
                  </a:lnTo>
                  <a:lnTo>
                    <a:pt x="29" y="200"/>
                  </a:lnTo>
                  <a:lnTo>
                    <a:pt x="0" y="2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3" name="Freeform 28"/>
            <p:cNvSpPr>
              <a:spLocks/>
            </p:cNvSpPr>
            <p:nvPr/>
          </p:nvSpPr>
          <p:spPr bwMode="auto">
            <a:xfrm>
              <a:off x="3568" y="2614"/>
              <a:ext cx="1121" cy="959"/>
            </a:xfrm>
            <a:custGeom>
              <a:avLst/>
              <a:gdLst>
                <a:gd name="T0" fmla="*/ 11 w 1121"/>
                <a:gd name="T1" fmla="*/ 116 h 959"/>
                <a:gd name="T2" fmla="*/ 52 w 1121"/>
                <a:gd name="T3" fmla="*/ 207 h 959"/>
                <a:gd name="T4" fmla="*/ 123 w 1121"/>
                <a:gd name="T5" fmla="*/ 331 h 959"/>
                <a:gd name="T6" fmla="*/ 200 w 1121"/>
                <a:gd name="T7" fmla="*/ 450 h 959"/>
                <a:gd name="T8" fmla="*/ 269 w 1121"/>
                <a:gd name="T9" fmla="*/ 547 h 959"/>
                <a:gd name="T10" fmla="*/ 328 w 1121"/>
                <a:gd name="T11" fmla="*/ 635 h 959"/>
                <a:gd name="T12" fmla="*/ 388 w 1121"/>
                <a:gd name="T13" fmla="*/ 721 h 959"/>
                <a:gd name="T14" fmla="*/ 430 w 1121"/>
                <a:gd name="T15" fmla="*/ 783 h 959"/>
                <a:gd name="T16" fmla="*/ 478 w 1121"/>
                <a:gd name="T17" fmla="*/ 838 h 959"/>
                <a:gd name="T18" fmla="*/ 530 w 1121"/>
                <a:gd name="T19" fmla="*/ 890 h 959"/>
                <a:gd name="T20" fmla="*/ 578 w 1121"/>
                <a:gd name="T21" fmla="*/ 928 h 959"/>
                <a:gd name="T22" fmla="*/ 633 w 1121"/>
                <a:gd name="T23" fmla="*/ 954 h 959"/>
                <a:gd name="T24" fmla="*/ 704 w 1121"/>
                <a:gd name="T25" fmla="*/ 947 h 959"/>
                <a:gd name="T26" fmla="*/ 769 w 1121"/>
                <a:gd name="T27" fmla="*/ 914 h 959"/>
                <a:gd name="T28" fmla="*/ 835 w 1121"/>
                <a:gd name="T29" fmla="*/ 874 h 959"/>
                <a:gd name="T30" fmla="*/ 907 w 1121"/>
                <a:gd name="T31" fmla="*/ 835 h 959"/>
                <a:gd name="T32" fmla="*/ 980 w 1121"/>
                <a:gd name="T33" fmla="*/ 802 h 959"/>
                <a:gd name="T34" fmla="*/ 1042 w 1121"/>
                <a:gd name="T35" fmla="*/ 781 h 959"/>
                <a:gd name="T36" fmla="*/ 1076 w 1121"/>
                <a:gd name="T37" fmla="*/ 774 h 959"/>
                <a:gd name="T38" fmla="*/ 1107 w 1121"/>
                <a:gd name="T39" fmla="*/ 766 h 959"/>
                <a:gd name="T40" fmla="*/ 1116 w 1121"/>
                <a:gd name="T41" fmla="*/ 762 h 959"/>
                <a:gd name="T42" fmla="*/ 1121 w 1121"/>
                <a:gd name="T43" fmla="*/ 754 h 959"/>
                <a:gd name="T44" fmla="*/ 1121 w 1121"/>
                <a:gd name="T45" fmla="*/ 745 h 959"/>
                <a:gd name="T46" fmla="*/ 1102 w 1121"/>
                <a:gd name="T47" fmla="*/ 740 h 959"/>
                <a:gd name="T48" fmla="*/ 1076 w 1121"/>
                <a:gd name="T49" fmla="*/ 745 h 959"/>
                <a:gd name="T50" fmla="*/ 1045 w 1121"/>
                <a:gd name="T51" fmla="*/ 750 h 959"/>
                <a:gd name="T52" fmla="*/ 995 w 1121"/>
                <a:gd name="T53" fmla="*/ 762 h 959"/>
                <a:gd name="T54" fmla="*/ 947 w 1121"/>
                <a:gd name="T55" fmla="*/ 774 h 959"/>
                <a:gd name="T56" fmla="*/ 907 w 1121"/>
                <a:gd name="T57" fmla="*/ 790 h 959"/>
                <a:gd name="T58" fmla="*/ 878 w 1121"/>
                <a:gd name="T59" fmla="*/ 802 h 959"/>
                <a:gd name="T60" fmla="*/ 849 w 1121"/>
                <a:gd name="T61" fmla="*/ 812 h 959"/>
                <a:gd name="T62" fmla="*/ 790 w 1121"/>
                <a:gd name="T63" fmla="*/ 838 h 959"/>
                <a:gd name="T64" fmla="*/ 719 w 1121"/>
                <a:gd name="T65" fmla="*/ 876 h 959"/>
                <a:gd name="T66" fmla="*/ 642 w 1121"/>
                <a:gd name="T67" fmla="*/ 900 h 959"/>
                <a:gd name="T68" fmla="*/ 592 w 1121"/>
                <a:gd name="T69" fmla="*/ 893 h 959"/>
                <a:gd name="T70" fmla="*/ 552 w 1121"/>
                <a:gd name="T71" fmla="*/ 871 h 959"/>
                <a:gd name="T72" fmla="*/ 509 w 1121"/>
                <a:gd name="T73" fmla="*/ 833 h 959"/>
                <a:gd name="T74" fmla="*/ 457 w 1121"/>
                <a:gd name="T75" fmla="*/ 774 h 959"/>
                <a:gd name="T76" fmla="*/ 407 w 1121"/>
                <a:gd name="T77" fmla="*/ 709 h 959"/>
                <a:gd name="T78" fmla="*/ 338 w 1121"/>
                <a:gd name="T79" fmla="*/ 605 h 959"/>
                <a:gd name="T80" fmla="*/ 261 w 1121"/>
                <a:gd name="T81" fmla="*/ 471 h 959"/>
                <a:gd name="T82" fmla="*/ 197 w 1121"/>
                <a:gd name="T83" fmla="*/ 324 h 959"/>
                <a:gd name="T84" fmla="*/ 152 w 1121"/>
                <a:gd name="T85" fmla="*/ 205 h 959"/>
                <a:gd name="T86" fmla="*/ 114 w 1121"/>
                <a:gd name="T87" fmla="*/ 76 h 959"/>
                <a:gd name="T88" fmla="*/ 59 w 1121"/>
                <a:gd name="T89" fmla="*/ 2 h 959"/>
                <a:gd name="T90" fmla="*/ 21 w 1121"/>
                <a:gd name="T91" fmla="*/ 2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1" h="959">
                  <a:moveTo>
                    <a:pt x="0" y="69"/>
                  </a:moveTo>
                  <a:lnTo>
                    <a:pt x="4" y="95"/>
                  </a:lnTo>
                  <a:lnTo>
                    <a:pt x="11" y="116"/>
                  </a:lnTo>
                  <a:lnTo>
                    <a:pt x="23" y="140"/>
                  </a:lnTo>
                  <a:lnTo>
                    <a:pt x="31" y="164"/>
                  </a:lnTo>
                  <a:lnTo>
                    <a:pt x="52" y="207"/>
                  </a:lnTo>
                  <a:lnTo>
                    <a:pt x="76" y="250"/>
                  </a:lnTo>
                  <a:lnTo>
                    <a:pt x="100" y="290"/>
                  </a:lnTo>
                  <a:lnTo>
                    <a:pt x="123" y="331"/>
                  </a:lnTo>
                  <a:lnTo>
                    <a:pt x="147" y="371"/>
                  </a:lnTo>
                  <a:lnTo>
                    <a:pt x="173" y="412"/>
                  </a:lnTo>
                  <a:lnTo>
                    <a:pt x="200" y="450"/>
                  </a:lnTo>
                  <a:lnTo>
                    <a:pt x="226" y="490"/>
                  </a:lnTo>
                  <a:lnTo>
                    <a:pt x="247" y="519"/>
                  </a:lnTo>
                  <a:lnTo>
                    <a:pt x="269" y="547"/>
                  </a:lnTo>
                  <a:lnTo>
                    <a:pt x="288" y="576"/>
                  </a:lnTo>
                  <a:lnTo>
                    <a:pt x="309" y="605"/>
                  </a:lnTo>
                  <a:lnTo>
                    <a:pt x="328" y="635"/>
                  </a:lnTo>
                  <a:lnTo>
                    <a:pt x="347" y="664"/>
                  </a:lnTo>
                  <a:lnTo>
                    <a:pt x="369" y="693"/>
                  </a:lnTo>
                  <a:lnTo>
                    <a:pt x="388" y="721"/>
                  </a:lnTo>
                  <a:lnTo>
                    <a:pt x="402" y="743"/>
                  </a:lnTo>
                  <a:lnTo>
                    <a:pt x="416" y="762"/>
                  </a:lnTo>
                  <a:lnTo>
                    <a:pt x="430" y="783"/>
                  </a:lnTo>
                  <a:lnTo>
                    <a:pt x="447" y="802"/>
                  </a:lnTo>
                  <a:lnTo>
                    <a:pt x="461" y="821"/>
                  </a:lnTo>
                  <a:lnTo>
                    <a:pt x="478" y="838"/>
                  </a:lnTo>
                  <a:lnTo>
                    <a:pt x="495" y="857"/>
                  </a:lnTo>
                  <a:lnTo>
                    <a:pt x="514" y="876"/>
                  </a:lnTo>
                  <a:lnTo>
                    <a:pt x="530" y="890"/>
                  </a:lnTo>
                  <a:lnTo>
                    <a:pt x="545" y="904"/>
                  </a:lnTo>
                  <a:lnTo>
                    <a:pt x="561" y="919"/>
                  </a:lnTo>
                  <a:lnTo>
                    <a:pt x="578" y="928"/>
                  </a:lnTo>
                  <a:lnTo>
                    <a:pt x="595" y="938"/>
                  </a:lnTo>
                  <a:lnTo>
                    <a:pt x="614" y="947"/>
                  </a:lnTo>
                  <a:lnTo>
                    <a:pt x="633" y="954"/>
                  </a:lnTo>
                  <a:lnTo>
                    <a:pt x="652" y="959"/>
                  </a:lnTo>
                  <a:lnTo>
                    <a:pt x="678" y="954"/>
                  </a:lnTo>
                  <a:lnTo>
                    <a:pt x="704" y="947"/>
                  </a:lnTo>
                  <a:lnTo>
                    <a:pt x="726" y="938"/>
                  </a:lnTo>
                  <a:lnTo>
                    <a:pt x="747" y="926"/>
                  </a:lnTo>
                  <a:lnTo>
                    <a:pt x="769" y="914"/>
                  </a:lnTo>
                  <a:lnTo>
                    <a:pt x="790" y="900"/>
                  </a:lnTo>
                  <a:lnTo>
                    <a:pt x="811" y="885"/>
                  </a:lnTo>
                  <a:lnTo>
                    <a:pt x="835" y="874"/>
                  </a:lnTo>
                  <a:lnTo>
                    <a:pt x="859" y="862"/>
                  </a:lnTo>
                  <a:lnTo>
                    <a:pt x="883" y="847"/>
                  </a:lnTo>
                  <a:lnTo>
                    <a:pt x="907" y="835"/>
                  </a:lnTo>
                  <a:lnTo>
                    <a:pt x="930" y="824"/>
                  </a:lnTo>
                  <a:lnTo>
                    <a:pt x="957" y="814"/>
                  </a:lnTo>
                  <a:lnTo>
                    <a:pt x="980" y="802"/>
                  </a:lnTo>
                  <a:lnTo>
                    <a:pt x="1007" y="793"/>
                  </a:lnTo>
                  <a:lnTo>
                    <a:pt x="1033" y="783"/>
                  </a:lnTo>
                  <a:lnTo>
                    <a:pt x="1042" y="781"/>
                  </a:lnTo>
                  <a:lnTo>
                    <a:pt x="1054" y="778"/>
                  </a:lnTo>
                  <a:lnTo>
                    <a:pt x="1064" y="776"/>
                  </a:lnTo>
                  <a:lnTo>
                    <a:pt x="1076" y="774"/>
                  </a:lnTo>
                  <a:lnTo>
                    <a:pt x="1085" y="771"/>
                  </a:lnTo>
                  <a:lnTo>
                    <a:pt x="1097" y="769"/>
                  </a:lnTo>
                  <a:lnTo>
                    <a:pt x="1107" y="766"/>
                  </a:lnTo>
                  <a:lnTo>
                    <a:pt x="1116" y="764"/>
                  </a:lnTo>
                  <a:lnTo>
                    <a:pt x="1116" y="762"/>
                  </a:lnTo>
                  <a:lnTo>
                    <a:pt x="1116" y="762"/>
                  </a:lnTo>
                  <a:lnTo>
                    <a:pt x="1116" y="762"/>
                  </a:lnTo>
                  <a:lnTo>
                    <a:pt x="1118" y="759"/>
                  </a:lnTo>
                  <a:lnTo>
                    <a:pt x="1121" y="754"/>
                  </a:lnTo>
                  <a:lnTo>
                    <a:pt x="1121" y="752"/>
                  </a:lnTo>
                  <a:lnTo>
                    <a:pt x="1121" y="747"/>
                  </a:lnTo>
                  <a:lnTo>
                    <a:pt x="1121" y="745"/>
                  </a:lnTo>
                  <a:lnTo>
                    <a:pt x="1118" y="743"/>
                  </a:lnTo>
                  <a:lnTo>
                    <a:pt x="1111" y="743"/>
                  </a:lnTo>
                  <a:lnTo>
                    <a:pt x="1102" y="740"/>
                  </a:lnTo>
                  <a:lnTo>
                    <a:pt x="1092" y="743"/>
                  </a:lnTo>
                  <a:lnTo>
                    <a:pt x="1085" y="743"/>
                  </a:lnTo>
                  <a:lnTo>
                    <a:pt x="1076" y="745"/>
                  </a:lnTo>
                  <a:lnTo>
                    <a:pt x="1066" y="747"/>
                  </a:lnTo>
                  <a:lnTo>
                    <a:pt x="1054" y="750"/>
                  </a:lnTo>
                  <a:lnTo>
                    <a:pt x="1045" y="750"/>
                  </a:lnTo>
                  <a:lnTo>
                    <a:pt x="1028" y="754"/>
                  </a:lnTo>
                  <a:lnTo>
                    <a:pt x="1011" y="759"/>
                  </a:lnTo>
                  <a:lnTo>
                    <a:pt x="995" y="762"/>
                  </a:lnTo>
                  <a:lnTo>
                    <a:pt x="978" y="764"/>
                  </a:lnTo>
                  <a:lnTo>
                    <a:pt x="961" y="769"/>
                  </a:lnTo>
                  <a:lnTo>
                    <a:pt x="947" y="774"/>
                  </a:lnTo>
                  <a:lnTo>
                    <a:pt x="930" y="778"/>
                  </a:lnTo>
                  <a:lnTo>
                    <a:pt x="916" y="785"/>
                  </a:lnTo>
                  <a:lnTo>
                    <a:pt x="907" y="790"/>
                  </a:lnTo>
                  <a:lnTo>
                    <a:pt x="897" y="795"/>
                  </a:lnTo>
                  <a:lnTo>
                    <a:pt x="888" y="800"/>
                  </a:lnTo>
                  <a:lnTo>
                    <a:pt x="878" y="802"/>
                  </a:lnTo>
                  <a:lnTo>
                    <a:pt x="866" y="804"/>
                  </a:lnTo>
                  <a:lnTo>
                    <a:pt x="857" y="807"/>
                  </a:lnTo>
                  <a:lnTo>
                    <a:pt x="849" y="812"/>
                  </a:lnTo>
                  <a:lnTo>
                    <a:pt x="840" y="816"/>
                  </a:lnTo>
                  <a:lnTo>
                    <a:pt x="814" y="826"/>
                  </a:lnTo>
                  <a:lnTo>
                    <a:pt x="790" y="838"/>
                  </a:lnTo>
                  <a:lnTo>
                    <a:pt x="766" y="850"/>
                  </a:lnTo>
                  <a:lnTo>
                    <a:pt x="742" y="862"/>
                  </a:lnTo>
                  <a:lnTo>
                    <a:pt x="719" y="876"/>
                  </a:lnTo>
                  <a:lnTo>
                    <a:pt x="695" y="885"/>
                  </a:lnTo>
                  <a:lnTo>
                    <a:pt x="669" y="895"/>
                  </a:lnTo>
                  <a:lnTo>
                    <a:pt x="642" y="900"/>
                  </a:lnTo>
                  <a:lnTo>
                    <a:pt x="626" y="900"/>
                  </a:lnTo>
                  <a:lnTo>
                    <a:pt x="609" y="897"/>
                  </a:lnTo>
                  <a:lnTo>
                    <a:pt x="592" y="893"/>
                  </a:lnTo>
                  <a:lnTo>
                    <a:pt x="578" y="885"/>
                  </a:lnTo>
                  <a:lnTo>
                    <a:pt x="566" y="878"/>
                  </a:lnTo>
                  <a:lnTo>
                    <a:pt x="552" y="871"/>
                  </a:lnTo>
                  <a:lnTo>
                    <a:pt x="540" y="862"/>
                  </a:lnTo>
                  <a:lnTo>
                    <a:pt x="528" y="852"/>
                  </a:lnTo>
                  <a:lnTo>
                    <a:pt x="509" y="833"/>
                  </a:lnTo>
                  <a:lnTo>
                    <a:pt x="492" y="814"/>
                  </a:lnTo>
                  <a:lnTo>
                    <a:pt x="473" y="795"/>
                  </a:lnTo>
                  <a:lnTo>
                    <a:pt x="457" y="774"/>
                  </a:lnTo>
                  <a:lnTo>
                    <a:pt x="440" y="752"/>
                  </a:lnTo>
                  <a:lnTo>
                    <a:pt x="423" y="731"/>
                  </a:lnTo>
                  <a:lnTo>
                    <a:pt x="407" y="709"/>
                  </a:lnTo>
                  <a:lnTo>
                    <a:pt x="392" y="688"/>
                  </a:lnTo>
                  <a:lnTo>
                    <a:pt x="364" y="645"/>
                  </a:lnTo>
                  <a:lnTo>
                    <a:pt x="338" y="605"/>
                  </a:lnTo>
                  <a:lnTo>
                    <a:pt x="311" y="562"/>
                  </a:lnTo>
                  <a:lnTo>
                    <a:pt x="285" y="516"/>
                  </a:lnTo>
                  <a:lnTo>
                    <a:pt x="261" y="471"/>
                  </a:lnTo>
                  <a:lnTo>
                    <a:pt x="238" y="426"/>
                  </a:lnTo>
                  <a:lnTo>
                    <a:pt x="216" y="376"/>
                  </a:lnTo>
                  <a:lnTo>
                    <a:pt x="197" y="324"/>
                  </a:lnTo>
                  <a:lnTo>
                    <a:pt x="178" y="286"/>
                  </a:lnTo>
                  <a:lnTo>
                    <a:pt x="164" y="245"/>
                  </a:lnTo>
                  <a:lnTo>
                    <a:pt x="152" y="205"/>
                  </a:lnTo>
                  <a:lnTo>
                    <a:pt x="138" y="164"/>
                  </a:lnTo>
                  <a:lnTo>
                    <a:pt x="123" y="121"/>
                  </a:lnTo>
                  <a:lnTo>
                    <a:pt x="114" y="76"/>
                  </a:lnTo>
                  <a:lnTo>
                    <a:pt x="100" y="33"/>
                  </a:lnTo>
                  <a:lnTo>
                    <a:pt x="76" y="0"/>
                  </a:lnTo>
                  <a:lnTo>
                    <a:pt x="59" y="2"/>
                  </a:lnTo>
                  <a:lnTo>
                    <a:pt x="45" y="9"/>
                  </a:lnTo>
                  <a:lnTo>
                    <a:pt x="33" y="17"/>
                  </a:lnTo>
                  <a:lnTo>
                    <a:pt x="21" y="26"/>
                  </a:lnTo>
                  <a:lnTo>
                    <a:pt x="7" y="55"/>
                  </a:lnTo>
                  <a:lnTo>
                    <a:pt x="0" y="6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4" name="Freeform 29"/>
            <p:cNvSpPr>
              <a:spLocks/>
            </p:cNvSpPr>
            <p:nvPr/>
          </p:nvSpPr>
          <p:spPr bwMode="auto">
            <a:xfrm>
              <a:off x="3787" y="1676"/>
              <a:ext cx="388" cy="395"/>
            </a:xfrm>
            <a:custGeom>
              <a:avLst/>
              <a:gdLst>
                <a:gd name="T0" fmla="*/ 0 w 388"/>
                <a:gd name="T1" fmla="*/ 0 h 395"/>
                <a:gd name="T2" fmla="*/ 0 w 388"/>
                <a:gd name="T3" fmla="*/ 2 h 395"/>
                <a:gd name="T4" fmla="*/ 0 w 388"/>
                <a:gd name="T5" fmla="*/ 5 h 395"/>
                <a:gd name="T6" fmla="*/ 0 w 388"/>
                <a:gd name="T7" fmla="*/ 7 h 395"/>
                <a:gd name="T8" fmla="*/ 2 w 388"/>
                <a:gd name="T9" fmla="*/ 7 h 395"/>
                <a:gd name="T10" fmla="*/ 16 w 388"/>
                <a:gd name="T11" fmla="*/ 17 h 395"/>
                <a:gd name="T12" fmla="*/ 33 w 388"/>
                <a:gd name="T13" fmla="*/ 28 h 395"/>
                <a:gd name="T14" fmla="*/ 52 w 388"/>
                <a:gd name="T15" fmla="*/ 43 h 395"/>
                <a:gd name="T16" fmla="*/ 69 w 388"/>
                <a:gd name="T17" fmla="*/ 52 h 395"/>
                <a:gd name="T18" fmla="*/ 88 w 388"/>
                <a:gd name="T19" fmla="*/ 62 h 395"/>
                <a:gd name="T20" fmla="*/ 107 w 388"/>
                <a:gd name="T21" fmla="*/ 71 h 395"/>
                <a:gd name="T22" fmla="*/ 123 w 388"/>
                <a:gd name="T23" fmla="*/ 83 h 395"/>
                <a:gd name="T24" fmla="*/ 138 w 388"/>
                <a:gd name="T25" fmla="*/ 98 h 395"/>
                <a:gd name="T26" fmla="*/ 154 w 388"/>
                <a:gd name="T27" fmla="*/ 112 h 395"/>
                <a:gd name="T28" fmla="*/ 169 w 388"/>
                <a:gd name="T29" fmla="*/ 126 h 395"/>
                <a:gd name="T30" fmla="*/ 185 w 388"/>
                <a:gd name="T31" fmla="*/ 143 h 395"/>
                <a:gd name="T32" fmla="*/ 202 w 388"/>
                <a:gd name="T33" fmla="*/ 159 h 395"/>
                <a:gd name="T34" fmla="*/ 221 w 388"/>
                <a:gd name="T35" fmla="*/ 183 h 395"/>
                <a:gd name="T36" fmla="*/ 238 w 388"/>
                <a:gd name="T37" fmla="*/ 207 h 395"/>
                <a:gd name="T38" fmla="*/ 257 w 388"/>
                <a:gd name="T39" fmla="*/ 231 h 395"/>
                <a:gd name="T40" fmla="*/ 273 w 388"/>
                <a:gd name="T41" fmla="*/ 255 h 395"/>
                <a:gd name="T42" fmla="*/ 292 w 388"/>
                <a:gd name="T43" fmla="*/ 278 h 395"/>
                <a:gd name="T44" fmla="*/ 309 w 388"/>
                <a:gd name="T45" fmla="*/ 302 h 395"/>
                <a:gd name="T46" fmla="*/ 328 w 388"/>
                <a:gd name="T47" fmla="*/ 326 h 395"/>
                <a:gd name="T48" fmla="*/ 345 w 388"/>
                <a:gd name="T49" fmla="*/ 350 h 395"/>
                <a:gd name="T50" fmla="*/ 352 w 388"/>
                <a:gd name="T51" fmla="*/ 362 h 395"/>
                <a:gd name="T52" fmla="*/ 359 w 388"/>
                <a:gd name="T53" fmla="*/ 371 h 395"/>
                <a:gd name="T54" fmla="*/ 366 w 388"/>
                <a:gd name="T55" fmla="*/ 383 h 395"/>
                <a:gd name="T56" fmla="*/ 373 w 388"/>
                <a:gd name="T57" fmla="*/ 395 h 395"/>
                <a:gd name="T58" fmla="*/ 378 w 388"/>
                <a:gd name="T59" fmla="*/ 395 h 395"/>
                <a:gd name="T60" fmla="*/ 380 w 388"/>
                <a:gd name="T61" fmla="*/ 395 h 395"/>
                <a:gd name="T62" fmla="*/ 385 w 388"/>
                <a:gd name="T63" fmla="*/ 393 h 395"/>
                <a:gd name="T64" fmla="*/ 388 w 388"/>
                <a:gd name="T65" fmla="*/ 390 h 395"/>
                <a:gd name="T66" fmla="*/ 388 w 388"/>
                <a:gd name="T67" fmla="*/ 371 h 395"/>
                <a:gd name="T68" fmla="*/ 383 w 388"/>
                <a:gd name="T69" fmla="*/ 352 h 395"/>
                <a:gd name="T70" fmla="*/ 373 w 388"/>
                <a:gd name="T71" fmla="*/ 333 h 395"/>
                <a:gd name="T72" fmla="*/ 364 w 388"/>
                <a:gd name="T73" fmla="*/ 317 h 395"/>
                <a:gd name="T74" fmla="*/ 359 w 388"/>
                <a:gd name="T75" fmla="*/ 312 h 395"/>
                <a:gd name="T76" fmla="*/ 354 w 388"/>
                <a:gd name="T77" fmla="*/ 307 h 395"/>
                <a:gd name="T78" fmla="*/ 352 w 388"/>
                <a:gd name="T79" fmla="*/ 302 h 395"/>
                <a:gd name="T80" fmla="*/ 350 w 388"/>
                <a:gd name="T81" fmla="*/ 300 h 395"/>
                <a:gd name="T82" fmla="*/ 276 w 388"/>
                <a:gd name="T83" fmla="*/ 169 h 395"/>
                <a:gd name="T84" fmla="*/ 264 w 388"/>
                <a:gd name="T85" fmla="*/ 159 h 395"/>
                <a:gd name="T86" fmla="*/ 252 w 388"/>
                <a:gd name="T87" fmla="*/ 148 h 395"/>
                <a:gd name="T88" fmla="*/ 240 w 388"/>
                <a:gd name="T89" fmla="*/ 136 h 395"/>
                <a:gd name="T90" fmla="*/ 228 w 388"/>
                <a:gd name="T91" fmla="*/ 124 h 395"/>
                <a:gd name="T92" fmla="*/ 216 w 388"/>
                <a:gd name="T93" fmla="*/ 109 h 395"/>
                <a:gd name="T94" fmla="*/ 202 w 388"/>
                <a:gd name="T95" fmla="*/ 98 h 395"/>
                <a:gd name="T96" fmla="*/ 190 w 388"/>
                <a:gd name="T97" fmla="*/ 88 h 395"/>
                <a:gd name="T98" fmla="*/ 176 w 388"/>
                <a:gd name="T99" fmla="*/ 78 h 395"/>
                <a:gd name="T100" fmla="*/ 159 w 388"/>
                <a:gd name="T101" fmla="*/ 64 h 395"/>
                <a:gd name="T102" fmla="*/ 140 w 388"/>
                <a:gd name="T103" fmla="*/ 50 h 395"/>
                <a:gd name="T104" fmla="*/ 121 w 388"/>
                <a:gd name="T105" fmla="*/ 36 h 395"/>
                <a:gd name="T106" fmla="*/ 100 w 388"/>
                <a:gd name="T107" fmla="*/ 21 h 395"/>
                <a:gd name="T108" fmla="*/ 78 w 388"/>
                <a:gd name="T109" fmla="*/ 12 h 395"/>
                <a:gd name="T110" fmla="*/ 54 w 388"/>
                <a:gd name="T111" fmla="*/ 5 h 395"/>
                <a:gd name="T112" fmla="*/ 28 w 388"/>
                <a:gd name="T113" fmla="*/ 0 h 395"/>
                <a:gd name="T114" fmla="*/ 2 w 388"/>
                <a:gd name="T115" fmla="*/ 0 h 395"/>
                <a:gd name="T116" fmla="*/ 0 w 388"/>
                <a:gd name="T1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 h="395">
                  <a:moveTo>
                    <a:pt x="0" y="0"/>
                  </a:moveTo>
                  <a:lnTo>
                    <a:pt x="0" y="2"/>
                  </a:lnTo>
                  <a:lnTo>
                    <a:pt x="0" y="5"/>
                  </a:lnTo>
                  <a:lnTo>
                    <a:pt x="0" y="7"/>
                  </a:lnTo>
                  <a:lnTo>
                    <a:pt x="2" y="7"/>
                  </a:lnTo>
                  <a:lnTo>
                    <a:pt x="16" y="17"/>
                  </a:lnTo>
                  <a:lnTo>
                    <a:pt x="33" y="28"/>
                  </a:lnTo>
                  <a:lnTo>
                    <a:pt x="52" y="43"/>
                  </a:lnTo>
                  <a:lnTo>
                    <a:pt x="69" y="52"/>
                  </a:lnTo>
                  <a:lnTo>
                    <a:pt x="88" y="62"/>
                  </a:lnTo>
                  <a:lnTo>
                    <a:pt x="107" y="71"/>
                  </a:lnTo>
                  <a:lnTo>
                    <a:pt x="123" y="83"/>
                  </a:lnTo>
                  <a:lnTo>
                    <a:pt x="138" y="98"/>
                  </a:lnTo>
                  <a:lnTo>
                    <a:pt x="154" y="112"/>
                  </a:lnTo>
                  <a:lnTo>
                    <a:pt x="169" y="126"/>
                  </a:lnTo>
                  <a:lnTo>
                    <a:pt x="185" y="143"/>
                  </a:lnTo>
                  <a:lnTo>
                    <a:pt x="202" y="159"/>
                  </a:lnTo>
                  <a:lnTo>
                    <a:pt x="221" y="183"/>
                  </a:lnTo>
                  <a:lnTo>
                    <a:pt x="238" y="207"/>
                  </a:lnTo>
                  <a:lnTo>
                    <a:pt x="257" y="231"/>
                  </a:lnTo>
                  <a:lnTo>
                    <a:pt x="273" y="255"/>
                  </a:lnTo>
                  <a:lnTo>
                    <a:pt x="292" y="278"/>
                  </a:lnTo>
                  <a:lnTo>
                    <a:pt x="309" y="302"/>
                  </a:lnTo>
                  <a:lnTo>
                    <a:pt x="328" y="326"/>
                  </a:lnTo>
                  <a:lnTo>
                    <a:pt x="345" y="350"/>
                  </a:lnTo>
                  <a:lnTo>
                    <a:pt x="352" y="362"/>
                  </a:lnTo>
                  <a:lnTo>
                    <a:pt x="359" y="371"/>
                  </a:lnTo>
                  <a:lnTo>
                    <a:pt x="366" y="383"/>
                  </a:lnTo>
                  <a:lnTo>
                    <a:pt x="373" y="395"/>
                  </a:lnTo>
                  <a:lnTo>
                    <a:pt x="378" y="395"/>
                  </a:lnTo>
                  <a:lnTo>
                    <a:pt x="380" y="395"/>
                  </a:lnTo>
                  <a:lnTo>
                    <a:pt x="385" y="393"/>
                  </a:lnTo>
                  <a:lnTo>
                    <a:pt x="388" y="390"/>
                  </a:lnTo>
                  <a:lnTo>
                    <a:pt x="388" y="371"/>
                  </a:lnTo>
                  <a:lnTo>
                    <a:pt x="383" y="352"/>
                  </a:lnTo>
                  <a:lnTo>
                    <a:pt x="373" y="333"/>
                  </a:lnTo>
                  <a:lnTo>
                    <a:pt x="364" y="317"/>
                  </a:lnTo>
                  <a:lnTo>
                    <a:pt x="359" y="312"/>
                  </a:lnTo>
                  <a:lnTo>
                    <a:pt x="354" y="307"/>
                  </a:lnTo>
                  <a:lnTo>
                    <a:pt x="352" y="302"/>
                  </a:lnTo>
                  <a:lnTo>
                    <a:pt x="350" y="300"/>
                  </a:lnTo>
                  <a:lnTo>
                    <a:pt x="276" y="169"/>
                  </a:lnTo>
                  <a:lnTo>
                    <a:pt x="264" y="159"/>
                  </a:lnTo>
                  <a:lnTo>
                    <a:pt x="252" y="148"/>
                  </a:lnTo>
                  <a:lnTo>
                    <a:pt x="240" y="136"/>
                  </a:lnTo>
                  <a:lnTo>
                    <a:pt x="228" y="124"/>
                  </a:lnTo>
                  <a:lnTo>
                    <a:pt x="216" y="109"/>
                  </a:lnTo>
                  <a:lnTo>
                    <a:pt x="202" y="98"/>
                  </a:lnTo>
                  <a:lnTo>
                    <a:pt x="190" y="88"/>
                  </a:lnTo>
                  <a:lnTo>
                    <a:pt x="176" y="78"/>
                  </a:lnTo>
                  <a:lnTo>
                    <a:pt x="159" y="64"/>
                  </a:lnTo>
                  <a:lnTo>
                    <a:pt x="140" y="50"/>
                  </a:lnTo>
                  <a:lnTo>
                    <a:pt x="121" y="36"/>
                  </a:lnTo>
                  <a:lnTo>
                    <a:pt x="100" y="21"/>
                  </a:lnTo>
                  <a:lnTo>
                    <a:pt x="78" y="12"/>
                  </a:lnTo>
                  <a:lnTo>
                    <a:pt x="54" y="5"/>
                  </a:lnTo>
                  <a:lnTo>
                    <a:pt x="28" y="0"/>
                  </a:lnTo>
                  <a:lnTo>
                    <a:pt x="2" y="0"/>
                  </a:lnTo>
                  <a:lnTo>
                    <a:pt x="0" y="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5" name="Freeform 30"/>
            <p:cNvSpPr>
              <a:spLocks/>
            </p:cNvSpPr>
            <p:nvPr/>
          </p:nvSpPr>
          <p:spPr bwMode="auto">
            <a:xfrm>
              <a:off x="4175" y="2519"/>
              <a:ext cx="190" cy="602"/>
            </a:xfrm>
            <a:custGeom>
              <a:avLst/>
              <a:gdLst>
                <a:gd name="T0" fmla="*/ 0 w 190"/>
                <a:gd name="T1" fmla="*/ 35 h 602"/>
                <a:gd name="T2" fmla="*/ 2 w 190"/>
                <a:gd name="T3" fmla="*/ 59 h 602"/>
                <a:gd name="T4" fmla="*/ 9 w 190"/>
                <a:gd name="T5" fmla="*/ 81 h 602"/>
                <a:gd name="T6" fmla="*/ 21 w 190"/>
                <a:gd name="T7" fmla="*/ 102 h 602"/>
                <a:gd name="T8" fmla="*/ 31 w 190"/>
                <a:gd name="T9" fmla="*/ 121 h 602"/>
                <a:gd name="T10" fmla="*/ 47 w 190"/>
                <a:gd name="T11" fmla="*/ 166 h 602"/>
                <a:gd name="T12" fmla="*/ 66 w 190"/>
                <a:gd name="T13" fmla="*/ 209 h 602"/>
                <a:gd name="T14" fmla="*/ 83 w 190"/>
                <a:gd name="T15" fmla="*/ 250 h 602"/>
                <a:gd name="T16" fmla="*/ 92 w 190"/>
                <a:gd name="T17" fmla="*/ 292 h 602"/>
                <a:gd name="T18" fmla="*/ 109 w 190"/>
                <a:gd name="T19" fmla="*/ 361 h 602"/>
                <a:gd name="T20" fmla="*/ 126 w 190"/>
                <a:gd name="T21" fmla="*/ 431 h 602"/>
                <a:gd name="T22" fmla="*/ 142 w 190"/>
                <a:gd name="T23" fmla="*/ 500 h 602"/>
                <a:gd name="T24" fmla="*/ 152 w 190"/>
                <a:gd name="T25" fmla="*/ 569 h 602"/>
                <a:gd name="T26" fmla="*/ 154 w 190"/>
                <a:gd name="T27" fmla="*/ 573 h 602"/>
                <a:gd name="T28" fmla="*/ 157 w 190"/>
                <a:gd name="T29" fmla="*/ 578 h 602"/>
                <a:gd name="T30" fmla="*/ 157 w 190"/>
                <a:gd name="T31" fmla="*/ 583 h 602"/>
                <a:gd name="T32" fmla="*/ 159 w 190"/>
                <a:gd name="T33" fmla="*/ 588 h 602"/>
                <a:gd name="T34" fmla="*/ 162 w 190"/>
                <a:gd name="T35" fmla="*/ 590 h 602"/>
                <a:gd name="T36" fmla="*/ 166 w 190"/>
                <a:gd name="T37" fmla="*/ 595 h 602"/>
                <a:gd name="T38" fmla="*/ 171 w 190"/>
                <a:gd name="T39" fmla="*/ 597 h 602"/>
                <a:gd name="T40" fmla="*/ 176 w 190"/>
                <a:gd name="T41" fmla="*/ 602 h 602"/>
                <a:gd name="T42" fmla="*/ 178 w 190"/>
                <a:gd name="T43" fmla="*/ 602 h 602"/>
                <a:gd name="T44" fmla="*/ 183 w 190"/>
                <a:gd name="T45" fmla="*/ 600 h 602"/>
                <a:gd name="T46" fmla="*/ 185 w 190"/>
                <a:gd name="T47" fmla="*/ 600 h 602"/>
                <a:gd name="T48" fmla="*/ 185 w 190"/>
                <a:gd name="T49" fmla="*/ 597 h 602"/>
                <a:gd name="T50" fmla="*/ 190 w 190"/>
                <a:gd name="T51" fmla="*/ 559 h 602"/>
                <a:gd name="T52" fmla="*/ 188 w 190"/>
                <a:gd name="T53" fmla="*/ 519 h 602"/>
                <a:gd name="T54" fmla="*/ 181 w 190"/>
                <a:gd name="T55" fmla="*/ 481 h 602"/>
                <a:gd name="T56" fmla="*/ 171 w 190"/>
                <a:gd name="T57" fmla="*/ 440 h 602"/>
                <a:gd name="T58" fmla="*/ 164 w 190"/>
                <a:gd name="T59" fmla="*/ 381 h 602"/>
                <a:gd name="T60" fmla="*/ 152 w 190"/>
                <a:gd name="T61" fmla="*/ 323 h 602"/>
                <a:gd name="T62" fmla="*/ 135 w 190"/>
                <a:gd name="T63" fmla="*/ 266 h 602"/>
                <a:gd name="T64" fmla="*/ 123 w 190"/>
                <a:gd name="T65" fmla="*/ 211 h 602"/>
                <a:gd name="T66" fmla="*/ 114 w 190"/>
                <a:gd name="T67" fmla="*/ 176 h 602"/>
                <a:gd name="T68" fmla="*/ 104 w 190"/>
                <a:gd name="T69" fmla="*/ 142 h 602"/>
                <a:gd name="T70" fmla="*/ 95 w 190"/>
                <a:gd name="T71" fmla="*/ 112 h 602"/>
                <a:gd name="T72" fmla="*/ 85 w 190"/>
                <a:gd name="T73" fmla="*/ 83 h 602"/>
                <a:gd name="T74" fmla="*/ 78 w 190"/>
                <a:gd name="T75" fmla="*/ 71 h 602"/>
                <a:gd name="T76" fmla="*/ 73 w 190"/>
                <a:gd name="T77" fmla="*/ 57 h 602"/>
                <a:gd name="T78" fmla="*/ 66 w 190"/>
                <a:gd name="T79" fmla="*/ 45 h 602"/>
                <a:gd name="T80" fmla="*/ 59 w 190"/>
                <a:gd name="T81" fmla="*/ 33 h 602"/>
                <a:gd name="T82" fmla="*/ 54 w 190"/>
                <a:gd name="T83" fmla="*/ 23 h 602"/>
                <a:gd name="T84" fmla="*/ 52 w 190"/>
                <a:gd name="T85" fmla="*/ 16 h 602"/>
                <a:gd name="T86" fmla="*/ 50 w 190"/>
                <a:gd name="T87" fmla="*/ 9 h 602"/>
                <a:gd name="T88" fmla="*/ 45 w 190"/>
                <a:gd name="T89" fmla="*/ 2 h 602"/>
                <a:gd name="T90" fmla="*/ 42 w 190"/>
                <a:gd name="T91" fmla="*/ 2 h 602"/>
                <a:gd name="T92" fmla="*/ 42 w 190"/>
                <a:gd name="T93" fmla="*/ 0 h 602"/>
                <a:gd name="T94" fmla="*/ 40 w 190"/>
                <a:gd name="T95" fmla="*/ 0 h 602"/>
                <a:gd name="T96" fmla="*/ 38 w 190"/>
                <a:gd name="T97" fmla="*/ 0 h 602"/>
                <a:gd name="T98" fmla="*/ 19 w 190"/>
                <a:gd name="T99" fmla="*/ 0 h 602"/>
                <a:gd name="T100" fmla="*/ 12 w 190"/>
                <a:gd name="T101" fmla="*/ 4 h 602"/>
                <a:gd name="T102" fmla="*/ 7 w 190"/>
                <a:gd name="T103" fmla="*/ 14 h 602"/>
                <a:gd name="T104" fmla="*/ 2 w 190"/>
                <a:gd name="T105" fmla="*/ 23 h 602"/>
                <a:gd name="T106" fmla="*/ 0 w 190"/>
                <a:gd name="T107" fmla="*/ 3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602">
                  <a:moveTo>
                    <a:pt x="0" y="35"/>
                  </a:moveTo>
                  <a:lnTo>
                    <a:pt x="2" y="59"/>
                  </a:lnTo>
                  <a:lnTo>
                    <a:pt x="9" y="81"/>
                  </a:lnTo>
                  <a:lnTo>
                    <a:pt x="21" y="102"/>
                  </a:lnTo>
                  <a:lnTo>
                    <a:pt x="31" y="121"/>
                  </a:lnTo>
                  <a:lnTo>
                    <a:pt x="47" y="166"/>
                  </a:lnTo>
                  <a:lnTo>
                    <a:pt x="66" y="209"/>
                  </a:lnTo>
                  <a:lnTo>
                    <a:pt x="83" y="250"/>
                  </a:lnTo>
                  <a:lnTo>
                    <a:pt x="92" y="292"/>
                  </a:lnTo>
                  <a:lnTo>
                    <a:pt x="109" y="361"/>
                  </a:lnTo>
                  <a:lnTo>
                    <a:pt x="126" y="431"/>
                  </a:lnTo>
                  <a:lnTo>
                    <a:pt x="142" y="500"/>
                  </a:lnTo>
                  <a:lnTo>
                    <a:pt x="152" y="569"/>
                  </a:lnTo>
                  <a:lnTo>
                    <a:pt x="154" y="573"/>
                  </a:lnTo>
                  <a:lnTo>
                    <a:pt x="157" y="578"/>
                  </a:lnTo>
                  <a:lnTo>
                    <a:pt x="157" y="583"/>
                  </a:lnTo>
                  <a:lnTo>
                    <a:pt x="159" y="588"/>
                  </a:lnTo>
                  <a:lnTo>
                    <a:pt x="162" y="590"/>
                  </a:lnTo>
                  <a:lnTo>
                    <a:pt x="166" y="595"/>
                  </a:lnTo>
                  <a:lnTo>
                    <a:pt x="171" y="597"/>
                  </a:lnTo>
                  <a:lnTo>
                    <a:pt x="176" y="602"/>
                  </a:lnTo>
                  <a:lnTo>
                    <a:pt x="178" y="602"/>
                  </a:lnTo>
                  <a:lnTo>
                    <a:pt x="183" y="600"/>
                  </a:lnTo>
                  <a:lnTo>
                    <a:pt x="185" y="600"/>
                  </a:lnTo>
                  <a:lnTo>
                    <a:pt x="185" y="597"/>
                  </a:lnTo>
                  <a:lnTo>
                    <a:pt x="190" y="559"/>
                  </a:lnTo>
                  <a:lnTo>
                    <a:pt x="188" y="519"/>
                  </a:lnTo>
                  <a:lnTo>
                    <a:pt x="181" y="481"/>
                  </a:lnTo>
                  <a:lnTo>
                    <a:pt x="171" y="440"/>
                  </a:lnTo>
                  <a:lnTo>
                    <a:pt x="164" y="381"/>
                  </a:lnTo>
                  <a:lnTo>
                    <a:pt x="152" y="323"/>
                  </a:lnTo>
                  <a:lnTo>
                    <a:pt x="135" y="266"/>
                  </a:lnTo>
                  <a:lnTo>
                    <a:pt x="123" y="211"/>
                  </a:lnTo>
                  <a:lnTo>
                    <a:pt x="114" y="176"/>
                  </a:lnTo>
                  <a:lnTo>
                    <a:pt x="104" y="142"/>
                  </a:lnTo>
                  <a:lnTo>
                    <a:pt x="95" y="112"/>
                  </a:lnTo>
                  <a:lnTo>
                    <a:pt x="85" y="83"/>
                  </a:lnTo>
                  <a:lnTo>
                    <a:pt x="78" y="71"/>
                  </a:lnTo>
                  <a:lnTo>
                    <a:pt x="73" y="57"/>
                  </a:lnTo>
                  <a:lnTo>
                    <a:pt x="66" y="45"/>
                  </a:lnTo>
                  <a:lnTo>
                    <a:pt x="59" y="33"/>
                  </a:lnTo>
                  <a:lnTo>
                    <a:pt x="54" y="23"/>
                  </a:lnTo>
                  <a:lnTo>
                    <a:pt x="52" y="16"/>
                  </a:lnTo>
                  <a:lnTo>
                    <a:pt x="50" y="9"/>
                  </a:lnTo>
                  <a:lnTo>
                    <a:pt x="45" y="2"/>
                  </a:lnTo>
                  <a:lnTo>
                    <a:pt x="42" y="2"/>
                  </a:lnTo>
                  <a:lnTo>
                    <a:pt x="42" y="0"/>
                  </a:lnTo>
                  <a:lnTo>
                    <a:pt x="40" y="0"/>
                  </a:lnTo>
                  <a:lnTo>
                    <a:pt x="38" y="0"/>
                  </a:lnTo>
                  <a:lnTo>
                    <a:pt x="19" y="0"/>
                  </a:lnTo>
                  <a:lnTo>
                    <a:pt x="12" y="4"/>
                  </a:lnTo>
                  <a:lnTo>
                    <a:pt x="7" y="14"/>
                  </a:lnTo>
                  <a:lnTo>
                    <a:pt x="2" y="23"/>
                  </a:lnTo>
                  <a:lnTo>
                    <a:pt x="0" y="3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6" name="Freeform 31"/>
            <p:cNvSpPr>
              <a:spLocks/>
            </p:cNvSpPr>
            <p:nvPr/>
          </p:nvSpPr>
          <p:spPr bwMode="auto">
            <a:xfrm>
              <a:off x="4348" y="3126"/>
              <a:ext cx="819" cy="602"/>
            </a:xfrm>
            <a:custGeom>
              <a:avLst/>
              <a:gdLst>
                <a:gd name="T0" fmla="*/ 0 w 819"/>
                <a:gd name="T1" fmla="*/ 495 h 602"/>
                <a:gd name="T2" fmla="*/ 8 w 819"/>
                <a:gd name="T3" fmla="*/ 540 h 602"/>
                <a:gd name="T4" fmla="*/ 36 w 819"/>
                <a:gd name="T5" fmla="*/ 571 h 602"/>
                <a:gd name="T6" fmla="*/ 69 w 819"/>
                <a:gd name="T7" fmla="*/ 590 h 602"/>
                <a:gd name="T8" fmla="*/ 122 w 819"/>
                <a:gd name="T9" fmla="*/ 602 h 602"/>
                <a:gd name="T10" fmla="*/ 188 w 819"/>
                <a:gd name="T11" fmla="*/ 597 h 602"/>
                <a:gd name="T12" fmla="*/ 248 w 819"/>
                <a:gd name="T13" fmla="*/ 585 h 602"/>
                <a:gd name="T14" fmla="*/ 308 w 819"/>
                <a:gd name="T15" fmla="*/ 561 h 602"/>
                <a:gd name="T16" fmla="*/ 360 w 819"/>
                <a:gd name="T17" fmla="*/ 533 h 602"/>
                <a:gd name="T18" fmla="*/ 412 w 819"/>
                <a:gd name="T19" fmla="*/ 497 h 602"/>
                <a:gd name="T20" fmla="*/ 462 w 819"/>
                <a:gd name="T21" fmla="*/ 461 h 602"/>
                <a:gd name="T22" fmla="*/ 510 w 819"/>
                <a:gd name="T23" fmla="*/ 423 h 602"/>
                <a:gd name="T24" fmla="*/ 565 w 819"/>
                <a:gd name="T25" fmla="*/ 373 h 602"/>
                <a:gd name="T26" fmla="*/ 638 w 819"/>
                <a:gd name="T27" fmla="*/ 331 h 602"/>
                <a:gd name="T28" fmla="*/ 715 w 819"/>
                <a:gd name="T29" fmla="*/ 295 h 602"/>
                <a:gd name="T30" fmla="*/ 784 w 819"/>
                <a:gd name="T31" fmla="*/ 250 h 602"/>
                <a:gd name="T32" fmla="*/ 819 w 819"/>
                <a:gd name="T33" fmla="*/ 178 h 602"/>
                <a:gd name="T34" fmla="*/ 805 w 819"/>
                <a:gd name="T35" fmla="*/ 102 h 602"/>
                <a:gd name="T36" fmla="*/ 781 w 819"/>
                <a:gd name="T37" fmla="*/ 52 h 602"/>
                <a:gd name="T38" fmla="*/ 755 w 819"/>
                <a:gd name="T39" fmla="*/ 28 h 602"/>
                <a:gd name="T40" fmla="*/ 724 w 819"/>
                <a:gd name="T41" fmla="*/ 12 h 602"/>
                <a:gd name="T42" fmla="*/ 691 w 819"/>
                <a:gd name="T43" fmla="*/ 2 h 602"/>
                <a:gd name="T44" fmla="*/ 657 w 819"/>
                <a:gd name="T45" fmla="*/ 2 h 602"/>
                <a:gd name="T46" fmla="*/ 627 w 819"/>
                <a:gd name="T47" fmla="*/ 4 h 602"/>
                <a:gd name="T48" fmla="*/ 598 w 819"/>
                <a:gd name="T49" fmla="*/ 2 h 602"/>
                <a:gd name="T50" fmla="*/ 569 w 819"/>
                <a:gd name="T51" fmla="*/ 0 h 602"/>
                <a:gd name="T52" fmla="*/ 548 w 819"/>
                <a:gd name="T53" fmla="*/ 12 h 602"/>
                <a:gd name="T54" fmla="*/ 548 w 819"/>
                <a:gd name="T55" fmla="*/ 43 h 602"/>
                <a:gd name="T56" fmla="*/ 567 w 819"/>
                <a:gd name="T57" fmla="*/ 59 h 602"/>
                <a:gd name="T58" fmla="*/ 612 w 819"/>
                <a:gd name="T59" fmla="*/ 57 h 602"/>
                <a:gd name="T60" fmla="*/ 657 w 819"/>
                <a:gd name="T61" fmla="*/ 52 h 602"/>
                <a:gd name="T62" fmla="*/ 698 w 819"/>
                <a:gd name="T63" fmla="*/ 57 h 602"/>
                <a:gd name="T64" fmla="*/ 731 w 819"/>
                <a:gd name="T65" fmla="*/ 88 h 602"/>
                <a:gd name="T66" fmla="*/ 750 w 819"/>
                <a:gd name="T67" fmla="*/ 133 h 602"/>
                <a:gd name="T68" fmla="*/ 748 w 819"/>
                <a:gd name="T69" fmla="*/ 178 h 602"/>
                <a:gd name="T70" fmla="*/ 736 w 819"/>
                <a:gd name="T71" fmla="*/ 214 h 602"/>
                <a:gd name="T72" fmla="*/ 712 w 819"/>
                <a:gd name="T73" fmla="*/ 235 h 602"/>
                <a:gd name="T74" fmla="*/ 693 w 819"/>
                <a:gd name="T75" fmla="*/ 252 h 602"/>
                <a:gd name="T76" fmla="*/ 669 w 819"/>
                <a:gd name="T77" fmla="*/ 269 h 602"/>
                <a:gd name="T78" fmla="*/ 641 w 819"/>
                <a:gd name="T79" fmla="*/ 281 h 602"/>
                <a:gd name="T80" fmla="*/ 598 w 819"/>
                <a:gd name="T81" fmla="*/ 290 h 602"/>
                <a:gd name="T82" fmla="*/ 548 w 819"/>
                <a:gd name="T83" fmla="*/ 314 h 602"/>
                <a:gd name="T84" fmla="*/ 505 w 819"/>
                <a:gd name="T85" fmla="*/ 345 h 602"/>
                <a:gd name="T86" fmla="*/ 465 w 819"/>
                <a:gd name="T87" fmla="*/ 383 h 602"/>
                <a:gd name="T88" fmla="*/ 429 w 819"/>
                <a:gd name="T89" fmla="*/ 428 h 602"/>
                <a:gd name="T90" fmla="*/ 391 w 819"/>
                <a:gd name="T91" fmla="*/ 473 h 602"/>
                <a:gd name="T92" fmla="*/ 343 w 819"/>
                <a:gd name="T93" fmla="*/ 514 h 602"/>
                <a:gd name="T94" fmla="*/ 291 w 819"/>
                <a:gd name="T95" fmla="*/ 542 h 602"/>
                <a:gd name="T96" fmla="*/ 241 w 819"/>
                <a:gd name="T97" fmla="*/ 557 h 602"/>
                <a:gd name="T98" fmla="*/ 200 w 819"/>
                <a:gd name="T99" fmla="*/ 559 h 602"/>
                <a:gd name="T100" fmla="*/ 162 w 819"/>
                <a:gd name="T101" fmla="*/ 550 h 602"/>
                <a:gd name="T102" fmla="*/ 129 w 819"/>
                <a:gd name="T103" fmla="*/ 533 h 602"/>
                <a:gd name="T104" fmla="*/ 98 w 819"/>
                <a:gd name="T105" fmla="*/ 500 h 602"/>
                <a:gd name="T106" fmla="*/ 81 w 819"/>
                <a:gd name="T107" fmla="*/ 447 h 602"/>
                <a:gd name="T108" fmla="*/ 86 w 819"/>
                <a:gd name="T109" fmla="*/ 412 h 602"/>
                <a:gd name="T110" fmla="*/ 89 w 819"/>
                <a:gd name="T111" fmla="*/ 397 h 602"/>
                <a:gd name="T112" fmla="*/ 81 w 819"/>
                <a:gd name="T113" fmla="*/ 388 h 602"/>
                <a:gd name="T114" fmla="*/ 67 w 819"/>
                <a:gd name="T115" fmla="*/ 388 h 602"/>
                <a:gd name="T116" fmla="*/ 39 w 819"/>
                <a:gd name="T117" fmla="*/ 402 h 602"/>
                <a:gd name="T118" fmla="*/ 8 w 819"/>
                <a:gd name="T119" fmla="*/ 44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602">
                  <a:moveTo>
                    <a:pt x="0" y="471"/>
                  </a:moveTo>
                  <a:lnTo>
                    <a:pt x="0" y="495"/>
                  </a:lnTo>
                  <a:lnTo>
                    <a:pt x="3" y="519"/>
                  </a:lnTo>
                  <a:lnTo>
                    <a:pt x="8" y="540"/>
                  </a:lnTo>
                  <a:lnTo>
                    <a:pt x="19" y="559"/>
                  </a:lnTo>
                  <a:lnTo>
                    <a:pt x="36" y="571"/>
                  </a:lnTo>
                  <a:lnTo>
                    <a:pt x="53" y="581"/>
                  </a:lnTo>
                  <a:lnTo>
                    <a:pt x="69" y="590"/>
                  </a:lnTo>
                  <a:lnTo>
                    <a:pt x="86" y="597"/>
                  </a:lnTo>
                  <a:lnTo>
                    <a:pt x="122" y="602"/>
                  </a:lnTo>
                  <a:lnTo>
                    <a:pt x="155" y="602"/>
                  </a:lnTo>
                  <a:lnTo>
                    <a:pt x="188" y="597"/>
                  </a:lnTo>
                  <a:lnTo>
                    <a:pt x="219" y="592"/>
                  </a:lnTo>
                  <a:lnTo>
                    <a:pt x="248" y="585"/>
                  </a:lnTo>
                  <a:lnTo>
                    <a:pt x="279" y="573"/>
                  </a:lnTo>
                  <a:lnTo>
                    <a:pt x="308" y="561"/>
                  </a:lnTo>
                  <a:lnTo>
                    <a:pt x="334" y="547"/>
                  </a:lnTo>
                  <a:lnTo>
                    <a:pt x="360" y="533"/>
                  </a:lnTo>
                  <a:lnTo>
                    <a:pt x="386" y="516"/>
                  </a:lnTo>
                  <a:lnTo>
                    <a:pt x="412" y="497"/>
                  </a:lnTo>
                  <a:lnTo>
                    <a:pt x="438" y="481"/>
                  </a:lnTo>
                  <a:lnTo>
                    <a:pt x="462" y="461"/>
                  </a:lnTo>
                  <a:lnTo>
                    <a:pt x="486" y="442"/>
                  </a:lnTo>
                  <a:lnTo>
                    <a:pt x="510" y="423"/>
                  </a:lnTo>
                  <a:lnTo>
                    <a:pt x="534" y="404"/>
                  </a:lnTo>
                  <a:lnTo>
                    <a:pt x="565" y="373"/>
                  </a:lnTo>
                  <a:lnTo>
                    <a:pt x="600" y="350"/>
                  </a:lnTo>
                  <a:lnTo>
                    <a:pt x="638" y="331"/>
                  </a:lnTo>
                  <a:lnTo>
                    <a:pt x="677" y="312"/>
                  </a:lnTo>
                  <a:lnTo>
                    <a:pt x="715" y="295"/>
                  </a:lnTo>
                  <a:lnTo>
                    <a:pt x="750" y="273"/>
                  </a:lnTo>
                  <a:lnTo>
                    <a:pt x="784" y="250"/>
                  </a:lnTo>
                  <a:lnTo>
                    <a:pt x="810" y="216"/>
                  </a:lnTo>
                  <a:lnTo>
                    <a:pt x="819" y="178"/>
                  </a:lnTo>
                  <a:lnTo>
                    <a:pt x="817" y="138"/>
                  </a:lnTo>
                  <a:lnTo>
                    <a:pt x="805" y="102"/>
                  </a:lnTo>
                  <a:lnTo>
                    <a:pt x="791" y="69"/>
                  </a:lnTo>
                  <a:lnTo>
                    <a:pt x="781" y="52"/>
                  </a:lnTo>
                  <a:lnTo>
                    <a:pt x="769" y="40"/>
                  </a:lnTo>
                  <a:lnTo>
                    <a:pt x="755" y="28"/>
                  </a:lnTo>
                  <a:lnTo>
                    <a:pt x="741" y="19"/>
                  </a:lnTo>
                  <a:lnTo>
                    <a:pt x="724" y="12"/>
                  </a:lnTo>
                  <a:lnTo>
                    <a:pt x="707" y="7"/>
                  </a:lnTo>
                  <a:lnTo>
                    <a:pt x="691" y="2"/>
                  </a:lnTo>
                  <a:lnTo>
                    <a:pt x="672" y="0"/>
                  </a:lnTo>
                  <a:lnTo>
                    <a:pt x="657" y="2"/>
                  </a:lnTo>
                  <a:lnTo>
                    <a:pt x="641" y="4"/>
                  </a:lnTo>
                  <a:lnTo>
                    <a:pt x="627" y="4"/>
                  </a:lnTo>
                  <a:lnTo>
                    <a:pt x="612" y="2"/>
                  </a:lnTo>
                  <a:lnTo>
                    <a:pt x="598" y="2"/>
                  </a:lnTo>
                  <a:lnTo>
                    <a:pt x="584" y="2"/>
                  </a:lnTo>
                  <a:lnTo>
                    <a:pt x="569" y="0"/>
                  </a:lnTo>
                  <a:lnTo>
                    <a:pt x="555" y="0"/>
                  </a:lnTo>
                  <a:lnTo>
                    <a:pt x="548" y="12"/>
                  </a:lnTo>
                  <a:lnTo>
                    <a:pt x="546" y="26"/>
                  </a:lnTo>
                  <a:lnTo>
                    <a:pt x="548" y="43"/>
                  </a:lnTo>
                  <a:lnTo>
                    <a:pt x="548" y="57"/>
                  </a:lnTo>
                  <a:lnTo>
                    <a:pt x="567" y="59"/>
                  </a:lnTo>
                  <a:lnTo>
                    <a:pt x="588" y="59"/>
                  </a:lnTo>
                  <a:lnTo>
                    <a:pt x="612" y="57"/>
                  </a:lnTo>
                  <a:lnTo>
                    <a:pt x="634" y="54"/>
                  </a:lnTo>
                  <a:lnTo>
                    <a:pt x="657" y="52"/>
                  </a:lnTo>
                  <a:lnTo>
                    <a:pt x="679" y="52"/>
                  </a:lnTo>
                  <a:lnTo>
                    <a:pt x="698" y="57"/>
                  </a:lnTo>
                  <a:lnTo>
                    <a:pt x="717" y="69"/>
                  </a:lnTo>
                  <a:lnTo>
                    <a:pt x="731" y="88"/>
                  </a:lnTo>
                  <a:lnTo>
                    <a:pt x="743" y="109"/>
                  </a:lnTo>
                  <a:lnTo>
                    <a:pt x="750" y="133"/>
                  </a:lnTo>
                  <a:lnTo>
                    <a:pt x="750" y="157"/>
                  </a:lnTo>
                  <a:lnTo>
                    <a:pt x="748" y="178"/>
                  </a:lnTo>
                  <a:lnTo>
                    <a:pt x="743" y="197"/>
                  </a:lnTo>
                  <a:lnTo>
                    <a:pt x="736" y="214"/>
                  </a:lnTo>
                  <a:lnTo>
                    <a:pt x="722" y="226"/>
                  </a:lnTo>
                  <a:lnTo>
                    <a:pt x="712" y="235"/>
                  </a:lnTo>
                  <a:lnTo>
                    <a:pt x="703" y="245"/>
                  </a:lnTo>
                  <a:lnTo>
                    <a:pt x="693" y="252"/>
                  </a:lnTo>
                  <a:lnTo>
                    <a:pt x="681" y="262"/>
                  </a:lnTo>
                  <a:lnTo>
                    <a:pt x="669" y="269"/>
                  </a:lnTo>
                  <a:lnTo>
                    <a:pt x="655" y="276"/>
                  </a:lnTo>
                  <a:lnTo>
                    <a:pt x="641" y="281"/>
                  </a:lnTo>
                  <a:lnTo>
                    <a:pt x="627" y="285"/>
                  </a:lnTo>
                  <a:lnTo>
                    <a:pt x="598" y="290"/>
                  </a:lnTo>
                  <a:lnTo>
                    <a:pt x="572" y="300"/>
                  </a:lnTo>
                  <a:lnTo>
                    <a:pt x="548" y="314"/>
                  </a:lnTo>
                  <a:lnTo>
                    <a:pt x="527" y="328"/>
                  </a:lnTo>
                  <a:lnTo>
                    <a:pt x="505" y="345"/>
                  </a:lnTo>
                  <a:lnTo>
                    <a:pt x="484" y="364"/>
                  </a:lnTo>
                  <a:lnTo>
                    <a:pt x="465" y="383"/>
                  </a:lnTo>
                  <a:lnTo>
                    <a:pt x="446" y="402"/>
                  </a:lnTo>
                  <a:lnTo>
                    <a:pt x="429" y="428"/>
                  </a:lnTo>
                  <a:lnTo>
                    <a:pt x="410" y="452"/>
                  </a:lnTo>
                  <a:lnTo>
                    <a:pt x="391" y="473"/>
                  </a:lnTo>
                  <a:lnTo>
                    <a:pt x="367" y="495"/>
                  </a:lnTo>
                  <a:lnTo>
                    <a:pt x="343" y="514"/>
                  </a:lnTo>
                  <a:lnTo>
                    <a:pt x="317" y="528"/>
                  </a:lnTo>
                  <a:lnTo>
                    <a:pt x="291" y="542"/>
                  </a:lnTo>
                  <a:lnTo>
                    <a:pt x="260" y="552"/>
                  </a:lnTo>
                  <a:lnTo>
                    <a:pt x="241" y="557"/>
                  </a:lnTo>
                  <a:lnTo>
                    <a:pt x="222" y="559"/>
                  </a:lnTo>
                  <a:lnTo>
                    <a:pt x="200" y="559"/>
                  </a:lnTo>
                  <a:lnTo>
                    <a:pt x="181" y="554"/>
                  </a:lnTo>
                  <a:lnTo>
                    <a:pt x="162" y="550"/>
                  </a:lnTo>
                  <a:lnTo>
                    <a:pt x="143" y="542"/>
                  </a:lnTo>
                  <a:lnTo>
                    <a:pt x="129" y="533"/>
                  </a:lnTo>
                  <a:lnTo>
                    <a:pt x="115" y="523"/>
                  </a:lnTo>
                  <a:lnTo>
                    <a:pt x="98" y="500"/>
                  </a:lnTo>
                  <a:lnTo>
                    <a:pt x="89" y="473"/>
                  </a:lnTo>
                  <a:lnTo>
                    <a:pt x="81" y="447"/>
                  </a:lnTo>
                  <a:lnTo>
                    <a:pt x="84" y="419"/>
                  </a:lnTo>
                  <a:lnTo>
                    <a:pt x="86" y="412"/>
                  </a:lnTo>
                  <a:lnTo>
                    <a:pt x="89" y="404"/>
                  </a:lnTo>
                  <a:lnTo>
                    <a:pt x="89" y="397"/>
                  </a:lnTo>
                  <a:lnTo>
                    <a:pt x="89" y="392"/>
                  </a:lnTo>
                  <a:lnTo>
                    <a:pt x="81" y="388"/>
                  </a:lnTo>
                  <a:lnTo>
                    <a:pt x="74" y="388"/>
                  </a:lnTo>
                  <a:lnTo>
                    <a:pt x="67" y="388"/>
                  </a:lnTo>
                  <a:lnTo>
                    <a:pt x="60" y="388"/>
                  </a:lnTo>
                  <a:lnTo>
                    <a:pt x="39" y="402"/>
                  </a:lnTo>
                  <a:lnTo>
                    <a:pt x="22" y="421"/>
                  </a:lnTo>
                  <a:lnTo>
                    <a:pt x="8" y="442"/>
                  </a:lnTo>
                  <a:lnTo>
                    <a:pt x="0" y="47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7" name="Freeform 32"/>
            <p:cNvSpPr>
              <a:spLocks/>
            </p:cNvSpPr>
            <p:nvPr/>
          </p:nvSpPr>
          <p:spPr bwMode="auto">
            <a:xfrm>
              <a:off x="4417" y="3045"/>
              <a:ext cx="338" cy="85"/>
            </a:xfrm>
            <a:custGeom>
              <a:avLst/>
              <a:gdLst>
                <a:gd name="T0" fmla="*/ 0 w 338"/>
                <a:gd name="T1" fmla="*/ 52 h 85"/>
                <a:gd name="T2" fmla="*/ 0 w 338"/>
                <a:gd name="T3" fmla="*/ 54 h 85"/>
                <a:gd name="T4" fmla="*/ 0 w 338"/>
                <a:gd name="T5" fmla="*/ 57 h 85"/>
                <a:gd name="T6" fmla="*/ 3 w 338"/>
                <a:gd name="T7" fmla="*/ 59 h 85"/>
                <a:gd name="T8" fmla="*/ 5 w 338"/>
                <a:gd name="T9" fmla="*/ 59 h 85"/>
                <a:gd name="T10" fmla="*/ 46 w 338"/>
                <a:gd name="T11" fmla="*/ 57 h 85"/>
                <a:gd name="T12" fmla="*/ 86 w 338"/>
                <a:gd name="T13" fmla="*/ 52 h 85"/>
                <a:gd name="T14" fmla="*/ 129 w 338"/>
                <a:gd name="T15" fmla="*/ 50 h 85"/>
                <a:gd name="T16" fmla="*/ 169 w 338"/>
                <a:gd name="T17" fmla="*/ 50 h 85"/>
                <a:gd name="T18" fmla="*/ 210 w 338"/>
                <a:gd name="T19" fmla="*/ 54 h 85"/>
                <a:gd name="T20" fmla="*/ 250 w 338"/>
                <a:gd name="T21" fmla="*/ 59 h 85"/>
                <a:gd name="T22" fmla="*/ 289 w 338"/>
                <a:gd name="T23" fmla="*/ 71 h 85"/>
                <a:gd name="T24" fmla="*/ 327 w 338"/>
                <a:gd name="T25" fmla="*/ 85 h 85"/>
                <a:gd name="T26" fmla="*/ 329 w 338"/>
                <a:gd name="T27" fmla="*/ 85 h 85"/>
                <a:gd name="T28" fmla="*/ 331 w 338"/>
                <a:gd name="T29" fmla="*/ 83 h 85"/>
                <a:gd name="T30" fmla="*/ 331 w 338"/>
                <a:gd name="T31" fmla="*/ 83 h 85"/>
                <a:gd name="T32" fmla="*/ 334 w 338"/>
                <a:gd name="T33" fmla="*/ 83 h 85"/>
                <a:gd name="T34" fmla="*/ 334 w 338"/>
                <a:gd name="T35" fmla="*/ 81 h 85"/>
                <a:gd name="T36" fmla="*/ 336 w 338"/>
                <a:gd name="T37" fmla="*/ 81 h 85"/>
                <a:gd name="T38" fmla="*/ 338 w 338"/>
                <a:gd name="T39" fmla="*/ 81 h 85"/>
                <a:gd name="T40" fmla="*/ 338 w 338"/>
                <a:gd name="T41" fmla="*/ 78 h 85"/>
                <a:gd name="T42" fmla="*/ 338 w 338"/>
                <a:gd name="T43" fmla="*/ 71 h 85"/>
                <a:gd name="T44" fmla="*/ 338 w 338"/>
                <a:gd name="T45" fmla="*/ 64 h 85"/>
                <a:gd name="T46" fmla="*/ 336 w 338"/>
                <a:gd name="T47" fmla="*/ 57 h 85"/>
                <a:gd name="T48" fmla="*/ 331 w 338"/>
                <a:gd name="T49" fmla="*/ 52 h 85"/>
                <a:gd name="T50" fmla="*/ 305 w 338"/>
                <a:gd name="T51" fmla="*/ 40 h 85"/>
                <a:gd name="T52" fmla="*/ 277 w 338"/>
                <a:gd name="T53" fmla="*/ 28 h 85"/>
                <a:gd name="T54" fmla="*/ 250 w 338"/>
                <a:gd name="T55" fmla="*/ 19 h 85"/>
                <a:gd name="T56" fmla="*/ 222 w 338"/>
                <a:gd name="T57" fmla="*/ 12 h 85"/>
                <a:gd name="T58" fmla="*/ 193 w 338"/>
                <a:gd name="T59" fmla="*/ 7 h 85"/>
                <a:gd name="T60" fmla="*/ 165 w 338"/>
                <a:gd name="T61" fmla="*/ 2 h 85"/>
                <a:gd name="T62" fmla="*/ 136 w 338"/>
                <a:gd name="T63" fmla="*/ 0 h 85"/>
                <a:gd name="T64" fmla="*/ 108 w 338"/>
                <a:gd name="T65" fmla="*/ 0 h 85"/>
                <a:gd name="T66" fmla="*/ 96 w 338"/>
                <a:gd name="T67" fmla="*/ 4 h 85"/>
                <a:gd name="T68" fmla="*/ 84 w 338"/>
                <a:gd name="T69" fmla="*/ 7 h 85"/>
                <a:gd name="T70" fmla="*/ 72 w 338"/>
                <a:gd name="T71" fmla="*/ 12 h 85"/>
                <a:gd name="T72" fmla="*/ 62 w 338"/>
                <a:gd name="T73" fmla="*/ 14 h 85"/>
                <a:gd name="T74" fmla="*/ 50 w 338"/>
                <a:gd name="T75" fmla="*/ 19 h 85"/>
                <a:gd name="T76" fmla="*/ 39 w 338"/>
                <a:gd name="T77" fmla="*/ 24 h 85"/>
                <a:gd name="T78" fmla="*/ 29 w 338"/>
                <a:gd name="T79" fmla="*/ 28 h 85"/>
                <a:gd name="T80" fmla="*/ 22 w 338"/>
                <a:gd name="T81" fmla="*/ 38 h 85"/>
                <a:gd name="T82" fmla="*/ 17 w 338"/>
                <a:gd name="T83" fmla="*/ 40 h 85"/>
                <a:gd name="T84" fmla="*/ 15 w 338"/>
                <a:gd name="T85" fmla="*/ 43 h 85"/>
                <a:gd name="T86" fmla="*/ 10 w 338"/>
                <a:gd name="T87" fmla="*/ 45 h 85"/>
                <a:gd name="T88" fmla="*/ 3 w 338"/>
                <a:gd name="T89" fmla="*/ 47 h 85"/>
                <a:gd name="T90" fmla="*/ 0 w 338"/>
                <a:gd name="T91"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85">
                  <a:moveTo>
                    <a:pt x="0" y="52"/>
                  </a:moveTo>
                  <a:lnTo>
                    <a:pt x="0" y="54"/>
                  </a:lnTo>
                  <a:lnTo>
                    <a:pt x="0" y="57"/>
                  </a:lnTo>
                  <a:lnTo>
                    <a:pt x="3" y="59"/>
                  </a:lnTo>
                  <a:lnTo>
                    <a:pt x="5" y="59"/>
                  </a:lnTo>
                  <a:lnTo>
                    <a:pt x="46" y="57"/>
                  </a:lnTo>
                  <a:lnTo>
                    <a:pt x="86" y="52"/>
                  </a:lnTo>
                  <a:lnTo>
                    <a:pt x="129" y="50"/>
                  </a:lnTo>
                  <a:lnTo>
                    <a:pt x="169" y="50"/>
                  </a:lnTo>
                  <a:lnTo>
                    <a:pt x="210" y="54"/>
                  </a:lnTo>
                  <a:lnTo>
                    <a:pt x="250" y="59"/>
                  </a:lnTo>
                  <a:lnTo>
                    <a:pt x="289" y="71"/>
                  </a:lnTo>
                  <a:lnTo>
                    <a:pt x="327" y="85"/>
                  </a:lnTo>
                  <a:lnTo>
                    <a:pt x="329" y="85"/>
                  </a:lnTo>
                  <a:lnTo>
                    <a:pt x="331" y="83"/>
                  </a:lnTo>
                  <a:lnTo>
                    <a:pt x="331" y="83"/>
                  </a:lnTo>
                  <a:lnTo>
                    <a:pt x="334" y="83"/>
                  </a:lnTo>
                  <a:lnTo>
                    <a:pt x="334" y="81"/>
                  </a:lnTo>
                  <a:lnTo>
                    <a:pt x="336" y="81"/>
                  </a:lnTo>
                  <a:lnTo>
                    <a:pt x="338" y="81"/>
                  </a:lnTo>
                  <a:lnTo>
                    <a:pt x="338" y="78"/>
                  </a:lnTo>
                  <a:lnTo>
                    <a:pt x="338" y="71"/>
                  </a:lnTo>
                  <a:lnTo>
                    <a:pt x="338" y="64"/>
                  </a:lnTo>
                  <a:lnTo>
                    <a:pt x="336" y="57"/>
                  </a:lnTo>
                  <a:lnTo>
                    <a:pt x="331" y="52"/>
                  </a:lnTo>
                  <a:lnTo>
                    <a:pt x="305" y="40"/>
                  </a:lnTo>
                  <a:lnTo>
                    <a:pt x="277" y="28"/>
                  </a:lnTo>
                  <a:lnTo>
                    <a:pt x="250" y="19"/>
                  </a:lnTo>
                  <a:lnTo>
                    <a:pt x="222" y="12"/>
                  </a:lnTo>
                  <a:lnTo>
                    <a:pt x="193" y="7"/>
                  </a:lnTo>
                  <a:lnTo>
                    <a:pt x="165" y="2"/>
                  </a:lnTo>
                  <a:lnTo>
                    <a:pt x="136" y="0"/>
                  </a:lnTo>
                  <a:lnTo>
                    <a:pt x="108" y="0"/>
                  </a:lnTo>
                  <a:lnTo>
                    <a:pt x="96" y="4"/>
                  </a:lnTo>
                  <a:lnTo>
                    <a:pt x="84" y="7"/>
                  </a:lnTo>
                  <a:lnTo>
                    <a:pt x="72" y="12"/>
                  </a:lnTo>
                  <a:lnTo>
                    <a:pt x="62" y="14"/>
                  </a:lnTo>
                  <a:lnTo>
                    <a:pt x="50" y="19"/>
                  </a:lnTo>
                  <a:lnTo>
                    <a:pt x="39" y="24"/>
                  </a:lnTo>
                  <a:lnTo>
                    <a:pt x="29" y="28"/>
                  </a:lnTo>
                  <a:lnTo>
                    <a:pt x="22" y="38"/>
                  </a:lnTo>
                  <a:lnTo>
                    <a:pt x="17" y="40"/>
                  </a:lnTo>
                  <a:lnTo>
                    <a:pt x="15" y="43"/>
                  </a:lnTo>
                  <a:lnTo>
                    <a:pt x="10" y="45"/>
                  </a:lnTo>
                  <a:lnTo>
                    <a:pt x="3" y="47"/>
                  </a:lnTo>
                  <a:lnTo>
                    <a:pt x="0" y="5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8" name="Freeform 33"/>
            <p:cNvSpPr>
              <a:spLocks/>
            </p:cNvSpPr>
            <p:nvPr/>
          </p:nvSpPr>
          <p:spPr bwMode="auto">
            <a:xfrm>
              <a:off x="4755" y="3114"/>
              <a:ext cx="108" cy="247"/>
            </a:xfrm>
            <a:custGeom>
              <a:avLst/>
              <a:gdLst>
                <a:gd name="T0" fmla="*/ 0 w 108"/>
                <a:gd name="T1" fmla="*/ 231 h 247"/>
                <a:gd name="T2" fmla="*/ 0 w 108"/>
                <a:gd name="T3" fmla="*/ 233 h 247"/>
                <a:gd name="T4" fmla="*/ 3 w 108"/>
                <a:gd name="T5" fmla="*/ 235 h 247"/>
                <a:gd name="T6" fmla="*/ 3 w 108"/>
                <a:gd name="T7" fmla="*/ 238 h 247"/>
                <a:gd name="T8" fmla="*/ 5 w 108"/>
                <a:gd name="T9" fmla="*/ 240 h 247"/>
                <a:gd name="T10" fmla="*/ 20 w 108"/>
                <a:gd name="T11" fmla="*/ 247 h 247"/>
                <a:gd name="T12" fmla="*/ 22 w 108"/>
                <a:gd name="T13" fmla="*/ 247 h 247"/>
                <a:gd name="T14" fmla="*/ 24 w 108"/>
                <a:gd name="T15" fmla="*/ 245 h 247"/>
                <a:gd name="T16" fmla="*/ 24 w 108"/>
                <a:gd name="T17" fmla="*/ 245 h 247"/>
                <a:gd name="T18" fmla="*/ 27 w 108"/>
                <a:gd name="T19" fmla="*/ 245 h 247"/>
                <a:gd name="T20" fmla="*/ 43 w 108"/>
                <a:gd name="T21" fmla="*/ 233 h 247"/>
                <a:gd name="T22" fmla="*/ 60 w 108"/>
                <a:gd name="T23" fmla="*/ 219 h 247"/>
                <a:gd name="T24" fmla="*/ 74 w 108"/>
                <a:gd name="T25" fmla="*/ 202 h 247"/>
                <a:gd name="T26" fmla="*/ 89 w 108"/>
                <a:gd name="T27" fmla="*/ 185 h 247"/>
                <a:gd name="T28" fmla="*/ 98 w 108"/>
                <a:gd name="T29" fmla="*/ 166 h 247"/>
                <a:gd name="T30" fmla="*/ 105 w 108"/>
                <a:gd name="T31" fmla="*/ 147 h 247"/>
                <a:gd name="T32" fmla="*/ 108 w 108"/>
                <a:gd name="T33" fmla="*/ 126 h 247"/>
                <a:gd name="T34" fmla="*/ 108 w 108"/>
                <a:gd name="T35" fmla="*/ 102 h 247"/>
                <a:gd name="T36" fmla="*/ 105 w 108"/>
                <a:gd name="T37" fmla="*/ 74 h 247"/>
                <a:gd name="T38" fmla="*/ 100 w 108"/>
                <a:gd name="T39" fmla="*/ 47 h 247"/>
                <a:gd name="T40" fmla="*/ 89 w 108"/>
                <a:gd name="T41" fmla="*/ 24 h 247"/>
                <a:gd name="T42" fmla="*/ 70 w 108"/>
                <a:gd name="T43" fmla="*/ 2 h 247"/>
                <a:gd name="T44" fmla="*/ 65 w 108"/>
                <a:gd name="T45" fmla="*/ 0 h 247"/>
                <a:gd name="T46" fmla="*/ 60 w 108"/>
                <a:gd name="T47" fmla="*/ 0 h 247"/>
                <a:gd name="T48" fmla="*/ 53 w 108"/>
                <a:gd name="T49" fmla="*/ 0 h 247"/>
                <a:gd name="T50" fmla="*/ 48 w 108"/>
                <a:gd name="T51" fmla="*/ 0 h 247"/>
                <a:gd name="T52" fmla="*/ 43 w 108"/>
                <a:gd name="T53" fmla="*/ 38 h 247"/>
                <a:gd name="T54" fmla="*/ 46 w 108"/>
                <a:gd name="T55" fmla="*/ 78 h 247"/>
                <a:gd name="T56" fmla="*/ 46 w 108"/>
                <a:gd name="T57" fmla="*/ 119 h 247"/>
                <a:gd name="T58" fmla="*/ 39 w 108"/>
                <a:gd name="T59" fmla="*/ 159 h 247"/>
                <a:gd name="T60" fmla="*/ 34 w 108"/>
                <a:gd name="T61" fmla="*/ 181 h 247"/>
                <a:gd name="T62" fmla="*/ 24 w 108"/>
                <a:gd name="T63" fmla="*/ 197 h 247"/>
                <a:gd name="T64" fmla="*/ 12 w 108"/>
                <a:gd name="T65" fmla="*/ 214 h 247"/>
                <a:gd name="T66" fmla="*/ 0 w 108"/>
                <a:gd name="T6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47">
                  <a:moveTo>
                    <a:pt x="0" y="231"/>
                  </a:moveTo>
                  <a:lnTo>
                    <a:pt x="0" y="233"/>
                  </a:lnTo>
                  <a:lnTo>
                    <a:pt x="3" y="235"/>
                  </a:lnTo>
                  <a:lnTo>
                    <a:pt x="3" y="238"/>
                  </a:lnTo>
                  <a:lnTo>
                    <a:pt x="5" y="240"/>
                  </a:lnTo>
                  <a:lnTo>
                    <a:pt x="20" y="247"/>
                  </a:lnTo>
                  <a:lnTo>
                    <a:pt x="22" y="247"/>
                  </a:lnTo>
                  <a:lnTo>
                    <a:pt x="24" y="245"/>
                  </a:lnTo>
                  <a:lnTo>
                    <a:pt x="24" y="245"/>
                  </a:lnTo>
                  <a:lnTo>
                    <a:pt x="27" y="245"/>
                  </a:lnTo>
                  <a:lnTo>
                    <a:pt x="43" y="233"/>
                  </a:lnTo>
                  <a:lnTo>
                    <a:pt x="60" y="219"/>
                  </a:lnTo>
                  <a:lnTo>
                    <a:pt x="74" y="202"/>
                  </a:lnTo>
                  <a:lnTo>
                    <a:pt x="89" y="185"/>
                  </a:lnTo>
                  <a:lnTo>
                    <a:pt x="98" y="166"/>
                  </a:lnTo>
                  <a:lnTo>
                    <a:pt x="105" y="147"/>
                  </a:lnTo>
                  <a:lnTo>
                    <a:pt x="108" y="126"/>
                  </a:lnTo>
                  <a:lnTo>
                    <a:pt x="108" y="102"/>
                  </a:lnTo>
                  <a:lnTo>
                    <a:pt x="105" y="74"/>
                  </a:lnTo>
                  <a:lnTo>
                    <a:pt x="100" y="47"/>
                  </a:lnTo>
                  <a:lnTo>
                    <a:pt x="89" y="24"/>
                  </a:lnTo>
                  <a:lnTo>
                    <a:pt x="70" y="2"/>
                  </a:lnTo>
                  <a:lnTo>
                    <a:pt x="65" y="0"/>
                  </a:lnTo>
                  <a:lnTo>
                    <a:pt x="60" y="0"/>
                  </a:lnTo>
                  <a:lnTo>
                    <a:pt x="53" y="0"/>
                  </a:lnTo>
                  <a:lnTo>
                    <a:pt x="48" y="0"/>
                  </a:lnTo>
                  <a:lnTo>
                    <a:pt x="43" y="38"/>
                  </a:lnTo>
                  <a:lnTo>
                    <a:pt x="46" y="78"/>
                  </a:lnTo>
                  <a:lnTo>
                    <a:pt x="46" y="119"/>
                  </a:lnTo>
                  <a:lnTo>
                    <a:pt x="39" y="159"/>
                  </a:lnTo>
                  <a:lnTo>
                    <a:pt x="34" y="181"/>
                  </a:lnTo>
                  <a:lnTo>
                    <a:pt x="24" y="197"/>
                  </a:lnTo>
                  <a:lnTo>
                    <a:pt x="12" y="214"/>
                  </a:lnTo>
                  <a:lnTo>
                    <a:pt x="0" y="23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9" name="Freeform 34"/>
            <p:cNvSpPr>
              <a:spLocks/>
            </p:cNvSpPr>
            <p:nvPr/>
          </p:nvSpPr>
          <p:spPr bwMode="auto">
            <a:xfrm>
              <a:off x="1318" y="2350"/>
              <a:ext cx="67" cy="147"/>
            </a:xfrm>
            <a:custGeom>
              <a:avLst/>
              <a:gdLst>
                <a:gd name="T0" fmla="*/ 62 w 67"/>
                <a:gd name="T1" fmla="*/ 133 h 147"/>
                <a:gd name="T2" fmla="*/ 45 w 67"/>
                <a:gd name="T3" fmla="*/ 111 h 147"/>
                <a:gd name="T4" fmla="*/ 33 w 67"/>
                <a:gd name="T5" fmla="*/ 85 h 147"/>
                <a:gd name="T6" fmla="*/ 29 w 67"/>
                <a:gd name="T7" fmla="*/ 54 h 147"/>
                <a:gd name="T8" fmla="*/ 31 w 67"/>
                <a:gd name="T9" fmla="*/ 26 h 147"/>
                <a:gd name="T10" fmla="*/ 31 w 67"/>
                <a:gd name="T11" fmla="*/ 21 h 147"/>
                <a:gd name="T12" fmla="*/ 31 w 67"/>
                <a:gd name="T13" fmla="*/ 14 h 147"/>
                <a:gd name="T14" fmla="*/ 29 w 67"/>
                <a:gd name="T15" fmla="*/ 9 h 147"/>
                <a:gd name="T16" fmla="*/ 26 w 67"/>
                <a:gd name="T17" fmla="*/ 4 h 147"/>
                <a:gd name="T18" fmla="*/ 21 w 67"/>
                <a:gd name="T19" fmla="*/ 0 h 147"/>
                <a:gd name="T20" fmla="*/ 17 w 67"/>
                <a:gd name="T21" fmla="*/ 0 h 147"/>
                <a:gd name="T22" fmla="*/ 12 w 67"/>
                <a:gd name="T23" fmla="*/ 2 h 147"/>
                <a:gd name="T24" fmla="*/ 9 w 67"/>
                <a:gd name="T25" fmla="*/ 7 h 147"/>
                <a:gd name="T26" fmla="*/ 2 w 67"/>
                <a:gd name="T27" fmla="*/ 23 h 147"/>
                <a:gd name="T28" fmla="*/ 0 w 67"/>
                <a:gd name="T29" fmla="*/ 42 h 147"/>
                <a:gd name="T30" fmla="*/ 5 w 67"/>
                <a:gd name="T31" fmla="*/ 62 h 147"/>
                <a:gd name="T32" fmla="*/ 9 w 67"/>
                <a:gd name="T33" fmla="*/ 81 h 147"/>
                <a:gd name="T34" fmla="*/ 17 w 67"/>
                <a:gd name="T35" fmla="*/ 102 h 147"/>
                <a:gd name="T36" fmla="*/ 29 w 67"/>
                <a:gd name="T37" fmla="*/ 123 h 147"/>
                <a:gd name="T38" fmla="*/ 40 w 67"/>
                <a:gd name="T39" fmla="*/ 138 h 147"/>
                <a:gd name="T40" fmla="*/ 59 w 67"/>
                <a:gd name="T41" fmla="*/ 147 h 147"/>
                <a:gd name="T42" fmla="*/ 62 w 67"/>
                <a:gd name="T43" fmla="*/ 147 h 147"/>
                <a:gd name="T44" fmla="*/ 64 w 67"/>
                <a:gd name="T45" fmla="*/ 147 h 147"/>
                <a:gd name="T46" fmla="*/ 64 w 67"/>
                <a:gd name="T47" fmla="*/ 147 h 147"/>
                <a:gd name="T48" fmla="*/ 67 w 67"/>
                <a:gd name="T49" fmla="*/ 145 h 147"/>
                <a:gd name="T50" fmla="*/ 67 w 67"/>
                <a:gd name="T51" fmla="*/ 142 h 147"/>
                <a:gd name="T52" fmla="*/ 64 w 67"/>
                <a:gd name="T53" fmla="*/ 138 h 147"/>
                <a:gd name="T54" fmla="*/ 64 w 67"/>
                <a:gd name="T55" fmla="*/ 135 h 147"/>
                <a:gd name="T56" fmla="*/ 62 w 67"/>
                <a:gd name="T57" fmla="*/ 133 h 147"/>
                <a:gd name="T58" fmla="*/ 62 w 67"/>
                <a:gd name="T59" fmla="*/ 13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47">
                  <a:moveTo>
                    <a:pt x="62" y="133"/>
                  </a:moveTo>
                  <a:lnTo>
                    <a:pt x="45" y="111"/>
                  </a:lnTo>
                  <a:lnTo>
                    <a:pt x="33" y="85"/>
                  </a:lnTo>
                  <a:lnTo>
                    <a:pt x="29" y="54"/>
                  </a:lnTo>
                  <a:lnTo>
                    <a:pt x="31" y="26"/>
                  </a:lnTo>
                  <a:lnTo>
                    <a:pt x="31" y="21"/>
                  </a:lnTo>
                  <a:lnTo>
                    <a:pt x="31" y="14"/>
                  </a:lnTo>
                  <a:lnTo>
                    <a:pt x="29" y="9"/>
                  </a:lnTo>
                  <a:lnTo>
                    <a:pt x="26" y="4"/>
                  </a:lnTo>
                  <a:lnTo>
                    <a:pt x="21" y="0"/>
                  </a:lnTo>
                  <a:lnTo>
                    <a:pt x="17" y="0"/>
                  </a:lnTo>
                  <a:lnTo>
                    <a:pt x="12" y="2"/>
                  </a:lnTo>
                  <a:lnTo>
                    <a:pt x="9" y="7"/>
                  </a:lnTo>
                  <a:lnTo>
                    <a:pt x="2" y="23"/>
                  </a:lnTo>
                  <a:lnTo>
                    <a:pt x="0" y="42"/>
                  </a:lnTo>
                  <a:lnTo>
                    <a:pt x="5" y="62"/>
                  </a:lnTo>
                  <a:lnTo>
                    <a:pt x="9" y="81"/>
                  </a:lnTo>
                  <a:lnTo>
                    <a:pt x="17" y="102"/>
                  </a:lnTo>
                  <a:lnTo>
                    <a:pt x="29" y="123"/>
                  </a:lnTo>
                  <a:lnTo>
                    <a:pt x="40" y="138"/>
                  </a:lnTo>
                  <a:lnTo>
                    <a:pt x="59" y="147"/>
                  </a:lnTo>
                  <a:lnTo>
                    <a:pt x="62" y="147"/>
                  </a:lnTo>
                  <a:lnTo>
                    <a:pt x="64" y="147"/>
                  </a:lnTo>
                  <a:lnTo>
                    <a:pt x="64" y="147"/>
                  </a:lnTo>
                  <a:lnTo>
                    <a:pt x="67" y="145"/>
                  </a:lnTo>
                  <a:lnTo>
                    <a:pt x="67" y="142"/>
                  </a:lnTo>
                  <a:lnTo>
                    <a:pt x="64" y="138"/>
                  </a:lnTo>
                  <a:lnTo>
                    <a:pt x="64" y="135"/>
                  </a:lnTo>
                  <a:lnTo>
                    <a:pt x="62" y="133"/>
                  </a:lnTo>
                  <a:lnTo>
                    <a:pt x="62" y="13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gr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714375" y="1071563"/>
            <a:ext cx="6357938" cy="4894262"/>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У 1949 році в Будапешті на жіночому чемпіонаті світу найсильнішої стала команда Угорщини.</a:t>
            </a:r>
          </a:p>
          <a:p>
            <a:pPr algn="just"/>
            <a:r>
              <a:rPr lang="uk-UA" sz="2400" b="1">
                <a:solidFill>
                  <a:srgbClr val="000000"/>
                </a:solidFill>
                <a:latin typeface="Times New Roman" pitchFamily="18" charset="0"/>
                <a:cs typeface="Times New Roman" pitchFamily="18" charset="0"/>
              </a:rPr>
              <a:t>	Надалі першості світу проводилися раз на чотири роки. </a:t>
            </a:r>
          </a:p>
          <a:p>
            <a:pPr algn="just"/>
            <a:r>
              <a:rPr lang="uk-UA" sz="2400" b="1">
                <a:solidFill>
                  <a:srgbClr val="000000"/>
                </a:solidFill>
                <a:latin typeface="Times New Roman" pitchFamily="18" charset="0"/>
                <a:cs typeface="Times New Roman" pitchFamily="18" charset="0"/>
              </a:rPr>
              <a:t>	Всього було проведено 7 чоловічих і 3 жіночих чемпіонатів по гандболу у форматі 11х11.</a:t>
            </a:r>
          </a:p>
          <a:p>
            <a:pPr algn="just"/>
            <a:r>
              <a:rPr lang="uk-UA" sz="2400" b="1">
                <a:solidFill>
                  <a:srgbClr val="000000"/>
                </a:solidFill>
                <a:latin typeface="Times New Roman" pitchFamily="18" charset="0"/>
                <a:cs typeface="Times New Roman" pitchFamily="18" charset="0"/>
              </a:rPr>
              <a:t>	 У 1966 році відбувся сьомий і останній чемпіонат світу з гандболу 11 × 11, що припинив своє існування в ранзі міжнародної гри, давши, тим самим, можливість розвиватися гандболу 7 × 7. </a:t>
            </a:r>
          </a:p>
        </p:txBody>
      </p:sp>
      <p:grpSp>
        <p:nvGrpSpPr>
          <p:cNvPr id="4" name="Group 35"/>
          <p:cNvGrpSpPr>
            <a:grpSpLocks/>
          </p:cNvGrpSpPr>
          <p:nvPr/>
        </p:nvGrpSpPr>
        <p:grpSpPr bwMode="auto">
          <a:xfrm>
            <a:off x="7143768" y="1571612"/>
            <a:ext cx="1898324" cy="3734726"/>
            <a:chOff x="482" y="43"/>
            <a:chExt cx="4685" cy="4242"/>
          </a:xfrm>
          <a:solidFill>
            <a:schemeClr val="bg1">
              <a:lumMod val="50000"/>
            </a:schemeClr>
          </a:solidFill>
        </p:grpSpPr>
        <p:sp>
          <p:nvSpPr>
            <p:cNvPr id="5" name="Freeform 3"/>
            <p:cNvSpPr>
              <a:spLocks/>
            </p:cNvSpPr>
            <p:nvPr/>
          </p:nvSpPr>
          <p:spPr bwMode="auto">
            <a:xfrm flipV="1">
              <a:off x="482" y="2759"/>
              <a:ext cx="119" cy="44"/>
            </a:xfrm>
            <a:custGeom>
              <a:avLst/>
              <a:gdLst>
                <a:gd name="T0" fmla="*/ 3 w 238"/>
                <a:gd name="T1" fmla="*/ 112 h 250"/>
                <a:gd name="T2" fmla="*/ 0 w 238"/>
                <a:gd name="T3" fmla="*/ 141 h 250"/>
                <a:gd name="T4" fmla="*/ 3 w 238"/>
                <a:gd name="T5" fmla="*/ 169 h 250"/>
                <a:gd name="T6" fmla="*/ 12 w 238"/>
                <a:gd name="T7" fmla="*/ 198 h 250"/>
                <a:gd name="T8" fmla="*/ 29 w 238"/>
                <a:gd name="T9" fmla="*/ 219 h 250"/>
                <a:gd name="T10" fmla="*/ 43 w 238"/>
                <a:gd name="T11" fmla="*/ 229 h 250"/>
                <a:gd name="T12" fmla="*/ 58 w 238"/>
                <a:gd name="T13" fmla="*/ 238 h 250"/>
                <a:gd name="T14" fmla="*/ 74 w 238"/>
                <a:gd name="T15" fmla="*/ 243 h 250"/>
                <a:gd name="T16" fmla="*/ 91 w 238"/>
                <a:gd name="T17" fmla="*/ 248 h 250"/>
                <a:gd name="T18" fmla="*/ 108 w 238"/>
                <a:gd name="T19" fmla="*/ 250 h 250"/>
                <a:gd name="T20" fmla="*/ 124 w 238"/>
                <a:gd name="T21" fmla="*/ 248 h 250"/>
                <a:gd name="T22" fmla="*/ 143 w 238"/>
                <a:gd name="T23" fmla="*/ 245 h 250"/>
                <a:gd name="T24" fmla="*/ 160 w 238"/>
                <a:gd name="T25" fmla="*/ 241 h 250"/>
                <a:gd name="T26" fmla="*/ 174 w 238"/>
                <a:gd name="T27" fmla="*/ 233 h 250"/>
                <a:gd name="T28" fmla="*/ 186 w 238"/>
                <a:gd name="T29" fmla="*/ 224 h 250"/>
                <a:gd name="T30" fmla="*/ 198 w 238"/>
                <a:gd name="T31" fmla="*/ 214 h 250"/>
                <a:gd name="T32" fmla="*/ 210 w 238"/>
                <a:gd name="T33" fmla="*/ 202 h 250"/>
                <a:gd name="T34" fmla="*/ 219 w 238"/>
                <a:gd name="T35" fmla="*/ 193 h 250"/>
                <a:gd name="T36" fmla="*/ 227 w 238"/>
                <a:gd name="T37" fmla="*/ 179 h 250"/>
                <a:gd name="T38" fmla="*/ 231 w 238"/>
                <a:gd name="T39" fmla="*/ 167 h 250"/>
                <a:gd name="T40" fmla="*/ 234 w 238"/>
                <a:gd name="T41" fmla="*/ 152 h 250"/>
                <a:gd name="T42" fmla="*/ 236 w 238"/>
                <a:gd name="T43" fmla="*/ 126 h 250"/>
                <a:gd name="T44" fmla="*/ 238 w 238"/>
                <a:gd name="T45" fmla="*/ 105 h 250"/>
                <a:gd name="T46" fmla="*/ 238 w 238"/>
                <a:gd name="T47" fmla="*/ 83 h 250"/>
                <a:gd name="T48" fmla="*/ 238 w 238"/>
                <a:gd name="T49" fmla="*/ 64 h 250"/>
                <a:gd name="T50" fmla="*/ 234 w 238"/>
                <a:gd name="T51" fmla="*/ 57 h 250"/>
                <a:gd name="T52" fmla="*/ 231 w 238"/>
                <a:gd name="T53" fmla="*/ 55 h 250"/>
                <a:gd name="T54" fmla="*/ 227 w 238"/>
                <a:gd name="T55" fmla="*/ 52 h 250"/>
                <a:gd name="T56" fmla="*/ 222 w 238"/>
                <a:gd name="T57" fmla="*/ 50 h 250"/>
                <a:gd name="T58" fmla="*/ 198 w 238"/>
                <a:gd name="T59" fmla="*/ 52 h 250"/>
                <a:gd name="T60" fmla="*/ 196 w 238"/>
                <a:gd name="T61" fmla="*/ 112 h 250"/>
                <a:gd name="T62" fmla="*/ 191 w 238"/>
                <a:gd name="T63" fmla="*/ 119 h 250"/>
                <a:gd name="T64" fmla="*/ 184 w 238"/>
                <a:gd name="T65" fmla="*/ 126 h 250"/>
                <a:gd name="T66" fmla="*/ 174 w 238"/>
                <a:gd name="T67" fmla="*/ 133 h 250"/>
                <a:gd name="T68" fmla="*/ 162 w 238"/>
                <a:gd name="T69" fmla="*/ 141 h 250"/>
                <a:gd name="T70" fmla="*/ 148 w 238"/>
                <a:gd name="T71" fmla="*/ 133 h 250"/>
                <a:gd name="T72" fmla="*/ 138 w 238"/>
                <a:gd name="T73" fmla="*/ 126 h 250"/>
                <a:gd name="T74" fmla="*/ 127 w 238"/>
                <a:gd name="T75" fmla="*/ 117 h 250"/>
                <a:gd name="T76" fmla="*/ 119 w 238"/>
                <a:gd name="T77" fmla="*/ 105 h 250"/>
                <a:gd name="T78" fmla="*/ 117 w 238"/>
                <a:gd name="T79" fmla="*/ 52 h 250"/>
                <a:gd name="T80" fmla="*/ 119 w 238"/>
                <a:gd name="T81" fmla="*/ 50 h 250"/>
                <a:gd name="T82" fmla="*/ 122 w 238"/>
                <a:gd name="T83" fmla="*/ 50 h 250"/>
                <a:gd name="T84" fmla="*/ 127 w 238"/>
                <a:gd name="T85" fmla="*/ 45 h 250"/>
                <a:gd name="T86" fmla="*/ 131 w 238"/>
                <a:gd name="T87" fmla="*/ 41 h 250"/>
                <a:gd name="T88" fmla="*/ 134 w 238"/>
                <a:gd name="T89" fmla="*/ 36 h 250"/>
                <a:gd name="T90" fmla="*/ 136 w 238"/>
                <a:gd name="T91" fmla="*/ 29 h 250"/>
                <a:gd name="T92" fmla="*/ 136 w 238"/>
                <a:gd name="T93" fmla="*/ 22 h 250"/>
                <a:gd name="T94" fmla="*/ 131 w 238"/>
                <a:gd name="T95" fmla="*/ 14 h 250"/>
                <a:gd name="T96" fmla="*/ 124 w 238"/>
                <a:gd name="T97" fmla="*/ 10 h 250"/>
                <a:gd name="T98" fmla="*/ 115 w 238"/>
                <a:gd name="T99" fmla="*/ 5 h 250"/>
                <a:gd name="T100" fmla="*/ 105 w 238"/>
                <a:gd name="T101" fmla="*/ 2 h 250"/>
                <a:gd name="T102" fmla="*/ 96 w 238"/>
                <a:gd name="T103" fmla="*/ 0 h 250"/>
                <a:gd name="T104" fmla="*/ 84 w 238"/>
                <a:gd name="T105" fmla="*/ 2 h 250"/>
                <a:gd name="T106" fmla="*/ 74 w 238"/>
                <a:gd name="T107" fmla="*/ 2 h 250"/>
                <a:gd name="T108" fmla="*/ 62 w 238"/>
                <a:gd name="T109" fmla="*/ 5 h 250"/>
                <a:gd name="T110" fmla="*/ 50 w 238"/>
                <a:gd name="T111" fmla="*/ 10 h 250"/>
                <a:gd name="T112" fmla="*/ 29 w 238"/>
                <a:gd name="T113" fmla="*/ 33 h 250"/>
                <a:gd name="T114" fmla="*/ 12 w 238"/>
                <a:gd name="T115" fmla="*/ 57 h 250"/>
                <a:gd name="T116" fmla="*/ 5 w 238"/>
                <a:gd name="T117" fmla="*/ 83 h 250"/>
                <a:gd name="T118" fmla="*/ 3 w 238"/>
                <a:gd name="T119" fmla="*/ 1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50">
                  <a:moveTo>
                    <a:pt x="3" y="112"/>
                  </a:moveTo>
                  <a:lnTo>
                    <a:pt x="0" y="141"/>
                  </a:lnTo>
                  <a:lnTo>
                    <a:pt x="3" y="169"/>
                  </a:lnTo>
                  <a:lnTo>
                    <a:pt x="12" y="198"/>
                  </a:lnTo>
                  <a:lnTo>
                    <a:pt x="29" y="219"/>
                  </a:lnTo>
                  <a:lnTo>
                    <a:pt x="43" y="229"/>
                  </a:lnTo>
                  <a:lnTo>
                    <a:pt x="58" y="238"/>
                  </a:lnTo>
                  <a:lnTo>
                    <a:pt x="74" y="243"/>
                  </a:lnTo>
                  <a:lnTo>
                    <a:pt x="91" y="248"/>
                  </a:lnTo>
                  <a:lnTo>
                    <a:pt x="108" y="250"/>
                  </a:lnTo>
                  <a:lnTo>
                    <a:pt x="124" y="248"/>
                  </a:lnTo>
                  <a:lnTo>
                    <a:pt x="143" y="245"/>
                  </a:lnTo>
                  <a:lnTo>
                    <a:pt x="160" y="241"/>
                  </a:lnTo>
                  <a:lnTo>
                    <a:pt x="174" y="233"/>
                  </a:lnTo>
                  <a:lnTo>
                    <a:pt x="186" y="224"/>
                  </a:lnTo>
                  <a:lnTo>
                    <a:pt x="198" y="214"/>
                  </a:lnTo>
                  <a:lnTo>
                    <a:pt x="210" y="202"/>
                  </a:lnTo>
                  <a:lnTo>
                    <a:pt x="219" y="193"/>
                  </a:lnTo>
                  <a:lnTo>
                    <a:pt x="227" y="179"/>
                  </a:lnTo>
                  <a:lnTo>
                    <a:pt x="231" y="167"/>
                  </a:lnTo>
                  <a:lnTo>
                    <a:pt x="234" y="152"/>
                  </a:lnTo>
                  <a:lnTo>
                    <a:pt x="236" y="126"/>
                  </a:lnTo>
                  <a:lnTo>
                    <a:pt x="238" y="105"/>
                  </a:lnTo>
                  <a:lnTo>
                    <a:pt x="238" y="83"/>
                  </a:lnTo>
                  <a:lnTo>
                    <a:pt x="238" y="64"/>
                  </a:lnTo>
                  <a:lnTo>
                    <a:pt x="234" y="57"/>
                  </a:lnTo>
                  <a:lnTo>
                    <a:pt x="231" y="55"/>
                  </a:lnTo>
                  <a:lnTo>
                    <a:pt x="227" y="52"/>
                  </a:lnTo>
                  <a:lnTo>
                    <a:pt x="222" y="50"/>
                  </a:lnTo>
                  <a:lnTo>
                    <a:pt x="198" y="52"/>
                  </a:lnTo>
                  <a:lnTo>
                    <a:pt x="196" y="112"/>
                  </a:lnTo>
                  <a:lnTo>
                    <a:pt x="191" y="119"/>
                  </a:lnTo>
                  <a:lnTo>
                    <a:pt x="184" y="126"/>
                  </a:lnTo>
                  <a:lnTo>
                    <a:pt x="174" y="133"/>
                  </a:lnTo>
                  <a:lnTo>
                    <a:pt x="162" y="141"/>
                  </a:lnTo>
                  <a:lnTo>
                    <a:pt x="148" y="133"/>
                  </a:lnTo>
                  <a:lnTo>
                    <a:pt x="138" y="126"/>
                  </a:lnTo>
                  <a:lnTo>
                    <a:pt x="127" y="117"/>
                  </a:lnTo>
                  <a:lnTo>
                    <a:pt x="119" y="105"/>
                  </a:lnTo>
                  <a:lnTo>
                    <a:pt x="117" y="52"/>
                  </a:lnTo>
                  <a:lnTo>
                    <a:pt x="119" y="50"/>
                  </a:lnTo>
                  <a:lnTo>
                    <a:pt x="122" y="50"/>
                  </a:lnTo>
                  <a:lnTo>
                    <a:pt x="127" y="45"/>
                  </a:lnTo>
                  <a:lnTo>
                    <a:pt x="131" y="41"/>
                  </a:lnTo>
                  <a:lnTo>
                    <a:pt x="134" y="36"/>
                  </a:lnTo>
                  <a:lnTo>
                    <a:pt x="136" y="29"/>
                  </a:lnTo>
                  <a:lnTo>
                    <a:pt x="136" y="22"/>
                  </a:lnTo>
                  <a:lnTo>
                    <a:pt x="131" y="14"/>
                  </a:lnTo>
                  <a:lnTo>
                    <a:pt x="124" y="10"/>
                  </a:lnTo>
                  <a:lnTo>
                    <a:pt x="115" y="5"/>
                  </a:lnTo>
                  <a:lnTo>
                    <a:pt x="105" y="2"/>
                  </a:lnTo>
                  <a:lnTo>
                    <a:pt x="96" y="0"/>
                  </a:lnTo>
                  <a:lnTo>
                    <a:pt x="84" y="2"/>
                  </a:lnTo>
                  <a:lnTo>
                    <a:pt x="74" y="2"/>
                  </a:lnTo>
                  <a:lnTo>
                    <a:pt x="62" y="5"/>
                  </a:lnTo>
                  <a:lnTo>
                    <a:pt x="50" y="10"/>
                  </a:lnTo>
                  <a:lnTo>
                    <a:pt x="29" y="33"/>
                  </a:lnTo>
                  <a:lnTo>
                    <a:pt x="12" y="57"/>
                  </a:lnTo>
                  <a:lnTo>
                    <a:pt x="5" y="83"/>
                  </a:lnTo>
                  <a:lnTo>
                    <a:pt x="3" y="112"/>
                  </a:lnTo>
                  <a:close/>
                </a:path>
              </a:pathLst>
            </a:custGeom>
            <a:ln w="9525">
              <a:solidFill>
                <a:schemeClr val="accent1">
                  <a:lumMod val="20000"/>
                  <a:lumOff val="80000"/>
                </a:schemeClr>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6" name="Freeform 4"/>
            <p:cNvSpPr>
              <a:spLocks/>
            </p:cNvSpPr>
            <p:nvPr/>
          </p:nvSpPr>
          <p:spPr bwMode="auto">
            <a:xfrm>
              <a:off x="1323" y="2021"/>
              <a:ext cx="240" cy="500"/>
            </a:xfrm>
            <a:custGeom>
              <a:avLst/>
              <a:gdLst>
                <a:gd name="T0" fmla="*/ 193 w 240"/>
                <a:gd name="T1" fmla="*/ 38 h 500"/>
                <a:gd name="T2" fmla="*/ 209 w 240"/>
                <a:gd name="T3" fmla="*/ 72 h 500"/>
                <a:gd name="T4" fmla="*/ 226 w 240"/>
                <a:gd name="T5" fmla="*/ 119 h 500"/>
                <a:gd name="T6" fmla="*/ 235 w 240"/>
                <a:gd name="T7" fmla="*/ 171 h 500"/>
                <a:gd name="T8" fmla="*/ 240 w 240"/>
                <a:gd name="T9" fmla="*/ 214 h 500"/>
                <a:gd name="T10" fmla="*/ 233 w 240"/>
                <a:gd name="T11" fmla="*/ 241 h 500"/>
                <a:gd name="T12" fmla="*/ 223 w 240"/>
                <a:gd name="T13" fmla="*/ 262 h 500"/>
                <a:gd name="T14" fmla="*/ 209 w 240"/>
                <a:gd name="T15" fmla="*/ 281 h 500"/>
                <a:gd name="T16" fmla="*/ 195 w 240"/>
                <a:gd name="T17" fmla="*/ 295 h 500"/>
                <a:gd name="T18" fmla="*/ 178 w 240"/>
                <a:gd name="T19" fmla="*/ 312 h 500"/>
                <a:gd name="T20" fmla="*/ 164 w 240"/>
                <a:gd name="T21" fmla="*/ 331 h 500"/>
                <a:gd name="T22" fmla="*/ 152 w 240"/>
                <a:gd name="T23" fmla="*/ 352 h 500"/>
                <a:gd name="T24" fmla="*/ 143 w 240"/>
                <a:gd name="T25" fmla="*/ 379 h 500"/>
                <a:gd name="T26" fmla="*/ 133 w 240"/>
                <a:gd name="T27" fmla="*/ 405 h 500"/>
                <a:gd name="T28" fmla="*/ 131 w 240"/>
                <a:gd name="T29" fmla="*/ 433 h 500"/>
                <a:gd name="T30" fmla="*/ 128 w 240"/>
                <a:gd name="T31" fmla="*/ 464 h 500"/>
                <a:gd name="T32" fmla="*/ 126 w 240"/>
                <a:gd name="T33" fmla="*/ 495 h 500"/>
                <a:gd name="T34" fmla="*/ 119 w 240"/>
                <a:gd name="T35" fmla="*/ 500 h 500"/>
                <a:gd name="T36" fmla="*/ 116 w 240"/>
                <a:gd name="T37" fmla="*/ 500 h 500"/>
                <a:gd name="T38" fmla="*/ 116 w 240"/>
                <a:gd name="T39" fmla="*/ 498 h 500"/>
                <a:gd name="T40" fmla="*/ 114 w 240"/>
                <a:gd name="T41" fmla="*/ 495 h 500"/>
                <a:gd name="T42" fmla="*/ 112 w 240"/>
                <a:gd name="T43" fmla="*/ 493 h 500"/>
                <a:gd name="T44" fmla="*/ 109 w 240"/>
                <a:gd name="T45" fmla="*/ 476 h 500"/>
                <a:gd name="T46" fmla="*/ 104 w 240"/>
                <a:gd name="T47" fmla="*/ 460 h 500"/>
                <a:gd name="T48" fmla="*/ 102 w 240"/>
                <a:gd name="T49" fmla="*/ 445 h 500"/>
                <a:gd name="T50" fmla="*/ 100 w 240"/>
                <a:gd name="T51" fmla="*/ 429 h 500"/>
                <a:gd name="T52" fmla="*/ 100 w 240"/>
                <a:gd name="T53" fmla="*/ 391 h 500"/>
                <a:gd name="T54" fmla="*/ 104 w 240"/>
                <a:gd name="T55" fmla="*/ 355 h 500"/>
                <a:gd name="T56" fmla="*/ 112 w 240"/>
                <a:gd name="T57" fmla="*/ 321 h 500"/>
                <a:gd name="T58" fmla="*/ 128 w 240"/>
                <a:gd name="T59" fmla="*/ 295 h 500"/>
                <a:gd name="T60" fmla="*/ 143 w 240"/>
                <a:gd name="T61" fmla="*/ 281 h 500"/>
                <a:gd name="T62" fmla="*/ 159 w 240"/>
                <a:gd name="T63" fmla="*/ 269 h 500"/>
                <a:gd name="T64" fmla="*/ 178 w 240"/>
                <a:gd name="T65" fmla="*/ 257 h 500"/>
                <a:gd name="T66" fmla="*/ 193 w 240"/>
                <a:gd name="T67" fmla="*/ 238 h 500"/>
                <a:gd name="T68" fmla="*/ 193 w 240"/>
                <a:gd name="T69" fmla="*/ 207 h 500"/>
                <a:gd name="T70" fmla="*/ 185 w 240"/>
                <a:gd name="T71" fmla="*/ 162 h 500"/>
                <a:gd name="T72" fmla="*/ 174 w 240"/>
                <a:gd name="T73" fmla="*/ 117 h 500"/>
                <a:gd name="T74" fmla="*/ 164 w 240"/>
                <a:gd name="T75" fmla="*/ 83 h 500"/>
                <a:gd name="T76" fmla="*/ 150 w 240"/>
                <a:gd name="T77" fmla="*/ 72 h 500"/>
                <a:gd name="T78" fmla="*/ 131 w 240"/>
                <a:gd name="T79" fmla="*/ 67 h 500"/>
                <a:gd name="T80" fmla="*/ 112 w 240"/>
                <a:gd name="T81" fmla="*/ 69 h 500"/>
                <a:gd name="T82" fmla="*/ 90 w 240"/>
                <a:gd name="T83" fmla="*/ 76 h 500"/>
                <a:gd name="T84" fmla="*/ 71 w 240"/>
                <a:gd name="T85" fmla="*/ 91 h 500"/>
                <a:gd name="T86" fmla="*/ 57 w 240"/>
                <a:gd name="T87" fmla="*/ 107 h 500"/>
                <a:gd name="T88" fmla="*/ 47 w 240"/>
                <a:gd name="T89" fmla="*/ 129 h 500"/>
                <a:gd name="T90" fmla="*/ 43 w 240"/>
                <a:gd name="T91" fmla="*/ 150 h 500"/>
                <a:gd name="T92" fmla="*/ 35 w 240"/>
                <a:gd name="T93" fmla="*/ 191 h 500"/>
                <a:gd name="T94" fmla="*/ 21 w 240"/>
                <a:gd name="T95" fmla="*/ 214 h 500"/>
                <a:gd name="T96" fmla="*/ 7 w 240"/>
                <a:gd name="T97" fmla="*/ 214 h 500"/>
                <a:gd name="T98" fmla="*/ 0 w 240"/>
                <a:gd name="T99" fmla="*/ 186 h 500"/>
                <a:gd name="T100" fmla="*/ 2 w 240"/>
                <a:gd name="T101" fmla="*/ 157 h 500"/>
                <a:gd name="T102" fmla="*/ 9 w 240"/>
                <a:gd name="T103" fmla="*/ 119 h 500"/>
                <a:gd name="T104" fmla="*/ 21 w 240"/>
                <a:gd name="T105" fmla="*/ 79 h 500"/>
                <a:gd name="T106" fmla="*/ 40 w 240"/>
                <a:gd name="T107" fmla="*/ 41 h 500"/>
                <a:gd name="T108" fmla="*/ 66 w 240"/>
                <a:gd name="T109" fmla="*/ 12 h 500"/>
                <a:gd name="T110" fmla="*/ 100 w 240"/>
                <a:gd name="T111" fmla="*/ 0 h 500"/>
                <a:gd name="T112" fmla="*/ 140 w 240"/>
                <a:gd name="T113" fmla="*/ 5 h 500"/>
                <a:gd name="T114" fmla="*/ 193 w 240"/>
                <a:gd name="T115" fmla="*/ 3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500">
                  <a:moveTo>
                    <a:pt x="193" y="38"/>
                  </a:moveTo>
                  <a:lnTo>
                    <a:pt x="209" y="72"/>
                  </a:lnTo>
                  <a:lnTo>
                    <a:pt x="226" y="119"/>
                  </a:lnTo>
                  <a:lnTo>
                    <a:pt x="235" y="171"/>
                  </a:lnTo>
                  <a:lnTo>
                    <a:pt x="240" y="214"/>
                  </a:lnTo>
                  <a:lnTo>
                    <a:pt x="233" y="241"/>
                  </a:lnTo>
                  <a:lnTo>
                    <a:pt x="223" y="262"/>
                  </a:lnTo>
                  <a:lnTo>
                    <a:pt x="209" y="281"/>
                  </a:lnTo>
                  <a:lnTo>
                    <a:pt x="195" y="295"/>
                  </a:lnTo>
                  <a:lnTo>
                    <a:pt x="178" y="312"/>
                  </a:lnTo>
                  <a:lnTo>
                    <a:pt x="164" y="331"/>
                  </a:lnTo>
                  <a:lnTo>
                    <a:pt x="152" y="352"/>
                  </a:lnTo>
                  <a:lnTo>
                    <a:pt x="143" y="379"/>
                  </a:lnTo>
                  <a:lnTo>
                    <a:pt x="133" y="405"/>
                  </a:lnTo>
                  <a:lnTo>
                    <a:pt x="131" y="433"/>
                  </a:lnTo>
                  <a:lnTo>
                    <a:pt x="128" y="464"/>
                  </a:lnTo>
                  <a:lnTo>
                    <a:pt x="126" y="495"/>
                  </a:lnTo>
                  <a:lnTo>
                    <a:pt x="119" y="500"/>
                  </a:lnTo>
                  <a:lnTo>
                    <a:pt x="116" y="500"/>
                  </a:lnTo>
                  <a:lnTo>
                    <a:pt x="116" y="498"/>
                  </a:lnTo>
                  <a:lnTo>
                    <a:pt x="114" y="495"/>
                  </a:lnTo>
                  <a:lnTo>
                    <a:pt x="112" y="493"/>
                  </a:lnTo>
                  <a:lnTo>
                    <a:pt x="109" y="476"/>
                  </a:lnTo>
                  <a:lnTo>
                    <a:pt x="104" y="460"/>
                  </a:lnTo>
                  <a:lnTo>
                    <a:pt x="102" y="445"/>
                  </a:lnTo>
                  <a:lnTo>
                    <a:pt x="100" y="429"/>
                  </a:lnTo>
                  <a:lnTo>
                    <a:pt x="100" y="391"/>
                  </a:lnTo>
                  <a:lnTo>
                    <a:pt x="104" y="355"/>
                  </a:lnTo>
                  <a:lnTo>
                    <a:pt x="112" y="321"/>
                  </a:lnTo>
                  <a:lnTo>
                    <a:pt x="128" y="295"/>
                  </a:lnTo>
                  <a:lnTo>
                    <a:pt x="143" y="281"/>
                  </a:lnTo>
                  <a:lnTo>
                    <a:pt x="159" y="269"/>
                  </a:lnTo>
                  <a:lnTo>
                    <a:pt x="178" y="257"/>
                  </a:lnTo>
                  <a:lnTo>
                    <a:pt x="193" y="238"/>
                  </a:lnTo>
                  <a:lnTo>
                    <a:pt x="193" y="207"/>
                  </a:lnTo>
                  <a:lnTo>
                    <a:pt x="185" y="162"/>
                  </a:lnTo>
                  <a:lnTo>
                    <a:pt x="174" y="117"/>
                  </a:lnTo>
                  <a:lnTo>
                    <a:pt x="164" y="83"/>
                  </a:lnTo>
                  <a:lnTo>
                    <a:pt x="150" y="72"/>
                  </a:lnTo>
                  <a:lnTo>
                    <a:pt x="131" y="67"/>
                  </a:lnTo>
                  <a:lnTo>
                    <a:pt x="112" y="69"/>
                  </a:lnTo>
                  <a:lnTo>
                    <a:pt x="90" y="76"/>
                  </a:lnTo>
                  <a:lnTo>
                    <a:pt x="71" y="91"/>
                  </a:lnTo>
                  <a:lnTo>
                    <a:pt x="57" y="107"/>
                  </a:lnTo>
                  <a:lnTo>
                    <a:pt x="47" y="129"/>
                  </a:lnTo>
                  <a:lnTo>
                    <a:pt x="43" y="150"/>
                  </a:lnTo>
                  <a:lnTo>
                    <a:pt x="35" y="191"/>
                  </a:lnTo>
                  <a:lnTo>
                    <a:pt x="21" y="214"/>
                  </a:lnTo>
                  <a:lnTo>
                    <a:pt x="7" y="214"/>
                  </a:lnTo>
                  <a:lnTo>
                    <a:pt x="0" y="186"/>
                  </a:lnTo>
                  <a:lnTo>
                    <a:pt x="2" y="157"/>
                  </a:lnTo>
                  <a:lnTo>
                    <a:pt x="9" y="119"/>
                  </a:lnTo>
                  <a:lnTo>
                    <a:pt x="21" y="79"/>
                  </a:lnTo>
                  <a:lnTo>
                    <a:pt x="40" y="41"/>
                  </a:lnTo>
                  <a:lnTo>
                    <a:pt x="66" y="12"/>
                  </a:lnTo>
                  <a:lnTo>
                    <a:pt x="100" y="0"/>
                  </a:lnTo>
                  <a:lnTo>
                    <a:pt x="140" y="5"/>
                  </a:lnTo>
                  <a:lnTo>
                    <a:pt x="193" y="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7" name="Freeform 5"/>
            <p:cNvSpPr>
              <a:spLocks/>
            </p:cNvSpPr>
            <p:nvPr/>
          </p:nvSpPr>
          <p:spPr bwMode="auto">
            <a:xfrm>
              <a:off x="1444" y="279"/>
              <a:ext cx="764" cy="399"/>
            </a:xfrm>
            <a:custGeom>
              <a:avLst/>
              <a:gdLst>
                <a:gd name="T0" fmla="*/ 5 w 764"/>
                <a:gd name="T1" fmla="*/ 264 h 399"/>
                <a:gd name="T2" fmla="*/ 12 w 764"/>
                <a:gd name="T3" fmla="*/ 269 h 399"/>
                <a:gd name="T4" fmla="*/ 24 w 764"/>
                <a:gd name="T5" fmla="*/ 266 h 399"/>
                <a:gd name="T6" fmla="*/ 41 w 764"/>
                <a:gd name="T7" fmla="*/ 242 h 399"/>
                <a:gd name="T8" fmla="*/ 60 w 764"/>
                <a:gd name="T9" fmla="*/ 223 h 399"/>
                <a:gd name="T10" fmla="*/ 81 w 764"/>
                <a:gd name="T11" fmla="*/ 202 h 399"/>
                <a:gd name="T12" fmla="*/ 100 w 764"/>
                <a:gd name="T13" fmla="*/ 180 h 399"/>
                <a:gd name="T14" fmla="*/ 136 w 764"/>
                <a:gd name="T15" fmla="*/ 152 h 399"/>
                <a:gd name="T16" fmla="*/ 179 w 764"/>
                <a:gd name="T17" fmla="*/ 133 h 399"/>
                <a:gd name="T18" fmla="*/ 224 w 764"/>
                <a:gd name="T19" fmla="*/ 121 h 399"/>
                <a:gd name="T20" fmla="*/ 274 w 764"/>
                <a:gd name="T21" fmla="*/ 119 h 399"/>
                <a:gd name="T22" fmla="*/ 295 w 764"/>
                <a:gd name="T23" fmla="*/ 123 h 399"/>
                <a:gd name="T24" fmla="*/ 317 w 764"/>
                <a:gd name="T25" fmla="*/ 130 h 399"/>
                <a:gd name="T26" fmla="*/ 336 w 764"/>
                <a:gd name="T27" fmla="*/ 138 h 399"/>
                <a:gd name="T28" fmla="*/ 355 w 764"/>
                <a:gd name="T29" fmla="*/ 147 h 399"/>
                <a:gd name="T30" fmla="*/ 391 w 764"/>
                <a:gd name="T31" fmla="*/ 178 h 399"/>
                <a:gd name="T32" fmla="*/ 421 w 764"/>
                <a:gd name="T33" fmla="*/ 214 h 399"/>
                <a:gd name="T34" fmla="*/ 448 w 764"/>
                <a:gd name="T35" fmla="*/ 247 h 399"/>
                <a:gd name="T36" fmla="*/ 471 w 764"/>
                <a:gd name="T37" fmla="*/ 280 h 399"/>
                <a:gd name="T38" fmla="*/ 495 w 764"/>
                <a:gd name="T39" fmla="*/ 261 h 399"/>
                <a:gd name="T40" fmla="*/ 519 w 764"/>
                <a:gd name="T41" fmla="*/ 238 h 399"/>
                <a:gd name="T42" fmla="*/ 543 w 764"/>
                <a:gd name="T43" fmla="*/ 216 h 399"/>
                <a:gd name="T44" fmla="*/ 574 w 764"/>
                <a:gd name="T45" fmla="*/ 207 h 399"/>
                <a:gd name="T46" fmla="*/ 598 w 764"/>
                <a:gd name="T47" fmla="*/ 211 h 399"/>
                <a:gd name="T48" fmla="*/ 617 w 764"/>
                <a:gd name="T49" fmla="*/ 221 h 399"/>
                <a:gd name="T50" fmla="*/ 631 w 764"/>
                <a:gd name="T51" fmla="*/ 235 h 399"/>
                <a:gd name="T52" fmla="*/ 645 w 764"/>
                <a:gd name="T53" fmla="*/ 249 h 399"/>
                <a:gd name="T54" fmla="*/ 664 w 764"/>
                <a:gd name="T55" fmla="*/ 283 h 399"/>
                <a:gd name="T56" fmla="*/ 674 w 764"/>
                <a:gd name="T57" fmla="*/ 323 h 399"/>
                <a:gd name="T58" fmla="*/ 686 w 764"/>
                <a:gd name="T59" fmla="*/ 359 h 399"/>
                <a:gd name="T60" fmla="*/ 717 w 764"/>
                <a:gd name="T61" fmla="*/ 380 h 399"/>
                <a:gd name="T62" fmla="*/ 726 w 764"/>
                <a:gd name="T63" fmla="*/ 390 h 399"/>
                <a:gd name="T64" fmla="*/ 740 w 764"/>
                <a:gd name="T65" fmla="*/ 399 h 399"/>
                <a:gd name="T66" fmla="*/ 764 w 764"/>
                <a:gd name="T67" fmla="*/ 354 h 399"/>
                <a:gd name="T68" fmla="*/ 755 w 764"/>
                <a:gd name="T69" fmla="*/ 264 h 399"/>
                <a:gd name="T70" fmla="*/ 726 w 764"/>
                <a:gd name="T71" fmla="*/ 188 h 399"/>
                <a:gd name="T72" fmla="*/ 688 w 764"/>
                <a:gd name="T73" fmla="*/ 135 h 399"/>
                <a:gd name="T74" fmla="*/ 636 w 764"/>
                <a:gd name="T75" fmla="*/ 90 h 399"/>
                <a:gd name="T76" fmla="*/ 581 w 764"/>
                <a:gd name="T77" fmla="*/ 57 h 399"/>
                <a:gd name="T78" fmla="*/ 521 w 764"/>
                <a:gd name="T79" fmla="*/ 28 h 399"/>
                <a:gd name="T80" fmla="*/ 455 w 764"/>
                <a:gd name="T81" fmla="*/ 9 h 399"/>
                <a:gd name="T82" fmla="*/ 388 w 764"/>
                <a:gd name="T83" fmla="*/ 2 h 399"/>
                <a:gd name="T84" fmla="*/ 319 w 764"/>
                <a:gd name="T85" fmla="*/ 2 h 399"/>
                <a:gd name="T86" fmla="*/ 252 w 764"/>
                <a:gd name="T87" fmla="*/ 11 h 399"/>
                <a:gd name="T88" fmla="*/ 188 w 764"/>
                <a:gd name="T89" fmla="*/ 28 h 399"/>
                <a:gd name="T90" fmla="*/ 126 w 764"/>
                <a:gd name="T91" fmla="*/ 52 h 399"/>
                <a:gd name="T92" fmla="*/ 67 w 764"/>
                <a:gd name="T93" fmla="*/ 83 h 399"/>
                <a:gd name="T94" fmla="*/ 26 w 764"/>
                <a:gd name="T95" fmla="*/ 109 h 399"/>
                <a:gd name="T96" fmla="*/ 5 w 764"/>
                <a:gd name="T97" fmla="*/ 133 h 399"/>
                <a:gd name="T98" fmla="*/ 0 w 764"/>
                <a:gd name="T99" fmla="*/ 15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4" h="399">
                  <a:moveTo>
                    <a:pt x="0" y="154"/>
                  </a:moveTo>
                  <a:lnTo>
                    <a:pt x="5" y="264"/>
                  </a:lnTo>
                  <a:lnTo>
                    <a:pt x="7" y="269"/>
                  </a:lnTo>
                  <a:lnTo>
                    <a:pt x="12" y="269"/>
                  </a:lnTo>
                  <a:lnTo>
                    <a:pt x="19" y="269"/>
                  </a:lnTo>
                  <a:lnTo>
                    <a:pt x="24" y="266"/>
                  </a:lnTo>
                  <a:lnTo>
                    <a:pt x="31" y="254"/>
                  </a:lnTo>
                  <a:lnTo>
                    <a:pt x="41" y="242"/>
                  </a:lnTo>
                  <a:lnTo>
                    <a:pt x="50" y="233"/>
                  </a:lnTo>
                  <a:lnTo>
                    <a:pt x="60" y="223"/>
                  </a:lnTo>
                  <a:lnTo>
                    <a:pt x="72" y="211"/>
                  </a:lnTo>
                  <a:lnTo>
                    <a:pt x="81" y="202"/>
                  </a:lnTo>
                  <a:lnTo>
                    <a:pt x="91" y="192"/>
                  </a:lnTo>
                  <a:lnTo>
                    <a:pt x="100" y="180"/>
                  </a:lnTo>
                  <a:lnTo>
                    <a:pt x="117" y="166"/>
                  </a:lnTo>
                  <a:lnTo>
                    <a:pt x="136" y="152"/>
                  </a:lnTo>
                  <a:lnTo>
                    <a:pt x="157" y="142"/>
                  </a:lnTo>
                  <a:lnTo>
                    <a:pt x="179" y="133"/>
                  </a:lnTo>
                  <a:lnTo>
                    <a:pt x="202" y="126"/>
                  </a:lnTo>
                  <a:lnTo>
                    <a:pt x="224" y="121"/>
                  </a:lnTo>
                  <a:lnTo>
                    <a:pt x="250" y="119"/>
                  </a:lnTo>
                  <a:lnTo>
                    <a:pt x="274" y="119"/>
                  </a:lnTo>
                  <a:lnTo>
                    <a:pt x="286" y="121"/>
                  </a:lnTo>
                  <a:lnTo>
                    <a:pt x="295" y="123"/>
                  </a:lnTo>
                  <a:lnTo>
                    <a:pt x="307" y="126"/>
                  </a:lnTo>
                  <a:lnTo>
                    <a:pt x="317" y="130"/>
                  </a:lnTo>
                  <a:lnTo>
                    <a:pt x="326" y="135"/>
                  </a:lnTo>
                  <a:lnTo>
                    <a:pt x="336" y="138"/>
                  </a:lnTo>
                  <a:lnTo>
                    <a:pt x="345" y="142"/>
                  </a:lnTo>
                  <a:lnTo>
                    <a:pt x="355" y="147"/>
                  </a:lnTo>
                  <a:lnTo>
                    <a:pt x="374" y="161"/>
                  </a:lnTo>
                  <a:lnTo>
                    <a:pt x="391" y="178"/>
                  </a:lnTo>
                  <a:lnTo>
                    <a:pt x="405" y="195"/>
                  </a:lnTo>
                  <a:lnTo>
                    <a:pt x="421" y="214"/>
                  </a:lnTo>
                  <a:lnTo>
                    <a:pt x="433" y="230"/>
                  </a:lnTo>
                  <a:lnTo>
                    <a:pt x="448" y="247"/>
                  </a:lnTo>
                  <a:lnTo>
                    <a:pt x="460" y="264"/>
                  </a:lnTo>
                  <a:lnTo>
                    <a:pt x="471" y="280"/>
                  </a:lnTo>
                  <a:lnTo>
                    <a:pt x="483" y="273"/>
                  </a:lnTo>
                  <a:lnTo>
                    <a:pt x="495" y="261"/>
                  </a:lnTo>
                  <a:lnTo>
                    <a:pt x="507" y="249"/>
                  </a:lnTo>
                  <a:lnTo>
                    <a:pt x="519" y="238"/>
                  </a:lnTo>
                  <a:lnTo>
                    <a:pt x="531" y="226"/>
                  </a:lnTo>
                  <a:lnTo>
                    <a:pt x="543" y="216"/>
                  </a:lnTo>
                  <a:lnTo>
                    <a:pt x="557" y="209"/>
                  </a:lnTo>
                  <a:lnTo>
                    <a:pt x="574" y="207"/>
                  </a:lnTo>
                  <a:lnTo>
                    <a:pt x="586" y="207"/>
                  </a:lnTo>
                  <a:lnTo>
                    <a:pt x="598" y="211"/>
                  </a:lnTo>
                  <a:lnTo>
                    <a:pt x="607" y="216"/>
                  </a:lnTo>
                  <a:lnTo>
                    <a:pt x="617" y="221"/>
                  </a:lnTo>
                  <a:lnTo>
                    <a:pt x="624" y="228"/>
                  </a:lnTo>
                  <a:lnTo>
                    <a:pt x="631" y="235"/>
                  </a:lnTo>
                  <a:lnTo>
                    <a:pt x="638" y="242"/>
                  </a:lnTo>
                  <a:lnTo>
                    <a:pt x="645" y="249"/>
                  </a:lnTo>
                  <a:lnTo>
                    <a:pt x="657" y="266"/>
                  </a:lnTo>
                  <a:lnTo>
                    <a:pt x="664" y="283"/>
                  </a:lnTo>
                  <a:lnTo>
                    <a:pt x="669" y="304"/>
                  </a:lnTo>
                  <a:lnTo>
                    <a:pt x="674" y="323"/>
                  </a:lnTo>
                  <a:lnTo>
                    <a:pt x="679" y="342"/>
                  </a:lnTo>
                  <a:lnTo>
                    <a:pt x="686" y="359"/>
                  </a:lnTo>
                  <a:lnTo>
                    <a:pt x="698" y="373"/>
                  </a:lnTo>
                  <a:lnTo>
                    <a:pt x="717" y="380"/>
                  </a:lnTo>
                  <a:lnTo>
                    <a:pt x="719" y="388"/>
                  </a:lnTo>
                  <a:lnTo>
                    <a:pt x="726" y="390"/>
                  </a:lnTo>
                  <a:lnTo>
                    <a:pt x="733" y="395"/>
                  </a:lnTo>
                  <a:lnTo>
                    <a:pt x="740" y="399"/>
                  </a:lnTo>
                  <a:lnTo>
                    <a:pt x="750" y="397"/>
                  </a:lnTo>
                  <a:lnTo>
                    <a:pt x="764" y="354"/>
                  </a:lnTo>
                  <a:lnTo>
                    <a:pt x="764" y="309"/>
                  </a:lnTo>
                  <a:lnTo>
                    <a:pt x="755" y="264"/>
                  </a:lnTo>
                  <a:lnTo>
                    <a:pt x="740" y="219"/>
                  </a:lnTo>
                  <a:lnTo>
                    <a:pt x="726" y="188"/>
                  </a:lnTo>
                  <a:lnTo>
                    <a:pt x="710" y="161"/>
                  </a:lnTo>
                  <a:lnTo>
                    <a:pt x="688" y="135"/>
                  </a:lnTo>
                  <a:lnTo>
                    <a:pt x="662" y="111"/>
                  </a:lnTo>
                  <a:lnTo>
                    <a:pt x="636" y="90"/>
                  </a:lnTo>
                  <a:lnTo>
                    <a:pt x="610" y="73"/>
                  </a:lnTo>
                  <a:lnTo>
                    <a:pt x="581" y="57"/>
                  </a:lnTo>
                  <a:lnTo>
                    <a:pt x="555" y="42"/>
                  </a:lnTo>
                  <a:lnTo>
                    <a:pt x="521" y="28"/>
                  </a:lnTo>
                  <a:lnTo>
                    <a:pt x="488" y="19"/>
                  </a:lnTo>
                  <a:lnTo>
                    <a:pt x="455" y="9"/>
                  </a:lnTo>
                  <a:lnTo>
                    <a:pt x="421" y="4"/>
                  </a:lnTo>
                  <a:lnTo>
                    <a:pt x="388" y="2"/>
                  </a:lnTo>
                  <a:lnTo>
                    <a:pt x="355" y="0"/>
                  </a:lnTo>
                  <a:lnTo>
                    <a:pt x="319" y="2"/>
                  </a:lnTo>
                  <a:lnTo>
                    <a:pt x="286" y="4"/>
                  </a:lnTo>
                  <a:lnTo>
                    <a:pt x="252" y="11"/>
                  </a:lnTo>
                  <a:lnTo>
                    <a:pt x="219" y="19"/>
                  </a:lnTo>
                  <a:lnTo>
                    <a:pt x="188" y="28"/>
                  </a:lnTo>
                  <a:lnTo>
                    <a:pt x="157" y="38"/>
                  </a:lnTo>
                  <a:lnTo>
                    <a:pt x="126" y="52"/>
                  </a:lnTo>
                  <a:lnTo>
                    <a:pt x="95" y="66"/>
                  </a:lnTo>
                  <a:lnTo>
                    <a:pt x="67" y="83"/>
                  </a:lnTo>
                  <a:lnTo>
                    <a:pt x="41" y="100"/>
                  </a:lnTo>
                  <a:lnTo>
                    <a:pt x="26" y="109"/>
                  </a:lnTo>
                  <a:lnTo>
                    <a:pt x="14" y="121"/>
                  </a:lnTo>
                  <a:lnTo>
                    <a:pt x="5" y="133"/>
                  </a:lnTo>
                  <a:lnTo>
                    <a:pt x="0" y="150"/>
                  </a:lnTo>
                  <a:lnTo>
                    <a:pt x="0" y="15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8" name="Freeform 6"/>
            <p:cNvSpPr>
              <a:spLocks/>
            </p:cNvSpPr>
            <p:nvPr/>
          </p:nvSpPr>
          <p:spPr bwMode="auto">
            <a:xfrm>
              <a:off x="1456" y="600"/>
              <a:ext cx="531" cy="514"/>
            </a:xfrm>
            <a:custGeom>
              <a:avLst/>
              <a:gdLst>
                <a:gd name="T0" fmla="*/ 7 w 531"/>
                <a:gd name="T1" fmla="*/ 55 h 514"/>
                <a:gd name="T2" fmla="*/ 74 w 531"/>
                <a:gd name="T3" fmla="*/ 202 h 514"/>
                <a:gd name="T4" fmla="*/ 129 w 531"/>
                <a:gd name="T5" fmla="*/ 297 h 514"/>
                <a:gd name="T6" fmla="*/ 188 w 531"/>
                <a:gd name="T7" fmla="*/ 390 h 514"/>
                <a:gd name="T8" fmla="*/ 262 w 531"/>
                <a:gd name="T9" fmla="*/ 469 h 514"/>
                <a:gd name="T10" fmla="*/ 321 w 531"/>
                <a:gd name="T11" fmla="*/ 507 h 514"/>
                <a:gd name="T12" fmla="*/ 345 w 531"/>
                <a:gd name="T13" fmla="*/ 512 h 514"/>
                <a:gd name="T14" fmla="*/ 369 w 531"/>
                <a:gd name="T15" fmla="*/ 514 h 514"/>
                <a:gd name="T16" fmla="*/ 393 w 531"/>
                <a:gd name="T17" fmla="*/ 512 h 514"/>
                <a:gd name="T18" fmla="*/ 421 w 531"/>
                <a:gd name="T19" fmla="*/ 502 h 514"/>
                <a:gd name="T20" fmla="*/ 450 w 531"/>
                <a:gd name="T21" fmla="*/ 486 h 514"/>
                <a:gd name="T22" fmla="*/ 476 w 531"/>
                <a:gd name="T23" fmla="*/ 464 h 514"/>
                <a:gd name="T24" fmla="*/ 495 w 531"/>
                <a:gd name="T25" fmla="*/ 438 h 514"/>
                <a:gd name="T26" fmla="*/ 521 w 531"/>
                <a:gd name="T27" fmla="*/ 359 h 514"/>
                <a:gd name="T28" fmla="*/ 529 w 531"/>
                <a:gd name="T29" fmla="*/ 231 h 514"/>
                <a:gd name="T30" fmla="*/ 519 w 531"/>
                <a:gd name="T31" fmla="*/ 164 h 514"/>
                <a:gd name="T32" fmla="*/ 517 w 531"/>
                <a:gd name="T33" fmla="*/ 162 h 514"/>
                <a:gd name="T34" fmla="*/ 512 w 531"/>
                <a:gd name="T35" fmla="*/ 162 h 514"/>
                <a:gd name="T36" fmla="*/ 509 w 531"/>
                <a:gd name="T37" fmla="*/ 162 h 514"/>
                <a:gd name="T38" fmla="*/ 500 w 531"/>
                <a:gd name="T39" fmla="*/ 174 h 514"/>
                <a:gd name="T40" fmla="*/ 495 w 531"/>
                <a:gd name="T41" fmla="*/ 200 h 514"/>
                <a:gd name="T42" fmla="*/ 483 w 531"/>
                <a:gd name="T43" fmla="*/ 255 h 514"/>
                <a:gd name="T44" fmla="*/ 459 w 531"/>
                <a:gd name="T45" fmla="*/ 331 h 514"/>
                <a:gd name="T46" fmla="*/ 433 w 531"/>
                <a:gd name="T47" fmla="*/ 378 h 514"/>
                <a:gd name="T48" fmla="*/ 414 w 531"/>
                <a:gd name="T49" fmla="*/ 400 h 514"/>
                <a:gd name="T50" fmla="*/ 393 w 531"/>
                <a:gd name="T51" fmla="*/ 414 h 514"/>
                <a:gd name="T52" fmla="*/ 367 w 531"/>
                <a:gd name="T53" fmla="*/ 426 h 514"/>
                <a:gd name="T54" fmla="*/ 331 w 531"/>
                <a:gd name="T55" fmla="*/ 431 h 514"/>
                <a:gd name="T56" fmla="*/ 290 w 531"/>
                <a:gd name="T57" fmla="*/ 424 h 514"/>
                <a:gd name="T58" fmla="*/ 257 w 531"/>
                <a:gd name="T59" fmla="*/ 405 h 514"/>
                <a:gd name="T60" fmla="*/ 226 w 531"/>
                <a:gd name="T61" fmla="*/ 378 h 514"/>
                <a:gd name="T62" fmla="*/ 181 w 531"/>
                <a:gd name="T63" fmla="*/ 326 h 514"/>
                <a:gd name="T64" fmla="*/ 126 w 531"/>
                <a:gd name="T65" fmla="*/ 238 h 514"/>
                <a:gd name="T66" fmla="*/ 79 w 531"/>
                <a:gd name="T67" fmla="*/ 145 h 514"/>
                <a:gd name="T68" fmla="*/ 33 w 531"/>
                <a:gd name="T69" fmla="*/ 50 h 514"/>
                <a:gd name="T70" fmla="*/ 10 w 531"/>
                <a:gd name="T71" fmla="*/ 0 h 514"/>
                <a:gd name="T72" fmla="*/ 7 w 531"/>
                <a:gd name="T73" fmla="*/ 0 h 514"/>
                <a:gd name="T74" fmla="*/ 0 w 531"/>
                <a:gd name="T75" fmla="*/ 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514">
                  <a:moveTo>
                    <a:pt x="0" y="17"/>
                  </a:moveTo>
                  <a:lnTo>
                    <a:pt x="7" y="55"/>
                  </a:lnTo>
                  <a:lnTo>
                    <a:pt x="48" y="157"/>
                  </a:lnTo>
                  <a:lnTo>
                    <a:pt x="74" y="202"/>
                  </a:lnTo>
                  <a:lnTo>
                    <a:pt x="100" y="250"/>
                  </a:lnTo>
                  <a:lnTo>
                    <a:pt x="129" y="297"/>
                  </a:lnTo>
                  <a:lnTo>
                    <a:pt x="157" y="345"/>
                  </a:lnTo>
                  <a:lnTo>
                    <a:pt x="188" y="390"/>
                  </a:lnTo>
                  <a:lnTo>
                    <a:pt x="224" y="431"/>
                  </a:lnTo>
                  <a:lnTo>
                    <a:pt x="262" y="469"/>
                  </a:lnTo>
                  <a:lnTo>
                    <a:pt x="310" y="502"/>
                  </a:lnTo>
                  <a:lnTo>
                    <a:pt x="321" y="507"/>
                  </a:lnTo>
                  <a:lnTo>
                    <a:pt x="333" y="509"/>
                  </a:lnTo>
                  <a:lnTo>
                    <a:pt x="345" y="512"/>
                  </a:lnTo>
                  <a:lnTo>
                    <a:pt x="357" y="514"/>
                  </a:lnTo>
                  <a:lnTo>
                    <a:pt x="369" y="514"/>
                  </a:lnTo>
                  <a:lnTo>
                    <a:pt x="381" y="514"/>
                  </a:lnTo>
                  <a:lnTo>
                    <a:pt x="393" y="512"/>
                  </a:lnTo>
                  <a:lnTo>
                    <a:pt x="405" y="509"/>
                  </a:lnTo>
                  <a:lnTo>
                    <a:pt x="421" y="502"/>
                  </a:lnTo>
                  <a:lnTo>
                    <a:pt x="436" y="495"/>
                  </a:lnTo>
                  <a:lnTo>
                    <a:pt x="450" y="486"/>
                  </a:lnTo>
                  <a:lnTo>
                    <a:pt x="464" y="476"/>
                  </a:lnTo>
                  <a:lnTo>
                    <a:pt x="476" y="464"/>
                  </a:lnTo>
                  <a:lnTo>
                    <a:pt x="486" y="452"/>
                  </a:lnTo>
                  <a:lnTo>
                    <a:pt x="495" y="438"/>
                  </a:lnTo>
                  <a:lnTo>
                    <a:pt x="505" y="424"/>
                  </a:lnTo>
                  <a:lnTo>
                    <a:pt x="521" y="359"/>
                  </a:lnTo>
                  <a:lnTo>
                    <a:pt x="531" y="295"/>
                  </a:lnTo>
                  <a:lnTo>
                    <a:pt x="529" y="231"/>
                  </a:lnTo>
                  <a:lnTo>
                    <a:pt x="521" y="167"/>
                  </a:lnTo>
                  <a:lnTo>
                    <a:pt x="519" y="164"/>
                  </a:lnTo>
                  <a:lnTo>
                    <a:pt x="517" y="164"/>
                  </a:lnTo>
                  <a:lnTo>
                    <a:pt x="517" y="162"/>
                  </a:lnTo>
                  <a:lnTo>
                    <a:pt x="514" y="162"/>
                  </a:lnTo>
                  <a:lnTo>
                    <a:pt x="512" y="162"/>
                  </a:lnTo>
                  <a:lnTo>
                    <a:pt x="512" y="162"/>
                  </a:lnTo>
                  <a:lnTo>
                    <a:pt x="509" y="162"/>
                  </a:lnTo>
                  <a:lnTo>
                    <a:pt x="507" y="162"/>
                  </a:lnTo>
                  <a:lnTo>
                    <a:pt x="500" y="174"/>
                  </a:lnTo>
                  <a:lnTo>
                    <a:pt x="498" y="186"/>
                  </a:lnTo>
                  <a:lnTo>
                    <a:pt x="495" y="200"/>
                  </a:lnTo>
                  <a:lnTo>
                    <a:pt x="493" y="214"/>
                  </a:lnTo>
                  <a:lnTo>
                    <a:pt x="483" y="255"/>
                  </a:lnTo>
                  <a:lnTo>
                    <a:pt x="474" y="293"/>
                  </a:lnTo>
                  <a:lnTo>
                    <a:pt x="459" y="331"/>
                  </a:lnTo>
                  <a:lnTo>
                    <a:pt x="443" y="367"/>
                  </a:lnTo>
                  <a:lnTo>
                    <a:pt x="433" y="378"/>
                  </a:lnTo>
                  <a:lnTo>
                    <a:pt x="426" y="390"/>
                  </a:lnTo>
                  <a:lnTo>
                    <a:pt x="414" y="400"/>
                  </a:lnTo>
                  <a:lnTo>
                    <a:pt x="405" y="407"/>
                  </a:lnTo>
                  <a:lnTo>
                    <a:pt x="393" y="414"/>
                  </a:lnTo>
                  <a:lnTo>
                    <a:pt x="379" y="421"/>
                  </a:lnTo>
                  <a:lnTo>
                    <a:pt x="367" y="426"/>
                  </a:lnTo>
                  <a:lnTo>
                    <a:pt x="352" y="428"/>
                  </a:lnTo>
                  <a:lnTo>
                    <a:pt x="331" y="431"/>
                  </a:lnTo>
                  <a:lnTo>
                    <a:pt x="310" y="428"/>
                  </a:lnTo>
                  <a:lnTo>
                    <a:pt x="290" y="424"/>
                  </a:lnTo>
                  <a:lnTo>
                    <a:pt x="274" y="414"/>
                  </a:lnTo>
                  <a:lnTo>
                    <a:pt x="257" y="405"/>
                  </a:lnTo>
                  <a:lnTo>
                    <a:pt x="240" y="393"/>
                  </a:lnTo>
                  <a:lnTo>
                    <a:pt x="226" y="378"/>
                  </a:lnTo>
                  <a:lnTo>
                    <a:pt x="214" y="367"/>
                  </a:lnTo>
                  <a:lnTo>
                    <a:pt x="181" y="326"/>
                  </a:lnTo>
                  <a:lnTo>
                    <a:pt x="152" y="283"/>
                  </a:lnTo>
                  <a:lnTo>
                    <a:pt x="126" y="238"/>
                  </a:lnTo>
                  <a:lnTo>
                    <a:pt x="100" y="193"/>
                  </a:lnTo>
                  <a:lnTo>
                    <a:pt x="79" y="145"/>
                  </a:lnTo>
                  <a:lnTo>
                    <a:pt x="55" y="98"/>
                  </a:lnTo>
                  <a:lnTo>
                    <a:pt x="33" y="50"/>
                  </a:lnTo>
                  <a:lnTo>
                    <a:pt x="12" y="0"/>
                  </a:lnTo>
                  <a:lnTo>
                    <a:pt x="10" y="0"/>
                  </a:lnTo>
                  <a:lnTo>
                    <a:pt x="10" y="0"/>
                  </a:lnTo>
                  <a:lnTo>
                    <a:pt x="7" y="0"/>
                  </a:lnTo>
                  <a:lnTo>
                    <a:pt x="5" y="0"/>
                  </a:lnTo>
                  <a:lnTo>
                    <a:pt x="0" y="1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9" name="Freeform 7"/>
            <p:cNvSpPr>
              <a:spLocks/>
            </p:cNvSpPr>
            <p:nvPr/>
          </p:nvSpPr>
          <p:spPr bwMode="auto">
            <a:xfrm>
              <a:off x="1513" y="2157"/>
              <a:ext cx="793" cy="524"/>
            </a:xfrm>
            <a:custGeom>
              <a:avLst/>
              <a:gdLst>
                <a:gd name="T0" fmla="*/ 14 w 793"/>
                <a:gd name="T1" fmla="*/ 402 h 524"/>
                <a:gd name="T2" fmla="*/ 43 w 793"/>
                <a:gd name="T3" fmla="*/ 424 h 524"/>
                <a:gd name="T4" fmla="*/ 74 w 793"/>
                <a:gd name="T5" fmla="*/ 438 h 524"/>
                <a:gd name="T6" fmla="*/ 107 w 793"/>
                <a:gd name="T7" fmla="*/ 452 h 524"/>
                <a:gd name="T8" fmla="*/ 157 w 793"/>
                <a:gd name="T9" fmla="*/ 471 h 524"/>
                <a:gd name="T10" fmla="*/ 229 w 793"/>
                <a:gd name="T11" fmla="*/ 493 h 524"/>
                <a:gd name="T12" fmla="*/ 298 w 793"/>
                <a:gd name="T13" fmla="*/ 512 h 524"/>
                <a:gd name="T14" fmla="*/ 369 w 793"/>
                <a:gd name="T15" fmla="*/ 524 h 524"/>
                <a:gd name="T16" fmla="*/ 424 w 793"/>
                <a:gd name="T17" fmla="*/ 519 h 524"/>
                <a:gd name="T18" fmla="*/ 457 w 793"/>
                <a:gd name="T19" fmla="*/ 502 h 524"/>
                <a:gd name="T20" fmla="*/ 486 w 793"/>
                <a:gd name="T21" fmla="*/ 481 h 524"/>
                <a:gd name="T22" fmla="*/ 512 w 793"/>
                <a:gd name="T23" fmla="*/ 454 h 524"/>
                <a:gd name="T24" fmla="*/ 543 w 793"/>
                <a:gd name="T25" fmla="*/ 414 h 524"/>
                <a:gd name="T26" fmla="*/ 576 w 793"/>
                <a:gd name="T27" fmla="*/ 354 h 524"/>
                <a:gd name="T28" fmla="*/ 605 w 793"/>
                <a:gd name="T29" fmla="*/ 295 h 524"/>
                <a:gd name="T30" fmla="*/ 638 w 793"/>
                <a:gd name="T31" fmla="*/ 238 h 524"/>
                <a:gd name="T32" fmla="*/ 671 w 793"/>
                <a:gd name="T33" fmla="*/ 183 h 524"/>
                <a:gd name="T34" fmla="*/ 707 w 793"/>
                <a:gd name="T35" fmla="*/ 133 h 524"/>
                <a:gd name="T36" fmla="*/ 745 w 793"/>
                <a:gd name="T37" fmla="*/ 83 h 524"/>
                <a:gd name="T38" fmla="*/ 779 w 793"/>
                <a:gd name="T39" fmla="*/ 33 h 524"/>
                <a:gd name="T40" fmla="*/ 793 w 793"/>
                <a:gd name="T41" fmla="*/ 5 h 524"/>
                <a:gd name="T42" fmla="*/ 791 w 793"/>
                <a:gd name="T43" fmla="*/ 2 h 524"/>
                <a:gd name="T44" fmla="*/ 776 w 793"/>
                <a:gd name="T45" fmla="*/ 0 h 524"/>
                <a:gd name="T46" fmla="*/ 760 w 793"/>
                <a:gd name="T47" fmla="*/ 12 h 524"/>
                <a:gd name="T48" fmla="*/ 736 w 793"/>
                <a:gd name="T49" fmla="*/ 33 h 524"/>
                <a:gd name="T50" fmla="*/ 710 w 793"/>
                <a:gd name="T51" fmla="*/ 64 h 524"/>
                <a:gd name="T52" fmla="*/ 686 w 793"/>
                <a:gd name="T53" fmla="*/ 95 h 524"/>
                <a:gd name="T54" fmla="*/ 662 w 793"/>
                <a:gd name="T55" fmla="*/ 126 h 524"/>
                <a:gd name="T56" fmla="*/ 643 w 793"/>
                <a:gd name="T57" fmla="*/ 152 h 524"/>
                <a:gd name="T58" fmla="*/ 631 w 793"/>
                <a:gd name="T59" fmla="*/ 169 h 524"/>
                <a:gd name="T60" fmla="*/ 607 w 793"/>
                <a:gd name="T61" fmla="*/ 207 h 524"/>
                <a:gd name="T62" fmla="*/ 574 w 793"/>
                <a:gd name="T63" fmla="*/ 264 h 524"/>
                <a:gd name="T64" fmla="*/ 541 w 793"/>
                <a:gd name="T65" fmla="*/ 319 h 524"/>
                <a:gd name="T66" fmla="*/ 502 w 793"/>
                <a:gd name="T67" fmla="*/ 374 h 524"/>
                <a:gd name="T68" fmla="*/ 479 w 793"/>
                <a:gd name="T69" fmla="*/ 400 h 524"/>
                <a:gd name="T70" fmla="*/ 476 w 793"/>
                <a:gd name="T71" fmla="*/ 404 h 524"/>
                <a:gd name="T72" fmla="*/ 455 w 793"/>
                <a:gd name="T73" fmla="*/ 428 h 524"/>
                <a:gd name="T74" fmla="*/ 410 w 793"/>
                <a:gd name="T75" fmla="*/ 459 h 524"/>
                <a:gd name="T76" fmla="*/ 357 w 793"/>
                <a:gd name="T77" fmla="*/ 478 h 524"/>
                <a:gd name="T78" fmla="*/ 300 w 793"/>
                <a:gd name="T79" fmla="*/ 481 h 524"/>
                <a:gd name="T80" fmla="*/ 255 w 793"/>
                <a:gd name="T81" fmla="*/ 474 h 524"/>
                <a:gd name="T82" fmla="*/ 222 w 793"/>
                <a:gd name="T83" fmla="*/ 462 h 524"/>
                <a:gd name="T84" fmla="*/ 191 w 793"/>
                <a:gd name="T85" fmla="*/ 452 h 524"/>
                <a:gd name="T86" fmla="*/ 160 w 793"/>
                <a:gd name="T87" fmla="*/ 438 h 524"/>
                <a:gd name="T88" fmla="*/ 129 w 793"/>
                <a:gd name="T89" fmla="*/ 421 h 524"/>
                <a:gd name="T90" fmla="*/ 98 w 793"/>
                <a:gd name="T91" fmla="*/ 404 h 524"/>
                <a:gd name="T92" fmla="*/ 67 w 793"/>
                <a:gd name="T93" fmla="*/ 390 h 524"/>
                <a:gd name="T94" fmla="*/ 36 w 793"/>
                <a:gd name="T95" fmla="*/ 378 h 524"/>
                <a:gd name="T96" fmla="*/ 17 w 793"/>
                <a:gd name="T97" fmla="*/ 376 h 524"/>
                <a:gd name="T98" fmla="*/ 10 w 793"/>
                <a:gd name="T99" fmla="*/ 378 h 524"/>
                <a:gd name="T100" fmla="*/ 0 w 793"/>
                <a:gd name="T101" fmla="*/ 3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524">
                  <a:moveTo>
                    <a:pt x="3" y="390"/>
                  </a:moveTo>
                  <a:lnTo>
                    <a:pt x="14" y="402"/>
                  </a:lnTo>
                  <a:lnTo>
                    <a:pt x="29" y="414"/>
                  </a:lnTo>
                  <a:lnTo>
                    <a:pt x="43" y="424"/>
                  </a:lnTo>
                  <a:lnTo>
                    <a:pt x="60" y="431"/>
                  </a:lnTo>
                  <a:lnTo>
                    <a:pt x="74" y="438"/>
                  </a:lnTo>
                  <a:lnTo>
                    <a:pt x="91" y="445"/>
                  </a:lnTo>
                  <a:lnTo>
                    <a:pt x="107" y="452"/>
                  </a:lnTo>
                  <a:lnTo>
                    <a:pt x="122" y="462"/>
                  </a:lnTo>
                  <a:lnTo>
                    <a:pt x="157" y="471"/>
                  </a:lnTo>
                  <a:lnTo>
                    <a:pt x="193" y="481"/>
                  </a:lnTo>
                  <a:lnTo>
                    <a:pt x="229" y="493"/>
                  </a:lnTo>
                  <a:lnTo>
                    <a:pt x="264" y="502"/>
                  </a:lnTo>
                  <a:lnTo>
                    <a:pt x="298" y="512"/>
                  </a:lnTo>
                  <a:lnTo>
                    <a:pt x="333" y="519"/>
                  </a:lnTo>
                  <a:lnTo>
                    <a:pt x="369" y="524"/>
                  </a:lnTo>
                  <a:lnTo>
                    <a:pt x="405" y="524"/>
                  </a:lnTo>
                  <a:lnTo>
                    <a:pt x="424" y="519"/>
                  </a:lnTo>
                  <a:lnTo>
                    <a:pt x="441" y="512"/>
                  </a:lnTo>
                  <a:lnTo>
                    <a:pt x="457" y="502"/>
                  </a:lnTo>
                  <a:lnTo>
                    <a:pt x="472" y="490"/>
                  </a:lnTo>
                  <a:lnTo>
                    <a:pt x="486" y="481"/>
                  </a:lnTo>
                  <a:lnTo>
                    <a:pt x="500" y="469"/>
                  </a:lnTo>
                  <a:lnTo>
                    <a:pt x="512" y="454"/>
                  </a:lnTo>
                  <a:lnTo>
                    <a:pt x="526" y="443"/>
                  </a:lnTo>
                  <a:lnTo>
                    <a:pt x="543" y="414"/>
                  </a:lnTo>
                  <a:lnTo>
                    <a:pt x="560" y="383"/>
                  </a:lnTo>
                  <a:lnTo>
                    <a:pt x="576" y="354"/>
                  </a:lnTo>
                  <a:lnTo>
                    <a:pt x="591" y="324"/>
                  </a:lnTo>
                  <a:lnTo>
                    <a:pt x="605" y="295"/>
                  </a:lnTo>
                  <a:lnTo>
                    <a:pt x="621" y="264"/>
                  </a:lnTo>
                  <a:lnTo>
                    <a:pt x="638" y="238"/>
                  </a:lnTo>
                  <a:lnTo>
                    <a:pt x="655" y="212"/>
                  </a:lnTo>
                  <a:lnTo>
                    <a:pt x="671" y="183"/>
                  </a:lnTo>
                  <a:lnTo>
                    <a:pt x="688" y="157"/>
                  </a:lnTo>
                  <a:lnTo>
                    <a:pt x="707" y="133"/>
                  </a:lnTo>
                  <a:lnTo>
                    <a:pt x="726" y="107"/>
                  </a:lnTo>
                  <a:lnTo>
                    <a:pt x="745" y="83"/>
                  </a:lnTo>
                  <a:lnTo>
                    <a:pt x="762" y="59"/>
                  </a:lnTo>
                  <a:lnTo>
                    <a:pt x="779" y="33"/>
                  </a:lnTo>
                  <a:lnTo>
                    <a:pt x="793" y="5"/>
                  </a:lnTo>
                  <a:lnTo>
                    <a:pt x="793" y="5"/>
                  </a:lnTo>
                  <a:lnTo>
                    <a:pt x="791" y="2"/>
                  </a:lnTo>
                  <a:lnTo>
                    <a:pt x="791" y="2"/>
                  </a:lnTo>
                  <a:lnTo>
                    <a:pt x="788" y="0"/>
                  </a:lnTo>
                  <a:lnTo>
                    <a:pt x="776" y="0"/>
                  </a:lnTo>
                  <a:lnTo>
                    <a:pt x="767" y="5"/>
                  </a:lnTo>
                  <a:lnTo>
                    <a:pt x="760" y="12"/>
                  </a:lnTo>
                  <a:lnTo>
                    <a:pt x="750" y="19"/>
                  </a:lnTo>
                  <a:lnTo>
                    <a:pt x="736" y="33"/>
                  </a:lnTo>
                  <a:lnTo>
                    <a:pt x="721" y="47"/>
                  </a:lnTo>
                  <a:lnTo>
                    <a:pt x="710" y="64"/>
                  </a:lnTo>
                  <a:lnTo>
                    <a:pt x="698" y="78"/>
                  </a:lnTo>
                  <a:lnTo>
                    <a:pt x="686" y="95"/>
                  </a:lnTo>
                  <a:lnTo>
                    <a:pt x="674" y="112"/>
                  </a:lnTo>
                  <a:lnTo>
                    <a:pt x="662" y="126"/>
                  </a:lnTo>
                  <a:lnTo>
                    <a:pt x="648" y="140"/>
                  </a:lnTo>
                  <a:lnTo>
                    <a:pt x="643" y="152"/>
                  </a:lnTo>
                  <a:lnTo>
                    <a:pt x="636" y="162"/>
                  </a:lnTo>
                  <a:lnTo>
                    <a:pt x="631" y="169"/>
                  </a:lnTo>
                  <a:lnTo>
                    <a:pt x="624" y="178"/>
                  </a:lnTo>
                  <a:lnTo>
                    <a:pt x="607" y="207"/>
                  </a:lnTo>
                  <a:lnTo>
                    <a:pt x="591" y="235"/>
                  </a:lnTo>
                  <a:lnTo>
                    <a:pt x="574" y="264"/>
                  </a:lnTo>
                  <a:lnTo>
                    <a:pt x="560" y="293"/>
                  </a:lnTo>
                  <a:lnTo>
                    <a:pt x="541" y="319"/>
                  </a:lnTo>
                  <a:lnTo>
                    <a:pt x="524" y="347"/>
                  </a:lnTo>
                  <a:lnTo>
                    <a:pt x="502" y="374"/>
                  </a:lnTo>
                  <a:lnTo>
                    <a:pt x="479" y="397"/>
                  </a:lnTo>
                  <a:lnTo>
                    <a:pt x="479" y="400"/>
                  </a:lnTo>
                  <a:lnTo>
                    <a:pt x="476" y="402"/>
                  </a:lnTo>
                  <a:lnTo>
                    <a:pt x="476" y="404"/>
                  </a:lnTo>
                  <a:lnTo>
                    <a:pt x="474" y="407"/>
                  </a:lnTo>
                  <a:lnTo>
                    <a:pt x="455" y="428"/>
                  </a:lnTo>
                  <a:lnTo>
                    <a:pt x="433" y="445"/>
                  </a:lnTo>
                  <a:lnTo>
                    <a:pt x="410" y="459"/>
                  </a:lnTo>
                  <a:lnTo>
                    <a:pt x="383" y="471"/>
                  </a:lnTo>
                  <a:lnTo>
                    <a:pt x="357" y="478"/>
                  </a:lnTo>
                  <a:lnTo>
                    <a:pt x="329" y="481"/>
                  </a:lnTo>
                  <a:lnTo>
                    <a:pt x="300" y="481"/>
                  </a:lnTo>
                  <a:lnTo>
                    <a:pt x="272" y="478"/>
                  </a:lnTo>
                  <a:lnTo>
                    <a:pt x="255" y="474"/>
                  </a:lnTo>
                  <a:lnTo>
                    <a:pt x="238" y="469"/>
                  </a:lnTo>
                  <a:lnTo>
                    <a:pt x="222" y="462"/>
                  </a:lnTo>
                  <a:lnTo>
                    <a:pt x="205" y="457"/>
                  </a:lnTo>
                  <a:lnTo>
                    <a:pt x="191" y="452"/>
                  </a:lnTo>
                  <a:lnTo>
                    <a:pt x="174" y="445"/>
                  </a:lnTo>
                  <a:lnTo>
                    <a:pt x="160" y="438"/>
                  </a:lnTo>
                  <a:lnTo>
                    <a:pt x="145" y="431"/>
                  </a:lnTo>
                  <a:lnTo>
                    <a:pt x="129" y="421"/>
                  </a:lnTo>
                  <a:lnTo>
                    <a:pt x="114" y="414"/>
                  </a:lnTo>
                  <a:lnTo>
                    <a:pt x="98" y="404"/>
                  </a:lnTo>
                  <a:lnTo>
                    <a:pt x="83" y="397"/>
                  </a:lnTo>
                  <a:lnTo>
                    <a:pt x="67" y="390"/>
                  </a:lnTo>
                  <a:lnTo>
                    <a:pt x="53" y="383"/>
                  </a:lnTo>
                  <a:lnTo>
                    <a:pt x="36" y="378"/>
                  </a:lnTo>
                  <a:lnTo>
                    <a:pt x="19" y="376"/>
                  </a:lnTo>
                  <a:lnTo>
                    <a:pt x="17" y="376"/>
                  </a:lnTo>
                  <a:lnTo>
                    <a:pt x="14" y="376"/>
                  </a:lnTo>
                  <a:lnTo>
                    <a:pt x="10" y="378"/>
                  </a:lnTo>
                  <a:lnTo>
                    <a:pt x="7" y="378"/>
                  </a:lnTo>
                  <a:lnTo>
                    <a:pt x="0" y="388"/>
                  </a:lnTo>
                  <a:lnTo>
                    <a:pt x="3" y="39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0" name="Freeform 8"/>
            <p:cNvSpPr>
              <a:spLocks/>
            </p:cNvSpPr>
            <p:nvPr/>
          </p:nvSpPr>
          <p:spPr bwMode="auto">
            <a:xfrm>
              <a:off x="1575" y="2316"/>
              <a:ext cx="274" cy="57"/>
            </a:xfrm>
            <a:custGeom>
              <a:avLst/>
              <a:gdLst>
                <a:gd name="T0" fmla="*/ 0 w 274"/>
                <a:gd name="T1" fmla="*/ 46 h 57"/>
                <a:gd name="T2" fmla="*/ 0 w 274"/>
                <a:gd name="T3" fmla="*/ 48 h 57"/>
                <a:gd name="T4" fmla="*/ 0 w 274"/>
                <a:gd name="T5" fmla="*/ 50 h 57"/>
                <a:gd name="T6" fmla="*/ 0 w 274"/>
                <a:gd name="T7" fmla="*/ 53 h 57"/>
                <a:gd name="T8" fmla="*/ 0 w 274"/>
                <a:gd name="T9" fmla="*/ 55 h 57"/>
                <a:gd name="T10" fmla="*/ 29 w 274"/>
                <a:gd name="T11" fmla="*/ 57 h 57"/>
                <a:gd name="T12" fmla="*/ 60 w 274"/>
                <a:gd name="T13" fmla="*/ 55 h 57"/>
                <a:gd name="T14" fmla="*/ 88 w 274"/>
                <a:gd name="T15" fmla="*/ 55 h 57"/>
                <a:gd name="T16" fmla="*/ 119 w 274"/>
                <a:gd name="T17" fmla="*/ 53 h 57"/>
                <a:gd name="T18" fmla="*/ 150 w 274"/>
                <a:gd name="T19" fmla="*/ 50 h 57"/>
                <a:gd name="T20" fmla="*/ 179 w 274"/>
                <a:gd name="T21" fmla="*/ 50 h 57"/>
                <a:gd name="T22" fmla="*/ 210 w 274"/>
                <a:gd name="T23" fmla="*/ 50 h 57"/>
                <a:gd name="T24" fmla="*/ 240 w 274"/>
                <a:gd name="T25" fmla="*/ 55 h 57"/>
                <a:gd name="T26" fmla="*/ 252 w 274"/>
                <a:gd name="T27" fmla="*/ 53 h 57"/>
                <a:gd name="T28" fmla="*/ 262 w 274"/>
                <a:gd name="T29" fmla="*/ 46 h 57"/>
                <a:gd name="T30" fmla="*/ 267 w 274"/>
                <a:gd name="T31" fmla="*/ 38 h 57"/>
                <a:gd name="T32" fmla="*/ 274 w 274"/>
                <a:gd name="T33" fmla="*/ 31 h 57"/>
                <a:gd name="T34" fmla="*/ 274 w 274"/>
                <a:gd name="T35" fmla="*/ 29 h 57"/>
                <a:gd name="T36" fmla="*/ 274 w 274"/>
                <a:gd name="T37" fmla="*/ 26 h 57"/>
                <a:gd name="T38" fmla="*/ 271 w 274"/>
                <a:gd name="T39" fmla="*/ 26 h 57"/>
                <a:gd name="T40" fmla="*/ 271 w 274"/>
                <a:gd name="T41" fmla="*/ 24 h 57"/>
                <a:gd name="T42" fmla="*/ 260 w 274"/>
                <a:gd name="T43" fmla="*/ 15 h 57"/>
                <a:gd name="T44" fmla="*/ 245 w 274"/>
                <a:gd name="T45" fmla="*/ 5 h 57"/>
                <a:gd name="T46" fmla="*/ 229 w 274"/>
                <a:gd name="T47" fmla="*/ 3 h 57"/>
                <a:gd name="T48" fmla="*/ 212 w 274"/>
                <a:gd name="T49" fmla="*/ 0 h 57"/>
                <a:gd name="T50" fmla="*/ 195 w 274"/>
                <a:gd name="T51" fmla="*/ 0 h 57"/>
                <a:gd name="T52" fmla="*/ 176 w 274"/>
                <a:gd name="T53" fmla="*/ 0 h 57"/>
                <a:gd name="T54" fmla="*/ 160 w 274"/>
                <a:gd name="T55" fmla="*/ 3 h 57"/>
                <a:gd name="T56" fmla="*/ 143 w 274"/>
                <a:gd name="T57" fmla="*/ 5 h 57"/>
                <a:gd name="T58" fmla="*/ 124 w 274"/>
                <a:gd name="T59" fmla="*/ 7 h 57"/>
                <a:gd name="T60" fmla="*/ 105 w 274"/>
                <a:gd name="T61" fmla="*/ 10 h 57"/>
                <a:gd name="T62" fmla="*/ 86 w 274"/>
                <a:gd name="T63" fmla="*/ 12 h 57"/>
                <a:gd name="T64" fmla="*/ 67 w 274"/>
                <a:gd name="T65" fmla="*/ 15 h 57"/>
                <a:gd name="T66" fmla="*/ 48 w 274"/>
                <a:gd name="T67" fmla="*/ 19 h 57"/>
                <a:gd name="T68" fmla="*/ 31 w 274"/>
                <a:gd name="T69" fmla="*/ 24 h 57"/>
                <a:gd name="T70" fmla="*/ 14 w 274"/>
                <a:gd name="T71" fmla="*/ 31 h 57"/>
                <a:gd name="T72" fmla="*/ 0 w 274"/>
                <a:gd name="T73" fmla="*/ 41 h 57"/>
                <a:gd name="T74" fmla="*/ 0 w 274"/>
                <a:gd name="T75" fmla="*/ 41 h 57"/>
                <a:gd name="T76" fmla="*/ 0 w 274"/>
                <a:gd name="T77" fmla="*/ 43 h 57"/>
                <a:gd name="T78" fmla="*/ 0 w 274"/>
                <a:gd name="T79" fmla="*/ 43 h 57"/>
                <a:gd name="T80" fmla="*/ 0 w 274"/>
                <a:gd name="T8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57">
                  <a:moveTo>
                    <a:pt x="0" y="46"/>
                  </a:moveTo>
                  <a:lnTo>
                    <a:pt x="0" y="48"/>
                  </a:lnTo>
                  <a:lnTo>
                    <a:pt x="0" y="50"/>
                  </a:lnTo>
                  <a:lnTo>
                    <a:pt x="0" y="53"/>
                  </a:lnTo>
                  <a:lnTo>
                    <a:pt x="0" y="55"/>
                  </a:lnTo>
                  <a:lnTo>
                    <a:pt x="29" y="57"/>
                  </a:lnTo>
                  <a:lnTo>
                    <a:pt x="60" y="55"/>
                  </a:lnTo>
                  <a:lnTo>
                    <a:pt x="88" y="55"/>
                  </a:lnTo>
                  <a:lnTo>
                    <a:pt x="119" y="53"/>
                  </a:lnTo>
                  <a:lnTo>
                    <a:pt x="150" y="50"/>
                  </a:lnTo>
                  <a:lnTo>
                    <a:pt x="179" y="50"/>
                  </a:lnTo>
                  <a:lnTo>
                    <a:pt x="210" y="50"/>
                  </a:lnTo>
                  <a:lnTo>
                    <a:pt x="240" y="55"/>
                  </a:lnTo>
                  <a:lnTo>
                    <a:pt x="252" y="53"/>
                  </a:lnTo>
                  <a:lnTo>
                    <a:pt x="262" y="46"/>
                  </a:lnTo>
                  <a:lnTo>
                    <a:pt x="267" y="38"/>
                  </a:lnTo>
                  <a:lnTo>
                    <a:pt x="274" y="31"/>
                  </a:lnTo>
                  <a:lnTo>
                    <a:pt x="274" y="29"/>
                  </a:lnTo>
                  <a:lnTo>
                    <a:pt x="274" y="26"/>
                  </a:lnTo>
                  <a:lnTo>
                    <a:pt x="271" y="26"/>
                  </a:lnTo>
                  <a:lnTo>
                    <a:pt x="271" y="24"/>
                  </a:lnTo>
                  <a:lnTo>
                    <a:pt x="260" y="15"/>
                  </a:lnTo>
                  <a:lnTo>
                    <a:pt x="245" y="5"/>
                  </a:lnTo>
                  <a:lnTo>
                    <a:pt x="229" y="3"/>
                  </a:lnTo>
                  <a:lnTo>
                    <a:pt x="212" y="0"/>
                  </a:lnTo>
                  <a:lnTo>
                    <a:pt x="195" y="0"/>
                  </a:lnTo>
                  <a:lnTo>
                    <a:pt x="176" y="0"/>
                  </a:lnTo>
                  <a:lnTo>
                    <a:pt x="160" y="3"/>
                  </a:lnTo>
                  <a:lnTo>
                    <a:pt x="143" y="5"/>
                  </a:lnTo>
                  <a:lnTo>
                    <a:pt x="124" y="7"/>
                  </a:lnTo>
                  <a:lnTo>
                    <a:pt x="105" y="10"/>
                  </a:lnTo>
                  <a:lnTo>
                    <a:pt x="86" y="12"/>
                  </a:lnTo>
                  <a:lnTo>
                    <a:pt x="67" y="15"/>
                  </a:lnTo>
                  <a:lnTo>
                    <a:pt x="48" y="19"/>
                  </a:lnTo>
                  <a:lnTo>
                    <a:pt x="31" y="24"/>
                  </a:lnTo>
                  <a:lnTo>
                    <a:pt x="14" y="31"/>
                  </a:lnTo>
                  <a:lnTo>
                    <a:pt x="0" y="41"/>
                  </a:lnTo>
                  <a:lnTo>
                    <a:pt x="0" y="41"/>
                  </a:lnTo>
                  <a:lnTo>
                    <a:pt x="0" y="43"/>
                  </a:lnTo>
                  <a:lnTo>
                    <a:pt x="0" y="43"/>
                  </a:lnTo>
                  <a:lnTo>
                    <a:pt x="0" y="4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1" name="Freeform 9"/>
            <p:cNvSpPr>
              <a:spLocks/>
            </p:cNvSpPr>
            <p:nvPr/>
          </p:nvSpPr>
          <p:spPr bwMode="auto">
            <a:xfrm>
              <a:off x="1863" y="2095"/>
              <a:ext cx="124" cy="247"/>
            </a:xfrm>
            <a:custGeom>
              <a:avLst/>
              <a:gdLst>
                <a:gd name="T0" fmla="*/ 0 w 124"/>
                <a:gd name="T1" fmla="*/ 221 h 247"/>
                <a:gd name="T2" fmla="*/ 5 w 124"/>
                <a:gd name="T3" fmla="*/ 228 h 247"/>
                <a:gd name="T4" fmla="*/ 10 w 124"/>
                <a:gd name="T5" fmla="*/ 236 h 247"/>
                <a:gd name="T6" fmla="*/ 17 w 124"/>
                <a:gd name="T7" fmla="*/ 243 h 247"/>
                <a:gd name="T8" fmla="*/ 24 w 124"/>
                <a:gd name="T9" fmla="*/ 247 h 247"/>
                <a:gd name="T10" fmla="*/ 31 w 124"/>
                <a:gd name="T11" fmla="*/ 245 h 247"/>
                <a:gd name="T12" fmla="*/ 38 w 124"/>
                <a:gd name="T13" fmla="*/ 240 h 247"/>
                <a:gd name="T14" fmla="*/ 43 w 124"/>
                <a:gd name="T15" fmla="*/ 236 h 247"/>
                <a:gd name="T16" fmla="*/ 45 w 124"/>
                <a:gd name="T17" fmla="*/ 228 h 247"/>
                <a:gd name="T18" fmla="*/ 52 w 124"/>
                <a:gd name="T19" fmla="*/ 197 h 247"/>
                <a:gd name="T20" fmla="*/ 64 w 124"/>
                <a:gd name="T21" fmla="*/ 169 h 247"/>
                <a:gd name="T22" fmla="*/ 74 w 124"/>
                <a:gd name="T23" fmla="*/ 140 h 247"/>
                <a:gd name="T24" fmla="*/ 88 w 124"/>
                <a:gd name="T25" fmla="*/ 114 h 247"/>
                <a:gd name="T26" fmla="*/ 100 w 124"/>
                <a:gd name="T27" fmla="*/ 88 h 247"/>
                <a:gd name="T28" fmla="*/ 110 w 124"/>
                <a:gd name="T29" fmla="*/ 62 h 247"/>
                <a:gd name="T30" fmla="*/ 119 w 124"/>
                <a:gd name="T31" fmla="*/ 33 h 247"/>
                <a:gd name="T32" fmla="*/ 124 w 124"/>
                <a:gd name="T33" fmla="*/ 5 h 247"/>
                <a:gd name="T34" fmla="*/ 124 w 124"/>
                <a:gd name="T35" fmla="*/ 2 h 247"/>
                <a:gd name="T36" fmla="*/ 122 w 124"/>
                <a:gd name="T37" fmla="*/ 2 h 247"/>
                <a:gd name="T38" fmla="*/ 117 w 124"/>
                <a:gd name="T39" fmla="*/ 0 h 247"/>
                <a:gd name="T40" fmla="*/ 114 w 124"/>
                <a:gd name="T41" fmla="*/ 0 h 247"/>
                <a:gd name="T42" fmla="*/ 100 w 124"/>
                <a:gd name="T43" fmla="*/ 12 h 247"/>
                <a:gd name="T44" fmla="*/ 88 w 124"/>
                <a:gd name="T45" fmla="*/ 26 h 247"/>
                <a:gd name="T46" fmla="*/ 76 w 124"/>
                <a:gd name="T47" fmla="*/ 40 h 247"/>
                <a:gd name="T48" fmla="*/ 64 w 124"/>
                <a:gd name="T49" fmla="*/ 57 h 247"/>
                <a:gd name="T50" fmla="*/ 55 w 124"/>
                <a:gd name="T51" fmla="*/ 74 h 247"/>
                <a:gd name="T52" fmla="*/ 45 w 124"/>
                <a:gd name="T53" fmla="*/ 90 h 247"/>
                <a:gd name="T54" fmla="*/ 38 w 124"/>
                <a:gd name="T55" fmla="*/ 107 h 247"/>
                <a:gd name="T56" fmla="*/ 29 w 124"/>
                <a:gd name="T57" fmla="*/ 124 h 247"/>
                <a:gd name="T58" fmla="*/ 19 w 124"/>
                <a:gd name="T59" fmla="*/ 147 h 247"/>
                <a:gd name="T60" fmla="*/ 12 w 124"/>
                <a:gd name="T61" fmla="*/ 171 h 247"/>
                <a:gd name="T62" fmla="*/ 5 w 124"/>
                <a:gd name="T63" fmla="*/ 197 h 247"/>
                <a:gd name="T64" fmla="*/ 0 w 124"/>
                <a:gd name="T65"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47">
                  <a:moveTo>
                    <a:pt x="0" y="221"/>
                  </a:moveTo>
                  <a:lnTo>
                    <a:pt x="5" y="228"/>
                  </a:lnTo>
                  <a:lnTo>
                    <a:pt x="10" y="236"/>
                  </a:lnTo>
                  <a:lnTo>
                    <a:pt x="17" y="243"/>
                  </a:lnTo>
                  <a:lnTo>
                    <a:pt x="24" y="247"/>
                  </a:lnTo>
                  <a:lnTo>
                    <a:pt x="31" y="245"/>
                  </a:lnTo>
                  <a:lnTo>
                    <a:pt x="38" y="240"/>
                  </a:lnTo>
                  <a:lnTo>
                    <a:pt x="43" y="236"/>
                  </a:lnTo>
                  <a:lnTo>
                    <a:pt x="45" y="228"/>
                  </a:lnTo>
                  <a:lnTo>
                    <a:pt x="52" y="197"/>
                  </a:lnTo>
                  <a:lnTo>
                    <a:pt x="64" y="169"/>
                  </a:lnTo>
                  <a:lnTo>
                    <a:pt x="74" y="140"/>
                  </a:lnTo>
                  <a:lnTo>
                    <a:pt x="88" y="114"/>
                  </a:lnTo>
                  <a:lnTo>
                    <a:pt x="100" y="88"/>
                  </a:lnTo>
                  <a:lnTo>
                    <a:pt x="110" y="62"/>
                  </a:lnTo>
                  <a:lnTo>
                    <a:pt x="119" y="33"/>
                  </a:lnTo>
                  <a:lnTo>
                    <a:pt x="124" y="5"/>
                  </a:lnTo>
                  <a:lnTo>
                    <a:pt x="124" y="2"/>
                  </a:lnTo>
                  <a:lnTo>
                    <a:pt x="122" y="2"/>
                  </a:lnTo>
                  <a:lnTo>
                    <a:pt x="117" y="0"/>
                  </a:lnTo>
                  <a:lnTo>
                    <a:pt x="114" y="0"/>
                  </a:lnTo>
                  <a:lnTo>
                    <a:pt x="100" y="12"/>
                  </a:lnTo>
                  <a:lnTo>
                    <a:pt x="88" y="26"/>
                  </a:lnTo>
                  <a:lnTo>
                    <a:pt x="76" y="40"/>
                  </a:lnTo>
                  <a:lnTo>
                    <a:pt x="64" y="57"/>
                  </a:lnTo>
                  <a:lnTo>
                    <a:pt x="55" y="74"/>
                  </a:lnTo>
                  <a:lnTo>
                    <a:pt x="45" y="90"/>
                  </a:lnTo>
                  <a:lnTo>
                    <a:pt x="38" y="107"/>
                  </a:lnTo>
                  <a:lnTo>
                    <a:pt x="29" y="124"/>
                  </a:lnTo>
                  <a:lnTo>
                    <a:pt x="19" y="147"/>
                  </a:lnTo>
                  <a:lnTo>
                    <a:pt x="12" y="171"/>
                  </a:lnTo>
                  <a:lnTo>
                    <a:pt x="5" y="197"/>
                  </a:lnTo>
                  <a:lnTo>
                    <a:pt x="0" y="22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2" name="Freeform 10"/>
            <p:cNvSpPr>
              <a:spLocks/>
            </p:cNvSpPr>
            <p:nvPr/>
          </p:nvSpPr>
          <p:spPr bwMode="auto">
            <a:xfrm>
              <a:off x="1906" y="3726"/>
              <a:ext cx="1007" cy="559"/>
            </a:xfrm>
            <a:custGeom>
              <a:avLst/>
              <a:gdLst>
                <a:gd name="T0" fmla="*/ 9 w 1007"/>
                <a:gd name="T1" fmla="*/ 488 h 559"/>
                <a:gd name="T2" fmla="*/ 52 w 1007"/>
                <a:gd name="T3" fmla="*/ 535 h 559"/>
                <a:gd name="T4" fmla="*/ 102 w 1007"/>
                <a:gd name="T5" fmla="*/ 559 h 559"/>
                <a:gd name="T6" fmla="*/ 193 w 1007"/>
                <a:gd name="T7" fmla="*/ 557 h 559"/>
                <a:gd name="T8" fmla="*/ 278 w 1007"/>
                <a:gd name="T9" fmla="*/ 549 h 559"/>
                <a:gd name="T10" fmla="*/ 348 w 1007"/>
                <a:gd name="T11" fmla="*/ 542 h 559"/>
                <a:gd name="T12" fmla="*/ 383 w 1007"/>
                <a:gd name="T13" fmla="*/ 535 h 559"/>
                <a:gd name="T14" fmla="*/ 414 w 1007"/>
                <a:gd name="T15" fmla="*/ 528 h 559"/>
                <a:gd name="T16" fmla="*/ 495 w 1007"/>
                <a:gd name="T17" fmla="*/ 509 h 559"/>
                <a:gd name="T18" fmla="*/ 602 w 1007"/>
                <a:gd name="T19" fmla="*/ 490 h 559"/>
                <a:gd name="T20" fmla="*/ 709 w 1007"/>
                <a:gd name="T21" fmla="*/ 476 h 559"/>
                <a:gd name="T22" fmla="*/ 814 w 1007"/>
                <a:gd name="T23" fmla="*/ 459 h 559"/>
                <a:gd name="T24" fmla="*/ 909 w 1007"/>
                <a:gd name="T25" fmla="*/ 426 h 559"/>
                <a:gd name="T26" fmla="*/ 990 w 1007"/>
                <a:gd name="T27" fmla="*/ 364 h 559"/>
                <a:gd name="T28" fmla="*/ 1002 w 1007"/>
                <a:gd name="T29" fmla="*/ 257 h 559"/>
                <a:gd name="T30" fmla="*/ 990 w 1007"/>
                <a:gd name="T31" fmla="*/ 228 h 559"/>
                <a:gd name="T32" fmla="*/ 952 w 1007"/>
                <a:gd name="T33" fmla="*/ 159 h 559"/>
                <a:gd name="T34" fmla="*/ 928 w 1007"/>
                <a:gd name="T35" fmla="*/ 81 h 559"/>
                <a:gd name="T36" fmla="*/ 921 w 1007"/>
                <a:gd name="T37" fmla="*/ 59 h 559"/>
                <a:gd name="T38" fmla="*/ 816 w 1007"/>
                <a:gd name="T39" fmla="*/ 45 h 559"/>
                <a:gd name="T40" fmla="*/ 707 w 1007"/>
                <a:gd name="T41" fmla="*/ 35 h 559"/>
                <a:gd name="T42" fmla="*/ 636 w 1007"/>
                <a:gd name="T43" fmla="*/ 4 h 559"/>
                <a:gd name="T44" fmla="*/ 624 w 1007"/>
                <a:gd name="T45" fmla="*/ 0 h 559"/>
                <a:gd name="T46" fmla="*/ 609 w 1007"/>
                <a:gd name="T47" fmla="*/ 9 h 559"/>
                <a:gd name="T48" fmla="*/ 602 w 1007"/>
                <a:gd name="T49" fmla="*/ 28 h 559"/>
                <a:gd name="T50" fmla="*/ 607 w 1007"/>
                <a:gd name="T51" fmla="*/ 33 h 559"/>
                <a:gd name="T52" fmla="*/ 669 w 1007"/>
                <a:gd name="T53" fmla="*/ 71 h 559"/>
                <a:gd name="T54" fmla="*/ 726 w 1007"/>
                <a:gd name="T55" fmla="*/ 88 h 559"/>
                <a:gd name="T56" fmla="*/ 783 w 1007"/>
                <a:gd name="T57" fmla="*/ 102 h 559"/>
                <a:gd name="T58" fmla="*/ 824 w 1007"/>
                <a:gd name="T59" fmla="*/ 104 h 559"/>
                <a:gd name="T60" fmla="*/ 859 w 1007"/>
                <a:gd name="T61" fmla="*/ 107 h 559"/>
                <a:gd name="T62" fmla="*/ 900 w 1007"/>
                <a:gd name="T63" fmla="*/ 126 h 559"/>
                <a:gd name="T64" fmla="*/ 933 w 1007"/>
                <a:gd name="T65" fmla="*/ 192 h 559"/>
                <a:gd name="T66" fmla="*/ 952 w 1007"/>
                <a:gd name="T67" fmla="*/ 266 h 559"/>
                <a:gd name="T68" fmla="*/ 959 w 1007"/>
                <a:gd name="T69" fmla="*/ 304 h 559"/>
                <a:gd name="T70" fmla="*/ 957 w 1007"/>
                <a:gd name="T71" fmla="*/ 323 h 559"/>
                <a:gd name="T72" fmla="*/ 947 w 1007"/>
                <a:gd name="T73" fmla="*/ 338 h 559"/>
                <a:gd name="T74" fmla="*/ 905 w 1007"/>
                <a:gd name="T75" fmla="*/ 380 h 559"/>
                <a:gd name="T76" fmla="*/ 850 w 1007"/>
                <a:gd name="T77" fmla="*/ 409 h 559"/>
                <a:gd name="T78" fmla="*/ 802 w 1007"/>
                <a:gd name="T79" fmla="*/ 421 h 559"/>
                <a:gd name="T80" fmla="*/ 790 w 1007"/>
                <a:gd name="T81" fmla="*/ 423 h 559"/>
                <a:gd name="T82" fmla="*/ 671 w 1007"/>
                <a:gd name="T83" fmla="*/ 430 h 559"/>
                <a:gd name="T84" fmla="*/ 552 w 1007"/>
                <a:gd name="T85" fmla="*/ 449 h 559"/>
                <a:gd name="T86" fmla="*/ 431 w 1007"/>
                <a:gd name="T87" fmla="*/ 471 h 559"/>
                <a:gd name="T88" fmla="*/ 312 w 1007"/>
                <a:gd name="T89" fmla="*/ 480 h 559"/>
                <a:gd name="T90" fmla="*/ 193 w 1007"/>
                <a:gd name="T91" fmla="*/ 466 h 559"/>
                <a:gd name="T92" fmla="*/ 119 w 1007"/>
                <a:gd name="T93" fmla="*/ 438 h 559"/>
                <a:gd name="T94" fmla="*/ 93 w 1007"/>
                <a:gd name="T95" fmla="*/ 397 h 559"/>
                <a:gd name="T96" fmla="*/ 98 w 1007"/>
                <a:gd name="T97" fmla="*/ 357 h 559"/>
                <a:gd name="T98" fmla="*/ 71 w 1007"/>
                <a:gd name="T99" fmla="*/ 350 h 559"/>
                <a:gd name="T100" fmla="*/ 45 w 1007"/>
                <a:gd name="T101" fmla="*/ 366 h 559"/>
                <a:gd name="T102" fmla="*/ 19 w 1007"/>
                <a:gd name="T103" fmla="*/ 392 h 559"/>
                <a:gd name="T104" fmla="*/ 5 w 1007"/>
                <a:gd name="T105" fmla="*/ 42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7" h="559">
                  <a:moveTo>
                    <a:pt x="0" y="438"/>
                  </a:moveTo>
                  <a:lnTo>
                    <a:pt x="2" y="464"/>
                  </a:lnTo>
                  <a:lnTo>
                    <a:pt x="9" y="488"/>
                  </a:lnTo>
                  <a:lnTo>
                    <a:pt x="21" y="509"/>
                  </a:lnTo>
                  <a:lnTo>
                    <a:pt x="38" y="526"/>
                  </a:lnTo>
                  <a:lnTo>
                    <a:pt x="52" y="535"/>
                  </a:lnTo>
                  <a:lnTo>
                    <a:pt x="69" y="545"/>
                  </a:lnTo>
                  <a:lnTo>
                    <a:pt x="86" y="552"/>
                  </a:lnTo>
                  <a:lnTo>
                    <a:pt x="102" y="559"/>
                  </a:lnTo>
                  <a:lnTo>
                    <a:pt x="133" y="559"/>
                  </a:lnTo>
                  <a:lnTo>
                    <a:pt x="162" y="557"/>
                  </a:lnTo>
                  <a:lnTo>
                    <a:pt x="193" y="557"/>
                  </a:lnTo>
                  <a:lnTo>
                    <a:pt x="221" y="554"/>
                  </a:lnTo>
                  <a:lnTo>
                    <a:pt x="250" y="552"/>
                  </a:lnTo>
                  <a:lnTo>
                    <a:pt x="278" y="549"/>
                  </a:lnTo>
                  <a:lnTo>
                    <a:pt x="307" y="547"/>
                  </a:lnTo>
                  <a:lnTo>
                    <a:pt x="336" y="545"/>
                  </a:lnTo>
                  <a:lnTo>
                    <a:pt x="348" y="542"/>
                  </a:lnTo>
                  <a:lnTo>
                    <a:pt x="359" y="540"/>
                  </a:lnTo>
                  <a:lnTo>
                    <a:pt x="371" y="538"/>
                  </a:lnTo>
                  <a:lnTo>
                    <a:pt x="383" y="535"/>
                  </a:lnTo>
                  <a:lnTo>
                    <a:pt x="393" y="533"/>
                  </a:lnTo>
                  <a:lnTo>
                    <a:pt x="405" y="530"/>
                  </a:lnTo>
                  <a:lnTo>
                    <a:pt x="414" y="528"/>
                  </a:lnTo>
                  <a:lnTo>
                    <a:pt x="426" y="526"/>
                  </a:lnTo>
                  <a:lnTo>
                    <a:pt x="459" y="516"/>
                  </a:lnTo>
                  <a:lnTo>
                    <a:pt x="495" y="509"/>
                  </a:lnTo>
                  <a:lnTo>
                    <a:pt x="531" y="502"/>
                  </a:lnTo>
                  <a:lnTo>
                    <a:pt x="567" y="495"/>
                  </a:lnTo>
                  <a:lnTo>
                    <a:pt x="602" y="490"/>
                  </a:lnTo>
                  <a:lnTo>
                    <a:pt x="638" y="485"/>
                  </a:lnTo>
                  <a:lnTo>
                    <a:pt x="674" y="480"/>
                  </a:lnTo>
                  <a:lnTo>
                    <a:pt x="709" y="476"/>
                  </a:lnTo>
                  <a:lnTo>
                    <a:pt x="745" y="471"/>
                  </a:lnTo>
                  <a:lnTo>
                    <a:pt x="778" y="466"/>
                  </a:lnTo>
                  <a:lnTo>
                    <a:pt x="814" y="459"/>
                  </a:lnTo>
                  <a:lnTo>
                    <a:pt x="845" y="449"/>
                  </a:lnTo>
                  <a:lnTo>
                    <a:pt x="878" y="438"/>
                  </a:lnTo>
                  <a:lnTo>
                    <a:pt x="909" y="426"/>
                  </a:lnTo>
                  <a:lnTo>
                    <a:pt x="940" y="411"/>
                  </a:lnTo>
                  <a:lnTo>
                    <a:pt x="969" y="392"/>
                  </a:lnTo>
                  <a:lnTo>
                    <a:pt x="990" y="364"/>
                  </a:lnTo>
                  <a:lnTo>
                    <a:pt x="1005" y="328"/>
                  </a:lnTo>
                  <a:lnTo>
                    <a:pt x="1007" y="292"/>
                  </a:lnTo>
                  <a:lnTo>
                    <a:pt x="1002" y="257"/>
                  </a:lnTo>
                  <a:lnTo>
                    <a:pt x="997" y="247"/>
                  </a:lnTo>
                  <a:lnTo>
                    <a:pt x="993" y="238"/>
                  </a:lnTo>
                  <a:lnTo>
                    <a:pt x="990" y="228"/>
                  </a:lnTo>
                  <a:lnTo>
                    <a:pt x="988" y="219"/>
                  </a:lnTo>
                  <a:lnTo>
                    <a:pt x="969" y="190"/>
                  </a:lnTo>
                  <a:lnTo>
                    <a:pt x="952" y="159"/>
                  </a:lnTo>
                  <a:lnTo>
                    <a:pt x="940" y="126"/>
                  </a:lnTo>
                  <a:lnTo>
                    <a:pt x="928" y="90"/>
                  </a:lnTo>
                  <a:lnTo>
                    <a:pt x="928" y="81"/>
                  </a:lnTo>
                  <a:lnTo>
                    <a:pt x="926" y="73"/>
                  </a:lnTo>
                  <a:lnTo>
                    <a:pt x="921" y="66"/>
                  </a:lnTo>
                  <a:lnTo>
                    <a:pt x="921" y="59"/>
                  </a:lnTo>
                  <a:lnTo>
                    <a:pt x="888" y="50"/>
                  </a:lnTo>
                  <a:lnTo>
                    <a:pt x="852" y="45"/>
                  </a:lnTo>
                  <a:lnTo>
                    <a:pt x="816" y="45"/>
                  </a:lnTo>
                  <a:lnTo>
                    <a:pt x="778" y="42"/>
                  </a:lnTo>
                  <a:lnTo>
                    <a:pt x="743" y="40"/>
                  </a:lnTo>
                  <a:lnTo>
                    <a:pt x="707" y="35"/>
                  </a:lnTo>
                  <a:lnTo>
                    <a:pt x="674" y="23"/>
                  </a:lnTo>
                  <a:lnTo>
                    <a:pt x="643" y="4"/>
                  </a:lnTo>
                  <a:lnTo>
                    <a:pt x="636" y="4"/>
                  </a:lnTo>
                  <a:lnTo>
                    <a:pt x="631" y="4"/>
                  </a:lnTo>
                  <a:lnTo>
                    <a:pt x="626" y="2"/>
                  </a:lnTo>
                  <a:lnTo>
                    <a:pt x="624" y="0"/>
                  </a:lnTo>
                  <a:lnTo>
                    <a:pt x="619" y="2"/>
                  </a:lnTo>
                  <a:lnTo>
                    <a:pt x="614" y="4"/>
                  </a:lnTo>
                  <a:lnTo>
                    <a:pt x="609" y="9"/>
                  </a:lnTo>
                  <a:lnTo>
                    <a:pt x="607" y="14"/>
                  </a:lnTo>
                  <a:lnTo>
                    <a:pt x="602" y="26"/>
                  </a:lnTo>
                  <a:lnTo>
                    <a:pt x="602" y="28"/>
                  </a:lnTo>
                  <a:lnTo>
                    <a:pt x="605" y="28"/>
                  </a:lnTo>
                  <a:lnTo>
                    <a:pt x="605" y="31"/>
                  </a:lnTo>
                  <a:lnTo>
                    <a:pt x="607" y="33"/>
                  </a:lnTo>
                  <a:lnTo>
                    <a:pt x="633" y="59"/>
                  </a:lnTo>
                  <a:lnTo>
                    <a:pt x="652" y="66"/>
                  </a:lnTo>
                  <a:lnTo>
                    <a:pt x="669" y="71"/>
                  </a:lnTo>
                  <a:lnTo>
                    <a:pt x="688" y="78"/>
                  </a:lnTo>
                  <a:lnTo>
                    <a:pt x="707" y="83"/>
                  </a:lnTo>
                  <a:lnTo>
                    <a:pt x="726" y="88"/>
                  </a:lnTo>
                  <a:lnTo>
                    <a:pt x="745" y="92"/>
                  </a:lnTo>
                  <a:lnTo>
                    <a:pt x="764" y="97"/>
                  </a:lnTo>
                  <a:lnTo>
                    <a:pt x="783" y="102"/>
                  </a:lnTo>
                  <a:lnTo>
                    <a:pt x="797" y="104"/>
                  </a:lnTo>
                  <a:lnTo>
                    <a:pt x="809" y="104"/>
                  </a:lnTo>
                  <a:lnTo>
                    <a:pt x="824" y="104"/>
                  </a:lnTo>
                  <a:lnTo>
                    <a:pt x="836" y="104"/>
                  </a:lnTo>
                  <a:lnTo>
                    <a:pt x="847" y="107"/>
                  </a:lnTo>
                  <a:lnTo>
                    <a:pt x="859" y="107"/>
                  </a:lnTo>
                  <a:lnTo>
                    <a:pt x="874" y="107"/>
                  </a:lnTo>
                  <a:lnTo>
                    <a:pt x="886" y="109"/>
                  </a:lnTo>
                  <a:lnTo>
                    <a:pt x="900" y="126"/>
                  </a:lnTo>
                  <a:lnTo>
                    <a:pt x="912" y="147"/>
                  </a:lnTo>
                  <a:lnTo>
                    <a:pt x="924" y="169"/>
                  </a:lnTo>
                  <a:lnTo>
                    <a:pt x="933" y="192"/>
                  </a:lnTo>
                  <a:lnTo>
                    <a:pt x="940" y="219"/>
                  </a:lnTo>
                  <a:lnTo>
                    <a:pt x="947" y="242"/>
                  </a:lnTo>
                  <a:lnTo>
                    <a:pt x="952" y="266"/>
                  </a:lnTo>
                  <a:lnTo>
                    <a:pt x="959" y="290"/>
                  </a:lnTo>
                  <a:lnTo>
                    <a:pt x="959" y="297"/>
                  </a:lnTo>
                  <a:lnTo>
                    <a:pt x="959" y="304"/>
                  </a:lnTo>
                  <a:lnTo>
                    <a:pt x="959" y="311"/>
                  </a:lnTo>
                  <a:lnTo>
                    <a:pt x="959" y="319"/>
                  </a:lnTo>
                  <a:lnTo>
                    <a:pt x="957" y="323"/>
                  </a:lnTo>
                  <a:lnTo>
                    <a:pt x="955" y="328"/>
                  </a:lnTo>
                  <a:lnTo>
                    <a:pt x="950" y="330"/>
                  </a:lnTo>
                  <a:lnTo>
                    <a:pt x="947" y="338"/>
                  </a:lnTo>
                  <a:lnTo>
                    <a:pt x="936" y="354"/>
                  </a:lnTo>
                  <a:lnTo>
                    <a:pt x="921" y="366"/>
                  </a:lnTo>
                  <a:lnTo>
                    <a:pt x="905" y="380"/>
                  </a:lnTo>
                  <a:lnTo>
                    <a:pt x="888" y="392"/>
                  </a:lnTo>
                  <a:lnTo>
                    <a:pt x="871" y="402"/>
                  </a:lnTo>
                  <a:lnTo>
                    <a:pt x="850" y="409"/>
                  </a:lnTo>
                  <a:lnTo>
                    <a:pt x="828" y="414"/>
                  </a:lnTo>
                  <a:lnTo>
                    <a:pt x="805" y="419"/>
                  </a:lnTo>
                  <a:lnTo>
                    <a:pt x="802" y="421"/>
                  </a:lnTo>
                  <a:lnTo>
                    <a:pt x="797" y="423"/>
                  </a:lnTo>
                  <a:lnTo>
                    <a:pt x="795" y="423"/>
                  </a:lnTo>
                  <a:lnTo>
                    <a:pt x="790" y="423"/>
                  </a:lnTo>
                  <a:lnTo>
                    <a:pt x="750" y="423"/>
                  </a:lnTo>
                  <a:lnTo>
                    <a:pt x="712" y="426"/>
                  </a:lnTo>
                  <a:lnTo>
                    <a:pt x="671" y="430"/>
                  </a:lnTo>
                  <a:lnTo>
                    <a:pt x="631" y="438"/>
                  </a:lnTo>
                  <a:lnTo>
                    <a:pt x="590" y="442"/>
                  </a:lnTo>
                  <a:lnTo>
                    <a:pt x="552" y="449"/>
                  </a:lnTo>
                  <a:lnTo>
                    <a:pt x="512" y="457"/>
                  </a:lnTo>
                  <a:lnTo>
                    <a:pt x="471" y="464"/>
                  </a:lnTo>
                  <a:lnTo>
                    <a:pt x="431" y="471"/>
                  </a:lnTo>
                  <a:lnTo>
                    <a:pt x="390" y="476"/>
                  </a:lnTo>
                  <a:lnTo>
                    <a:pt x="352" y="478"/>
                  </a:lnTo>
                  <a:lnTo>
                    <a:pt x="312" y="480"/>
                  </a:lnTo>
                  <a:lnTo>
                    <a:pt x="271" y="478"/>
                  </a:lnTo>
                  <a:lnTo>
                    <a:pt x="231" y="473"/>
                  </a:lnTo>
                  <a:lnTo>
                    <a:pt x="193" y="466"/>
                  </a:lnTo>
                  <a:lnTo>
                    <a:pt x="152" y="454"/>
                  </a:lnTo>
                  <a:lnTo>
                    <a:pt x="136" y="447"/>
                  </a:lnTo>
                  <a:lnTo>
                    <a:pt x="119" y="438"/>
                  </a:lnTo>
                  <a:lnTo>
                    <a:pt x="105" y="426"/>
                  </a:lnTo>
                  <a:lnTo>
                    <a:pt x="95" y="411"/>
                  </a:lnTo>
                  <a:lnTo>
                    <a:pt x="93" y="397"/>
                  </a:lnTo>
                  <a:lnTo>
                    <a:pt x="93" y="383"/>
                  </a:lnTo>
                  <a:lnTo>
                    <a:pt x="95" y="371"/>
                  </a:lnTo>
                  <a:lnTo>
                    <a:pt x="98" y="357"/>
                  </a:lnTo>
                  <a:lnTo>
                    <a:pt x="93" y="345"/>
                  </a:lnTo>
                  <a:lnTo>
                    <a:pt x="81" y="345"/>
                  </a:lnTo>
                  <a:lnTo>
                    <a:pt x="71" y="350"/>
                  </a:lnTo>
                  <a:lnTo>
                    <a:pt x="62" y="354"/>
                  </a:lnTo>
                  <a:lnTo>
                    <a:pt x="52" y="359"/>
                  </a:lnTo>
                  <a:lnTo>
                    <a:pt x="45" y="366"/>
                  </a:lnTo>
                  <a:lnTo>
                    <a:pt x="36" y="376"/>
                  </a:lnTo>
                  <a:lnTo>
                    <a:pt x="29" y="383"/>
                  </a:lnTo>
                  <a:lnTo>
                    <a:pt x="19" y="392"/>
                  </a:lnTo>
                  <a:lnTo>
                    <a:pt x="12" y="404"/>
                  </a:lnTo>
                  <a:lnTo>
                    <a:pt x="9" y="416"/>
                  </a:lnTo>
                  <a:lnTo>
                    <a:pt x="5" y="426"/>
                  </a:lnTo>
                  <a:lnTo>
                    <a:pt x="0" y="4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3" name="Freeform 11"/>
            <p:cNvSpPr>
              <a:spLocks/>
            </p:cNvSpPr>
            <p:nvPr/>
          </p:nvSpPr>
          <p:spPr bwMode="auto">
            <a:xfrm>
              <a:off x="1963" y="1214"/>
              <a:ext cx="664" cy="888"/>
            </a:xfrm>
            <a:custGeom>
              <a:avLst/>
              <a:gdLst>
                <a:gd name="T0" fmla="*/ 2 w 664"/>
                <a:gd name="T1" fmla="*/ 831 h 888"/>
                <a:gd name="T2" fmla="*/ 29 w 664"/>
                <a:gd name="T3" fmla="*/ 838 h 888"/>
                <a:gd name="T4" fmla="*/ 98 w 664"/>
                <a:gd name="T5" fmla="*/ 831 h 888"/>
                <a:gd name="T6" fmla="*/ 167 w 664"/>
                <a:gd name="T7" fmla="*/ 831 h 888"/>
                <a:gd name="T8" fmla="*/ 207 w 664"/>
                <a:gd name="T9" fmla="*/ 836 h 888"/>
                <a:gd name="T10" fmla="*/ 238 w 664"/>
                <a:gd name="T11" fmla="*/ 843 h 888"/>
                <a:gd name="T12" fmla="*/ 269 w 664"/>
                <a:gd name="T13" fmla="*/ 848 h 888"/>
                <a:gd name="T14" fmla="*/ 298 w 664"/>
                <a:gd name="T15" fmla="*/ 859 h 888"/>
                <a:gd name="T16" fmla="*/ 367 w 664"/>
                <a:gd name="T17" fmla="*/ 886 h 888"/>
                <a:gd name="T18" fmla="*/ 433 w 664"/>
                <a:gd name="T19" fmla="*/ 817 h 888"/>
                <a:gd name="T20" fmla="*/ 486 w 664"/>
                <a:gd name="T21" fmla="*/ 755 h 888"/>
                <a:gd name="T22" fmla="*/ 550 w 664"/>
                <a:gd name="T23" fmla="*/ 712 h 888"/>
                <a:gd name="T24" fmla="*/ 655 w 664"/>
                <a:gd name="T25" fmla="*/ 526 h 888"/>
                <a:gd name="T26" fmla="*/ 662 w 664"/>
                <a:gd name="T27" fmla="*/ 464 h 888"/>
                <a:gd name="T28" fmla="*/ 648 w 664"/>
                <a:gd name="T29" fmla="*/ 464 h 888"/>
                <a:gd name="T30" fmla="*/ 612 w 664"/>
                <a:gd name="T31" fmla="*/ 531 h 888"/>
                <a:gd name="T32" fmla="*/ 564 w 664"/>
                <a:gd name="T33" fmla="*/ 602 h 888"/>
                <a:gd name="T34" fmla="*/ 517 w 664"/>
                <a:gd name="T35" fmla="*/ 667 h 888"/>
                <a:gd name="T36" fmla="*/ 495 w 664"/>
                <a:gd name="T37" fmla="*/ 695 h 888"/>
                <a:gd name="T38" fmla="*/ 450 w 664"/>
                <a:gd name="T39" fmla="*/ 738 h 888"/>
                <a:gd name="T40" fmla="*/ 417 w 664"/>
                <a:gd name="T41" fmla="*/ 781 h 888"/>
                <a:gd name="T42" fmla="*/ 410 w 664"/>
                <a:gd name="T43" fmla="*/ 786 h 888"/>
                <a:gd name="T44" fmla="*/ 381 w 664"/>
                <a:gd name="T45" fmla="*/ 819 h 888"/>
                <a:gd name="T46" fmla="*/ 331 w 664"/>
                <a:gd name="T47" fmla="*/ 826 h 888"/>
                <a:gd name="T48" fmla="*/ 279 w 664"/>
                <a:gd name="T49" fmla="*/ 817 h 888"/>
                <a:gd name="T50" fmla="*/ 229 w 664"/>
                <a:gd name="T51" fmla="*/ 809 h 888"/>
                <a:gd name="T52" fmla="*/ 155 w 664"/>
                <a:gd name="T53" fmla="*/ 805 h 888"/>
                <a:gd name="T54" fmla="*/ 83 w 664"/>
                <a:gd name="T55" fmla="*/ 807 h 888"/>
                <a:gd name="T56" fmla="*/ 36 w 664"/>
                <a:gd name="T57" fmla="*/ 800 h 888"/>
                <a:gd name="T58" fmla="*/ 62 w 664"/>
                <a:gd name="T59" fmla="*/ 759 h 888"/>
                <a:gd name="T60" fmla="*/ 69 w 664"/>
                <a:gd name="T61" fmla="*/ 757 h 888"/>
                <a:gd name="T62" fmla="*/ 105 w 664"/>
                <a:gd name="T63" fmla="*/ 686 h 888"/>
                <a:gd name="T64" fmla="*/ 157 w 664"/>
                <a:gd name="T65" fmla="*/ 564 h 888"/>
                <a:gd name="T66" fmla="*/ 210 w 664"/>
                <a:gd name="T67" fmla="*/ 438 h 888"/>
                <a:gd name="T68" fmla="*/ 241 w 664"/>
                <a:gd name="T69" fmla="*/ 329 h 888"/>
                <a:gd name="T70" fmla="*/ 250 w 664"/>
                <a:gd name="T71" fmla="*/ 271 h 888"/>
                <a:gd name="T72" fmla="*/ 267 w 664"/>
                <a:gd name="T73" fmla="*/ 171 h 888"/>
                <a:gd name="T74" fmla="*/ 267 w 664"/>
                <a:gd name="T75" fmla="*/ 107 h 888"/>
                <a:gd name="T76" fmla="*/ 267 w 664"/>
                <a:gd name="T77" fmla="*/ 60 h 888"/>
                <a:gd name="T78" fmla="*/ 269 w 664"/>
                <a:gd name="T79" fmla="*/ 5 h 888"/>
                <a:gd name="T80" fmla="*/ 262 w 664"/>
                <a:gd name="T81" fmla="*/ 0 h 888"/>
                <a:gd name="T82" fmla="*/ 207 w 664"/>
                <a:gd name="T83" fmla="*/ 110 h 888"/>
                <a:gd name="T84" fmla="*/ 174 w 664"/>
                <a:gd name="T85" fmla="*/ 395 h 888"/>
                <a:gd name="T86" fmla="*/ 155 w 664"/>
                <a:gd name="T87" fmla="*/ 469 h 888"/>
                <a:gd name="T88" fmla="*/ 122 w 664"/>
                <a:gd name="T89" fmla="*/ 576 h 888"/>
                <a:gd name="T90" fmla="*/ 72 w 664"/>
                <a:gd name="T91" fmla="*/ 683 h 888"/>
                <a:gd name="T92" fmla="*/ 31 w 664"/>
                <a:gd name="T93" fmla="*/ 755 h 888"/>
                <a:gd name="T94" fmla="*/ 7 w 664"/>
                <a:gd name="T95" fmla="*/ 80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4" h="888">
                  <a:moveTo>
                    <a:pt x="0" y="826"/>
                  </a:moveTo>
                  <a:lnTo>
                    <a:pt x="0" y="829"/>
                  </a:lnTo>
                  <a:lnTo>
                    <a:pt x="2" y="831"/>
                  </a:lnTo>
                  <a:lnTo>
                    <a:pt x="5" y="833"/>
                  </a:lnTo>
                  <a:lnTo>
                    <a:pt x="7" y="838"/>
                  </a:lnTo>
                  <a:lnTo>
                    <a:pt x="29" y="838"/>
                  </a:lnTo>
                  <a:lnTo>
                    <a:pt x="52" y="838"/>
                  </a:lnTo>
                  <a:lnTo>
                    <a:pt x="76" y="833"/>
                  </a:lnTo>
                  <a:lnTo>
                    <a:pt x="98" y="831"/>
                  </a:lnTo>
                  <a:lnTo>
                    <a:pt x="122" y="829"/>
                  </a:lnTo>
                  <a:lnTo>
                    <a:pt x="145" y="829"/>
                  </a:lnTo>
                  <a:lnTo>
                    <a:pt x="167" y="831"/>
                  </a:lnTo>
                  <a:lnTo>
                    <a:pt x="188" y="836"/>
                  </a:lnTo>
                  <a:lnTo>
                    <a:pt x="198" y="836"/>
                  </a:lnTo>
                  <a:lnTo>
                    <a:pt x="207" y="836"/>
                  </a:lnTo>
                  <a:lnTo>
                    <a:pt x="217" y="838"/>
                  </a:lnTo>
                  <a:lnTo>
                    <a:pt x="229" y="840"/>
                  </a:lnTo>
                  <a:lnTo>
                    <a:pt x="238" y="843"/>
                  </a:lnTo>
                  <a:lnTo>
                    <a:pt x="248" y="843"/>
                  </a:lnTo>
                  <a:lnTo>
                    <a:pt x="260" y="845"/>
                  </a:lnTo>
                  <a:lnTo>
                    <a:pt x="269" y="848"/>
                  </a:lnTo>
                  <a:lnTo>
                    <a:pt x="279" y="852"/>
                  </a:lnTo>
                  <a:lnTo>
                    <a:pt x="288" y="857"/>
                  </a:lnTo>
                  <a:lnTo>
                    <a:pt x="298" y="859"/>
                  </a:lnTo>
                  <a:lnTo>
                    <a:pt x="307" y="864"/>
                  </a:lnTo>
                  <a:lnTo>
                    <a:pt x="338" y="888"/>
                  </a:lnTo>
                  <a:lnTo>
                    <a:pt x="367" y="886"/>
                  </a:lnTo>
                  <a:lnTo>
                    <a:pt x="402" y="857"/>
                  </a:lnTo>
                  <a:lnTo>
                    <a:pt x="419" y="836"/>
                  </a:lnTo>
                  <a:lnTo>
                    <a:pt x="433" y="817"/>
                  </a:lnTo>
                  <a:lnTo>
                    <a:pt x="450" y="795"/>
                  </a:lnTo>
                  <a:lnTo>
                    <a:pt x="467" y="774"/>
                  </a:lnTo>
                  <a:lnTo>
                    <a:pt x="486" y="755"/>
                  </a:lnTo>
                  <a:lnTo>
                    <a:pt x="505" y="738"/>
                  </a:lnTo>
                  <a:lnTo>
                    <a:pt x="526" y="724"/>
                  </a:lnTo>
                  <a:lnTo>
                    <a:pt x="550" y="712"/>
                  </a:lnTo>
                  <a:lnTo>
                    <a:pt x="636" y="586"/>
                  </a:lnTo>
                  <a:lnTo>
                    <a:pt x="643" y="557"/>
                  </a:lnTo>
                  <a:lnTo>
                    <a:pt x="655" y="526"/>
                  </a:lnTo>
                  <a:lnTo>
                    <a:pt x="664" y="498"/>
                  </a:lnTo>
                  <a:lnTo>
                    <a:pt x="664" y="467"/>
                  </a:lnTo>
                  <a:lnTo>
                    <a:pt x="662" y="464"/>
                  </a:lnTo>
                  <a:lnTo>
                    <a:pt x="657" y="462"/>
                  </a:lnTo>
                  <a:lnTo>
                    <a:pt x="652" y="462"/>
                  </a:lnTo>
                  <a:lnTo>
                    <a:pt x="648" y="464"/>
                  </a:lnTo>
                  <a:lnTo>
                    <a:pt x="633" y="481"/>
                  </a:lnTo>
                  <a:lnTo>
                    <a:pt x="624" y="507"/>
                  </a:lnTo>
                  <a:lnTo>
                    <a:pt x="612" y="531"/>
                  </a:lnTo>
                  <a:lnTo>
                    <a:pt x="595" y="555"/>
                  </a:lnTo>
                  <a:lnTo>
                    <a:pt x="583" y="581"/>
                  </a:lnTo>
                  <a:lnTo>
                    <a:pt x="564" y="602"/>
                  </a:lnTo>
                  <a:lnTo>
                    <a:pt x="548" y="624"/>
                  </a:lnTo>
                  <a:lnTo>
                    <a:pt x="533" y="645"/>
                  </a:lnTo>
                  <a:lnTo>
                    <a:pt x="517" y="667"/>
                  </a:lnTo>
                  <a:lnTo>
                    <a:pt x="510" y="676"/>
                  </a:lnTo>
                  <a:lnTo>
                    <a:pt x="502" y="686"/>
                  </a:lnTo>
                  <a:lnTo>
                    <a:pt x="495" y="695"/>
                  </a:lnTo>
                  <a:lnTo>
                    <a:pt x="488" y="705"/>
                  </a:lnTo>
                  <a:lnTo>
                    <a:pt x="469" y="721"/>
                  </a:lnTo>
                  <a:lnTo>
                    <a:pt x="450" y="738"/>
                  </a:lnTo>
                  <a:lnTo>
                    <a:pt x="433" y="757"/>
                  </a:lnTo>
                  <a:lnTo>
                    <a:pt x="419" y="779"/>
                  </a:lnTo>
                  <a:lnTo>
                    <a:pt x="417" y="781"/>
                  </a:lnTo>
                  <a:lnTo>
                    <a:pt x="414" y="781"/>
                  </a:lnTo>
                  <a:lnTo>
                    <a:pt x="412" y="783"/>
                  </a:lnTo>
                  <a:lnTo>
                    <a:pt x="410" y="786"/>
                  </a:lnTo>
                  <a:lnTo>
                    <a:pt x="402" y="798"/>
                  </a:lnTo>
                  <a:lnTo>
                    <a:pt x="393" y="809"/>
                  </a:lnTo>
                  <a:lnTo>
                    <a:pt x="381" y="819"/>
                  </a:lnTo>
                  <a:lnTo>
                    <a:pt x="367" y="829"/>
                  </a:lnTo>
                  <a:lnTo>
                    <a:pt x="348" y="829"/>
                  </a:lnTo>
                  <a:lnTo>
                    <a:pt x="331" y="826"/>
                  </a:lnTo>
                  <a:lnTo>
                    <a:pt x="312" y="821"/>
                  </a:lnTo>
                  <a:lnTo>
                    <a:pt x="295" y="819"/>
                  </a:lnTo>
                  <a:lnTo>
                    <a:pt x="279" y="817"/>
                  </a:lnTo>
                  <a:lnTo>
                    <a:pt x="262" y="812"/>
                  </a:lnTo>
                  <a:lnTo>
                    <a:pt x="245" y="809"/>
                  </a:lnTo>
                  <a:lnTo>
                    <a:pt x="229" y="809"/>
                  </a:lnTo>
                  <a:lnTo>
                    <a:pt x="205" y="807"/>
                  </a:lnTo>
                  <a:lnTo>
                    <a:pt x="179" y="805"/>
                  </a:lnTo>
                  <a:lnTo>
                    <a:pt x="155" y="805"/>
                  </a:lnTo>
                  <a:lnTo>
                    <a:pt x="131" y="802"/>
                  </a:lnTo>
                  <a:lnTo>
                    <a:pt x="107" y="805"/>
                  </a:lnTo>
                  <a:lnTo>
                    <a:pt x="83" y="807"/>
                  </a:lnTo>
                  <a:lnTo>
                    <a:pt x="60" y="809"/>
                  </a:lnTo>
                  <a:lnTo>
                    <a:pt x="36" y="817"/>
                  </a:lnTo>
                  <a:lnTo>
                    <a:pt x="36" y="800"/>
                  </a:lnTo>
                  <a:lnTo>
                    <a:pt x="43" y="786"/>
                  </a:lnTo>
                  <a:lnTo>
                    <a:pt x="52" y="771"/>
                  </a:lnTo>
                  <a:lnTo>
                    <a:pt x="62" y="759"/>
                  </a:lnTo>
                  <a:lnTo>
                    <a:pt x="67" y="757"/>
                  </a:lnTo>
                  <a:lnTo>
                    <a:pt x="69" y="757"/>
                  </a:lnTo>
                  <a:lnTo>
                    <a:pt x="69" y="757"/>
                  </a:lnTo>
                  <a:lnTo>
                    <a:pt x="72" y="755"/>
                  </a:lnTo>
                  <a:lnTo>
                    <a:pt x="88" y="712"/>
                  </a:lnTo>
                  <a:lnTo>
                    <a:pt x="105" y="686"/>
                  </a:lnTo>
                  <a:lnTo>
                    <a:pt x="122" y="645"/>
                  </a:lnTo>
                  <a:lnTo>
                    <a:pt x="141" y="605"/>
                  </a:lnTo>
                  <a:lnTo>
                    <a:pt x="157" y="564"/>
                  </a:lnTo>
                  <a:lnTo>
                    <a:pt x="176" y="524"/>
                  </a:lnTo>
                  <a:lnTo>
                    <a:pt x="193" y="481"/>
                  </a:lnTo>
                  <a:lnTo>
                    <a:pt x="210" y="438"/>
                  </a:lnTo>
                  <a:lnTo>
                    <a:pt x="224" y="395"/>
                  </a:lnTo>
                  <a:lnTo>
                    <a:pt x="236" y="350"/>
                  </a:lnTo>
                  <a:lnTo>
                    <a:pt x="241" y="329"/>
                  </a:lnTo>
                  <a:lnTo>
                    <a:pt x="243" y="310"/>
                  </a:lnTo>
                  <a:lnTo>
                    <a:pt x="245" y="291"/>
                  </a:lnTo>
                  <a:lnTo>
                    <a:pt x="250" y="271"/>
                  </a:lnTo>
                  <a:lnTo>
                    <a:pt x="255" y="238"/>
                  </a:lnTo>
                  <a:lnTo>
                    <a:pt x="262" y="205"/>
                  </a:lnTo>
                  <a:lnTo>
                    <a:pt x="267" y="171"/>
                  </a:lnTo>
                  <a:lnTo>
                    <a:pt x="267" y="138"/>
                  </a:lnTo>
                  <a:lnTo>
                    <a:pt x="267" y="121"/>
                  </a:lnTo>
                  <a:lnTo>
                    <a:pt x="267" y="107"/>
                  </a:lnTo>
                  <a:lnTo>
                    <a:pt x="267" y="93"/>
                  </a:lnTo>
                  <a:lnTo>
                    <a:pt x="267" y="79"/>
                  </a:lnTo>
                  <a:lnTo>
                    <a:pt x="267" y="60"/>
                  </a:lnTo>
                  <a:lnTo>
                    <a:pt x="269" y="41"/>
                  </a:lnTo>
                  <a:lnTo>
                    <a:pt x="269" y="24"/>
                  </a:lnTo>
                  <a:lnTo>
                    <a:pt x="269" y="5"/>
                  </a:lnTo>
                  <a:lnTo>
                    <a:pt x="269" y="2"/>
                  </a:lnTo>
                  <a:lnTo>
                    <a:pt x="264" y="2"/>
                  </a:lnTo>
                  <a:lnTo>
                    <a:pt x="262" y="0"/>
                  </a:lnTo>
                  <a:lnTo>
                    <a:pt x="257" y="0"/>
                  </a:lnTo>
                  <a:lnTo>
                    <a:pt x="212" y="19"/>
                  </a:lnTo>
                  <a:lnTo>
                    <a:pt x="207" y="110"/>
                  </a:lnTo>
                  <a:lnTo>
                    <a:pt x="210" y="205"/>
                  </a:lnTo>
                  <a:lnTo>
                    <a:pt x="202" y="300"/>
                  </a:lnTo>
                  <a:lnTo>
                    <a:pt x="174" y="395"/>
                  </a:lnTo>
                  <a:lnTo>
                    <a:pt x="171" y="419"/>
                  </a:lnTo>
                  <a:lnTo>
                    <a:pt x="164" y="445"/>
                  </a:lnTo>
                  <a:lnTo>
                    <a:pt x="155" y="469"/>
                  </a:lnTo>
                  <a:lnTo>
                    <a:pt x="150" y="490"/>
                  </a:lnTo>
                  <a:lnTo>
                    <a:pt x="136" y="533"/>
                  </a:lnTo>
                  <a:lnTo>
                    <a:pt x="122" y="576"/>
                  </a:lnTo>
                  <a:lnTo>
                    <a:pt x="105" y="617"/>
                  </a:lnTo>
                  <a:lnTo>
                    <a:pt x="86" y="657"/>
                  </a:lnTo>
                  <a:lnTo>
                    <a:pt x="72" y="683"/>
                  </a:lnTo>
                  <a:lnTo>
                    <a:pt x="57" y="707"/>
                  </a:lnTo>
                  <a:lnTo>
                    <a:pt x="43" y="731"/>
                  </a:lnTo>
                  <a:lnTo>
                    <a:pt x="31" y="755"/>
                  </a:lnTo>
                  <a:lnTo>
                    <a:pt x="22" y="771"/>
                  </a:lnTo>
                  <a:lnTo>
                    <a:pt x="14" y="788"/>
                  </a:lnTo>
                  <a:lnTo>
                    <a:pt x="7" y="807"/>
                  </a:lnTo>
                  <a:lnTo>
                    <a:pt x="0" y="826"/>
                  </a:lnTo>
                  <a:lnTo>
                    <a:pt x="0" y="82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4" name="Freeform 12"/>
            <p:cNvSpPr>
              <a:spLocks/>
            </p:cNvSpPr>
            <p:nvPr/>
          </p:nvSpPr>
          <p:spPr bwMode="auto">
            <a:xfrm>
              <a:off x="2004" y="1043"/>
              <a:ext cx="183" cy="140"/>
            </a:xfrm>
            <a:custGeom>
              <a:avLst/>
              <a:gdLst>
                <a:gd name="T0" fmla="*/ 2 w 183"/>
                <a:gd name="T1" fmla="*/ 14 h 140"/>
                <a:gd name="T2" fmla="*/ 16 w 183"/>
                <a:gd name="T3" fmla="*/ 21 h 140"/>
                <a:gd name="T4" fmla="*/ 31 w 183"/>
                <a:gd name="T5" fmla="*/ 26 h 140"/>
                <a:gd name="T6" fmla="*/ 45 w 183"/>
                <a:gd name="T7" fmla="*/ 31 h 140"/>
                <a:gd name="T8" fmla="*/ 59 w 183"/>
                <a:gd name="T9" fmla="*/ 35 h 140"/>
                <a:gd name="T10" fmla="*/ 73 w 183"/>
                <a:gd name="T11" fmla="*/ 47 h 140"/>
                <a:gd name="T12" fmla="*/ 88 w 183"/>
                <a:gd name="T13" fmla="*/ 57 h 140"/>
                <a:gd name="T14" fmla="*/ 100 w 183"/>
                <a:gd name="T15" fmla="*/ 69 h 140"/>
                <a:gd name="T16" fmla="*/ 114 w 183"/>
                <a:gd name="T17" fmla="*/ 81 h 140"/>
                <a:gd name="T18" fmla="*/ 126 w 183"/>
                <a:gd name="T19" fmla="*/ 93 h 140"/>
                <a:gd name="T20" fmla="*/ 138 w 183"/>
                <a:gd name="T21" fmla="*/ 107 h 140"/>
                <a:gd name="T22" fmla="*/ 150 w 183"/>
                <a:gd name="T23" fmla="*/ 121 h 140"/>
                <a:gd name="T24" fmla="*/ 157 w 183"/>
                <a:gd name="T25" fmla="*/ 135 h 140"/>
                <a:gd name="T26" fmla="*/ 159 w 183"/>
                <a:gd name="T27" fmla="*/ 135 h 140"/>
                <a:gd name="T28" fmla="*/ 159 w 183"/>
                <a:gd name="T29" fmla="*/ 135 h 140"/>
                <a:gd name="T30" fmla="*/ 159 w 183"/>
                <a:gd name="T31" fmla="*/ 138 h 140"/>
                <a:gd name="T32" fmla="*/ 161 w 183"/>
                <a:gd name="T33" fmla="*/ 140 h 140"/>
                <a:gd name="T34" fmla="*/ 164 w 183"/>
                <a:gd name="T35" fmla="*/ 140 h 140"/>
                <a:gd name="T36" fmla="*/ 169 w 183"/>
                <a:gd name="T37" fmla="*/ 140 h 140"/>
                <a:gd name="T38" fmla="*/ 173 w 183"/>
                <a:gd name="T39" fmla="*/ 140 h 140"/>
                <a:gd name="T40" fmla="*/ 178 w 183"/>
                <a:gd name="T41" fmla="*/ 140 h 140"/>
                <a:gd name="T42" fmla="*/ 183 w 183"/>
                <a:gd name="T43" fmla="*/ 123 h 140"/>
                <a:gd name="T44" fmla="*/ 180 w 183"/>
                <a:gd name="T45" fmla="*/ 107 h 140"/>
                <a:gd name="T46" fmla="*/ 173 w 183"/>
                <a:gd name="T47" fmla="*/ 90 h 140"/>
                <a:gd name="T48" fmla="*/ 164 w 183"/>
                <a:gd name="T49" fmla="*/ 76 h 140"/>
                <a:gd name="T50" fmla="*/ 154 w 183"/>
                <a:gd name="T51" fmla="*/ 64 h 140"/>
                <a:gd name="T52" fmla="*/ 142 w 183"/>
                <a:gd name="T53" fmla="*/ 52 h 140"/>
                <a:gd name="T54" fmla="*/ 133 w 183"/>
                <a:gd name="T55" fmla="*/ 40 h 140"/>
                <a:gd name="T56" fmla="*/ 121 w 183"/>
                <a:gd name="T57" fmla="*/ 31 h 140"/>
                <a:gd name="T58" fmla="*/ 109 w 183"/>
                <a:gd name="T59" fmla="*/ 21 h 140"/>
                <a:gd name="T60" fmla="*/ 95 w 183"/>
                <a:gd name="T61" fmla="*/ 12 h 140"/>
                <a:gd name="T62" fmla="*/ 83 w 183"/>
                <a:gd name="T63" fmla="*/ 4 h 140"/>
                <a:gd name="T64" fmla="*/ 69 w 183"/>
                <a:gd name="T65" fmla="*/ 0 h 140"/>
                <a:gd name="T66" fmla="*/ 50 w 183"/>
                <a:gd name="T67" fmla="*/ 0 h 140"/>
                <a:gd name="T68" fmla="*/ 31 w 183"/>
                <a:gd name="T69" fmla="*/ 0 h 140"/>
                <a:gd name="T70" fmla="*/ 14 w 183"/>
                <a:gd name="T71" fmla="*/ 4 h 140"/>
                <a:gd name="T72" fmla="*/ 0 w 183"/>
                <a:gd name="T73" fmla="*/ 12 h 140"/>
                <a:gd name="T74" fmla="*/ 2 w 183"/>
                <a:gd name="T7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140">
                  <a:moveTo>
                    <a:pt x="2" y="14"/>
                  </a:moveTo>
                  <a:lnTo>
                    <a:pt x="16" y="21"/>
                  </a:lnTo>
                  <a:lnTo>
                    <a:pt x="31" y="26"/>
                  </a:lnTo>
                  <a:lnTo>
                    <a:pt x="45" y="31"/>
                  </a:lnTo>
                  <a:lnTo>
                    <a:pt x="59" y="35"/>
                  </a:lnTo>
                  <a:lnTo>
                    <a:pt x="73" y="47"/>
                  </a:lnTo>
                  <a:lnTo>
                    <a:pt x="88" y="57"/>
                  </a:lnTo>
                  <a:lnTo>
                    <a:pt x="100" y="69"/>
                  </a:lnTo>
                  <a:lnTo>
                    <a:pt x="114" y="81"/>
                  </a:lnTo>
                  <a:lnTo>
                    <a:pt x="126" y="93"/>
                  </a:lnTo>
                  <a:lnTo>
                    <a:pt x="138" y="107"/>
                  </a:lnTo>
                  <a:lnTo>
                    <a:pt x="150" y="121"/>
                  </a:lnTo>
                  <a:lnTo>
                    <a:pt x="157" y="135"/>
                  </a:lnTo>
                  <a:lnTo>
                    <a:pt x="159" y="135"/>
                  </a:lnTo>
                  <a:lnTo>
                    <a:pt x="159" y="135"/>
                  </a:lnTo>
                  <a:lnTo>
                    <a:pt x="159" y="138"/>
                  </a:lnTo>
                  <a:lnTo>
                    <a:pt x="161" y="140"/>
                  </a:lnTo>
                  <a:lnTo>
                    <a:pt x="164" y="140"/>
                  </a:lnTo>
                  <a:lnTo>
                    <a:pt x="169" y="140"/>
                  </a:lnTo>
                  <a:lnTo>
                    <a:pt x="173" y="140"/>
                  </a:lnTo>
                  <a:lnTo>
                    <a:pt x="178" y="140"/>
                  </a:lnTo>
                  <a:lnTo>
                    <a:pt x="183" y="123"/>
                  </a:lnTo>
                  <a:lnTo>
                    <a:pt x="180" y="107"/>
                  </a:lnTo>
                  <a:lnTo>
                    <a:pt x="173" y="90"/>
                  </a:lnTo>
                  <a:lnTo>
                    <a:pt x="164" y="76"/>
                  </a:lnTo>
                  <a:lnTo>
                    <a:pt x="154" y="64"/>
                  </a:lnTo>
                  <a:lnTo>
                    <a:pt x="142" y="52"/>
                  </a:lnTo>
                  <a:lnTo>
                    <a:pt x="133" y="40"/>
                  </a:lnTo>
                  <a:lnTo>
                    <a:pt x="121" y="31"/>
                  </a:lnTo>
                  <a:lnTo>
                    <a:pt x="109" y="21"/>
                  </a:lnTo>
                  <a:lnTo>
                    <a:pt x="95" y="12"/>
                  </a:lnTo>
                  <a:lnTo>
                    <a:pt x="83" y="4"/>
                  </a:lnTo>
                  <a:lnTo>
                    <a:pt x="69" y="0"/>
                  </a:lnTo>
                  <a:lnTo>
                    <a:pt x="50" y="0"/>
                  </a:lnTo>
                  <a:lnTo>
                    <a:pt x="31" y="0"/>
                  </a:lnTo>
                  <a:lnTo>
                    <a:pt x="14" y="4"/>
                  </a:lnTo>
                  <a:lnTo>
                    <a:pt x="0" y="12"/>
                  </a:lnTo>
                  <a:lnTo>
                    <a:pt x="2"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5" name="Freeform 13"/>
            <p:cNvSpPr>
              <a:spLocks/>
            </p:cNvSpPr>
            <p:nvPr/>
          </p:nvSpPr>
          <p:spPr bwMode="auto">
            <a:xfrm>
              <a:off x="2151" y="3849"/>
              <a:ext cx="226" cy="138"/>
            </a:xfrm>
            <a:custGeom>
              <a:avLst/>
              <a:gdLst>
                <a:gd name="T0" fmla="*/ 0 w 226"/>
                <a:gd name="T1" fmla="*/ 129 h 138"/>
                <a:gd name="T2" fmla="*/ 0 w 226"/>
                <a:gd name="T3" fmla="*/ 134 h 138"/>
                <a:gd name="T4" fmla="*/ 0 w 226"/>
                <a:gd name="T5" fmla="*/ 136 h 138"/>
                <a:gd name="T6" fmla="*/ 3 w 226"/>
                <a:gd name="T7" fmla="*/ 136 h 138"/>
                <a:gd name="T8" fmla="*/ 3 w 226"/>
                <a:gd name="T9" fmla="*/ 136 h 138"/>
                <a:gd name="T10" fmla="*/ 3 w 226"/>
                <a:gd name="T11" fmla="*/ 138 h 138"/>
                <a:gd name="T12" fmla="*/ 22 w 226"/>
                <a:gd name="T13" fmla="*/ 138 h 138"/>
                <a:gd name="T14" fmla="*/ 38 w 226"/>
                <a:gd name="T15" fmla="*/ 134 h 138"/>
                <a:gd name="T16" fmla="*/ 57 w 226"/>
                <a:gd name="T17" fmla="*/ 129 h 138"/>
                <a:gd name="T18" fmla="*/ 74 w 226"/>
                <a:gd name="T19" fmla="*/ 122 h 138"/>
                <a:gd name="T20" fmla="*/ 91 w 226"/>
                <a:gd name="T21" fmla="*/ 112 h 138"/>
                <a:gd name="T22" fmla="*/ 107 w 226"/>
                <a:gd name="T23" fmla="*/ 103 h 138"/>
                <a:gd name="T24" fmla="*/ 124 w 226"/>
                <a:gd name="T25" fmla="*/ 96 h 138"/>
                <a:gd name="T26" fmla="*/ 141 w 226"/>
                <a:gd name="T27" fmla="*/ 86 h 138"/>
                <a:gd name="T28" fmla="*/ 150 w 226"/>
                <a:gd name="T29" fmla="*/ 77 h 138"/>
                <a:gd name="T30" fmla="*/ 162 w 226"/>
                <a:gd name="T31" fmla="*/ 69 h 138"/>
                <a:gd name="T32" fmla="*/ 174 w 226"/>
                <a:gd name="T33" fmla="*/ 60 h 138"/>
                <a:gd name="T34" fmla="*/ 186 w 226"/>
                <a:gd name="T35" fmla="*/ 53 h 138"/>
                <a:gd name="T36" fmla="*/ 198 w 226"/>
                <a:gd name="T37" fmla="*/ 43 h 138"/>
                <a:gd name="T38" fmla="*/ 207 w 226"/>
                <a:gd name="T39" fmla="*/ 36 h 138"/>
                <a:gd name="T40" fmla="*/ 219 w 226"/>
                <a:gd name="T41" fmla="*/ 24 h 138"/>
                <a:gd name="T42" fmla="*/ 226 w 226"/>
                <a:gd name="T43" fmla="*/ 12 h 138"/>
                <a:gd name="T44" fmla="*/ 226 w 226"/>
                <a:gd name="T45" fmla="*/ 10 h 138"/>
                <a:gd name="T46" fmla="*/ 226 w 226"/>
                <a:gd name="T47" fmla="*/ 8 h 138"/>
                <a:gd name="T48" fmla="*/ 226 w 226"/>
                <a:gd name="T49" fmla="*/ 8 h 138"/>
                <a:gd name="T50" fmla="*/ 226 w 226"/>
                <a:gd name="T51" fmla="*/ 8 h 138"/>
                <a:gd name="T52" fmla="*/ 224 w 226"/>
                <a:gd name="T53" fmla="*/ 5 h 138"/>
                <a:gd name="T54" fmla="*/ 224 w 226"/>
                <a:gd name="T55" fmla="*/ 5 h 138"/>
                <a:gd name="T56" fmla="*/ 224 w 226"/>
                <a:gd name="T57" fmla="*/ 5 h 138"/>
                <a:gd name="T58" fmla="*/ 222 w 226"/>
                <a:gd name="T59" fmla="*/ 3 h 138"/>
                <a:gd name="T60" fmla="*/ 207 w 226"/>
                <a:gd name="T61" fmla="*/ 0 h 138"/>
                <a:gd name="T62" fmla="*/ 191 w 226"/>
                <a:gd name="T63" fmla="*/ 12 h 138"/>
                <a:gd name="T64" fmla="*/ 174 w 226"/>
                <a:gd name="T65" fmla="*/ 22 h 138"/>
                <a:gd name="T66" fmla="*/ 160 w 226"/>
                <a:gd name="T67" fmla="*/ 34 h 138"/>
                <a:gd name="T68" fmla="*/ 145 w 226"/>
                <a:gd name="T69" fmla="*/ 46 h 138"/>
                <a:gd name="T70" fmla="*/ 129 w 226"/>
                <a:gd name="T71" fmla="*/ 55 h 138"/>
                <a:gd name="T72" fmla="*/ 112 w 226"/>
                <a:gd name="T73" fmla="*/ 65 h 138"/>
                <a:gd name="T74" fmla="*/ 93 w 226"/>
                <a:gd name="T75" fmla="*/ 74 h 138"/>
                <a:gd name="T76" fmla="*/ 74 w 226"/>
                <a:gd name="T77" fmla="*/ 84 h 138"/>
                <a:gd name="T78" fmla="*/ 5 w 226"/>
                <a:gd name="T79" fmla="*/ 117 h 138"/>
                <a:gd name="T80" fmla="*/ 3 w 226"/>
                <a:gd name="T81" fmla="*/ 119 h 138"/>
                <a:gd name="T82" fmla="*/ 3 w 226"/>
                <a:gd name="T83" fmla="*/ 122 h 138"/>
                <a:gd name="T84" fmla="*/ 0 w 226"/>
                <a:gd name="T85" fmla="*/ 127 h 138"/>
                <a:gd name="T86" fmla="*/ 0 w 226"/>
                <a:gd name="T8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38">
                  <a:moveTo>
                    <a:pt x="0" y="129"/>
                  </a:moveTo>
                  <a:lnTo>
                    <a:pt x="0" y="134"/>
                  </a:lnTo>
                  <a:lnTo>
                    <a:pt x="0" y="136"/>
                  </a:lnTo>
                  <a:lnTo>
                    <a:pt x="3" y="136"/>
                  </a:lnTo>
                  <a:lnTo>
                    <a:pt x="3" y="136"/>
                  </a:lnTo>
                  <a:lnTo>
                    <a:pt x="3" y="138"/>
                  </a:lnTo>
                  <a:lnTo>
                    <a:pt x="22" y="138"/>
                  </a:lnTo>
                  <a:lnTo>
                    <a:pt x="38" y="134"/>
                  </a:lnTo>
                  <a:lnTo>
                    <a:pt x="57" y="129"/>
                  </a:lnTo>
                  <a:lnTo>
                    <a:pt x="74" y="122"/>
                  </a:lnTo>
                  <a:lnTo>
                    <a:pt x="91" y="112"/>
                  </a:lnTo>
                  <a:lnTo>
                    <a:pt x="107" y="103"/>
                  </a:lnTo>
                  <a:lnTo>
                    <a:pt x="124" y="96"/>
                  </a:lnTo>
                  <a:lnTo>
                    <a:pt x="141" y="86"/>
                  </a:lnTo>
                  <a:lnTo>
                    <a:pt x="150" y="77"/>
                  </a:lnTo>
                  <a:lnTo>
                    <a:pt x="162" y="69"/>
                  </a:lnTo>
                  <a:lnTo>
                    <a:pt x="174" y="60"/>
                  </a:lnTo>
                  <a:lnTo>
                    <a:pt x="186" y="53"/>
                  </a:lnTo>
                  <a:lnTo>
                    <a:pt x="198" y="43"/>
                  </a:lnTo>
                  <a:lnTo>
                    <a:pt x="207" y="36"/>
                  </a:lnTo>
                  <a:lnTo>
                    <a:pt x="219" y="24"/>
                  </a:lnTo>
                  <a:lnTo>
                    <a:pt x="226" y="12"/>
                  </a:lnTo>
                  <a:lnTo>
                    <a:pt x="226" y="10"/>
                  </a:lnTo>
                  <a:lnTo>
                    <a:pt x="226" y="8"/>
                  </a:lnTo>
                  <a:lnTo>
                    <a:pt x="226" y="8"/>
                  </a:lnTo>
                  <a:lnTo>
                    <a:pt x="226" y="8"/>
                  </a:lnTo>
                  <a:lnTo>
                    <a:pt x="224" y="5"/>
                  </a:lnTo>
                  <a:lnTo>
                    <a:pt x="224" y="5"/>
                  </a:lnTo>
                  <a:lnTo>
                    <a:pt x="224" y="5"/>
                  </a:lnTo>
                  <a:lnTo>
                    <a:pt x="222" y="3"/>
                  </a:lnTo>
                  <a:lnTo>
                    <a:pt x="207" y="0"/>
                  </a:lnTo>
                  <a:lnTo>
                    <a:pt x="191" y="12"/>
                  </a:lnTo>
                  <a:lnTo>
                    <a:pt x="174" y="22"/>
                  </a:lnTo>
                  <a:lnTo>
                    <a:pt x="160" y="34"/>
                  </a:lnTo>
                  <a:lnTo>
                    <a:pt x="145" y="46"/>
                  </a:lnTo>
                  <a:lnTo>
                    <a:pt x="129" y="55"/>
                  </a:lnTo>
                  <a:lnTo>
                    <a:pt x="112" y="65"/>
                  </a:lnTo>
                  <a:lnTo>
                    <a:pt x="93" y="74"/>
                  </a:lnTo>
                  <a:lnTo>
                    <a:pt x="74" y="84"/>
                  </a:lnTo>
                  <a:lnTo>
                    <a:pt x="5" y="117"/>
                  </a:lnTo>
                  <a:lnTo>
                    <a:pt x="3" y="119"/>
                  </a:lnTo>
                  <a:lnTo>
                    <a:pt x="3" y="122"/>
                  </a:lnTo>
                  <a:lnTo>
                    <a:pt x="0" y="127"/>
                  </a:lnTo>
                  <a:lnTo>
                    <a:pt x="0" y="12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6" name="Freeform 14"/>
            <p:cNvSpPr>
              <a:spLocks/>
            </p:cNvSpPr>
            <p:nvPr/>
          </p:nvSpPr>
          <p:spPr bwMode="auto">
            <a:xfrm>
              <a:off x="2218" y="636"/>
              <a:ext cx="128" cy="514"/>
            </a:xfrm>
            <a:custGeom>
              <a:avLst/>
              <a:gdLst>
                <a:gd name="T0" fmla="*/ 0 w 128"/>
                <a:gd name="T1" fmla="*/ 492 h 514"/>
                <a:gd name="T2" fmla="*/ 2 w 128"/>
                <a:gd name="T3" fmla="*/ 509 h 514"/>
                <a:gd name="T4" fmla="*/ 5 w 128"/>
                <a:gd name="T5" fmla="*/ 509 h 514"/>
                <a:gd name="T6" fmla="*/ 7 w 128"/>
                <a:gd name="T7" fmla="*/ 511 h 514"/>
                <a:gd name="T8" fmla="*/ 9 w 128"/>
                <a:gd name="T9" fmla="*/ 511 h 514"/>
                <a:gd name="T10" fmla="*/ 12 w 128"/>
                <a:gd name="T11" fmla="*/ 514 h 514"/>
                <a:gd name="T12" fmla="*/ 21 w 128"/>
                <a:gd name="T13" fmla="*/ 507 h 514"/>
                <a:gd name="T14" fmla="*/ 33 w 128"/>
                <a:gd name="T15" fmla="*/ 488 h 514"/>
                <a:gd name="T16" fmla="*/ 45 w 128"/>
                <a:gd name="T17" fmla="*/ 471 h 514"/>
                <a:gd name="T18" fmla="*/ 57 w 128"/>
                <a:gd name="T19" fmla="*/ 452 h 514"/>
                <a:gd name="T20" fmla="*/ 69 w 128"/>
                <a:gd name="T21" fmla="*/ 430 h 514"/>
                <a:gd name="T22" fmla="*/ 78 w 128"/>
                <a:gd name="T23" fmla="*/ 411 h 514"/>
                <a:gd name="T24" fmla="*/ 88 w 128"/>
                <a:gd name="T25" fmla="*/ 390 h 514"/>
                <a:gd name="T26" fmla="*/ 95 w 128"/>
                <a:gd name="T27" fmla="*/ 366 h 514"/>
                <a:gd name="T28" fmla="*/ 100 w 128"/>
                <a:gd name="T29" fmla="*/ 342 h 514"/>
                <a:gd name="T30" fmla="*/ 121 w 128"/>
                <a:gd name="T31" fmla="*/ 257 h 514"/>
                <a:gd name="T32" fmla="*/ 128 w 128"/>
                <a:gd name="T33" fmla="*/ 171 h 514"/>
                <a:gd name="T34" fmla="*/ 124 w 128"/>
                <a:gd name="T35" fmla="*/ 85 h 514"/>
                <a:gd name="T36" fmla="*/ 102 w 128"/>
                <a:gd name="T37" fmla="*/ 2 h 514"/>
                <a:gd name="T38" fmla="*/ 102 w 128"/>
                <a:gd name="T39" fmla="*/ 2 h 514"/>
                <a:gd name="T40" fmla="*/ 100 w 128"/>
                <a:gd name="T41" fmla="*/ 0 h 514"/>
                <a:gd name="T42" fmla="*/ 100 w 128"/>
                <a:gd name="T43" fmla="*/ 0 h 514"/>
                <a:gd name="T44" fmla="*/ 97 w 128"/>
                <a:gd name="T45" fmla="*/ 0 h 514"/>
                <a:gd name="T46" fmla="*/ 47 w 128"/>
                <a:gd name="T47" fmla="*/ 38 h 514"/>
                <a:gd name="T48" fmla="*/ 62 w 128"/>
                <a:gd name="T49" fmla="*/ 85 h 514"/>
                <a:gd name="T50" fmla="*/ 62 w 128"/>
                <a:gd name="T51" fmla="*/ 97 h 514"/>
                <a:gd name="T52" fmla="*/ 64 w 128"/>
                <a:gd name="T53" fmla="*/ 111 h 514"/>
                <a:gd name="T54" fmla="*/ 66 w 128"/>
                <a:gd name="T55" fmla="*/ 123 h 514"/>
                <a:gd name="T56" fmla="*/ 66 w 128"/>
                <a:gd name="T57" fmla="*/ 138 h 514"/>
                <a:gd name="T58" fmla="*/ 74 w 128"/>
                <a:gd name="T59" fmla="*/ 204 h 514"/>
                <a:gd name="T60" fmla="*/ 74 w 128"/>
                <a:gd name="T61" fmla="*/ 271 h 514"/>
                <a:gd name="T62" fmla="*/ 64 w 128"/>
                <a:gd name="T63" fmla="*/ 340 h 514"/>
                <a:gd name="T64" fmla="*/ 50 w 128"/>
                <a:gd name="T65" fmla="*/ 407 h 514"/>
                <a:gd name="T66" fmla="*/ 38 w 128"/>
                <a:gd name="T67" fmla="*/ 430 h 514"/>
                <a:gd name="T68" fmla="*/ 26 w 128"/>
                <a:gd name="T69" fmla="*/ 452 h 514"/>
                <a:gd name="T70" fmla="*/ 12 w 128"/>
                <a:gd name="T71" fmla="*/ 473 h 514"/>
                <a:gd name="T72" fmla="*/ 0 w 128"/>
                <a:gd name="T73" fmla="*/ 49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514">
                  <a:moveTo>
                    <a:pt x="0" y="492"/>
                  </a:moveTo>
                  <a:lnTo>
                    <a:pt x="2" y="509"/>
                  </a:lnTo>
                  <a:lnTo>
                    <a:pt x="5" y="509"/>
                  </a:lnTo>
                  <a:lnTo>
                    <a:pt x="7" y="511"/>
                  </a:lnTo>
                  <a:lnTo>
                    <a:pt x="9" y="511"/>
                  </a:lnTo>
                  <a:lnTo>
                    <a:pt x="12" y="514"/>
                  </a:lnTo>
                  <a:lnTo>
                    <a:pt x="21" y="507"/>
                  </a:lnTo>
                  <a:lnTo>
                    <a:pt x="33" y="488"/>
                  </a:lnTo>
                  <a:lnTo>
                    <a:pt x="45" y="471"/>
                  </a:lnTo>
                  <a:lnTo>
                    <a:pt x="57" y="452"/>
                  </a:lnTo>
                  <a:lnTo>
                    <a:pt x="69" y="430"/>
                  </a:lnTo>
                  <a:lnTo>
                    <a:pt x="78" y="411"/>
                  </a:lnTo>
                  <a:lnTo>
                    <a:pt x="88" y="390"/>
                  </a:lnTo>
                  <a:lnTo>
                    <a:pt x="95" y="366"/>
                  </a:lnTo>
                  <a:lnTo>
                    <a:pt x="100" y="342"/>
                  </a:lnTo>
                  <a:lnTo>
                    <a:pt x="121" y="257"/>
                  </a:lnTo>
                  <a:lnTo>
                    <a:pt x="128" y="171"/>
                  </a:lnTo>
                  <a:lnTo>
                    <a:pt x="124" y="85"/>
                  </a:lnTo>
                  <a:lnTo>
                    <a:pt x="102" y="2"/>
                  </a:lnTo>
                  <a:lnTo>
                    <a:pt x="102" y="2"/>
                  </a:lnTo>
                  <a:lnTo>
                    <a:pt x="100" y="0"/>
                  </a:lnTo>
                  <a:lnTo>
                    <a:pt x="100" y="0"/>
                  </a:lnTo>
                  <a:lnTo>
                    <a:pt x="97" y="0"/>
                  </a:lnTo>
                  <a:lnTo>
                    <a:pt x="47" y="38"/>
                  </a:lnTo>
                  <a:lnTo>
                    <a:pt x="62" y="85"/>
                  </a:lnTo>
                  <a:lnTo>
                    <a:pt x="62" y="97"/>
                  </a:lnTo>
                  <a:lnTo>
                    <a:pt x="64" y="111"/>
                  </a:lnTo>
                  <a:lnTo>
                    <a:pt x="66" y="123"/>
                  </a:lnTo>
                  <a:lnTo>
                    <a:pt x="66" y="138"/>
                  </a:lnTo>
                  <a:lnTo>
                    <a:pt x="74" y="204"/>
                  </a:lnTo>
                  <a:lnTo>
                    <a:pt x="74" y="271"/>
                  </a:lnTo>
                  <a:lnTo>
                    <a:pt x="64" y="340"/>
                  </a:lnTo>
                  <a:lnTo>
                    <a:pt x="50" y="407"/>
                  </a:lnTo>
                  <a:lnTo>
                    <a:pt x="38" y="430"/>
                  </a:lnTo>
                  <a:lnTo>
                    <a:pt x="26" y="452"/>
                  </a:lnTo>
                  <a:lnTo>
                    <a:pt x="12" y="473"/>
                  </a:lnTo>
                  <a:lnTo>
                    <a:pt x="0" y="49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7" name="Freeform 15"/>
            <p:cNvSpPr>
              <a:spLocks/>
            </p:cNvSpPr>
            <p:nvPr/>
          </p:nvSpPr>
          <p:spPr bwMode="auto">
            <a:xfrm>
              <a:off x="2492" y="207"/>
              <a:ext cx="691" cy="360"/>
            </a:xfrm>
            <a:custGeom>
              <a:avLst/>
              <a:gdLst>
                <a:gd name="T0" fmla="*/ 0 w 691"/>
                <a:gd name="T1" fmla="*/ 319 h 360"/>
                <a:gd name="T2" fmla="*/ 0 w 691"/>
                <a:gd name="T3" fmla="*/ 324 h 360"/>
                <a:gd name="T4" fmla="*/ 12 w 691"/>
                <a:gd name="T5" fmla="*/ 343 h 360"/>
                <a:gd name="T6" fmla="*/ 31 w 691"/>
                <a:gd name="T7" fmla="*/ 338 h 360"/>
                <a:gd name="T8" fmla="*/ 46 w 691"/>
                <a:gd name="T9" fmla="*/ 326 h 360"/>
                <a:gd name="T10" fmla="*/ 65 w 691"/>
                <a:gd name="T11" fmla="*/ 302 h 360"/>
                <a:gd name="T12" fmla="*/ 91 w 691"/>
                <a:gd name="T13" fmla="*/ 288 h 360"/>
                <a:gd name="T14" fmla="*/ 146 w 691"/>
                <a:gd name="T15" fmla="*/ 245 h 360"/>
                <a:gd name="T16" fmla="*/ 203 w 691"/>
                <a:gd name="T17" fmla="*/ 205 h 360"/>
                <a:gd name="T18" fmla="*/ 262 w 691"/>
                <a:gd name="T19" fmla="*/ 167 h 360"/>
                <a:gd name="T20" fmla="*/ 324 w 691"/>
                <a:gd name="T21" fmla="*/ 131 h 360"/>
                <a:gd name="T22" fmla="*/ 389 w 691"/>
                <a:gd name="T23" fmla="*/ 100 h 360"/>
                <a:gd name="T24" fmla="*/ 458 w 691"/>
                <a:gd name="T25" fmla="*/ 74 h 360"/>
                <a:gd name="T26" fmla="*/ 529 w 691"/>
                <a:gd name="T27" fmla="*/ 52 h 360"/>
                <a:gd name="T28" fmla="*/ 608 w 691"/>
                <a:gd name="T29" fmla="*/ 36 h 360"/>
                <a:gd name="T30" fmla="*/ 610 w 691"/>
                <a:gd name="T31" fmla="*/ 36 h 360"/>
                <a:gd name="T32" fmla="*/ 612 w 691"/>
                <a:gd name="T33" fmla="*/ 36 h 360"/>
                <a:gd name="T34" fmla="*/ 615 w 691"/>
                <a:gd name="T35" fmla="*/ 38 h 360"/>
                <a:gd name="T36" fmla="*/ 615 w 691"/>
                <a:gd name="T37" fmla="*/ 43 h 360"/>
                <a:gd name="T38" fmla="*/ 596 w 691"/>
                <a:gd name="T39" fmla="*/ 72 h 360"/>
                <a:gd name="T40" fmla="*/ 581 w 691"/>
                <a:gd name="T41" fmla="*/ 107 h 360"/>
                <a:gd name="T42" fmla="*/ 558 w 691"/>
                <a:gd name="T43" fmla="*/ 191 h 360"/>
                <a:gd name="T44" fmla="*/ 558 w 691"/>
                <a:gd name="T45" fmla="*/ 276 h 360"/>
                <a:gd name="T46" fmla="*/ 567 w 691"/>
                <a:gd name="T47" fmla="*/ 300 h 360"/>
                <a:gd name="T48" fmla="*/ 579 w 691"/>
                <a:gd name="T49" fmla="*/ 319 h 360"/>
                <a:gd name="T50" fmla="*/ 598 w 691"/>
                <a:gd name="T51" fmla="*/ 343 h 360"/>
                <a:gd name="T52" fmla="*/ 624 w 691"/>
                <a:gd name="T53" fmla="*/ 360 h 360"/>
                <a:gd name="T54" fmla="*/ 643 w 691"/>
                <a:gd name="T55" fmla="*/ 350 h 360"/>
                <a:gd name="T56" fmla="*/ 648 w 691"/>
                <a:gd name="T57" fmla="*/ 345 h 360"/>
                <a:gd name="T58" fmla="*/ 627 w 691"/>
                <a:gd name="T59" fmla="*/ 310 h 360"/>
                <a:gd name="T60" fmla="*/ 593 w 691"/>
                <a:gd name="T61" fmla="*/ 233 h 360"/>
                <a:gd name="T62" fmla="*/ 600 w 691"/>
                <a:gd name="T63" fmla="*/ 176 h 360"/>
                <a:gd name="T64" fmla="*/ 610 w 691"/>
                <a:gd name="T65" fmla="*/ 152 h 360"/>
                <a:gd name="T66" fmla="*/ 622 w 691"/>
                <a:gd name="T67" fmla="*/ 124 h 360"/>
                <a:gd name="T68" fmla="*/ 638 w 691"/>
                <a:gd name="T69" fmla="*/ 91 h 360"/>
                <a:gd name="T70" fmla="*/ 658 w 691"/>
                <a:gd name="T71" fmla="*/ 60 h 360"/>
                <a:gd name="T72" fmla="*/ 677 w 691"/>
                <a:gd name="T73" fmla="*/ 31 h 360"/>
                <a:gd name="T74" fmla="*/ 688 w 691"/>
                <a:gd name="T75" fmla="*/ 14 h 360"/>
                <a:gd name="T76" fmla="*/ 691 w 691"/>
                <a:gd name="T77" fmla="*/ 10 h 360"/>
                <a:gd name="T78" fmla="*/ 688 w 691"/>
                <a:gd name="T79" fmla="*/ 7 h 360"/>
                <a:gd name="T80" fmla="*/ 681 w 691"/>
                <a:gd name="T81" fmla="*/ 0 h 360"/>
                <a:gd name="T82" fmla="*/ 638 w 691"/>
                <a:gd name="T83" fmla="*/ 5 h 360"/>
                <a:gd name="T84" fmla="*/ 562 w 691"/>
                <a:gd name="T85" fmla="*/ 17 h 360"/>
                <a:gd name="T86" fmla="*/ 484 w 691"/>
                <a:gd name="T87" fmla="*/ 36 h 360"/>
                <a:gd name="T88" fmla="*/ 408 w 691"/>
                <a:gd name="T89" fmla="*/ 57 h 360"/>
                <a:gd name="T90" fmla="*/ 360 w 691"/>
                <a:gd name="T91" fmla="*/ 69 h 360"/>
                <a:gd name="T92" fmla="*/ 341 w 691"/>
                <a:gd name="T93" fmla="*/ 74 h 360"/>
                <a:gd name="T94" fmla="*/ 322 w 691"/>
                <a:gd name="T95" fmla="*/ 79 h 360"/>
                <a:gd name="T96" fmla="*/ 305 w 691"/>
                <a:gd name="T97" fmla="*/ 86 h 360"/>
                <a:gd name="T98" fmla="*/ 270 w 691"/>
                <a:gd name="T99" fmla="*/ 100 h 360"/>
                <a:gd name="T100" fmla="*/ 222 w 691"/>
                <a:gd name="T101" fmla="*/ 122 h 360"/>
                <a:gd name="T102" fmla="*/ 179 w 691"/>
                <a:gd name="T103" fmla="*/ 150 h 360"/>
                <a:gd name="T104" fmla="*/ 139 w 691"/>
                <a:gd name="T105" fmla="*/ 181 h 360"/>
                <a:gd name="T106" fmla="*/ 117 w 691"/>
                <a:gd name="T107" fmla="*/ 202 h 360"/>
                <a:gd name="T108" fmla="*/ 112 w 691"/>
                <a:gd name="T109" fmla="*/ 202 h 360"/>
                <a:gd name="T110" fmla="*/ 98 w 691"/>
                <a:gd name="T111" fmla="*/ 219 h 360"/>
                <a:gd name="T112" fmla="*/ 70 w 691"/>
                <a:gd name="T113" fmla="*/ 245 h 360"/>
                <a:gd name="T114" fmla="*/ 41 w 691"/>
                <a:gd name="T115" fmla="*/ 271 h 360"/>
                <a:gd name="T116" fmla="*/ 12 w 691"/>
                <a:gd name="T117" fmla="*/ 30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1" h="360">
                  <a:moveTo>
                    <a:pt x="0" y="319"/>
                  </a:moveTo>
                  <a:lnTo>
                    <a:pt x="0" y="319"/>
                  </a:lnTo>
                  <a:lnTo>
                    <a:pt x="0" y="321"/>
                  </a:lnTo>
                  <a:lnTo>
                    <a:pt x="0" y="324"/>
                  </a:lnTo>
                  <a:lnTo>
                    <a:pt x="0" y="326"/>
                  </a:lnTo>
                  <a:lnTo>
                    <a:pt x="12" y="343"/>
                  </a:lnTo>
                  <a:lnTo>
                    <a:pt x="24" y="343"/>
                  </a:lnTo>
                  <a:lnTo>
                    <a:pt x="31" y="338"/>
                  </a:lnTo>
                  <a:lnTo>
                    <a:pt x="39" y="333"/>
                  </a:lnTo>
                  <a:lnTo>
                    <a:pt x="46" y="326"/>
                  </a:lnTo>
                  <a:lnTo>
                    <a:pt x="55" y="314"/>
                  </a:lnTo>
                  <a:lnTo>
                    <a:pt x="65" y="302"/>
                  </a:lnTo>
                  <a:lnTo>
                    <a:pt x="77" y="295"/>
                  </a:lnTo>
                  <a:lnTo>
                    <a:pt x="91" y="288"/>
                  </a:lnTo>
                  <a:lnTo>
                    <a:pt x="120" y="267"/>
                  </a:lnTo>
                  <a:lnTo>
                    <a:pt x="146" y="245"/>
                  </a:lnTo>
                  <a:lnTo>
                    <a:pt x="174" y="224"/>
                  </a:lnTo>
                  <a:lnTo>
                    <a:pt x="203" y="205"/>
                  </a:lnTo>
                  <a:lnTo>
                    <a:pt x="234" y="186"/>
                  </a:lnTo>
                  <a:lnTo>
                    <a:pt x="262" y="167"/>
                  </a:lnTo>
                  <a:lnTo>
                    <a:pt x="293" y="148"/>
                  </a:lnTo>
                  <a:lnTo>
                    <a:pt x="324" y="131"/>
                  </a:lnTo>
                  <a:lnTo>
                    <a:pt x="355" y="114"/>
                  </a:lnTo>
                  <a:lnTo>
                    <a:pt x="389" y="100"/>
                  </a:lnTo>
                  <a:lnTo>
                    <a:pt x="422" y="86"/>
                  </a:lnTo>
                  <a:lnTo>
                    <a:pt x="458" y="74"/>
                  </a:lnTo>
                  <a:lnTo>
                    <a:pt x="493" y="62"/>
                  </a:lnTo>
                  <a:lnTo>
                    <a:pt x="529" y="52"/>
                  </a:lnTo>
                  <a:lnTo>
                    <a:pt x="567" y="43"/>
                  </a:lnTo>
                  <a:lnTo>
                    <a:pt x="608" y="36"/>
                  </a:lnTo>
                  <a:lnTo>
                    <a:pt x="610" y="36"/>
                  </a:lnTo>
                  <a:lnTo>
                    <a:pt x="610" y="36"/>
                  </a:lnTo>
                  <a:lnTo>
                    <a:pt x="612" y="36"/>
                  </a:lnTo>
                  <a:lnTo>
                    <a:pt x="612" y="36"/>
                  </a:lnTo>
                  <a:lnTo>
                    <a:pt x="615" y="36"/>
                  </a:lnTo>
                  <a:lnTo>
                    <a:pt x="615" y="38"/>
                  </a:lnTo>
                  <a:lnTo>
                    <a:pt x="615" y="41"/>
                  </a:lnTo>
                  <a:lnTo>
                    <a:pt x="615" y="43"/>
                  </a:lnTo>
                  <a:lnTo>
                    <a:pt x="603" y="55"/>
                  </a:lnTo>
                  <a:lnTo>
                    <a:pt x="596" y="72"/>
                  </a:lnTo>
                  <a:lnTo>
                    <a:pt x="591" y="88"/>
                  </a:lnTo>
                  <a:lnTo>
                    <a:pt x="581" y="107"/>
                  </a:lnTo>
                  <a:lnTo>
                    <a:pt x="569" y="148"/>
                  </a:lnTo>
                  <a:lnTo>
                    <a:pt x="558" y="191"/>
                  </a:lnTo>
                  <a:lnTo>
                    <a:pt x="553" y="233"/>
                  </a:lnTo>
                  <a:lnTo>
                    <a:pt x="558" y="276"/>
                  </a:lnTo>
                  <a:lnTo>
                    <a:pt x="562" y="288"/>
                  </a:lnTo>
                  <a:lnTo>
                    <a:pt x="567" y="300"/>
                  </a:lnTo>
                  <a:lnTo>
                    <a:pt x="572" y="310"/>
                  </a:lnTo>
                  <a:lnTo>
                    <a:pt x="579" y="319"/>
                  </a:lnTo>
                  <a:lnTo>
                    <a:pt x="586" y="331"/>
                  </a:lnTo>
                  <a:lnTo>
                    <a:pt x="598" y="343"/>
                  </a:lnTo>
                  <a:lnTo>
                    <a:pt x="610" y="352"/>
                  </a:lnTo>
                  <a:lnTo>
                    <a:pt x="624" y="360"/>
                  </a:lnTo>
                  <a:lnTo>
                    <a:pt x="643" y="352"/>
                  </a:lnTo>
                  <a:lnTo>
                    <a:pt x="643" y="350"/>
                  </a:lnTo>
                  <a:lnTo>
                    <a:pt x="646" y="348"/>
                  </a:lnTo>
                  <a:lnTo>
                    <a:pt x="648" y="345"/>
                  </a:lnTo>
                  <a:lnTo>
                    <a:pt x="648" y="343"/>
                  </a:lnTo>
                  <a:lnTo>
                    <a:pt x="627" y="310"/>
                  </a:lnTo>
                  <a:lnTo>
                    <a:pt x="605" y="274"/>
                  </a:lnTo>
                  <a:lnTo>
                    <a:pt x="593" y="233"/>
                  </a:lnTo>
                  <a:lnTo>
                    <a:pt x="598" y="191"/>
                  </a:lnTo>
                  <a:lnTo>
                    <a:pt x="600" y="176"/>
                  </a:lnTo>
                  <a:lnTo>
                    <a:pt x="605" y="164"/>
                  </a:lnTo>
                  <a:lnTo>
                    <a:pt x="610" y="152"/>
                  </a:lnTo>
                  <a:lnTo>
                    <a:pt x="612" y="141"/>
                  </a:lnTo>
                  <a:lnTo>
                    <a:pt x="622" y="124"/>
                  </a:lnTo>
                  <a:lnTo>
                    <a:pt x="631" y="107"/>
                  </a:lnTo>
                  <a:lnTo>
                    <a:pt x="638" y="91"/>
                  </a:lnTo>
                  <a:lnTo>
                    <a:pt x="648" y="74"/>
                  </a:lnTo>
                  <a:lnTo>
                    <a:pt x="658" y="60"/>
                  </a:lnTo>
                  <a:lnTo>
                    <a:pt x="667" y="45"/>
                  </a:lnTo>
                  <a:lnTo>
                    <a:pt x="677" y="31"/>
                  </a:lnTo>
                  <a:lnTo>
                    <a:pt x="686" y="17"/>
                  </a:lnTo>
                  <a:lnTo>
                    <a:pt x="688" y="14"/>
                  </a:lnTo>
                  <a:lnTo>
                    <a:pt x="688" y="12"/>
                  </a:lnTo>
                  <a:lnTo>
                    <a:pt x="691" y="10"/>
                  </a:lnTo>
                  <a:lnTo>
                    <a:pt x="691" y="10"/>
                  </a:lnTo>
                  <a:lnTo>
                    <a:pt x="688" y="7"/>
                  </a:lnTo>
                  <a:lnTo>
                    <a:pt x="684" y="5"/>
                  </a:lnTo>
                  <a:lnTo>
                    <a:pt x="681" y="0"/>
                  </a:lnTo>
                  <a:lnTo>
                    <a:pt x="677" y="0"/>
                  </a:lnTo>
                  <a:lnTo>
                    <a:pt x="638" y="5"/>
                  </a:lnTo>
                  <a:lnTo>
                    <a:pt x="600" y="10"/>
                  </a:lnTo>
                  <a:lnTo>
                    <a:pt x="562" y="17"/>
                  </a:lnTo>
                  <a:lnTo>
                    <a:pt x="524" y="26"/>
                  </a:lnTo>
                  <a:lnTo>
                    <a:pt x="484" y="36"/>
                  </a:lnTo>
                  <a:lnTo>
                    <a:pt x="446" y="45"/>
                  </a:lnTo>
                  <a:lnTo>
                    <a:pt x="408" y="57"/>
                  </a:lnTo>
                  <a:lnTo>
                    <a:pt x="369" y="69"/>
                  </a:lnTo>
                  <a:lnTo>
                    <a:pt x="360" y="69"/>
                  </a:lnTo>
                  <a:lnTo>
                    <a:pt x="350" y="72"/>
                  </a:lnTo>
                  <a:lnTo>
                    <a:pt x="341" y="74"/>
                  </a:lnTo>
                  <a:lnTo>
                    <a:pt x="331" y="76"/>
                  </a:lnTo>
                  <a:lnTo>
                    <a:pt x="322" y="79"/>
                  </a:lnTo>
                  <a:lnTo>
                    <a:pt x="315" y="81"/>
                  </a:lnTo>
                  <a:lnTo>
                    <a:pt x="305" y="86"/>
                  </a:lnTo>
                  <a:lnTo>
                    <a:pt x="296" y="88"/>
                  </a:lnTo>
                  <a:lnTo>
                    <a:pt x="270" y="100"/>
                  </a:lnTo>
                  <a:lnTo>
                    <a:pt x="246" y="110"/>
                  </a:lnTo>
                  <a:lnTo>
                    <a:pt x="222" y="122"/>
                  </a:lnTo>
                  <a:lnTo>
                    <a:pt x="200" y="136"/>
                  </a:lnTo>
                  <a:lnTo>
                    <a:pt x="179" y="150"/>
                  </a:lnTo>
                  <a:lnTo>
                    <a:pt x="158" y="164"/>
                  </a:lnTo>
                  <a:lnTo>
                    <a:pt x="139" y="181"/>
                  </a:lnTo>
                  <a:lnTo>
                    <a:pt x="120" y="200"/>
                  </a:lnTo>
                  <a:lnTo>
                    <a:pt x="117" y="202"/>
                  </a:lnTo>
                  <a:lnTo>
                    <a:pt x="115" y="202"/>
                  </a:lnTo>
                  <a:lnTo>
                    <a:pt x="112" y="202"/>
                  </a:lnTo>
                  <a:lnTo>
                    <a:pt x="110" y="205"/>
                  </a:lnTo>
                  <a:lnTo>
                    <a:pt x="98" y="219"/>
                  </a:lnTo>
                  <a:lnTo>
                    <a:pt x="84" y="231"/>
                  </a:lnTo>
                  <a:lnTo>
                    <a:pt x="70" y="245"/>
                  </a:lnTo>
                  <a:lnTo>
                    <a:pt x="55" y="257"/>
                  </a:lnTo>
                  <a:lnTo>
                    <a:pt x="41" y="271"/>
                  </a:lnTo>
                  <a:lnTo>
                    <a:pt x="27" y="286"/>
                  </a:lnTo>
                  <a:lnTo>
                    <a:pt x="12" y="302"/>
                  </a:lnTo>
                  <a:lnTo>
                    <a:pt x="0" y="31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ffectLst>
                  <a:glow rad="101600">
                    <a:schemeClr val="accent4">
                      <a:lumMod val="10000"/>
                      <a:alpha val="60000"/>
                    </a:schemeClr>
                  </a:glow>
                </a:effectLst>
              </a:endParaRPr>
            </a:p>
          </p:txBody>
        </p:sp>
        <p:sp>
          <p:nvSpPr>
            <p:cNvPr id="18" name="Freeform 16"/>
            <p:cNvSpPr>
              <a:spLocks/>
            </p:cNvSpPr>
            <p:nvPr/>
          </p:nvSpPr>
          <p:spPr bwMode="auto">
            <a:xfrm>
              <a:off x="2577" y="3392"/>
              <a:ext cx="74" cy="274"/>
            </a:xfrm>
            <a:custGeom>
              <a:avLst/>
              <a:gdLst>
                <a:gd name="T0" fmla="*/ 0 w 74"/>
                <a:gd name="T1" fmla="*/ 267 h 274"/>
                <a:gd name="T2" fmla="*/ 3 w 74"/>
                <a:gd name="T3" fmla="*/ 272 h 274"/>
                <a:gd name="T4" fmla="*/ 12 w 74"/>
                <a:gd name="T5" fmla="*/ 274 h 274"/>
                <a:gd name="T6" fmla="*/ 22 w 74"/>
                <a:gd name="T7" fmla="*/ 272 h 274"/>
                <a:gd name="T8" fmla="*/ 29 w 74"/>
                <a:gd name="T9" fmla="*/ 267 h 274"/>
                <a:gd name="T10" fmla="*/ 38 w 74"/>
                <a:gd name="T11" fmla="*/ 260 h 274"/>
                <a:gd name="T12" fmla="*/ 55 w 74"/>
                <a:gd name="T13" fmla="*/ 200 h 274"/>
                <a:gd name="T14" fmla="*/ 67 w 74"/>
                <a:gd name="T15" fmla="*/ 138 h 274"/>
                <a:gd name="T16" fmla="*/ 72 w 74"/>
                <a:gd name="T17" fmla="*/ 76 h 274"/>
                <a:gd name="T18" fmla="*/ 74 w 74"/>
                <a:gd name="T19" fmla="*/ 15 h 274"/>
                <a:gd name="T20" fmla="*/ 72 w 74"/>
                <a:gd name="T21" fmla="*/ 10 h 274"/>
                <a:gd name="T22" fmla="*/ 69 w 74"/>
                <a:gd name="T23" fmla="*/ 5 h 274"/>
                <a:gd name="T24" fmla="*/ 65 w 74"/>
                <a:gd name="T25" fmla="*/ 3 h 274"/>
                <a:gd name="T26" fmla="*/ 60 w 74"/>
                <a:gd name="T27" fmla="*/ 0 h 274"/>
                <a:gd name="T28" fmla="*/ 55 w 74"/>
                <a:gd name="T29" fmla="*/ 0 h 274"/>
                <a:gd name="T30" fmla="*/ 53 w 74"/>
                <a:gd name="T31" fmla="*/ 3 h 274"/>
                <a:gd name="T32" fmla="*/ 48 w 74"/>
                <a:gd name="T33" fmla="*/ 5 h 274"/>
                <a:gd name="T34" fmla="*/ 43 w 74"/>
                <a:gd name="T35" fmla="*/ 7 h 274"/>
                <a:gd name="T36" fmla="*/ 41 w 74"/>
                <a:gd name="T37" fmla="*/ 31 h 274"/>
                <a:gd name="T38" fmla="*/ 43 w 74"/>
                <a:gd name="T39" fmla="*/ 55 h 274"/>
                <a:gd name="T40" fmla="*/ 41 w 74"/>
                <a:gd name="T41" fmla="*/ 81 h 274"/>
                <a:gd name="T42" fmla="*/ 34 w 74"/>
                <a:gd name="T43" fmla="*/ 103 h 274"/>
                <a:gd name="T44" fmla="*/ 29 w 74"/>
                <a:gd name="T45" fmla="*/ 134 h 274"/>
                <a:gd name="T46" fmla="*/ 24 w 74"/>
                <a:gd name="T47" fmla="*/ 167 h 274"/>
                <a:gd name="T48" fmla="*/ 19 w 74"/>
                <a:gd name="T49" fmla="*/ 198 h 274"/>
                <a:gd name="T50" fmla="*/ 12 w 74"/>
                <a:gd name="T51" fmla="*/ 226 h 274"/>
                <a:gd name="T52" fmla="*/ 7 w 74"/>
                <a:gd name="T53" fmla="*/ 236 h 274"/>
                <a:gd name="T54" fmla="*/ 5 w 74"/>
                <a:gd name="T55" fmla="*/ 245 h 274"/>
                <a:gd name="T56" fmla="*/ 3 w 74"/>
                <a:gd name="T57" fmla="*/ 257 h 274"/>
                <a:gd name="T58" fmla="*/ 0 w 74"/>
                <a:gd name="T59" fmla="*/ 267 h 274"/>
                <a:gd name="T60" fmla="*/ 0 w 74"/>
                <a:gd name="T61" fmla="*/ 26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274">
                  <a:moveTo>
                    <a:pt x="0" y="267"/>
                  </a:moveTo>
                  <a:lnTo>
                    <a:pt x="3" y="272"/>
                  </a:lnTo>
                  <a:lnTo>
                    <a:pt x="12" y="274"/>
                  </a:lnTo>
                  <a:lnTo>
                    <a:pt x="22" y="272"/>
                  </a:lnTo>
                  <a:lnTo>
                    <a:pt x="29" y="267"/>
                  </a:lnTo>
                  <a:lnTo>
                    <a:pt x="38" y="260"/>
                  </a:lnTo>
                  <a:lnTo>
                    <a:pt x="55" y="200"/>
                  </a:lnTo>
                  <a:lnTo>
                    <a:pt x="67" y="138"/>
                  </a:lnTo>
                  <a:lnTo>
                    <a:pt x="72" y="76"/>
                  </a:lnTo>
                  <a:lnTo>
                    <a:pt x="74" y="15"/>
                  </a:lnTo>
                  <a:lnTo>
                    <a:pt x="72" y="10"/>
                  </a:lnTo>
                  <a:lnTo>
                    <a:pt x="69" y="5"/>
                  </a:lnTo>
                  <a:lnTo>
                    <a:pt x="65" y="3"/>
                  </a:lnTo>
                  <a:lnTo>
                    <a:pt x="60" y="0"/>
                  </a:lnTo>
                  <a:lnTo>
                    <a:pt x="55" y="0"/>
                  </a:lnTo>
                  <a:lnTo>
                    <a:pt x="53" y="3"/>
                  </a:lnTo>
                  <a:lnTo>
                    <a:pt x="48" y="5"/>
                  </a:lnTo>
                  <a:lnTo>
                    <a:pt x="43" y="7"/>
                  </a:lnTo>
                  <a:lnTo>
                    <a:pt x="41" y="31"/>
                  </a:lnTo>
                  <a:lnTo>
                    <a:pt x="43" y="55"/>
                  </a:lnTo>
                  <a:lnTo>
                    <a:pt x="41" y="81"/>
                  </a:lnTo>
                  <a:lnTo>
                    <a:pt x="34" y="103"/>
                  </a:lnTo>
                  <a:lnTo>
                    <a:pt x="29" y="134"/>
                  </a:lnTo>
                  <a:lnTo>
                    <a:pt x="24" y="167"/>
                  </a:lnTo>
                  <a:lnTo>
                    <a:pt x="19" y="198"/>
                  </a:lnTo>
                  <a:lnTo>
                    <a:pt x="12" y="226"/>
                  </a:lnTo>
                  <a:lnTo>
                    <a:pt x="7" y="236"/>
                  </a:lnTo>
                  <a:lnTo>
                    <a:pt x="5" y="245"/>
                  </a:lnTo>
                  <a:lnTo>
                    <a:pt x="3" y="257"/>
                  </a:lnTo>
                  <a:lnTo>
                    <a:pt x="0" y="267"/>
                  </a:lnTo>
                  <a:lnTo>
                    <a:pt x="0" y="2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19" name="Freeform 17"/>
            <p:cNvSpPr>
              <a:spLocks/>
            </p:cNvSpPr>
            <p:nvPr/>
          </p:nvSpPr>
          <p:spPr bwMode="auto">
            <a:xfrm>
              <a:off x="2584" y="1864"/>
              <a:ext cx="353" cy="119"/>
            </a:xfrm>
            <a:custGeom>
              <a:avLst/>
              <a:gdLst>
                <a:gd name="T0" fmla="*/ 3 w 353"/>
                <a:gd name="T1" fmla="*/ 67 h 119"/>
                <a:gd name="T2" fmla="*/ 343 w 353"/>
                <a:gd name="T3" fmla="*/ 119 h 119"/>
                <a:gd name="T4" fmla="*/ 346 w 353"/>
                <a:gd name="T5" fmla="*/ 117 h 119"/>
                <a:gd name="T6" fmla="*/ 348 w 353"/>
                <a:gd name="T7" fmla="*/ 112 h 119"/>
                <a:gd name="T8" fmla="*/ 350 w 353"/>
                <a:gd name="T9" fmla="*/ 109 h 119"/>
                <a:gd name="T10" fmla="*/ 353 w 353"/>
                <a:gd name="T11" fmla="*/ 105 h 119"/>
                <a:gd name="T12" fmla="*/ 343 w 353"/>
                <a:gd name="T13" fmla="*/ 88 h 119"/>
                <a:gd name="T14" fmla="*/ 327 w 353"/>
                <a:gd name="T15" fmla="*/ 74 h 119"/>
                <a:gd name="T16" fmla="*/ 310 w 353"/>
                <a:gd name="T17" fmla="*/ 62 h 119"/>
                <a:gd name="T18" fmla="*/ 291 w 353"/>
                <a:gd name="T19" fmla="*/ 52 h 119"/>
                <a:gd name="T20" fmla="*/ 274 w 353"/>
                <a:gd name="T21" fmla="*/ 43 h 119"/>
                <a:gd name="T22" fmla="*/ 255 w 353"/>
                <a:gd name="T23" fmla="*/ 36 h 119"/>
                <a:gd name="T24" fmla="*/ 236 w 353"/>
                <a:gd name="T25" fmla="*/ 31 h 119"/>
                <a:gd name="T26" fmla="*/ 215 w 353"/>
                <a:gd name="T27" fmla="*/ 26 h 119"/>
                <a:gd name="T28" fmla="*/ 196 w 353"/>
                <a:gd name="T29" fmla="*/ 21 h 119"/>
                <a:gd name="T30" fmla="*/ 174 w 353"/>
                <a:gd name="T31" fmla="*/ 19 h 119"/>
                <a:gd name="T32" fmla="*/ 155 w 353"/>
                <a:gd name="T33" fmla="*/ 14 h 119"/>
                <a:gd name="T34" fmla="*/ 136 w 353"/>
                <a:gd name="T35" fmla="*/ 9 h 119"/>
                <a:gd name="T36" fmla="*/ 50 w 353"/>
                <a:gd name="T37" fmla="*/ 0 h 119"/>
                <a:gd name="T38" fmla="*/ 46 w 353"/>
                <a:gd name="T39" fmla="*/ 2 h 119"/>
                <a:gd name="T40" fmla="*/ 43 w 353"/>
                <a:gd name="T41" fmla="*/ 9 h 119"/>
                <a:gd name="T42" fmla="*/ 43 w 353"/>
                <a:gd name="T43" fmla="*/ 17 h 119"/>
                <a:gd name="T44" fmla="*/ 41 w 353"/>
                <a:gd name="T45" fmla="*/ 24 h 119"/>
                <a:gd name="T46" fmla="*/ 0 w 353"/>
                <a:gd name="T47" fmla="*/ 67 h 119"/>
                <a:gd name="T48" fmla="*/ 3 w 353"/>
                <a:gd name="T49" fmla="*/ 6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 h="119">
                  <a:moveTo>
                    <a:pt x="3" y="67"/>
                  </a:moveTo>
                  <a:lnTo>
                    <a:pt x="343" y="119"/>
                  </a:lnTo>
                  <a:lnTo>
                    <a:pt x="346" y="117"/>
                  </a:lnTo>
                  <a:lnTo>
                    <a:pt x="348" y="112"/>
                  </a:lnTo>
                  <a:lnTo>
                    <a:pt x="350" y="109"/>
                  </a:lnTo>
                  <a:lnTo>
                    <a:pt x="353" y="105"/>
                  </a:lnTo>
                  <a:lnTo>
                    <a:pt x="343" y="88"/>
                  </a:lnTo>
                  <a:lnTo>
                    <a:pt x="327" y="74"/>
                  </a:lnTo>
                  <a:lnTo>
                    <a:pt x="310" y="62"/>
                  </a:lnTo>
                  <a:lnTo>
                    <a:pt x="291" y="52"/>
                  </a:lnTo>
                  <a:lnTo>
                    <a:pt x="274" y="43"/>
                  </a:lnTo>
                  <a:lnTo>
                    <a:pt x="255" y="36"/>
                  </a:lnTo>
                  <a:lnTo>
                    <a:pt x="236" y="31"/>
                  </a:lnTo>
                  <a:lnTo>
                    <a:pt x="215" y="26"/>
                  </a:lnTo>
                  <a:lnTo>
                    <a:pt x="196" y="21"/>
                  </a:lnTo>
                  <a:lnTo>
                    <a:pt x="174" y="19"/>
                  </a:lnTo>
                  <a:lnTo>
                    <a:pt x="155" y="14"/>
                  </a:lnTo>
                  <a:lnTo>
                    <a:pt x="136" y="9"/>
                  </a:lnTo>
                  <a:lnTo>
                    <a:pt x="50" y="0"/>
                  </a:lnTo>
                  <a:lnTo>
                    <a:pt x="46" y="2"/>
                  </a:lnTo>
                  <a:lnTo>
                    <a:pt x="43" y="9"/>
                  </a:lnTo>
                  <a:lnTo>
                    <a:pt x="43" y="17"/>
                  </a:lnTo>
                  <a:lnTo>
                    <a:pt x="41" y="24"/>
                  </a:lnTo>
                  <a:lnTo>
                    <a:pt x="0" y="67"/>
                  </a:lnTo>
                  <a:lnTo>
                    <a:pt x="3" y="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0" name="Freeform 18"/>
            <p:cNvSpPr>
              <a:spLocks/>
            </p:cNvSpPr>
            <p:nvPr/>
          </p:nvSpPr>
          <p:spPr bwMode="auto">
            <a:xfrm>
              <a:off x="2632" y="1666"/>
              <a:ext cx="1069" cy="1553"/>
            </a:xfrm>
            <a:custGeom>
              <a:avLst/>
              <a:gdLst>
                <a:gd name="T0" fmla="*/ 0 w 1069"/>
                <a:gd name="T1" fmla="*/ 1531 h 1553"/>
                <a:gd name="T2" fmla="*/ 12 w 1069"/>
                <a:gd name="T3" fmla="*/ 1553 h 1553"/>
                <a:gd name="T4" fmla="*/ 24 w 1069"/>
                <a:gd name="T5" fmla="*/ 1538 h 1553"/>
                <a:gd name="T6" fmla="*/ 36 w 1069"/>
                <a:gd name="T7" fmla="*/ 1407 h 1553"/>
                <a:gd name="T8" fmla="*/ 52 w 1069"/>
                <a:gd name="T9" fmla="*/ 1162 h 1553"/>
                <a:gd name="T10" fmla="*/ 69 w 1069"/>
                <a:gd name="T11" fmla="*/ 1031 h 1553"/>
                <a:gd name="T12" fmla="*/ 69 w 1069"/>
                <a:gd name="T13" fmla="*/ 1017 h 1553"/>
                <a:gd name="T14" fmla="*/ 74 w 1069"/>
                <a:gd name="T15" fmla="*/ 931 h 1553"/>
                <a:gd name="T16" fmla="*/ 86 w 1069"/>
                <a:gd name="T17" fmla="*/ 776 h 1553"/>
                <a:gd name="T18" fmla="*/ 107 w 1069"/>
                <a:gd name="T19" fmla="*/ 688 h 1553"/>
                <a:gd name="T20" fmla="*/ 112 w 1069"/>
                <a:gd name="T21" fmla="*/ 667 h 1553"/>
                <a:gd name="T22" fmla="*/ 124 w 1069"/>
                <a:gd name="T23" fmla="*/ 641 h 1553"/>
                <a:gd name="T24" fmla="*/ 152 w 1069"/>
                <a:gd name="T25" fmla="*/ 579 h 1553"/>
                <a:gd name="T26" fmla="*/ 198 w 1069"/>
                <a:gd name="T27" fmla="*/ 522 h 1553"/>
                <a:gd name="T28" fmla="*/ 250 w 1069"/>
                <a:gd name="T29" fmla="*/ 469 h 1553"/>
                <a:gd name="T30" fmla="*/ 305 w 1069"/>
                <a:gd name="T31" fmla="*/ 424 h 1553"/>
                <a:gd name="T32" fmla="*/ 374 w 1069"/>
                <a:gd name="T33" fmla="*/ 381 h 1553"/>
                <a:gd name="T34" fmla="*/ 440 w 1069"/>
                <a:gd name="T35" fmla="*/ 338 h 1553"/>
                <a:gd name="T36" fmla="*/ 509 w 1069"/>
                <a:gd name="T37" fmla="*/ 298 h 1553"/>
                <a:gd name="T38" fmla="*/ 581 w 1069"/>
                <a:gd name="T39" fmla="*/ 260 h 1553"/>
                <a:gd name="T40" fmla="*/ 652 w 1069"/>
                <a:gd name="T41" fmla="*/ 222 h 1553"/>
                <a:gd name="T42" fmla="*/ 726 w 1069"/>
                <a:gd name="T43" fmla="*/ 186 h 1553"/>
                <a:gd name="T44" fmla="*/ 802 w 1069"/>
                <a:gd name="T45" fmla="*/ 153 h 1553"/>
                <a:gd name="T46" fmla="*/ 881 w 1069"/>
                <a:gd name="T47" fmla="*/ 119 h 1553"/>
                <a:gd name="T48" fmla="*/ 928 w 1069"/>
                <a:gd name="T49" fmla="*/ 103 h 1553"/>
                <a:gd name="T50" fmla="*/ 976 w 1069"/>
                <a:gd name="T51" fmla="*/ 86 h 1553"/>
                <a:gd name="T52" fmla="*/ 1021 w 1069"/>
                <a:gd name="T53" fmla="*/ 67 h 1553"/>
                <a:gd name="T54" fmla="*/ 1064 w 1069"/>
                <a:gd name="T55" fmla="*/ 48 h 1553"/>
                <a:gd name="T56" fmla="*/ 1069 w 1069"/>
                <a:gd name="T57" fmla="*/ 36 h 1553"/>
                <a:gd name="T58" fmla="*/ 1064 w 1069"/>
                <a:gd name="T59" fmla="*/ 24 h 1553"/>
                <a:gd name="T60" fmla="*/ 1033 w 1069"/>
                <a:gd name="T61" fmla="*/ 10 h 1553"/>
                <a:gd name="T62" fmla="*/ 997 w 1069"/>
                <a:gd name="T63" fmla="*/ 0 h 1553"/>
                <a:gd name="T64" fmla="*/ 959 w 1069"/>
                <a:gd name="T65" fmla="*/ 0 h 1553"/>
                <a:gd name="T66" fmla="*/ 921 w 1069"/>
                <a:gd name="T67" fmla="*/ 5 h 1553"/>
                <a:gd name="T68" fmla="*/ 840 w 1069"/>
                <a:gd name="T69" fmla="*/ 50 h 1553"/>
                <a:gd name="T70" fmla="*/ 759 w 1069"/>
                <a:gd name="T71" fmla="*/ 93 h 1553"/>
                <a:gd name="T72" fmla="*/ 678 w 1069"/>
                <a:gd name="T73" fmla="*/ 134 h 1553"/>
                <a:gd name="T74" fmla="*/ 598 w 1069"/>
                <a:gd name="T75" fmla="*/ 177 h 1553"/>
                <a:gd name="T76" fmla="*/ 519 w 1069"/>
                <a:gd name="T77" fmla="*/ 222 h 1553"/>
                <a:gd name="T78" fmla="*/ 440 w 1069"/>
                <a:gd name="T79" fmla="*/ 267 h 1553"/>
                <a:gd name="T80" fmla="*/ 364 w 1069"/>
                <a:gd name="T81" fmla="*/ 315 h 1553"/>
                <a:gd name="T82" fmla="*/ 293 w 1069"/>
                <a:gd name="T83" fmla="*/ 367 h 1553"/>
                <a:gd name="T84" fmla="*/ 264 w 1069"/>
                <a:gd name="T85" fmla="*/ 386 h 1553"/>
                <a:gd name="T86" fmla="*/ 233 w 1069"/>
                <a:gd name="T87" fmla="*/ 407 h 1553"/>
                <a:gd name="T88" fmla="*/ 198 w 1069"/>
                <a:gd name="T89" fmla="*/ 441 h 1553"/>
                <a:gd name="T90" fmla="*/ 162 w 1069"/>
                <a:gd name="T91" fmla="*/ 477 h 1553"/>
                <a:gd name="T92" fmla="*/ 131 w 1069"/>
                <a:gd name="T93" fmla="*/ 517 h 1553"/>
                <a:gd name="T94" fmla="*/ 107 w 1069"/>
                <a:gd name="T95" fmla="*/ 562 h 1553"/>
                <a:gd name="T96" fmla="*/ 79 w 1069"/>
                <a:gd name="T97" fmla="*/ 650 h 1553"/>
                <a:gd name="T98" fmla="*/ 62 w 1069"/>
                <a:gd name="T99" fmla="*/ 741 h 1553"/>
                <a:gd name="T100" fmla="*/ 60 w 1069"/>
                <a:gd name="T101" fmla="*/ 798 h 1553"/>
                <a:gd name="T102" fmla="*/ 48 w 1069"/>
                <a:gd name="T103" fmla="*/ 855 h 1553"/>
                <a:gd name="T104" fmla="*/ 21 w 1069"/>
                <a:gd name="T105" fmla="*/ 1169 h 1553"/>
                <a:gd name="T106" fmla="*/ 0 w 1069"/>
                <a:gd name="T107" fmla="*/ 148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9" h="1553">
                  <a:moveTo>
                    <a:pt x="0" y="1483"/>
                  </a:moveTo>
                  <a:lnTo>
                    <a:pt x="0" y="1531"/>
                  </a:lnTo>
                  <a:lnTo>
                    <a:pt x="5" y="1553"/>
                  </a:lnTo>
                  <a:lnTo>
                    <a:pt x="12" y="1553"/>
                  </a:lnTo>
                  <a:lnTo>
                    <a:pt x="19" y="1545"/>
                  </a:lnTo>
                  <a:lnTo>
                    <a:pt x="24" y="1538"/>
                  </a:lnTo>
                  <a:lnTo>
                    <a:pt x="29" y="1531"/>
                  </a:lnTo>
                  <a:lnTo>
                    <a:pt x="36" y="1407"/>
                  </a:lnTo>
                  <a:lnTo>
                    <a:pt x="43" y="1284"/>
                  </a:lnTo>
                  <a:lnTo>
                    <a:pt x="52" y="1162"/>
                  </a:lnTo>
                  <a:lnTo>
                    <a:pt x="69" y="1038"/>
                  </a:lnTo>
                  <a:lnTo>
                    <a:pt x="69" y="1031"/>
                  </a:lnTo>
                  <a:lnTo>
                    <a:pt x="69" y="1024"/>
                  </a:lnTo>
                  <a:lnTo>
                    <a:pt x="69" y="1017"/>
                  </a:lnTo>
                  <a:lnTo>
                    <a:pt x="67" y="1010"/>
                  </a:lnTo>
                  <a:lnTo>
                    <a:pt x="74" y="931"/>
                  </a:lnTo>
                  <a:lnTo>
                    <a:pt x="76" y="853"/>
                  </a:lnTo>
                  <a:lnTo>
                    <a:pt x="86" y="776"/>
                  </a:lnTo>
                  <a:lnTo>
                    <a:pt x="107" y="703"/>
                  </a:lnTo>
                  <a:lnTo>
                    <a:pt x="107" y="688"/>
                  </a:lnTo>
                  <a:lnTo>
                    <a:pt x="110" y="679"/>
                  </a:lnTo>
                  <a:lnTo>
                    <a:pt x="112" y="667"/>
                  </a:lnTo>
                  <a:lnTo>
                    <a:pt x="114" y="657"/>
                  </a:lnTo>
                  <a:lnTo>
                    <a:pt x="124" y="641"/>
                  </a:lnTo>
                  <a:lnTo>
                    <a:pt x="136" y="610"/>
                  </a:lnTo>
                  <a:lnTo>
                    <a:pt x="152" y="579"/>
                  </a:lnTo>
                  <a:lnTo>
                    <a:pt x="174" y="550"/>
                  </a:lnTo>
                  <a:lnTo>
                    <a:pt x="198" y="522"/>
                  </a:lnTo>
                  <a:lnTo>
                    <a:pt x="221" y="496"/>
                  </a:lnTo>
                  <a:lnTo>
                    <a:pt x="250" y="469"/>
                  </a:lnTo>
                  <a:lnTo>
                    <a:pt x="279" y="446"/>
                  </a:lnTo>
                  <a:lnTo>
                    <a:pt x="305" y="424"/>
                  </a:lnTo>
                  <a:lnTo>
                    <a:pt x="338" y="403"/>
                  </a:lnTo>
                  <a:lnTo>
                    <a:pt x="374" y="381"/>
                  </a:lnTo>
                  <a:lnTo>
                    <a:pt x="407" y="360"/>
                  </a:lnTo>
                  <a:lnTo>
                    <a:pt x="440" y="338"/>
                  </a:lnTo>
                  <a:lnTo>
                    <a:pt x="476" y="319"/>
                  </a:lnTo>
                  <a:lnTo>
                    <a:pt x="509" y="298"/>
                  </a:lnTo>
                  <a:lnTo>
                    <a:pt x="545" y="279"/>
                  </a:lnTo>
                  <a:lnTo>
                    <a:pt x="581" y="260"/>
                  </a:lnTo>
                  <a:lnTo>
                    <a:pt x="617" y="241"/>
                  </a:lnTo>
                  <a:lnTo>
                    <a:pt x="652" y="222"/>
                  </a:lnTo>
                  <a:lnTo>
                    <a:pt x="688" y="205"/>
                  </a:lnTo>
                  <a:lnTo>
                    <a:pt x="726" y="186"/>
                  </a:lnTo>
                  <a:lnTo>
                    <a:pt x="764" y="169"/>
                  </a:lnTo>
                  <a:lnTo>
                    <a:pt x="802" y="153"/>
                  </a:lnTo>
                  <a:lnTo>
                    <a:pt x="840" y="136"/>
                  </a:lnTo>
                  <a:lnTo>
                    <a:pt x="881" y="119"/>
                  </a:lnTo>
                  <a:lnTo>
                    <a:pt x="905" y="110"/>
                  </a:lnTo>
                  <a:lnTo>
                    <a:pt x="928" y="103"/>
                  </a:lnTo>
                  <a:lnTo>
                    <a:pt x="952" y="93"/>
                  </a:lnTo>
                  <a:lnTo>
                    <a:pt x="976" y="86"/>
                  </a:lnTo>
                  <a:lnTo>
                    <a:pt x="1000" y="77"/>
                  </a:lnTo>
                  <a:lnTo>
                    <a:pt x="1021" y="67"/>
                  </a:lnTo>
                  <a:lnTo>
                    <a:pt x="1043" y="58"/>
                  </a:lnTo>
                  <a:lnTo>
                    <a:pt x="1064" y="48"/>
                  </a:lnTo>
                  <a:lnTo>
                    <a:pt x="1067" y="43"/>
                  </a:lnTo>
                  <a:lnTo>
                    <a:pt x="1069" y="36"/>
                  </a:lnTo>
                  <a:lnTo>
                    <a:pt x="1067" y="29"/>
                  </a:lnTo>
                  <a:lnTo>
                    <a:pt x="1064" y="24"/>
                  </a:lnTo>
                  <a:lnTo>
                    <a:pt x="1050" y="17"/>
                  </a:lnTo>
                  <a:lnTo>
                    <a:pt x="1033" y="10"/>
                  </a:lnTo>
                  <a:lnTo>
                    <a:pt x="1014" y="5"/>
                  </a:lnTo>
                  <a:lnTo>
                    <a:pt x="997" y="0"/>
                  </a:lnTo>
                  <a:lnTo>
                    <a:pt x="978" y="0"/>
                  </a:lnTo>
                  <a:lnTo>
                    <a:pt x="959" y="0"/>
                  </a:lnTo>
                  <a:lnTo>
                    <a:pt x="940" y="0"/>
                  </a:lnTo>
                  <a:lnTo>
                    <a:pt x="921" y="5"/>
                  </a:lnTo>
                  <a:lnTo>
                    <a:pt x="881" y="27"/>
                  </a:lnTo>
                  <a:lnTo>
                    <a:pt x="840" y="50"/>
                  </a:lnTo>
                  <a:lnTo>
                    <a:pt x="800" y="72"/>
                  </a:lnTo>
                  <a:lnTo>
                    <a:pt x="759" y="93"/>
                  </a:lnTo>
                  <a:lnTo>
                    <a:pt x="719" y="115"/>
                  </a:lnTo>
                  <a:lnTo>
                    <a:pt x="678" y="134"/>
                  </a:lnTo>
                  <a:lnTo>
                    <a:pt x="638" y="155"/>
                  </a:lnTo>
                  <a:lnTo>
                    <a:pt x="598" y="177"/>
                  </a:lnTo>
                  <a:lnTo>
                    <a:pt x="557" y="198"/>
                  </a:lnTo>
                  <a:lnTo>
                    <a:pt x="519" y="222"/>
                  </a:lnTo>
                  <a:lnTo>
                    <a:pt x="479" y="243"/>
                  </a:lnTo>
                  <a:lnTo>
                    <a:pt x="440" y="267"/>
                  </a:lnTo>
                  <a:lnTo>
                    <a:pt x="402" y="291"/>
                  </a:lnTo>
                  <a:lnTo>
                    <a:pt x="364" y="315"/>
                  </a:lnTo>
                  <a:lnTo>
                    <a:pt x="329" y="341"/>
                  </a:lnTo>
                  <a:lnTo>
                    <a:pt x="293" y="367"/>
                  </a:lnTo>
                  <a:lnTo>
                    <a:pt x="276" y="377"/>
                  </a:lnTo>
                  <a:lnTo>
                    <a:pt x="264" y="386"/>
                  </a:lnTo>
                  <a:lnTo>
                    <a:pt x="250" y="398"/>
                  </a:lnTo>
                  <a:lnTo>
                    <a:pt x="233" y="407"/>
                  </a:lnTo>
                  <a:lnTo>
                    <a:pt x="214" y="424"/>
                  </a:lnTo>
                  <a:lnTo>
                    <a:pt x="198" y="441"/>
                  </a:lnTo>
                  <a:lnTo>
                    <a:pt x="179" y="457"/>
                  </a:lnTo>
                  <a:lnTo>
                    <a:pt x="162" y="477"/>
                  </a:lnTo>
                  <a:lnTo>
                    <a:pt x="148" y="496"/>
                  </a:lnTo>
                  <a:lnTo>
                    <a:pt x="131" y="517"/>
                  </a:lnTo>
                  <a:lnTo>
                    <a:pt x="119" y="538"/>
                  </a:lnTo>
                  <a:lnTo>
                    <a:pt x="107" y="562"/>
                  </a:lnTo>
                  <a:lnTo>
                    <a:pt x="90" y="607"/>
                  </a:lnTo>
                  <a:lnTo>
                    <a:pt x="79" y="650"/>
                  </a:lnTo>
                  <a:lnTo>
                    <a:pt x="69" y="696"/>
                  </a:lnTo>
                  <a:lnTo>
                    <a:pt x="62" y="741"/>
                  </a:lnTo>
                  <a:lnTo>
                    <a:pt x="60" y="769"/>
                  </a:lnTo>
                  <a:lnTo>
                    <a:pt x="60" y="798"/>
                  </a:lnTo>
                  <a:lnTo>
                    <a:pt x="55" y="826"/>
                  </a:lnTo>
                  <a:lnTo>
                    <a:pt x="48" y="855"/>
                  </a:lnTo>
                  <a:lnTo>
                    <a:pt x="31" y="1012"/>
                  </a:lnTo>
                  <a:lnTo>
                    <a:pt x="21" y="1169"/>
                  </a:lnTo>
                  <a:lnTo>
                    <a:pt x="14" y="1326"/>
                  </a:lnTo>
                  <a:lnTo>
                    <a:pt x="0" y="148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1" name="Freeform 19"/>
            <p:cNvSpPr>
              <a:spLocks/>
            </p:cNvSpPr>
            <p:nvPr/>
          </p:nvSpPr>
          <p:spPr bwMode="auto">
            <a:xfrm>
              <a:off x="2656" y="3266"/>
              <a:ext cx="271" cy="467"/>
            </a:xfrm>
            <a:custGeom>
              <a:avLst/>
              <a:gdLst>
                <a:gd name="T0" fmla="*/ 12 w 271"/>
                <a:gd name="T1" fmla="*/ 31 h 467"/>
                <a:gd name="T2" fmla="*/ 47 w 271"/>
                <a:gd name="T3" fmla="*/ 52 h 467"/>
                <a:gd name="T4" fmla="*/ 88 w 271"/>
                <a:gd name="T5" fmla="*/ 72 h 467"/>
                <a:gd name="T6" fmla="*/ 128 w 271"/>
                <a:gd name="T7" fmla="*/ 81 h 467"/>
                <a:gd name="T8" fmla="*/ 169 w 271"/>
                <a:gd name="T9" fmla="*/ 83 h 467"/>
                <a:gd name="T10" fmla="*/ 205 w 271"/>
                <a:gd name="T11" fmla="*/ 93 h 467"/>
                <a:gd name="T12" fmla="*/ 221 w 271"/>
                <a:gd name="T13" fmla="*/ 102 h 467"/>
                <a:gd name="T14" fmla="*/ 224 w 271"/>
                <a:gd name="T15" fmla="*/ 105 h 467"/>
                <a:gd name="T16" fmla="*/ 152 w 271"/>
                <a:gd name="T17" fmla="*/ 357 h 467"/>
                <a:gd name="T18" fmla="*/ 152 w 271"/>
                <a:gd name="T19" fmla="*/ 360 h 467"/>
                <a:gd name="T20" fmla="*/ 155 w 271"/>
                <a:gd name="T21" fmla="*/ 364 h 467"/>
                <a:gd name="T22" fmla="*/ 140 w 271"/>
                <a:gd name="T23" fmla="*/ 462 h 467"/>
                <a:gd name="T24" fmla="*/ 143 w 271"/>
                <a:gd name="T25" fmla="*/ 464 h 467"/>
                <a:gd name="T26" fmla="*/ 147 w 271"/>
                <a:gd name="T27" fmla="*/ 464 h 467"/>
                <a:gd name="T28" fmla="*/ 152 w 271"/>
                <a:gd name="T29" fmla="*/ 467 h 467"/>
                <a:gd name="T30" fmla="*/ 159 w 271"/>
                <a:gd name="T31" fmla="*/ 464 h 467"/>
                <a:gd name="T32" fmla="*/ 166 w 271"/>
                <a:gd name="T33" fmla="*/ 457 h 467"/>
                <a:gd name="T34" fmla="*/ 174 w 271"/>
                <a:gd name="T35" fmla="*/ 400 h 467"/>
                <a:gd name="T36" fmla="*/ 205 w 271"/>
                <a:gd name="T37" fmla="*/ 295 h 467"/>
                <a:gd name="T38" fmla="*/ 245 w 271"/>
                <a:gd name="T39" fmla="*/ 195 h 467"/>
                <a:gd name="T40" fmla="*/ 271 w 271"/>
                <a:gd name="T41" fmla="*/ 98 h 467"/>
                <a:gd name="T42" fmla="*/ 262 w 271"/>
                <a:gd name="T43" fmla="*/ 43 h 467"/>
                <a:gd name="T44" fmla="*/ 243 w 271"/>
                <a:gd name="T45" fmla="*/ 38 h 467"/>
                <a:gd name="T46" fmla="*/ 221 w 271"/>
                <a:gd name="T47" fmla="*/ 38 h 467"/>
                <a:gd name="T48" fmla="*/ 200 w 271"/>
                <a:gd name="T49" fmla="*/ 38 h 467"/>
                <a:gd name="T50" fmla="*/ 166 w 271"/>
                <a:gd name="T51" fmla="*/ 33 h 467"/>
                <a:gd name="T52" fmla="*/ 121 w 271"/>
                <a:gd name="T53" fmla="*/ 29 h 467"/>
                <a:gd name="T54" fmla="*/ 76 w 271"/>
                <a:gd name="T55" fmla="*/ 19 h 467"/>
                <a:gd name="T56" fmla="*/ 31 w 271"/>
                <a:gd name="T57" fmla="*/ 7 h 467"/>
                <a:gd name="T58" fmla="*/ 7 w 271"/>
                <a:gd name="T59" fmla="*/ 3 h 467"/>
                <a:gd name="T60" fmla="*/ 2 w 271"/>
                <a:gd name="T61" fmla="*/ 10 h 467"/>
                <a:gd name="T62" fmla="*/ 0 w 271"/>
                <a:gd name="T63"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467">
                  <a:moveTo>
                    <a:pt x="0" y="14"/>
                  </a:moveTo>
                  <a:lnTo>
                    <a:pt x="12" y="31"/>
                  </a:lnTo>
                  <a:lnTo>
                    <a:pt x="28" y="43"/>
                  </a:lnTo>
                  <a:lnTo>
                    <a:pt x="47" y="52"/>
                  </a:lnTo>
                  <a:lnTo>
                    <a:pt x="69" y="64"/>
                  </a:lnTo>
                  <a:lnTo>
                    <a:pt x="88" y="72"/>
                  </a:lnTo>
                  <a:lnTo>
                    <a:pt x="109" y="76"/>
                  </a:lnTo>
                  <a:lnTo>
                    <a:pt x="128" y="81"/>
                  </a:lnTo>
                  <a:lnTo>
                    <a:pt x="150" y="81"/>
                  </a:lnTo>
                  <a:lnTo>
                    <a:pt x="169" y="83"/>
                  </a:lnTo>
                  <a:lnTo>
                    <a:pt x="188" y="88"/>
                  </a:lnTo>
                  <a:lnTo>
                    <a:pt x="205" y="93"/>
                  </a:lnTo>
                  <a:lnTo>
                    <a:pt x="221" y="100"/>
                  </a:lnTo>
                  <a:lnTo>
                    <a:pt x="221" y="102"/>
                  </a:lnTo>
                  <a:lnTo>
                    <a:pt x="224" y="102"/>
                  </a:lnTo>
                  <a:lnTo>
                    <a:pt x="224" y="105"/>
                  </a:lnTo>
                  <a:lnTo>
                    <a:pt x="224" y="105"/>
                  </a:lnTo>
                  <a:lnTo>
                    <a:pt x="152" y="357"/>
                  </a:lnTo>
                  <a:lnTo>
                    <a:pt x="152" y="360"/>
                  </a:lnTo>
                  <a:lnTo>
                    <a:pt x="152" y="360"/>
                  </a:lnTo>
                  <a:lnTo>
                    <a:pt x="152" y="362"/>
                  </a:lnTo>
                  <a:lnTo>
                    <a:pt x="155" y="364"/>
                  </a:lnTo>
                  <a:lnTo>
                    <a:pt x="140" y="460"/>
                  </a:lnTo>
                  <a:lnTo>
                    <a:pt x="140" y="462"/>
                  </a:lnTo>
                  <a:lnTo>
                    <a:pt x="143" y="462"/>
                  </a:lnTo>
                  <a:lnTo>
                    <a:pt x="143" y="464"/>
                  </a:lnTo>
                  <a:lnTo>
                    <a:pt x="145" y="464"/>
                  </a:lnTo>
                  <a:lnTo>
                    <a:pt x="147" y="464"/>
                  </a:lnTo>
                  <a:lnTo>
                    <a:pt x="150" y="464"/>
                  </a:lnTo>
                  <a:lnTo>
                    <a:pt x="152" y="467"/>
                  </a:lnTo>
                  <a:lnTo>
                    <a:pt x="155" y="467"/>
                  </a:lnTo>
                  <a:lnTo>
                    <a:pt x="159" y="464"/>
                  </a:lnTo>
                  <a:lnTo>
                    <a:pt x="162" y="462"/>
                  </a:lnTo>
                  <a:lnTo>
                    <a:pt x="166" y="457"/>
                  </a:lnTo>
                  <a:lnTo>
                    <a:pt x="171" y="455"/>
                  </a:lnTo>
                  <a:lnTo>
                    <a:pt x="174" y="400"/>
                  </a:lnTo>
                  <a:lnTo>
                    <a:pt x="186" y="348"/>
                  </a:lnTo>
                  <a:lnTo>
                    <a:pt x="205" y="295"/>
                  </a:lnTo>
                  <a:lnTo>
                    <a:pt x="226" y="245"/>
                  </a:lnTo>
                  <a:lnTo>
                    <a:pt x="245" y="195"/>
                  </a:lnTo>
                  <a:lnTo>
                    <a:pt x="262" y="148"/>
                  </a:lnTo>
                  <a:lnTo>
                    <a:pt x="271" y="98"/>
                  </a:lnTo>
                  <a:lnTo>
                    <a:pt x="271" y="48"/>
                  </a:lnTo>
                  <a:lnTo>
                    <a:pt x="262" y="43"/>
                  </a:lnTo>
                  <a:lnTo>
                    <a:pt x="252" y="41"/>
                  </a:lnTo>
                  <a:lnTo>
                    <a:pt x="243" y="38"/>
                  </a:lnTo>
                  <a:lnTo>
                    <a:pt x="231" y="38"/>
                  </a:lnTo>
                  <a:lnTo>
                    <a:pt x="221" y="38"/>
                  </a:lnTo>
                  <a:lnTo>
                    <a:pt x="212" y="38"/>
                  </a:lnTo>
                  <a:lnTo>
                    <a:pt x="200" y="38"/>
                  </a:lnTo>
                  <a:lnTo>
                    <a:pt x="190" y="36"/>
                  </a:lnTo>
                  <a:lnTo>
                    <a:pt x="166" y="33"/>
                  </a:lnTo>
                  <a:lnTo>
                    <a:pt x="145" y="31"/>
                  </a:lnTo>
                  <a:lnTo>
                    <a:pt x="121" y="29"/>
                  </a:lnTo>
                  <a:lnTo>
                    <a:pt x="97" y="24"/>
                  </a:lnTo>
                  <a:lnTo>
                    <a:pt x="76" y="19"/>
                  </a:lnTo>
                  <a:lnTo>
                    <a:pt x="52" y="12"/>
                  </a:lnTo>
                  <a:lnTo>
                    <a:pt x="31" y="7"/>
                  </a:lnTo>
                  <a:lnTo>
                    <a:pt x="9" y="0"/>
                  </a:lnTo>
                  <a:lnTo>
                    <a:pt x="7" y="3"/>
                  </a:lnTo>
                  <a:lnTo>
                    <a:pt x="5" y="5"/>
                  </a:lnTo>
                  <a:lnTo>
                    <a:pt x="2" y="10"/>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2" name="Freeform 20"/>
            <p:cNvSpPr>
              <a:spLocks/>
            </p:cNvSpPr>
            <p:nvPr/>
          </p:nvSpPr>
          <p:spPr bwMode="auto">
            <a:xfrm>
              <a:off x="2811" y="588"/>
              <a:ext cx="1202" cy="724"/>
            </a:xfrm>
            <a:custGeom>
              <a:avLst/>
              <a:gdLst>
                <a:gd name="T0" fmla="*/ 0 w 1202"/>
                <a:gd name="T1" fmla="*/ 17 h 724"/>
                <a:gd name="T2" fmla="*/ 0 w 1202"/>
                <a:gd name="T3" fmla="*/ 21 h 724"/>
                <a:gd name="T4" fmla="*/ 19 w 1202"/>
                <a:gd name="T5" fmla="*/ 31 h 724"/>
                <a:gd name="T6" fmla="*/ 54 w 1202"/>
                <a:gd name="T7" fmla="*/ 40 h 724"/>
                <a:gd name="T8" fmla="*/ 92 w 1202"/>
                <a:gd name="T9" fmla="*/ 52 h 724"/>
                <a:gd name="T10" fmla="*/ 126 w 1202"/>
                <a:gd name="T11" fmla="*/ 67 h 724"/>
                <a:gd name="T12" fmla="*/ 188 w 1202"/>
                <a:gd name="T13" fmla="*/ 95 h 724"/>
                <a:gd name="T14" fmla="*/ 278 w 1202"/>
                <a:gd name="T15" fmla="*/ 140 h 724"/>
                <a:gd name="T16" fmla="*/ 361 w 1202"/>
                <a:gd name="T17" fmla="*/ 188 h 724"/>
                <a:gd name="T18" fmla="*/ 445 w 1202"/>
                <a:gd name="T19" fmla="*/ 236 h 724"/>
                <a:gd name="T20" fmla="*/ 511 w 1202"/>
                <a:gd name="T21" fmla="*/ 271 h 724"/>
                <a:gd name="T22" fmla="*/ 552 w 1202"/>
                <a:gd name="T23" fmla="*/ 295 h 724"/>
                <a:gd name="T24" fmla="*/ 590 w 1202"/>
                <a:gd name="T25" fmla="*/ 321 h 724"/>
                <a:gd name="T26" fmla="*/ 630 w 1202"/>
                <a:gd name="T27" fmla="*/ 345 h 724"/>
                <a:gd name="T28" fmla="*/ 678 w 1202"/>
                <a:gd name="T29" fmla="*/ 371 h 724"/>
                <a:gd name="T30" fmla="*/ 730 w 1202"/>
                <a:gd name="T31" fmla="*/ 405 h 724"/>
                <a:gd name="T32" fmla="*/ 783 w 1202"/>
                <a:gd name="T33" fmla="*/ 436 h 724"/>
                <a:gd name="T34" fmla="*/ 830 w 1202"/>
                <a:gd name="T35" fmla="*/ 469 h 724"/>
                <a:gd name="T36" fmla="*/ 888 w 1202"/>
                <a:gd name="T37" fmla="*/ 509 h 724"/>
                <a:gd name="T38" fmla="*/ 961 w 1202"/>
                <a:gd name="T39" fmla="*/ 555 h 724"/>
                <a:gd name="T40" fmla="*/ 1035 w 1202"/>
                <a:gd name="T41" fmla="*/ 605 h 724"/>
                <a:gd name="T42" fmla="*/ 1102 w 1202"/>
                <a:gd name="T43" fmla="*/ 655 h 724"/>
                <a:gd name="T44" fmla="*/ 1149 w 1202"/>
                <a:gd name="T45" fmla="*/ 690 h 724"/>
                <a:gd name="T46" fmla="*/ 1173 w 1202"/>
                <a:gd name="T47" fmla="*/ 714 h 724"/>
                <a:gd name="T48" fmla="*/ 1190 w 1202"/>
                <a:gd name="T49" fmla="*/ 724 h 724"/>
                <a:gd name="T50" fmla="*/ 1195 w 1202"/>
                <a:gd name="T51" fmla="*/ 724 h 724"/>
                <a:gd name="T52" fmla="*/ 1199 w 1202"/>
                <a:gd name="T53" fmla="*/ 717 h 724"/>
                <a:gd name="T54" fmla="*/ 1199 w 1202"/>
                <a:gd name="T55" fmla="*/ 707 h 724"/>
                <a:gd name="T56" fmla="*/ 1185 w 1202"/>
                <a:gd name="T57" fmla="*/ 686 h 724"/>
                <a:gd name="T58" fmla="*/ 1154 w 1202"/>
                <a:gd name="T59" fmla="*/ 652 h 724"/>
                <a:gd name="T60" fmla="*/ 1123 w 1202"/>
                <a:gd name="T61" fmla="*/ 619 h 724"/>
                <a:gd name="T62" fmla="*/ 1090 w 1202"/>
                <a:gd name="T63" fmla="*/ 588 h 724"/>
                <a:gd name="T64" fmla="*/ 1064 w 1202"/>
                <a:gd name="T65" fmla="*/ 564 h 724"/>
                <a:gd name="T66" fmla="*/ 1045 w 1202"/>
                <a:gd name="T67" fmla="*/ 545 h 724"/>
                <a:gd name="T68" fmla="*/ 1018 w 1202"/>
                <a:gd name="T69" fmla="*/ 524 h 724"/>
                <a:gd name="T70" fmla="*/ 985 w 1202"/>
                <a:gd name="T71" fmla="*/ 500 h 724"/>
                <a:gd name="T72" fmla="*/ 966 w 1202"/>
                <a:gd name="T73" fmla="*/ 483 h 724"/>
                <a:gd name="T74" fmla="*/ 961 w 1202"/>
                <a:gd name="T75" fmla="*/ 481 h 724"/>
                <a:gd name="T76" fmla="*/ 949 w 1202"/>
                <a:gd name="T77" fmla="*/ 471 h 724"/>
                <a:gd name="T78" fmla="*/ 923 w 1202"/>
                <a:gd name="T79" fmla="*/ 452 h 724"/>
                <a:gd name="T80" fmla="*/ 897 w 1202"/>
                <a:gd name="T81" fmla="*/ 436 h 724"/>
                <a:gd name="T82" fmla="*/ 868 w 1202"/>
                <a:gd name="T83" fmla="*/ 417 h 724"/>
                <a:gd name="T84" fmla="*/ 833 w 1202"/>
                <a:gd name="T85" fmla="*/ 388 h 724"/>
                <a:gd name="T86" fmla="*/ 785 w 1202"/>
                <a:gd name="T87" fmla="*/ 357 h 724"/>
                <a:gd name="T88" fmla="*/ 735 w 1202"/>
                <a:gd name="T89" fmla="*/ 329 h 724"/>
                <a:gd name="T90" fmla="*/ 688 w 1202"/>
                <a:gd name="T91" fmla="*/ 298 h 724"/>
                <a:gd name="T92" fmla="*/ 640 w 1202"/>
                <a:gd name="T93" fmla="*/ 267 h 724"/>
                <a:gd name="T94" fmla="*/ 595 w 1202"/>
                <a:gd name="T95" fmla="*/ 233 h 724"/>
                <a:gd name="T96" fmla="*/ 549 w 1202"/>
                <a:gd name="T97" fmla="*/ 200 h 724"/>
                <a:gd name="T98" fmla="*/ 504 w 1202"/>
                <a:gd name="T99" fmla="*/ 169 h 724"/>
                <a:gd name="T100" fmla="*/ 457 w 1202"/>
                <a:gd name="T101" fmla="*/ 140 h 724"/>
                <a:gd name="T102" fmla="*/ 407 w 1202"/>
                <a:gd name="T103" fmla="*/ 112 h 724"/>
                <a:gd name="T104" fmla="*/ 354 w 1202"/>
                <a:gd name="T105" fmla="*/ 86 h 724"/>
                <a:gd name="T106" fmla="*/ 297 w 1202"/>
                <a:gd name="T107" fmla="*/ 62 h 724"/>
                <a:gd name="T108" fmla="*/ 235 w 1202"/>
                <a:gd name="T109" fmla="*/ 43 h 724"/>
                <a:gd name="T110" fmla="*/ 169 w 1202"/>
                <a:gd name="T111" fmla="*/ 24 h 724"/>
                <a:gd name="T112" fmla="*/ 102 w 1202"/>
                <a:gd name="T113" fmla="*/ 5 h 724"/>
                <a:gd name="T114" fmla="*/ 35 w 1202"/>
                <a:gd name="T115" fmla="*/ 2 h 724"/>
                <a:gd name="T116" fmla="*/ 2 w 1202"/>
                <a:gd name="T117" fmla="*/ 12 h 724"/>
                <a:gd name="T118" fmla="*/ 0 w 1202"/>
                <a:gd name="T119" fmla="*/ 12 h 724"/>
                <a:gd name="T120" fmla="*/ 0 w 1202"/>
                <a:gd name="T121" fmla="*/ 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2" h="724">
                  <a:moveTo>
                    <a:pt x="0" y="14"/>
                  </a:moveTo>
                  <a:lnTo>
                    <a:pt x="0" y="17"/>
                  </a:lnTo>
                  <a:lnTo>
                    <a:pt x="0" y="19"/>
                  </a:lnTo>
                  <a:lnTo>
                    <a:pt x="0" y="21"/>
                  </a:lnTo>
                  <a:lnTo>
                    <a:pt x="0" y="24"/>
                  </a:lnTo>
                  <a:lnTo>
                    <a:pt x="19" y="31"/>
                  </a:lnTo>
                  <a:lnTo>
                    <a:pt x="35" y="36"/>
                  </a:lnTo>
                  <a:lnTo>
                    <a:pt x="54" y="40"/>
                  </a:lnTo>
                  <a:lnTo>
                    <a:pt x="73" y="45"/>
                  </a:lnTo>
                  <a:lnTo>
                    <a:pt x="92" y="52"/>
                  </a:lnTo>
                  <a:lnTo>
                    <a:pt x="109" y="57"/>
                  </a:lnTo>
                  <a:lnTo>
                    <a:pt x="126" y="67"/>
                  </a:lnTo>
                  <a:lnTo>
                    <a:pt x="142" y="74"/>
                  </a:lnTo>
                  <a:lnTo>
                    <a:pt x="188" y="95"/>
                  </a:lnTo>
                  <a:lnTo>
                    <a:pt x="233" y="117"/>
                  </a:lnTo>
                  <a:lnTo>
                    <a:pt x="278" y="140"/>
                  </a:lnTo>
                  <a:lnTo>
                    <a:pt x="319" y="162"/>
                  </a:lnTo>
                  <a:lnTo>
                    <a:pt x="361" y="188"/>
                  </a:lnTo>
                  <a:lnTo>
                    <a:pt x="404" y="212"/>
                  </a:lnTo>
                  <a:lnTo>
                    <a:pt x="445" y="236"/>
                  </a:lnTo>
                  <a:lnTo>
                    <a:pt x="488" y="259"/>
                  </a:lnTo>
                  <a:lnTo>
                    <a:pt x="511" y="271"/>
                  </a:lnTo>
                  <a:lnTo>
                    <a:pt x="533" y="283"/>
                  </a:lnTo>
                  <a:lnTo>
                    <a:pt x="552" y="295"/>
                  </a:lnTo>
                  <a:lnTo>
                    <a:pt x="571" y="309"/>
                  </a:lnTo>
                  <a:lnTo>
                    <a:pt x="590" y="321"/>
                  </a:lnTo>
                  <a:lnTo>
                    <a:pt x="609" y="333"/>
                  </a:lnTo>
                  <a:lnTo>
                    <a:pt x="630" y="345"/>
                  </a:lnTo>
                  <a:lnTo>
                    <a:pt x="652" y="355"/>
                  </a:lnTo>
                  <a:lnTo>
                    <a:pt x="678" y="371"/>
                  </a:lnTo>
                  <a:lnTo>
                    <a:pt x="704" y="388"/>
                  </a:lnTo>
                  <a:lnTo>
                    <a:pt x="730" y="405"/>
                  </a:lnTo>
                  <a:lnTo>
                    <a:pt x="757" y="419"/>
                  </a:lnTo>
                  <a:lnTo>
                    <a:pt x="783" y="436"/>
                  </a:lnTo>
                  <a:lnTo>
                    <a:pt x="807" y="452"/>
                  </a:lnTo>
                  <a:lnTo>
                    <a:pt x="830" y="469"/>
                  </a:lnTo>
                  <a:lnTo>
                    <a:pt x="852" y="486"/>
                  </a:lnTo>
                  <a:lnTo>
                    <a:pt x="888" y="509"/>
                  </a:lnTo>
                  <a:lnTo>
                    <a:pt x="926" y="533"/>
                  </a:lnTo>
                  <a:lnTo>
                    <a:pt x="961" y="555"/>
                  </a:lnTo>
                  <a:lnTo>
                    <a:pt x="997" y="578"/>
                  </a:lnTo>
                  <a:lnTo>
                    <a:pt x="1035" y="605"/>
                  </a:lnTo>
                  <a:lnTo>
                    <a:pt x="1068" y="628"/>
                  </a:lnTo>
                  <a:lnTo>
                    <a:pt x="1102" y="655"/>
                  </a:lnTo>
                  <a:lnTo>
                    <a:pt x="1135" y="681"/>
                  </a:lnTo>
                  <a:lnTo>
                    <a:pt x="1149" y="690"/>
                  </a:lnTo>
                  <a:lnTo>
                    <a:pt x="1161" y="702"/>
                  </a:lnTo>
                  <a:lnTo>
                    <a:pt x="1173" y="714"/>
                  </a:lnTo>
                  <a:lnTo>
                    <a:pt x="1187" y="724"/>
                  </a:lnTo>
                  <a:lnTo>
                    <a:pt x="1190" y="724"/>
                  </a:lnTo>
                  <a:lnTo>
                    <a:pt x="1192" y="724"/>
                  </a:lnTo>
                  <a:lnTo>
                    <a:pt x="1195" y="724"/>
                  </a:lnTo>
                  <a:lnTo>
                    <a:pt x="1197" y="721"/>
                  </a:lnTo>
                  <a:lnTo>
                    <a:pt x="1199" y="717"/>
                  </a:lnTo>
                  <a:lnTo>
                    <a:pt x="1202" y="712"/>
                  </a:lnTo>
                  <a:lnTo>
                    <a:pt x="1199" y="707"/>
                  </a:lnTo>
                  <a:lnTo>
                    <a:pt x="1197" y="702"/>
                  </a:lnTo>
                  <a:lnTo>
                    <a:pt x="1185" y="686"/>
                  </a:lnTo>
                  <a:lnTo>
                    <a:pt x="1171" y="669"/>
                  </a:lnTo>
                  <a:lnTo>
                    <a:pt x="1154" y="652"/>
                  </a:lnTo>
                  <a:lnTo>
                    <a:pt x="1140" y="636"/>
                  </a:lnTo>
                  <a:lnTo>
                    <a:pt x="1123" y="619"/>
                  </a:lnTo>
                  <a:lnTo>
                    <a:pt x="1107" y="602"/>
                  </a:lnTo>
                  <a:lnTo>
                    <a:pt x="1090" y="588"/>
                  </a:lnTo>
                  <a:lnTo>
                    <a:pt x="1076" y="574"/>
                  </a:lnTo>
                  <a:lnTo>
                    <a:pt x="1064" y="564"/>
                  </a:lnTo>
                  <a:lnTo>
                    <a:pt x="1054" y="555"/>
                  </a:lnTo>
                  <a:lnTo>
                    <a:pt x="1045" y="545"/>
                  </a:lnTo>
                  <a:lnTo>
                    <a:pt x="1035" y="538"/>
                  </a:lnTo>
                  <a:lnTo>
                    <a:pt x="1018" y="524"/>
                  </a:lnTo>
                  <a:lnTo>
                    <a:pt x="1002" y="512"/>
                  </a:lnTo>
                  <a:lnTo>
                    <a:pt x="985" y="500"/>
                  </a:lnTo>
                  <a:lnTo>
                    <a:pt x="968" y="486"/>
                  </a:lnTo>
                  <a:lnTo>
                    <a:pt x="966" y="483"/>
                  </a:lnTo>
                  <a:lnTo>
                    <a:pt x="964" y="483"/>
                  </a:lnTo>
                  <a:lnTo>
                    <a:pt x="961" y="481"/>
                  </a:lnTo>
                  <a:lnTo>
                    <a:pt x="961" y="481"/>
                  </a:lnTo>
                  <a:lnTo>
                    <a:pt x="949" y="471"/>
                  </a:lnTo>
                  <a:lnTo>
                    <a:pt x="938" y="462"/>
                  </a:lnTo>
                  <a:lnTo>
                    <a:pt x="923" y="452"/>
                  </a:lnTo>
                  <a:lnTo>
                    <a:pt x="911" y="443"/>
                  </a:lnTo>
                  <a:lnTo>
                    <a:pt x="897" y="436"/>
                  </a:lnTo>
                  <a:lnTo>
                    <a:pt x="883" y="426"/>
                  </a:lnTo>
                  <a:lnTo>
                    <a:pt x="868" y="417"/>
                  </a:lnTo>
                  <a:lnTo>
                    <a:pt x="854" y="405"/>
                  </a:lnTo>
                  <a:lnTo>
                    <a:pt x="833" y="388"/>
                  </a:lnTo>
                  <a:lnTo>
                    <a:pt x="809" y="374"/>
                  </a:lnTo>
                  <a:lnTo>
                    <a:pt x="785" y="357"/>
                  </a:lnTo>
                  <a:lnTo>
                    <a:pt x="761" y="343"/>
                  </a:lnTo>
                  <a:lnTo>
                    <a:pt x="735" y="329"/>
                  </a:lnTo>
                  <a:lnTo>
                    <a:pt x="711" y="314"/>
                  </a:lnTo>
                  <a:lnTo>
                    <a:pt x="688" y="298"/>
                  </a:lnTo>
                  <a:lnTo>
                    <a:pt x="664" y="283"/>
                  </a:lnTo>
                  <a:lnTo>
                    <a:pt x="640" y="267"/>
                  </a:lnTo>
                  <a:lnTo>
                    <a:pt x="619" y="250"/>
                  </a:lnTo>
                  <a:lnTo>
                    <a:pt x="595" y="233"/>
                  </a:lnTo>
                  <a:lnTo>
                    <a:pt x="573" y="217"/>
                  </a:lnTo>
                  <a:lnTo>
                    <a:pt x="549" y="200"/>
                  </a:lnTo>
                  <a:lnTo>
                    <a:pt x="528" y="186"/>
                  </a:lnTo>
                  <a:lnTo>
                    <a:pt x="504" y="169"/>
                  </a:lnTo>
                  <a:lnTo>
                    <a:pt x="480" y="155"/>
                  </a:lnTo>
                  <a:lnTo>
                    <a:pt x="457" y="140"/>
                  </a:lnTo>
                  <a:lnTo>
                    <a:pt x="433" y="126"/>
                  </a:lnTo>
                  <a:lnTo>
                    <a:pt x="407" y="112"/>
                  </a:lnTo>
                  <a:lnTo>
                    <a:pt x="380" y="98"/>
                  </a:lnTo>
                  <a:lnTo>
                    <a:pt x="354" y="86"/>
                  </a:lnTo>
                  <a:lnTo>
                    <a:pt x="326" y="74"/>
                  </a:lnTo>
                  <a:lnTo>
                    <a:pt x="297" y="62"/>
                  </a:lnTo>
                  <a:lnTo>
                    <a:pt x="269" y="50"/>
                  </a:lnTo>
                  <a:lnTo>
                    <a:pt x="235" y="43"/>
                  </a:lnTo>
                  <a:lnTo>
                    <a:pt x="202" y="33"/>
                  </a:lnTo>
                  <a:lnTo>
                    <a:pt x="169" y="24"/>
                  </a:lnTo>
                  <a:lnTo>
                    <a:pt x="135" y="14"/>
                  </a:lnTo>
                  <a:lnTo>
                    <a:pt x="102" y="5"/>
                  </a:lnTo>
                  <a:lnTo>
                    <a:pt x="69" y="0"/>
                  </a:lnTo>
                  <a:lnTo>
                    <a:pt x="35" y="2"/>
                  </a:lnTo>
                  <a:lnTo>
                    <a:pt x="4" y="10"/>
                  </a:lnTo>
                  <a:lnTo>
                    <a:pt x="2" y="12"/>
                  </a:lnTo>
                  <a:lnTo>
                    <a:pt x="0" y="12"/>
                  </a:lnTo>
                  <a:lnTo>
                    <a:pt x="0" y="12"/>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3" name="Freeform 21"/>
            <p:cNvSpPr>
              <a:spLocks/>
            </p:cNvSpPr>
            <p:nvPr/>
          </p:nvSpPr>
          <p:spPr bwMode="auto">
            <a:xfrm>
              <a:off x="2944" y="2535"/>
              <a:ext cx="226" cy="762"/>
            </a:xfrm>
            <a:custGeom>
              <a:avLst/>
              <a:gdLst>
                <a:gd name="T0" fmla="*/ 0 w 226"/>
                <a:gd name="T1" fmla="*/ 753 h 762"/>
                <a:gd name="T2" fmla="*/ 7 w 226"/>
                <a:gd name="T3" fmla="*/ 762 h 762"/>
                <a:gd name="T4" fmla="*/ 14 w 226"/>
                <a:gd name="T5" fmla="*/ 762 h 762"/>
                <a:gd name="T6" fmla="*/ 19 w 226"/>
                <a:gd name="T7" fmla="*/ 757 h 762"/>
                <a:gd name="T8" fmla="*/ 24 w 226"/>
                <a:gd name="T9" fmla="*/ 750 h 762"/>
                <a:gd name="T10" fmla="*/ 28 w 226"/>
                <a:gd name="T11" fmla="*/ 745 h 762"/>
                <a:gd name="T12" fmla="*/ 43 w 226"/>
                <a:gd name="T13" fmla="*/ 722 h 762"/>
                <a:gd name="T14" fmla="*/ 57 w 226"/>
                <a:gd name="T15" fmla="*/ 700 h 762"/>
                <a:gd name="T16" fmla="*/ 71 w 226"/>
                <a:gd name="T17" fmla="*/ 679 h 762"/>
                <a:gd name="T18" fmla="*/ 83 w 226"/>
                <a:gd name="T19" fmla="*/ 657 h 762"/>
                <a:gd name="T20" fmla="*/ 97 w 226"/>
                <a:gd name="T21" fmla="*/ 634 h 762"/>
                <a:gd name="T22" fmla="*/ 109 w 226"/>
                <a:gd name="T23" fmla="*/ 612 h 762"/>
                <a:gd name="T24" fmla="*/ 121 w 226"/>
                <a:gd name="T25" fmla="*/ 588 h 762"/>
                <a:gd name="T26" fmla="*/ 131 w 226"/>
                <a:gd name="T27" fmla="*/ 562 h 762"/>
                <a:gd name="T28" fmla="*/ 147 w 226"/>
                <a:gd name="T29" fmla="*/ 524 h 762"/>
                <a:gd name="T30" fmla="*/ 162 w 226"/>
                <a:gd name="T31" fmla="*/ 484 h 762"/>
                <a:gd name="T32" fmla="*/ 174 w 226"/>
                <a:gd name="T33" fmla="*/ 443 h 762"/>
                <a:gd name="T34" fmla="*/ 188 w 226"/>
                <a:gd name="T35" fmla="*/ 403 h 762"/>
                <a:gd name="T36" fmla="*/ 200 w 226"/>
                <a:gd name="T37" fmla="*/ 353 h 762"/>
                <a:gd name="T38" fmla="*/ 212 w 226"/>
                <a:gd name="T39" fmla="*/ 305 h 762"/>
                <a:gd name="T40" fmla="*/ 219 w 226"/>
                <a:gd name="T41" fmla="*/ 255 h 762"/>
                <a:gd name="T42" fmla="*/ 224 w 226"/>
                <a:gd name="T43" fmla="*/ 207 h 762"/>
                <a:gd name="T44" fmla="*/ 226 w 226"/>
                <a:gd name="T45" fmla="*/ 167 h 762"/>
                <a:gd name="T46" fmla="*/ 219 w 226"/>
                <a:gd name="T47" fmla="*/ 124 h 762"/>
                <a:gd name="T48" fmla="*/ 209 w 226"/>
                <a:gd name="T49" fmla="*/ 81 h 762"/>
                <a:gd name="T50" fmla="*/ 195 w 226"/>
                <a:gd name="T51" fmla="*/ 41 h 762"/>
                <a:gd name="T52" fmla="*/ 193 w 226"/>
                <a:gd name="T53" fmla="*/ 41 h 762"/>
                <a:gd name="T54" fmla="*/ 193 w 226"/>
                <a:gd name="T55" fmla="*/ 38 h 762"/>
                <a:gd name="T56" fmla="*/ 190 w 226"/>
                <a:gd name="T57" fmla="*/ 36 h 762"/>
                <a:gd name="T58" fmla="*/ 188 w 226"/>
                <a:gd name="T59" fmla="*/ 34 h 762"/>
                <a:gd name="T60" fmla="*/ 183 w 226"/>
                <a:gd name="T61" fmla="*/ 24 h 762"/>
                <a:gd name="T62" fmla="*/ 174 w 226"/>
                <a:gd name="T63" fmla="*/ 15 h 762"/>
                <a:gd name="T64" fmla="*/ 164 w 226"/>
                <a:gd name="T65" fmla="*/ 7 h 762"/>
                <a:gd name="T66" fmla="*/ 152 w 226"/>
                <a:gd name="T67" fmla="*/ 0 h 762"/>
                <a:gd name="T68" fmla="*/ 121 w 226"/>
                <a:gd name="T69" fmla="*/ 10 h 762"/>
                <a:gd name="T70" fmla="*/ 117 w 226"/>
                <a:gd name="T71" fmla="*/ 31 h 762"/>
                <a:gd name="T72" fmla="*/ 117 w 226"/>
                <a:gd name="T73" fmla="*/ 53 h 762"/>
                <a:gd name="T74" fmla="*/ 119 w 226"/>
                <a:gd name="T75" fmla="*/ 76 h 762"/>
                <a:gd name="T76" fmla="*/ 121 w 226"/>
                <a:gd name="T77" fmla="*/ 100 h 762"/>
                <a:gd name="T78" fmla="*/ 121 w 226"/>
                <a:gd name="T79" fmla="*/ 122 h 762"/>
                <a:gd name="T80" fmla="*/ 124 w 226"/>
                <a:gd name="T81" fmla="*/ 141 h 762"/>
                <a:gd name="T82" fmla="*/ 128 w 226"/>
                <a:gd name="T83" fmla="*/ 160 h 762"/>
                <a:gd name="T84" fmla="*/ 131 w 226"/>
                <a:gd name="T85" fmla="*/ 179 h 762"/>
                <a:gd name="T86" fmla="*/ 136 w 226"/>
                <a:gd name="T87" fmla="*/ 224 h 762"/>
                <a:gd name="T88" fmla="*/ 136 w 226"/>
                <a:gd name="T89" fmla="*/ 267 h 762"/>
                <a:gd name="T90" fmla="*/ 136 w 226"/>
                <a:gd name="T91" fmla="*/ 310 h 762"/>
                <a:gd name="T92" fmla="*/ 133 w 226"/>
                <a:gd name="T93" fmla="*/ 350 h 762"/>
                <a:gd name="T94" fmla="*/ 124 w 226"/>
                <a:gd name="T95" fmla="*/ 398 h 762"/>
                <a:gd name="T96" fmla="*/ 112 w 226"/>
                <a:gd name="T97" fmla="*/ 443 h 762"/>
                <a:gd name="T98" fmla="*/ 97 w 226"/>
                <a:gd name="T99" fmla="*/ 488 h 762"/>
                <a:gd name="T100" fmla="*/ 83 w 226"/>
                <a:gd name="T101" fmla="*/ 531 h 762"/>
                <a:gd name="T102" fmla="*/ 76 w 226"/>
                <a:gd name="T103" fmla="*/ 557 h 762"/>
                <a:gd name="T104" fmla="*/ 69 w 226"/>
                <a:gd name="T105" fmla="*/ 584 h 762"/>
                <a:gd name="T106" fmla="*/ 59 w 226"/>
                <a:gd name="T107" fmla="*/ 607 h 762"/>
                <a:gd name="T108" fmla="*/ 52 w 226"/>
                <a:gd name="T109" fmla="*/ 631 h 762"/>
                <a:gd name="T110" fmla="*/ 38 w 226"/>
                <a:gd name="T111" fmla="*/ 662 h 762"/>
                <a:gd name="T112" fmla="*/ 26 w 226"/>
                <a:gd name="T113" fmla="*/ 691 h 762"/>
                <a:gd name="T114" fmla="*/ 12 w 226"/>
                <a:gd name="T115" fmla="*/ 722 h 762"/>
                <a:gd name="T116" fmla="*/ 0 w 226"/>
                <a:gd name="T117" fmla="*/ 75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762">
                  <a:moveTo>
                    <a:pt x="0" y="753"/>
                  </a:moveTo>
                  <a:lnTo>
                    <a:pt x="7" y="762"/>
                  </a:lnTo>
                  <a:lnTo>
                    <a:pt x="14" y="762"/>
                  </a:lnTo>
                  <a:lnTo>
                    <a:pt x="19" y="757"/>
                  </a:lnTo>
                  <a:lnTo>
                    <a:pt x="24" y="750"/>
                  </a:lnTo>
                  <a:lnTo>
                    <a:pt x="28" y="745"/>
                  </a:lnTo>
                  <a:lnTo>
                    <a:pt x="43" y="722"/>
                  </a:lnTo>
                  <a:lnTo>
                    <a:pt x="57" y="700"/>
                  </a:lnTo>
                  <a:lnTo>
                    <a:pt x="71" y="679"/>
                  </a:lnTo>
                  <a:lnTo>
                    <a:pt x="83" y="657"/>
                  </a:lnTo>
                  <a:lnTo>
                    <a:pt x="97" y="634"/>
                  </a:lnTo>
                  <a:lnTo>
                    <a:pt x="109" y="612"/>
                  </a:lnTo>
                  <a:lnTo>
                    <a:pt x="121" y="588"/>
                  </a:lnTo>
                  <a:lnTo>
                    <a:pt x="131" y="562"/>
                  </a:lnTo>
                  <a:lnTo>
                    <a:pt x="147" y="524"/>
                  </a:lnTo>
                  <a:lnTo>
                    <a:pt x="162" y="484"/>
                  </a:lnTo>
                  <a:lnTo>
                    <a:pt x="174" y="443"/>
                  </a:lnTo>
                  <a:lnTo>
                    <a:pt x="188" y="403"/>
                  </a:lnTo>
                  <a:lnTo>
                    <a:pt x="200" y="353"/>
                  </a:lnTo>
                  <a:lnTo>
                    <a:pt x="212" y="305"/>
                  </a:lnTo>
                  <a:lnTo>
                    <a:pt x="219" y="255"/>
                  </a:lnTo>
                  <a:lnTo>
                    <a:pt x="224" y="207"/>
                  </a:lnTo>
                  <a:lnTo>
                    <a:pt x="226" y="167"/>
                  </a:lnTo>
                  <a:lnTo>
                    <a:pt x="219" y="124"/>
                  </a:lnTo>
                  <a:lnTo>
                    <a:pt x="209" y="81"/>
                  </a:lnTo>
                  <a:lnTo>
                    <a:pt x="195" y="41"/>
                  </a:lnTo>
                  <a:lnTo>
                    <a:pt x="193" y="41"/>
                  </a:lnTo>
                  <a:lnTo>
                    <a:pt x="193" y="38"/>
                  </a:lnTo>
                  <a:lnTo>
                    <a:pt x="190" y="36"/>
                  </a:lnTo>
                  <a:lnTo>
                    <a:pt x="188" y="34"/>
                  </a:lnTo>
                  <a:lnTo>
                    <a:pt x="183" y="24"/>
                  </a:lnTo>
                  <a:lnTo>
                    <a:pt x="174" y="15"/>
                  </a:lnTo>
                  <a:lnTo>
                    <a:pt x="164" y="7"/>
                  </a:lnTo>
                  <a:lnTo>
                    <a:pt x="152" y="0"/>
                  </a:lnTo>
                  <a:lnTo>
                    <a:pt x="121" y="10"/>
                  </a:lnTo>
                  <a:lnTo>
                    <a:pt x="117" y="31"/>
                  </a:lnTo>
                  <a:lnTo>
                    <a:pt x="117" y="53"/>
                  </a:lnTo>
                  <a:lnTo>
                    <a:pt x="119" y="76"/>
                  </a:lnTo>
                  <a:lnTo>
                    <a:pt x="121" y="100"/>
                  </a:lnTo>
                  <a:lnTo>
                    <a:pt x="121" y="122"/>
                  </a:lnTo>
                  <a:lnTo>
                    <a:pt x="124" y="141"/>
                  </a:lnTo>
                  <a:lnTo>
                    <a:pt x="128" y="160"/>
                  </a:lnTo>
                  <a:lnTo>
                    <a:pt x="131" y="179"/>
                  </a:lnTo>
                  <a:lnTo>
                    <a:pt x="136" y="224"/>
                  </a:lnTo>
                  <a:lnTo>
                    <a:pt x="136" y="267"/>
                  </a:lnTo>
                  <a:lnTo>
                    <a:pt x="136" y="310"/>
                  </a:lnTo>
                  <a:lnTo>
                    <a:pt x="133" y="350"/>
                  </a:lnTo>
                  <a:lnTo>
                    <a:pt x="124" y="398"/>
                  </a:lnTo>
                  <a:lnTo>
                    <a:pt x="112" y="443"/>
                  </a:lnTo>
                  <a:lnTo>
                    <a:pt x="97" y="488"/>
                  </a:lnTo>
                  <a:lnTo>
                    <a:pt x="83" y="531"/>
                  </a:lnTo>
                  <a:lnTo>
                    <a:pt x="76" y="557"/>
                  </a:lnTo>
                  <a:lnTo>
                    <a:pt x="69" y="584"/>
                  </a:lnTo>
                  <a:lnTo>
                    <a:pt x="59" y="607"/>
                  </a:lnTo>
                  <a:lnTo>
                    <a:pt x="52" y="631"/>
                  </a:lnTo>
                  <a:lnTo>
                    <a:pt x="38" y="662"/>
                  </a:lnTo>
                  <a:lnTo>
                    <a:pt x="26" y="691"/>
                  </a:lnTo>
                  <a:lnTo>
                    <a:pt x="12" y="722"/>
                  </a:lnTo>
                  <a:lnTo>
                    <a:pt x="0" y="75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4" name="Freeform 22"/>
            <p:cNvSpPr>
              <a:spLocks/>
            </p:cNvSpPr>
            <p:nvPr/>
          </p:nvSpPr>
          <p:spPr bwMode="auto">
            <a:xfrm>
              <a:off x="3049" y="2173"/>
              <a:ext cx="1149" cy="324"/>
            </a:xfrm>
            <a:custGeom>
              <a:avLst/>
              <a:gdLst>
                <a:gd name="T0" fmla="*/ 9 w 1149"/>
                <a:gd name="T1" fmla="*/ 324 h 324"/>
                <a:gd name="T2" fmla="*/ 102 w 1149"/>
                <a:gd name="T3" fmla="*/ 324 h 324"/>
                <a:gd name="T4" fmla="*/ 192 w 1149"/>
                <a:gd name="T5" fmla="*/ 322 h 324"/>
                <a:gd name="T6" fmla="*/ 285 w 1149"/>
                <a:gd name="T7" fmla="*/ 312 h 324"/>
                <a:gd name="T8" fmla="*/ 376 w 1149"/>
                <a:gd name="T9" fmla="*/ 300 h 324"/>
                <a:gd name="T10" fmla="*/ 466 w 1149"/>
                <a:gd name="T11" fmla="*/ 286 h 324"/>
                <a:gd name="T12" fmla="*/ 557 w 1149"/>
                <a:gd name="T13" fmla="*/ 267 h 324"/>
                <a:gd name="T14" fmla="*/ 647 w 1149"/>
                <a:gd name="T15" fmla="*/ 246 h 324"/>
                <a:gd name="T16" fmla="*/ 738 w 1149"/>
                <a:gd name="T17" fmla="*/ 224 h 324"/>
                <a:gd name="T18" fmla="*/ 792 w 1149"/>
                <a:gd name="T19" fmla="*/ 205 h 324"/>
                <a:gd name="T20" fmla="*/ 847 w 1149"/>
                <a:gd name="T21" fmla="*/ 189 h 324"/>
                <a:gd name="T22" fmla="*/ 902 w 1149"/>
                <a:gd name="T23" fmla="*/ 169 h 324"/>
                <a:gd name="T24" fmla="*/ 957 w 1149"/>
                <a:gd name="T25" fmla="*/ 150 h 324"/>
                <a:gd name="T26" fmla="*/ 1007 w 1149"/>
                <a:gd name="T27" fmla="*/ 129 h 324"/>
                <a:gd name="T28" fmla="*/ 1057 w 1149"/>
                <a:gd name="T29" fmla="*/ 105 h 324"/>
                <a:gd name="T30" fmla="*/ 1104 w 1149"/>
                <a:gd name="T31" fmla="*/ 79 h 324"/>
                <a:gd name="T32" fmla="*/ 1147 w 1149"/>
                <a:gd name="T33" fmla="*/ 48 h 324"/>
                <a:gd name="T34" fmla="*/ 1149 w 1149"/>
                <a:gd name="T35" fmla="*/ 41 h 324"/>
                <a:gd name="T36" fmla="*/ 1149 w 1149"/>
                <a:gd name="T37" fmla="*/ 34 h 324"/>
                <a:gd name="T38" fmla="*/ 1130 w 1149"/>
                <a:gd name="T39" fmla="*/ 10 h 324"/>
                <a:gd name="T40" fmla="*/ 1099 w 1149"/>
                <a:gd name="T41" fmla="*/ 0 h 324"/>
                <a:gd name="T42" fmla="*/ 1092 w 1149"/>
                <a:gd name="T43" fmla="*/ 0 h 324"/>
                <a:gd name="T44" fmla="*/ 1090 w 1149"/>
                <a:gd name="T45" fmla="*/ 0 h 324"/>
                <a:gd name="T46" fmla="*/ 1035 w 1149"/>
                <a:gd name="T47" fmla="*/ 46 h 324"/>
                <a:gd name="T48" fmla="*/ 1007 w 1149"/>
                <a:gd name="T49" fmla="*/ 60 h 324"/>
                <a:gd name="T50" fmla="*/ 978 w 1149"/>
                <a:gd name="T51" fmla="*/ 77 h 324"/>
                <a:gd name="T52" fmla="*/ 949 w 1149"/>
                <a:gd name="T53" fmla="*/ 91 h 324"/>
                <a:gd name="T54" fmla="*/ 897 w 1149"/>
                <a:gd name="T55" fmla="*/ 117 h 324"/>
                <a:gd name="T56" fmla="*/ 819 w 1149"/>
                <a:gd name="T57" fmla="*/ 150 h 324"/>
                <a:gd name="T58" fmla="*/ 738 w 1149"/>
                <a:gd name="T59" fmla="*/ 179 h 324"/>
                <a:gd name="T60" fmla="*/ 654 w 1149"/>
                <a:gd name="T61" fmla="*/ 205 h 324"/>
                <a:gd name="T62" fmla="*/ 571 w 1149"/>
                <a:gd name="T63" fmla="*/ 227 h 324"/>
                <a:gd name="T64" fmla="*/ 485 w 1149"/>
                <a:gd name="T65" fmla="*/ 243 h 324"/>
                <a:gd name="T66" fmla="*/ 400 w 1149"/>
                <a:gd name="T67" fmla="*/ 260 h 324"/>
                <a:gd name="T68" fmla="*/ 316 w 1149"/>
                <a:gd name="T69" fmla="*/ 272 h 324"/>
                <a:gd name="T70" fmla="*/ 245 w 1149"/>
                <a:gd name="T71" fmla="*/ 284 h 324"/>
                <a:gd name="T72" fmla="*/ 190 w 1149"/>
                <a:gd name="T73" fmla="*/ 291 h 324"/>
                <a:gd name="T74" fmla="*/ 138 w 1149"/>
                <a:gd name="T75" fmla="*/ 296 h 324"/>
                <a:gd name="T76" fmla="*/ 83 w 1149"/>
                <a:gd name="T77" fmla="*/ 296 h 324"/>
                <a:gd name="T78" fmla="*/ 52 w 1149"/>
                <a:gd name="T79" fmla="*/ 293 h 324"/>
                <a:gd name="T80" fmla="*/ 45 w 1149"/>
                <a:gd name="T81" fmla="*/ 291 h 324"/>
                <a:gd name="T82" fmla="*/ 2 w 1149"/>
                <a:gd name="T83" fmla="*/ 296 h 324"/>
                <a:gd name="T84" fmla="*/ 2 w 1149"/>
                <a:gd name="T85" fmla="*/ 298 h 324"/>
                <a:gd name="T86" fmla="*/ 0 w 1149"/>
                <a:gd name="T87"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9" h="324">
                  <a:moveTo>
                    <a:pt x="0" y="300"/>
                  </a:moveTo>
                  <a:lnTo>
                    <a:pt x="9" y="324"/>
                  </a:lnTo>
                  <a:lnTo>
                    <a:pt x="54" y="324"/>
                  </a:lnTo>
                  <a:lnTo>
                    <a:pt x="102" y="324"/>
                  </a:lnTo>
                  <a:lnTo>
                    <a:pt x="147" y="324"/>
                  </a:lnTo>
                  <a:lnTo>
                    <a:pt x="192" y="322"/>
                  </a:lnTo>
                  <a:lnTo>
                    <a:pt x="240" y="317"/>
                  </a:lnTo>
                  <a:lnTo>
                    <a:pt x="285" y="312"/>
                  </a:lnTo>
                  <a:lnTo>
                    <a:pt x="331" y="308"/>
                  </a:lnTo>
                  <a:lnTo>
                    <a:pt x="376" y="300"/>
                  </a:lnTo>
                  <a:lnTo>
                    <a:pt x="421" y="293"/>
                  </a:lnTo>
                  <a:lnTo>
                    <a:pt x="466" y="286"/>
                  </a:lnTo>
                  <a:lnTo>
                    <a:pt x="511" y="277"/>
                  </a:lnTo>
                  <a:lnTo>
                    <a:pt x="557" y="267"/>
                  </a:lnTo>
                  <a:lnTo>
                    <a:pt x="602" y="258"/>
                  </a:lnTo>
                  <a:lnTo>
                    <a:pt x="647" y="246"/>
                  </a:lnTo>
                  <a:lnTo>
                    <a:pt x="692" y="236"/>
                  </a:lnTo>
                  <a:lnTo>
                    <a:pt x="738" y="224"/>
                  </a:lnTo>
                  <a:lnTo>
                    <a:pt x="764" y="215"/>
                  </a:lnTo>
                  <a:lnTo>
                    <a:pt x="792" y="205"/>
                  </a:lnTo>
                  <a:lnTo>
                    <a:pt x="821" y="196"/>
                  </a:lnTo>
                  <a:lnTo>
                    <a:pt x="847" y="189"/>
                  </a:lnTo>
                  <a:lnTo>
                    <a:pt x="876" y="179"/>
                  </a:lnTo>
                  <a:lnTo>
                    <a:pt x="902" y="169"/>
                  </a:lnTo>
                  <a:lnTo>
                    <a:pt x="928" y="160"/>
                  </a:lnTo>
                  <a:lnTo>
                    <a:pt x="957" y="150"/>
                  </a:lnTo>
                  <a:lnTo>
                    <a:pt x="983" y="139"/>
                  </a:lnTo>
                  <a:lnTo>
                    <a:pt x="1007" y="129"/>
                  </a:lnTo>
                  <a:lnTo>
                    <a:pt x="1033" y="117"/>
                  </a:lnTo>
                  <a:lnTo>
                    <a:pt x="1057" y="105"/>
                  </a:lnTo>
                  <a:lnTo>
                    <a:pt x="1080" y="91"/>
                  </a:lnTo>
                  <a:lnTo>
                    <a:pt x="1104" y="79"/>
                  </a:lnTo>
                  <a:lnTo>
                    <a:pt x="1126" y="65"/>
                  </a:lnTo>
                  <a:lnTo>
                    <a:pt x="1147" y="48"/>
                  </a:lnTo>
                  <a:lnTo>
                    <a:pt x="1147" y="43"/>
                  </a:lnTo>
                  <a:lnTo>
                    <a:pt x="1149" y="41"/>
                  </a:lnTo>
                  <a:lnTo>
                    <a:pt x="1149" y="36"/>
                  </a:lnTo>
                  <a:lnTo>
                    <a:pt x="1149" y="34"/>
                  </a:lnTo>
                  <a:lnTo>
                    <a:pt x="1140" y="22"/>
                  </a:lnTo>
                  <a:lnTo>
                    <a:pt x="1130" y="10"/>
                  </a:lnTo>
                  <a:lnTo>
                    <a:pt x="1116" y="3"/>
                  </a:lnTo>
                  <a:lnTo>
                    <a:pt x="1099" y="0"/>
                  </a:lnTo>
                  <a:lnTo>
                    <a:pt x="1097" y="0"/>
                  </a:lnTo>
                  <a:lnTo>
                    <a:pt x="1092" y="0"/>
                  </a:lnTo>
                  <a:lnTo>
                    <a:pt x="1090" y="0"/>
                  </a:lnTo>
                  <a:lnTo>
                    <a:pt x="1090" y="0"/>
                  </a:lnTo>
                  <a:lnTo>
                    <a:pt x="1047" y="39"/>
                  </a:lnTo>
                  <a:lnTo>
                    <a:pt x="1035" y="46"/>
                  </a:lnTo>
                  <a:lnTo>
                    <a:pt x="1021" y="53"/>
                  </a:lnTo>
                  <a:lnTo>
                    <a:pt x="1007" y="60"/>
                  </a:lnTo>
                  <a:lnTo>
                    <a:pt x="992" y="67"/>
                  </a:lnTo>
                  <a:lnTo>
                    <a:pt x="978" y="77"/>
                  </a:lnTo>
                  <a:lnTo>
                    <a:pt x="964" y="84"/>
                  </a:lnTo>
                  <a:lnTo>
                    <a:pt x="949" y="91"/>
                  </a:lnTo>
                  <a:lnTo>
                    <a:pt x="935" y="98"/>
                  </a:lnTo>
                  <a:lnTo>
                    <a:pt x="897" y="117"/>
                  </a:lnTo>
                  <a:lnTo>
                    <a:pt x="859" y="134"/>
                  </a:lnTo>
                  <a:lnTo>
                    <a:pt x="819" y="150"/>
                  </a:lnTo>
                  <a:lnTo>
                    <a:pt x="778" y="165"/>
                  </a:lnTo>
                  <a:lnTo>
                    <a:pt x="738" y="179"/>
                  </a:lnTo>
                  <a:lnTo>
                    <a:pt x="697" y="193"/>
                  </a:lnTo>
                  <a:lnTo>
                    <a:pt x="654" y="205"/>
                  </a:lnTo>
                  <a:lnTo>
                    <a:pt x="614" y="215"/>
                  </a:lnTo>
                  <a:lnTo>
                    <a:pt x="571" y="227"/>
                  </a:lnTo>
                  <a:lnTo>
                    <a:pt x="528" y="236"/>
                  </a:lnTo>
                  <a:lnTo>
                    <a:pt x="485" y="243"/>
                  </a:lnTo>
                  <a:lnTo>
                    <a:pt x="442" y="253"/>
                  </a:lnTo>
                  <a:lnTo>
                    <a:pt x="400" y="260"/>
                  </a:lnTo>
                  <a:lnTo>
                    <a:pt x="357" y="267"/>
                  </a:lnTo>
                  <a:lnTo>
                    <a:pt x="316" y="272"/>
                  </a:lnTo>
                  <a:lnTo>
                    <a:pt x="273" y="279"/>
                  </a:lnTo>
                  <a:lnTo>
                    <a:pt x="245" y="284"/>
                  </a:lnTo>
                  <a:lnTo>
                    <a:pt x="219" y="286"/>
                  </a:lnTo>
                  <a:lnTo>
                    <a:pt x="190" y="291"/>
                  </a:lnTo>
                  <a:lnTo>
                    <a:pt x="164" y="293"/>
                  </a:lnTo>
                  <a:lnTo>
                    <a:pt x="138" y="296"/>
                  </a:lnTo>
                  <a:lnTo>
                    <a:pt x="112" y="296"/>
                  </a:lnTo>
                  <a:lnTo>
                    <a:pt x="83" y="296"/>
                  </a:lnTo>
                  <a:lnTo>
                    <a:pt x="57" y="293"/>
                  </a:lnTo>
                  <a:lnTo>
                    <a:pt x="52" y="293"/>
                  </a:lnTo>
                  <a:lnTo>
                    <a:pt x="47" y="291"/>
                  </a:lnTo>
                  <a:lnTo>
                    <a:pt x="45" y="291"/>
                  </a:lnTo>
                  <a:lnTo>
                    <a:pt x="40" y="288"/>
                  </a:lnTo>
                  <a:lnTo>
                    <a:pt x="2" y="296"/>
                  </a:lnTo>
                  <a:lnTo>
                    <a:pt x="2" y="298"/>
                  </a:lnTo>
                  <a:lnTo>
                    <a:pt x="2" y="298"/>
                  </a:lnTo>
                  <a:lnTo>
                    <a:pt x="2" y="298"/>
                  </a:lnTo>
                  <a:lnTo>
                    <a:pt x="0" y="30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5" name="Freeform 23"/>
            <p:cNvSpPr>
              <a:spLocks/>
            </p:cNvSpPr>
            <p:nvPr/>
          </p:nvSpPr>
          <p:spPr bwMode="auto">
            <a:xfrm>
              <a:off x="3113" y="400"/>
              <a:ext cx="362" cy="109"/>
            </a:xfrm>
            <a:custGeom>
              <a:avLst/>
              <a:gdLst>
                <a:gd name="T0" fmla="*/ 0 w 362"/>
                <a:gd name="T1" fmla="*/ 95 h 109"/>
                <a:gd name="T2" fmla="*/ 0 w 362"/>
                <a:gd name="T3" fmla="*/ 100 h 109"/>
                <a:gd name="T4" fmla="*/ 5 w 362"/>
                <a:gd name="T5" fmla="*/ 105 h 109"/>
                <a:gd name="T6" fmla="*/ 9 w 362"/>
                <a:gd name="T7" fmla="*/ 109 h 109"/>
                <a:gd name="T8" fmla="*/ 36 w 362"/>
                <a:gd name="T9" fmla="*/ 105 h 109"/>
                <a:gd name="T10" fmla="*/ 67 w 362"/>
                <a:gd name="T11" fmla="*/ 88 h 109"/>
                <a:gd name="T12" fmla="*/ 100 w 362"/>
                <a:gd name="T13" fmla="*/ 76 h 109"/>
                <a:gd name="T14" fmla="*/ 133 w 362"/>
                <a:gd name="T15" fmla="*/ 67 h 109"/>
                <a:gd name="T16" fmla="*/ 171 w 362"/>
                <a:gd name="T17" fmla="*/ 55 h 109"/>
                <a:gd name="T18" fmla="*/ 190 w 362"/>
                <a:gd name="T19" fmla="*/ 55 h 109"/>
                <a:gd name="T20" fmla="*/ 209 w 362"/>
                <a:gd name="T21" fmla="*/ 50 h 109"/>
                <a:gd name="T22" fmla="*/ 228 w 362"/>
                <a:gd name="T23" fmla="*/ 48 h 109"/>
                <a:gd name="T24" fmla="*/ 247 w 362"/>
                <a:gd name="T25" fmla="*/ 48 h 109"/>
                <a:gd name="T26" fmla="*/ 274 w 362"/>
                <a:gd name="T27" fmla="*/ 45 h 109"/>
                <a:gd name="T28" fmla="*/ 300 w 362"/>
                <a:gd name="T29" fmla="*/ 43 h 109"/>
                <a:gd name="T30" fmla="*/ 326 w 362"/>
                <a:gd name="T31" fmla="*/ 43 h 109"/>
                <a:gd name="T32" fmla="*/ 350 w 362"/>
                <a:gd name="T33" fmla="*/ 43 h 109"/>
                <a:gd name="T34" fmla="*/ 357 w 362"/>
                <a:gd name="T35" fmla="*/ 38 h 109"/>
                <a:gd name="T36" fmla="*/ 362 w 362"/>
                <a:gd name="T37" fmla="*/ 29 h 109"/>
                <a:gd name="T38" fmla="*/ 345 w 362"/>
                <a:gd name="T39" fmla="*/ 12 h 109"/>
                <a:gd name="T40" fmla="*/ 324 w 362"/>
                <a:gd name="T41" fmla="*/ 5 h 109"/>
                <a:gd name="T42" fmla="*/ 297 w 362"/>
                <a:gd name="T43" fmla="*/ 2 h 109"/>
                <a:gd name="T44" fmla="*/ 274 w 362"/>
                <a:gd name="T45" fmla="*/ 0 h 109"/>
                <a:gd name="T46" fmla="*/ 247 w 362"/>
                <a:gd name="T47" fmla="*/ 2 h 109"/>
                <a:gd name="T48" fmla="*/ 226 w 362"/>
                <a:gd name="T49" fmla="*/ 7 h 109"/>
                <a:gd name="T50" fmla="*/ 205 w 362"/>
                <a:gd name="T51" fmla="*/ 9 h 109"/>
                <a:gd name="T52" fmla="*/ 183 w 362"/>
                <a:gd name="T53" fmla="*/ 12 h 109"/>
                <a:gd name="T54" fmla="*/ 145 w 362"/>
                <a:gd name="T55" fmla="*/ 14 h 109"/>
                <a:gd name="T56" fmla="*/ 100 w 362"/>
                <a:gd name="T57" fmla="*/ 29 h 109"/>
                <a:gd name="T58" fmla="*/ 59 w 362"/>
                <a:gd name="T59" fmla="*/ 48 h 109"/>
                <a:gd name="T60" fmla="*/ 24 w 362"/>
                <a:gd name="T61" fmla="*/ 69 h 109"/>
                <a:gd name="T62" fmla="*/ 0 w 362"/>
                <a:gd name="T63"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09">
                  <a:moveTo>
                    <a:pt x="0" y="93"/>
                  </a:moveTo>
                  <a:lnTo>
                    <a:pt x="0" y="95"/>
                  </a:lnTo>
                  <a:lnTo>
                    <a:pt x="0" y="98"/>
                  </a:lnTo>
                  <a:lnTo>
                    <a:pt x="0" y="100"/>
                  </a:lnTo>
                  <a:lnTo>
                    <a:pt x="2" y="105"/>
                  </a:lnTo>
                  <a:lnTo>
                    <a:pt x="5" y="105"/>
                  </a:lnTo>
                  <a:lnTo>
                    <a:pt x="7" y="107"/>
                  </a:lnTo>
                  <a:lnTo>
                    <a:pt x="9" y="109"/>
                  </a:lnTo>
                  <a:lnTo>
                    <a:pt x="12" y="109"/>
                  </a:lnTo>
                  <a:lnTo>
                    <a:pt x="36" y="105"/>
                  </a:lnTo>
                  <a:lnTo>
                    <a:pt x="50" y="95"/>
                  </a:lnTo>
                  <a:lnTo>
                    <a:pt x="67" y="88"/>
                  </a:lnTo>
                  <a:lnTo>
                    <a:pt x="83" y="81"/>
                  </a:lnTo>
                  <a:lnTo>
                    <a:pt x="100" y="76"/>
                  </a:lnTo>
                  <a:lnTo>
                    <a:pt x="117" y="71"/>
                  </a:lnTo>
                  <a:lnTo>
                    <a:pt x="133" y="67"/>
                  </a:lnTo>
                  <a:lnTo>
                    <a:pt x="152" y="59"/>
                  </a:lnTo>
                  <a:lnTo>
                    <a:pt x="171" y="55"/>
                  </a:lnTo>
                  <a:lnTo>
                    <a:pt x="181" y="55"/>
                  </a:lnTo>
                  <a:lnTo>
                    <a:pt x="190" y="55"/>
                  </a:lnTo>
                  <a:lnTo>
                    <a:pt x="200" y="52"/>
                  </a:lnTo>
                  <a:lnTo>
                    <a:pt x="209" y="50"/>
                  </a:lnTo>
                  <a:lnTo>
                    <a:pt x="219" y="48"/>
                  </a:lnTo>
                  <a:lnTo>
                    <a:pt x="228" y="48"/>
                  </a:lnTo>
                  <a:lnTo>
                    <a:pt x="238" y="48"/>
                  </a:lnTo>
                  <a:lnTo>
                    <a:pt x="247" y="48"/>
                  </a:lnTo>
                  <a:lnTo>
                    <a:pt x="262" y="45"/>
                  </a:lnTo>
                  <a:lnTo>
                    <a:pt x="274" y="45"/>
                  </a:lnTo>
                  <a:lnTo>
                    <a:pt x="288" y="43"/>
                  </a:lnTo>
                  <a:lnTo>
                    <a:pt x="300" y="43"/>
                  </a:lnTo>
                  <a:lnTo>
                    <a:pt x="314" y="43"/>
                  </a:lnTo>
                  <a:lnTo>
                    <a:pt x="326" y="43"/>
                  </a:lnTo>
                  <a:lnTo>
                    <a:pt x="338" y="43"/>
                  </a:lnTo>
                  <a:lnTo>
                    <a:pt x="350" y="43"/>
                  </a:lnTo>
                  <a:lnTo>
                    <a:pt x="355" y="40"/>
                  </a:lnTo>
                  <a:lnTo>
                    <a:pt x="357" y="38"/>
                  </a:lnTo>
                  <a:lnTo>
                    <a:pt x="359" y="33"/>
                  </a:lnTo>
                  <a:lnTo>
                    <a:pt x="362" y="29"/>
                  </a:lnTo>
                  <a:lnTo>
                    <a:pt x="357" y="19"/>
                  </a:lnTo>
                  <a:lnTo>
                    <a:pt x="345" y="12"/>
                  </a:lnTo>
                  <a:lnTo>
                    <a:pt x="336" y="7"/>
                  </a:lnTo>
                  <a:lnTo>
                    <a:pt x="324" y="5"/>
                  </a:lnTo>
                  <a:lnTo>
                    <a:pt x="312" y="2"/>
                  </a:lnTo>
                  <a:lnTo>
                    <a:pt x="297" y="2"/>
                  </a:lnTo>
                  <a:lnTo>
                    <a:pt x="286" y="0"/>
                  </a:lnTo>
                  <a:lnTo>
                    <a:pt x="274" y="0"/>
                  </a:lnTo>
                  <a:lnTo>
                    <a:pt x="259" y="0"/>
                  </a:lnTo>
                  <a:lnTo>
                    <a:pt x="247" y="2"/>
                  </a:lnTo>
                  <a:lnTo>
                    <a:pt x="236" y="5"/>
                  </a:lnTo>
                  <a:lnTo>
                    <a:pt x="226" y="7"/>
                  </a:lnTo>
                  <a:lnTo>
                    <a:pt x="214" y="9"/>
                  </a:lnTo>
                  <a:lnTo>
                    <a:pt x="205" y="9"/>
                  </a:lnTo>
                  <a:lnTo>
                    <a:pt x="193" y="12"/>
                  </a:lnTo>
                  <a:lnTo>
                    <a:pt x="183" y="12"/>
                  </a:lnTo>
                  <a:lnTo>
                    <a:pt x="171" y="9"/>
                  </a:lnTo>
                  <a:lnTo>
                    <a:pt x="145" y="14"/>
                  </a:lnTo>
                  <a:lnTo>
                    <a:pt x="124" y="21"/>
                  </a:lnTo>
                  <a:lnTo>
                    <a:pt x="100" y="29"/>
                  </a:lnTo>
                  <a:lnTo>
                    <a:pt x="81" y="38"/>
                  </a:lnTo>
                  <a:lnTo>
                    <a:pt x="59" y="48"/>
                  </a:lnTo>
                  <a:lnTo>
                    <a:pt x="40" y="59"/>
                  </a:lnTo>
                  <a:lnTo>
                    <a:pt x="24" y="69"/>
                  </a:lnTo>
                  <a:lnTo>
                    <a:pt x="5" y="81"/>
                  </a:lnTo>
                  <a:lnTo>
                    <a:pt x="0" y="9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6" name="Freeform 25"/>
            <p:cNvSpPr>
              <a:spLocks/>
            </p:cNvSpPr>
            <p:nvPr/>
          </p:nvSpPr>
          <p:spPr bwMode="auto">
            <a:xfrm>
              <a:off x="3508" y="1347"/>
              <a:ext cx="909" cy="1284"/>
            </a:xfrm>
            <a:custGeom>
              <a:avLst/>
              <a:gdLst>
                <a:gd name="T0" fmla="*/ 24 w 909"/>
                <a:gd name="T1" fmla="*/ 1284 h 1284"/>
                <a:gd name="T2" fmla="*/ 38 w 909"/>
                <a:gd name="T3" fmla="*/ 1281 h 1284"/>
                <a:gd name="T4" fmla="*/ 64 w 909"/>
                <a:gd name="T5" fmla="*/ 1253 h 1284"/>
                <a:gd name="T6" fmla="*/ 102 w 909"/>
                <a:gd name="T7" fmla="*/ 1210 h 1284"/>
                <a:gd name="T8" fmla="*/ 155 w 909"/>
                <a:gd name="T9" fmla="*/ 1176 h 1284"/>
                <a:gd name="T10" fmla="*/ 214 w 909"/>
                <a:gd name="T11" fmla="*/ 1153 h 1284"/>
                <a:gd name="T12" fmla="*/ 302 w 909"/>
                <a:gd name="T13" fmla="*/ 1134 h 1284"/>
                <a:gd name="T14" fmla="*/ 388 w 909"/>
                <a:gd name="T15" fmla="*/ 1122 h 1284"/>
                <a:gd name="T16" fmla="*/ 476 w 909"/>
                <a:gd name="T17" fmla="*/ 1114 h 1284"/>
                <a:gd name="T18" fmla="*/ 564 w 909"/>
                <a:gd name="T19" fmla="*/ 1117 h 1284"/>
                <a:gd name="T20" fmla="*/ 650 w 909"/>
                <a:gd name="T21" fmla="*/ 1124 h 1284"/>
                <a:gd name="T22" fmla="*/ 702 w 909"/>
                <a:gd name="T23" fmla="*/ 1122 h 1284"/>
                <a:gd name="T24" fmla="*/ 745 w 909"/>
                <a:gd name="T25" fmla="*/ 1084 h 1284"/>
                <a:gd name="T26" fmla="*/ 817 w 909"/>
                <a:gd name="T27" fmla="*/ 991 h 1284"/>
                <a:gd name="T28" fmla="*/ 867 w 909"/>
                <a:gd name="T29" fmla="*/ 886 h 1284"/>
                <a:gd name="T30" fmla="*/ 909 w 909"/>
                <a:gd name="T31" fmla="*/ 674 h 1284"/>
                <a:gd name="T32" fmla="*/ 898 w 909"/>
                <a:gd name="T33" fmla="*/ 472 h 1284"/>
                <a:gd name="T34" fmla="*/ 876 w 909"/>
                <a:gd name="T35" fmla="*/ 381 h 1284"/>
                <a:gd name="T36" fmla="*/ 838 w 909"/>
                <a:gd name="T37" fmla="*/ 269 h 1284"/>
                <a:gd name="T38" fmla="*/ 786 w 909"/>
                <a:gd name="T39" fmla="*/ 169 h 1284"/>
                <a:gd name="T40" fmla="*/ 733 w 909"/>
                <a:gd name="T41" fmla="*/ 88 h 1284"/>
                <a:gd name="T42" fmla="*/ 688 w 909"/>
                <a:gd name="T43" fmla="*/ 38 h 1284"/>
                <a:gd name="T44" fmla="*/ 652 w 909"/>
                <a:gd name="T45" fmla="*/ 5 h 1284"/>
                <a:gd name="T46" fmla="*/ 624 w 909"/>
                <a:gd name="T47" fmla="*/ 0 h 1284"/>
                <a:gd name="T48" fmla="*/ 610 w 909"/>
                <a:gd name="T49" fmla="*/ 5 h 1284"/>
                <a:gd name="T50" fmla="*/ 598 w 909"/>
                <a:gd name="T51" fmla="*/ 24 h 1284"/>
                <a:gd name="T52" fmla="*/ 643 w 909"/>
                <a:gd name="T53" fmla="*/ 67 h 1284"/>
                <a:gd name="T54" fmla="*/ 688 w 909"/>
                <a:gd name="T55" fmla="*/ 112 h 1284"/>
                <a:gd name="T56" fmla="*/ 729 w 909"/>
                <a:gd name="T57" fmla="*/ 169 h 1284"/>
                <a:gd name="T58" fmla="*/ 769 w 909"/>
                <a:gd name="T59" fmla="*/ 236 h 1284"/>
                <a:gd name="T60" fmla="*/ 802 w 909"/>
                <a:gd name="T61" fmla="*/ 310 h 1284"/>
                <a:gd name="T62" fmla="*/ 852 w 909"/>
                <a:gd name="T63" fmla="*/ 460 h 1284"/>
                <a:gd name="T64" fmla="*/ 874 w 909"/>
                <a:gd name="T65" fmla="*/ 646 h 1284"/>
                <a:gd name="T66" fmla="*/ 838 w 909"/>
                <a:gd name="T67" fmla="*/ 834 h 1284"/>
                <a:gd name="T68" fmla="*/ 795 w 909"/>
                <a:gd name="T69" fmla="*/ 945 h 1284"/>
                <a:gd name="T70" fmla="*/ 748 w 909"/>
                <a:gd name="T71" fmla="*/ 1005 h 1284"/>
                <a:gd name="T72" fmla="*/ 714 w 909"/>
                <a:gd name="T73" fmla="*/ 1045 h 1284"/>
                <a:gd name="T74" fmla="*/ 695 w 909"/>
                <a:gd name="T75" fmla="*/ 1072 h 1284"/>
                <a:gd name="T76" fmla="*/ 650 w 909"/>
                <a:gd name="T77" fmla="*/ 1088 h 1284"/>
                <a:gd name="T78" fmla="*/ 607 w 909"/>
                <a:gd name="T79" fmla="*/ 1079 h 1284"/>
                <a:gd name="T80" fmla="*/ 536 w 909"/>
                <a:gd name="T81" fmla="*/ 1074 h 1284"/>
                <a:gd name="T82" fmla="*/ 462 w 909"/>
                <a:gd name="T83" fmla="*/ 1072 h 1284"/>
                <a:gd name="T84" fmla="*/ 348 w 909"/>
                <a:gd name="T85" fmla="*/ 1091 h 1284"/>
                <a:gd name="T86" fmla="*/ 212 w 909"/>
                <a:gd name="T87" fmla="*/ 1119 h 1284"/>
                <a:gd name="T88" fmla="*/ 83 w 909"/>
                <a:gd name="T89" fmla="*/ 1153 h 1284"/>
                <a:gd name="T90" fmla="*/ 55 w 909"/>
                <a:gd name="T91" fmla="*/ 1167 h 1284"/>
                <a:gd name="T92" fmla="*/ 24 w 909"/>
                <a:gd name="T93" fmla="*/ 1181 h 1284"/>
                <a:gd name="T94" fmla="*/ 0 w 909"/>
                <a:gd name="T95" fmla="*/ 120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9" h="1284">
                  <a:moveTo>
                    <a:pt x="0" y="1205"/>
                  </a:moveTo>
                  <a:lnTo>
                    <a:pt x="22" y="1281"/>
                  </a:lnTo>
                  <a:lnTo>
                    <a:pt x="24" y="1284"/>
                  </a:lnTo>
                  <a:lnTo>
                    <a:pt x="29" y="1284"/>
                  </a:lnTo>
                  <a:lnTo>
                    <a:pt x="33" y="1284"/>
                  </a:lnTo>
                  <a:lnTo>
                    <a:pt x="38" y="1281"/>
                  </a:lnTo>
                  <a:lnTo>
                    <a:pt x="45" y="1272"/>
                  </a:lnTo>
                  <a:lnTo>
                    <a:pt x="55" y="1262"/>
                  </a:lnTo>
                  <a:lnTo>
                    <a:pt x="64" y="1253"/>
                  </a:lnTo>
                  <a:lnTo>
                    <a:pt x="71" y="1243"/>
                  </a:lnTo>
                  <a:lnTo>
                    <a:pt x="86" y="1224"/>
                  </a:lnTo>
                  <a:lnTo>
                    <a:pt x="102" y="1210"/>
                  </a:lnTo>
                  <a:lnTo>
                    <a:pt x="119" y="1195"/>
                  </a:lnTo>
                  <a:lnTo>
                    <a:pt x="136" y="1186"/>
                  </a:lnTo>
                  <a:lnTo>
                    <a:pt x="155" y="1176"/>
                  </a:lnTo>
                  <a:lnTo>
                    <a:pt x="174" y="1167"/>
                  </a:lnTo>
                  <a:lnTo>
                    <a:pt x="193" y="1160"/>
                  </a:lnTo>
                  <a:lnTo>
                    <a:pt x="214" y="1153"/>
                  </a:lnTo>
                  <a:lnTo>
                    <a:pt x="243" y="1145"/>
                  </a:lnTo>
                  <a:lnTo>
                    <a:pt x="271" y="1138"/>
                  </a:lnTo>
                  <a:lnTo>
                    <a:pt x="302" y="1134"/>
                  </a:lnTo>
                  <a:lnTo>
                    <a:pt x="331" y="1129"/>
                  </a:lnTo>
                  <a:lnTo>
                    <a:pt x="360" y="1124"/>
                  </a:lnTo>
                  <a:lnTo>
                    <a:pt x="388" y="1122"/>
                  </a:lnTo>
                  <a:lnTo>
                    <a:pt x="419" y="1119"/>
                  </a:lnTo>
                  <a:lnTo>
                    <a:pt x="448" y="1117"/>
                  </a:lnTo>
                  <a:lnTo>
                    <a:pt x="476" y="1114"/>
                  </a:lnTo>
                  <a:lnTo>
                    <a:pt x="505" y="1114"/>
                  </a:lnTo>
                  <a:lnTo>
                    <a:pt x="536" y="1114"/>
                  </a:lnTo>
                  <a:lnTo>
                    <a:pt x="564" y="1117"/>
                  </a:lnTo>
                  <a:lnTo>
                    <a:pt x="593" y="1119"/>
                  </a:lnTo>
                  <a:lnTo>
                    <a:pt x="621" y="1122"/>
                  </a:lnTo>
                  <a:lnTo>
                    <a:pt x="650" y="1124"/>
                  </a:lnTo>
                  <a:lnTo>
                    <a:pt x="679" y="1129"/>
                  </a:lnTo>
                  <a:lnTo>
                    <a:pt x="690" y="1126"/>
                  </a:lnTo>
                  <a:lnTo>
                    <a:pt x="702" y="1122"/>
                  </a:lnTo>
                  <a:lnTo>
                    <a:pt x="709" y="1117"/>
                  </a:lnTo>
                  <a:lnTo>
                    <a:pt x="717" y="1112"/>
                  </a:lnTo>
                  <a:lnTo>
                    <a:pt x="745" y="1084"/>
                  </a:lnTo>
                  <a:lnTo>
                    <a:pt x="771" y="1053"/>
                  </a:lnTo>
                  <a:lnTo>
                    <a:pt x="795" y="1024"/>
                  </a:lnTo>
                  <a:lnTo>
                    <a:pt x="817" y="991"/>
                  </a:lnTo>
                  <a:lnTo>
                    <a:pt x="836" y="957"/>
                  </a:lnTo>
                  <a:lnTo>
                    <a:pt x="852" y="924"/>
                  </a:lnTo>
                  <a:lnTo>
                    <a:pt x="867" y="886"/>
                  </a:lnTo>
                  <a:lnTo>
                    <a:pt x="881" y="848"/>
                  </a:lnTo>
                  <a:lnTo>
                    <a:pt x="900" y="760"/>
                  </a:lnTo>
                  <a:lnTo>
                    <a:pt x="909" y="674"/>
                  </a:lnTo>
                  <a:lnTo>
                    <a:pt x="909" y="588"/>
                  </a:lnTo>
                  <a:lnTo>
                    <a:pt x="902" y="503"/>
                  </a:lnTo>
                  <a:lnTo>
                    <a:pt x="898" y="472"/>
                  </a:lnTo>
                  <a:lnTo>
                    <a:pt x="890" y="441"/>
                  </a:lnTo>
                  <a:lnTo>
                    <a:pt x="883" y="412"/>
                  </a:lnTo>
                  <a:lnTo>
                    <a:pt x="876" y="381"/>
                  </a:lnTo>
                  <a:lnTo>
                    <a:pt x="867" y="341"/>
                  </a:lnTo>
                  <a:lnTo>
                    <a:pt x="852" y="305"/>
                  </a:lnTo>
                  <a:lnTo>
                    <a:pt x="838" y="269"/>
                  </a:lnTo>
                  <a:lnTo>
                    <a:pt x="821" y="234"/>
                  </a:lnTo>
                  <a:lnTo>
                    <a:pt x="802" y="203"/>
                  </a:lnTo>
                  <a:lnTo>
                    <a:pt x="786" y="169"/>
                  </a:lnTo>
                  <a:lnTo>
                    <a:pt x="767" y="138"/>
                  </a:lnTo>
                  <a:lnTo>
                    <a:pt x="750" y="108"/>
                  </a:lnTo>
                  <a:lnTo>
                    <a:pt x="733" y="88"/>
                  </a:lnTo>
                  <a:lnTo>
                    <a:pt x="719" y="69"/>
                  </a:lnTo>
                  <a:lnTo>
                    <a:pt x="707" y="53"/>
                  </a:lnTo>
                  <a:lnTo>
                    <a:pt x="688" y="38"/>
                  </a:lnTo>
                  <a:lnTo>
                    <a:pt x="679" y="24"/>
                  </a:lnTo>
                  <a:lnTo>
                    <a:pt x="667" y="12"/>
                  </a:lnTo>
                  <a:lnTo>
                    <a:pt x="652" y="5"/>
                  </a:lnTo>
                  <a:lnTo>
                    <a:pt x="636" y="0"/>
                  </a:lnTo>
                  <a:lnTo>
                    <a:pt x="629" y="0"/>
                  </a:lnTo>
                  <a:lnTo>
                    <a:pt x="624" y="0"/>
                  </a:lnTo>
                  <a:lnTo>
                    <a:pt x="619" y="0"/>
                  </a:lnTo>
                  <a:lnTo>
                    <a:pt x="614" y="0"/>
                  </a:lnTo>
                  <a:lnTo>
                    <a:pt x="610" y="5"/>
                  </a:lnTo>
                  <a:lnTo>
                    <a:pt x="605" y="10"/>
                  </a:lnTo>
                  <a:lnTo>
                    <a:pt x="602" y="17"/>
                  </a:lnTo>
                  <a:lnTo>
                    <a:pt x="598" y="24"/>
                  </a:lnTo>
                  <a:lnTo>
                    <a:pt x="612" y="38"/>
                  </a:lnTo>
                  <a:lnTo>
                    <a:pt x="629" y="53"/>
                  </a:lnTo>
                  <a:lnTo>
                    <a:pt x="643" y="67"/>
                  </a:lnTo>
                  <a:lnTo>
                    <a:pt x="659" y="81"/>
                  </a:lnTo>
                  <a:lnTo>
                    <a:pt x="674" y="96"/>
                  </a:lnTo>
                  <a:lnTo>
                    <a:pt x="688" y="112"/>
                  </a:lnTo>
                  <a:lnTo>
                    <a:pt x="700" y="129"/>
                  </a:lnTo>
                  <a:lnTo>
                    <a:pt x="712" y="148"/>
                  </a:lnTo>
                  <a:lnTo>
                    <a:pt x="729" y="169"/>
                  </a:lnTo>
                  <a:lnTo>
                    <a:pt x="743" y="191"/>
                  </a:lnTo>
                  <a:lnTo>
                    <a:pt x="755" y="212"/>
                  </a:lnTo>
                  <a:lnTo>
                    <a:pt x="769" y="236"/>
                  </a:lnTo>
                  <a:lnTo>
                    <a:pt x="781" y="260"/>
                  </a:lnTo>
                  <a:lnTo>
                    <a:pt x="793" y="286"/>
                  </a:lnTo>
                  <a:lnTo>
                    <a:pt x="802" y="310"/>
                  </a:lnTo>
                  <a:lnTo>
                    <a:pt x="814" y="336"/>
                  </a:lnTo>
                  <a:lnTo>
                    <a:pt x="836" y="398"/>
                  </a:lnTo>
                  <a:lnTo>
                    <a:pt x="852" y="460"/>
                  </a:lnTo>
                  <a:lnTo>
                    <a:pt x="864" y="522"/>
                  </a:lnTo>
                  <a:lnTo>
                    <a:pt x="874" y="584"/>
                  </a:lnTo>
                  <a:lnTo>
                    <a:pt x="874" y="646"/>
                  </a:lnTo>
                  <a:lnTo>
                    <a:pt x="869" y="710"/>
                  </a:lnTo>
                  <a:lnTo>
                    <a:pt x="857" y="772"/>
                  </a:lnTo>
                  <a:lnTo>
                    <a:pt x="838" y="834"/>
                  </a:lnTo>
                  <a:lnTo>
                    <a:pt x="826" y="872"/>
                  </a:lnTo>
                  <a:lnTo>
                    <a:pt x="812" y="910"/>
                  </a:lnTo>
                  <a:lnTo>
                    <a:pt x="795" y="945"/>
                  </a:lnTo>
                  <a:lnTo>
                    <a:pt x="774" y="976"/>
                  </a:lnTo>
                  <a:lnTo>
                    <a:pt x="762" y="991"/>
                  </a:lnTo>
                  <a:lnTo>
                    <a:pt x="748" y="1005"/>
                  </a:lnTo>
                  <a:lnTo>
                    <a:pt x="733" y="1019"/>
                  </a:lnTo>
                  <a:lnTo>
                    <a:pt x="719" y="1034"/>
                  </a:lnTo>
                  <a:lnTo>
                    <a:pt x="714" y="1045"/>
                  </a:lnTo>
                  <a:lnTo>
                    <a:pt x="707" y="1055"/>
                  </a:lnTo>
                  <a:lnTo>
                    <a:pt x="702" y="1062"/>
                  </a:lnTo>
                  <a:lnTo>
                    <a:pt x="695" y="1072"/>
                  </a:lnTo>
                  <a:lnTo>
                    <a:pt x="667" y="1091"/>
                  </a:lnTo>
                  <a:lnTo>
                    <a:pt x="657" y="1088"/>
                  </a:lnTo>
                  <a:lnTo>
                    <a:pt x="650" y="1088"/>
                  </a:lnTo>
                  <a:lnTo>
                    <a:pt x="640" y="1086"/>
                  </a:lnTo>
                  <a:lnTo>
                    <a:pt x="631" y="1081"/>
                  </a:lnTo>
                  <a:lnTo>
                    <a:pt x="607" y="1079"/>
                  </a:lnTo>
                  <a:lnTo>
                    <a:pt x="581" y="1076"/>
                  </a:lnTo>
                  <a:lnTo>
                    <a:pt x="557" y="1074"/>
                  </a:lnTo>
                  <a:lnTo>
                    <a:pt x="536" y="1074"/>
                  </a:lnTo>
                  <a:lnTo>
                    <a:pt x="512" y="1072"/>
                  </a:lnTo>
                  <a:lnTo>
                    <a:pt x="488" y="1072"/>
                  </a:lnTo>
                  <a:lnTo>
                    <a:pt x="462" y="1072"/>
                  </a:lnTo>
                  <a:lnTo>
                    <a:pt x="438" y="1074"/>
                  </a:lnTo>
                  <a:lnTo>
                    <a:pt x="393" y="1081"/>
                  </a:lnTo>
                  <a:lnTo>
                    <a:pt x="348" y="1091"/>
                  </a:lnTo>
                  <a:lnTo>
                    <a:pt x="302" y="1100"/>
                  </a:lnTo>
                  <a:lnTo>
                    <a:pt x="257" y="1110"/>
                  </a:lnTo>
                  <a:lnTo>
                    <a:pt x="212" y="1119"/>
                  </a:lnTo>
                  <a:lnTo>
                    <a:pt x="169" y="1131"/>
                  </a:lnTo>
                  <a:lnTo>
                    <a:pt x="126" y="1141"/>
                  </a:lnTo>
                  <a:lnTo>
                    <a:pt x="83" y="1153"/>
                  </a:lnTo>
                  <a:lnTo>
                    <a:pt x="74" y="1157"/>
                  </a:lnTo>
                  <a:lnTo>
                    <a:pt x="64" y="1162"/>
                  </a:lnTo>
                  <a:lnTo>
                    <a:pt x="55" y="1167"/>
                  </a:lnTo>
                  <a:lnTo>
                    <a:pt x="43" y="1172"/>
                  </a:lnTo>
                  <a:lnTo>
                    <a:pt x="33" y="1176"/>
                  </a:lnTo>
                  <a:lnTo>
                    <a:pt x="24" y="1181"/>
                  </a:lnTo>
                  <a:lnTo>
                    <a:pt x="14" y="1186"/>
                  </a:lnTo>
                  <a:lnTo>
                    <a:pt x="5" y="1191"/>
                  </a:lnTo>
                  <a:lnTo>
                    <a:pt x="0" y="120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7" name="Freeform 26"/>
            <p:cNvSpPr>
              <a:spLocks/>
            </p:cNvSpPr>
            <p:nvPr/>
          </p:nvSpPr>
          <p:spPr bwMode="auto">
            <a:xfrm>
              <a:off x="3544" y="43"/>
              <a:ext cx="564" cy="443"/>
            </a:xfrm>
            <a:custGeom>
              <a:avLst/>
              <a:gdLst>
                <a:gd name="T0" fmla="*/ 19 w 564"/>
                <a:gd name="T1" fmla="*/ 433 h 443"/>
                <a:gd name="T2" fmla="*/ 76 w 564"/>
                <a:gd name="T3" fmla="*/ 416 h 443"/>
                <a:gd name="T4" fmla="*/ 109 w 564"/>
                <a:gd name="T5" fmla="*/ 371 h 443"/>
                <a:gd name="T6" fmla="*/ 124 w 564"/>
                <a:gd name="T7" fmla="*/ 343 h 443"/>
                <a:gd name="T8" fmla="*/ 133 w 564"/>
                <a:gd name="T9" fmla="*/ 338 h 443"/>
                <a:gd name="T10" fmla="*/ 164 w 564"/>
                <a:gd name="T11" fmla="*/ 357 h 443"/>
                <a:gd name="T12" fmla="*/ 200 w 564"/>
                <a:gd name="T13" fmla="*/ 393 h 443"/>
                <a:gd name="T14" fmla="*/ 250 w 564"/>
                <a:gd name="T15" fmla="*/ 414 h 443"/>
                <a:gd name="T16" fmla="*/ 331 w 564"/>
                <a:gd name="T17" fmla="*/ 395 h 443"/>
                <a:gd name="T18" fmla="*/ 402 w 564"/>
                <a:gd name="T19" fmla="*/ 359 h 443"/>
                <a:gd name="T20" fmla="*/ 462 w 564"/>
                <a:gd name="T21" fmla="*/ 314 h 443"/>
                <a:gd name="T22" fmla="*/ 509 w 564"/>
                <a:gd name="T23" fmla="*/ 274 h 443"/>
                <a:gd name="T24" fmla="*/ 547 w 564"/>
                <a:gd name="T25" fmla="*/ 224 h 443"/>
                <a:gd name="T26" fmla="*/ 564 w 564"/>
                <a:gd name="T27" fmla="*/ 128 h 443"/>
                <a:gd name="T28" fmla="*/ 540 w 564"/>
                <a:gd name="T29" fmla="*/ 55 h 443"/>
                <a:gd name="T30" fmla="*/ 531 w 564"/>
                <a:gd name="T31" fmla="*/ 45 h 443"/>
                <a:gd name="T32" fmla="*/ 476 w 564"/>
                <a:gd name="T33" fmla="*/ 19 h 443"/>
                <a:gd name="T34" fmla="*/ 414 w 564"/>
                <a:gd name="T35" fmla="*/ 5 h 443"/>
                <a:gd name="T36" fmla="*/ 359 w 564"/>
                <a:gd name="T37" fmla="*/ 2 h 443"/>
                <a:gd name="T38" fmla="*/ 328 w 564"/>
                <a:gd name="T39" fmla="*/ 7 h 443"/>
                <a:gd name="T40" fmla="*/ 326 w 564"/>
                <a:gd name="T41" fmla="*/ 26 h 443"/>
                <a:gd name="T42" fmla="*/ 409 w 564"/>
                <a:gd name="T43" fmla="*/ 36 h 443"/>
                <a:gd name="T44" fmla="*/ 512 w 564"/>
                <a:gd name="T45" fmla="*/ 150 h 443"/>
                <a:gd name="T46" fmla="*/ 481 w 564"/>
                <a:gd name="T47" fmla="*/ 226 h 443"/>
                <a:gd name="T48" fmla="*/ 452 w 564"/>
                <a:gd name="T49" fmla="*/ 250 h 443"/>
                <a:gd name="T50" fmla="*/ 424 w 564"/>
                <a:gd name="T51" fmla="*/ 278 h 443"/>
                <a:gd name="T52" fmla="*/ 388 w 564"/>
                <a:gd name="T53" fmla="*/ 309 h 443"/>
                <a:gd name="T54" fmla="*/ 333 w 564"/>
                <a:gd name="T55" fmla="*/ 343 h 443"/>
                <a:gd name="T56" fmla="*/ 271 w 564"/>
                <a:gd name="T57" fmla="*/ 352 h 443"/>
                <a:gd name="T58" fmla="*/ 235 w 564"/>
                <a:gd name="T59" fmla="*/ 338 h 443"/>
                <a:gd name="T60" fmla="*/ 216 w 564"/>
                <a:gd name="T61" fmla="*/ 316 h 443"/>
                <a:gd name="T62" fmla="*/ 181 w 564"/>
                <a:gd name="T63" fmla="*/ 278 h 443"/>
                <a:gd name="T64" fmla="*/ 143 w 564"/>
                <a:gd name="T65" fmla="*/ 288 h 443"/>
                <a:gd name="T66" fmla="*/ 114 w 564"/>
                <a:gd name="T67" fmla="*/ 312 h 443"/>
                <a:gd name="T68" fmla="*/ 88 w 564"/>
                <a:gd name="T69" fmla="*/ 350 h 443"/>
                <a:gd name="T70" fmla="*/ 45 w 564"/>
                <a:gd name="T71" fmla="*/ 383 h 443"/>
                <a:gd name="T72" fmla="*/ 33 w 564"/>
                <a:gd name="T73" fmla="*/ 364 h 443"/>
                <a:gd name="T74" fmla="*/ 52 w 564"/>
                <a:gd name="T75" fmla="*/ 286 h 443"/>
                <a:gd name="T76" fmla="*/ 95 w 564"/>
                <a:gd name="T77" fmla="*/ 193 h 443"/>
                <a:gd name="T78" fmla="*/ 147 w 564"/>
                <a:gd name="T79" fmla="*/ 107 h 443"/>
                <a:gd name="T80" fmla="*/ 152 w 564"/>
                <a:gd name="T81" fmla="*/ 93 h 443"/>
                <a:gd name="T82" fmla="*/ 138 w 564"/>
                <a:gd name="T83" fmla="*/ 86 h 443"/>
                <a:gd name="T84" fmla="*/ 102 w 564"/>
                <a:gd name="T85" fmla="*/ 112 h 443"/>
                <a:gd name="T86" fmla="*/ 47 w 564"/>
                <a:gd name="T87" fmla="*/ 205 h 443"/>
                <a:gd name="T88" fmla="*/ 12 w 564"/>
                <a:gd name="T89" fmla="*/ 312 h 443"/>
                <a:gd name="T90" fmla="*/ 5 w 564"/>
                <a:gd name="T91" fmla="*/ 355 h 443"/>
                <a:gd name="T92" fmla="*/ 2 w 564"/>
                <a:gd name="T93" fmla="*/ 36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443">
                  <a:moveTo>
                    <a:pt x="2" y="364"/>
                  </a:moveTo>
                  <a:lnTo>
                    <a:pt x="5" y="409"/>
                  </a:lnTo>
                  <a:lnTo>
                    <a:pt x="19" y="433"/>
                  </a:lnTo>
                  <a:lnTo>
                    <a:pt x="43" y="443"/>
                  </a:lnTo>
                  <a:lnTo>
                    <a:pt x="64" y="433"/>
                  </a:lnTo>
                  <a:lnTo>
                    <a:pt x="76" y="416"/>
                  </a:lnTo>
                  <a:lnTo>
                    <a:pt x="88" y="397"/>
                  </a:lnTo>
                  <a:lnTo>
                    <a:pt x="102" y="383"/>
                  </a:lnTo>
                  <a:lnTo>
                    <a:pt x="109" y="371"/>
                  </a:lnTo>
                  <a:lnTo>
                    <a:pt x="116" y="362"/>
                  </a:lnTo>
                  <a:lnTo>
                    <a:pt x="119" y="350"/>
                  </a:lnTo>
                  <a:lnTo>
                    <a:pt x="124" y="343"/>
                  </a:lnTo>
                  <a:lnTo>
                    <a:pt x="126" y="340"/>
                  </a:lnTo>
                  <a:lnTo>
                    <a:pt x="128" y="338"/>
                  </a:lnTo>
                  <a:lnTo>
                    <a:pt x="133" y="338"/>
                  </a:lnTo>
                  <a:lnTo>
                    <a:pt x="138" y="336"/>
                  </a:lnTo>
                  <a:lnTo>
                    <a:pt x="152" y="345"/>
                  </a:lnTo>
                  <a:lnTo>
                    <a:pt x="164" y="357"/>
                  </a:lnTo>
                  <a:lnTo>
                    <a:pt x="176" y="369"/>
                  </a:lnTo>
                  <a:lnTo>
                    <a:pt x="188" y="381"/>
                  </a:lnTo>
                  <a:lnTo>
                    <a:pt x="200" y="393"/>
                  </a:lnTo>
                  <a:lnTo>
                    <a:pt x="214" y="402"/>
                  </a:lnTo>
                  <a:lnTo>
                    <a:pt x="231" y="409"/>
                  </a:lnTo>
                  <a:lnTo>
                    <a:pt x="250" y="414"/>
                  </a:lnTo>
                  <a:lnTo>
                    <a:pt x="278" y="409"/>
                  </a:lnTo>
                  <a:lnTo>
                    <a:pt x="305" y="405"/>
                  </a:lnTo>
                  <a:lnTo>
                    <a:pt x="331" y="395"/>
                  </a:lnTo>
                  <a:lnTo>
                    <a:pt x="354" y="386"/>
                  </a:lnTo>
                  <a:lnTo>
                    <a:pt x="378" y="374"/>
                  </a:lnTo>
                  <a:lnTo>
                    <a:pt x="402" y="359"/>
                  </a:lnTo>
                  <a:lnTo>
                    <a:pt x="424" y="345"/>
                  </a:lnTo>
                  <a:lnTo>
                    <a:pt x="445" y="328"/>
                  </a:lnTo>
                  <a:lnTo>
                    <a:pt x="462" y="314"/>
                  </a:lnTo>
                  <a:lnTo>
                    <a:pt x="478" y="302"/>
                  </a:lnTo>
                  <a:lnTo>
                    <a:pt x="495" y="288"/>
                  </a:lnTo>
                  <a:lnTo>
                    <a:pt x="509" y="274"/>
                  </a:lnTo>
                  <a:lnTo>
                    <a:pt x="524" y="257"/>
                  </a:lnTo>
                  <a:lnTo>
                    <a:pt x="535" y="240"/>
                  </a:lnTo>
                  <a:lnTo>
                    <a:pt x="547" y="224"/>
                  </a:lnTo>
                  <a:lnTo>
                    <a:pt x="554" y="202"/>
                  </a:lnTo>
                  <a:lnTo>
                    <a:pt x="564" y="166"/>
                  </a:lnTo>
                  <a:lnTo>
                    <a:pt x="564" y="128"/>
                  </a:lnTo>
                  <a:lnTo>
                    <a:pt x="559" y="95"/>
                  </a:lnTo>
                  <a:lnTo>
                    <a:pt x="545" y="62"/>
                  </a:lnTo>
                  <a:lnTo>
                    <a:pt x="540" y="55"/>
                  </a:lnTo>
                  <a:lnTo>
                    <a:pt x="538" y="52"/>
                  </a:lnTo>
                  <a:lnTo>
                    <a:pt x="533" y="47"/>
                  </a:lnTo>
                  <a:lnTo>
                    <a:pt x="531" y="45"/>
                  </a:lnTo>
                  <a:lnTo>
                    <a:pt x="514" y="36"/>
                  </a:lnTo>
                  <a:lnTo>
                    <a:pt x="495" y="28"/>
                  </a:lnTo>
                  <a:lnTo>
                    <a:pt x="476" y="19"/>
                  </a:lnTo>
                  <a:lnTo>
                    <a:pt x="454" y="14"/>
                  </a:lnTo>
                  <a:lnTo>
                    <a:pt x="435" y="9"/>
                  </a:lnTo>
                  <a:lnTo>
                    <a:pt x="414" y="5"/>
                  </a:lnTo>
                  <a:lnTo>
                    <a:pt x="393" y="2"/>
                  </a:lnTo>
                  <a:lnTo>
                    <a:pt x="371" y="0"/>
                  </a:lnTo>
                  <a:lnTo>
                    <a:pt x="359" y="2"/>
                  </a:lnTo>
                  <a:lnTo>
                    <a:pt x="347" y="2"/>
                  </a:lnTo>
                  <a:lnTo>
                    <a:pt x="338" y="5"/>
                  </a:lnTo>
                  <a:lnTo>
                    <a:pt x="328" y="7"/>
                  </a:lnTo>
                  <a:lnTo>
                    <a:pt x="321" y="21"/>
                  </a:lnTo>
                  <a:lnTo>
                    <a:pt x="324" y="24"/>
                  </a:lnTo>
                  <a:lnTo>
                    <a:pt x="326" y="26"/>
                  </a:lnTo>
                  <a:lnTo>
                    <a:pt x="328" y="28"/>
                  </a:lnTo>
                  <a:lnTo>
                    <a:pt x="333" y="31"/>
                  </a:lnTo>
                  <a:lnTo>
                    <a:pt x="409" y="36"/>
                  </a:lnTo>
                  <a:lnTo>
                    <a:pt x="471" y="67"/>
                  </a:lnTo>
                  <a:lnTo>
                    <a:pt x="507" y="121"/>
                  </a:lnTo>
                  <a:lnTo>
                    <a:pt x="512" y="150"/>
                  </a:lnTo>
                  <a:lnTo>
                    <a:pt x="507" y="176"/>
                  </a:lnTo>
                  <a:lnTo>
                    <a:pt x="495" y="202"/>
                  </a:lnTo>
                  <a:lnTo>
                    <a:pt x="481" y="226"/>
                  </a:lnTo>
                  <a:lnTo>
                    <a:pt x="471" y="233"/>
                  </a:lnTo>
                  <a:lnTo>
                    <a:pt x="462" y="240"/>
                  </a:lnTo>
                  <a:lnTo>
                    <a:pt x="452" y="250"/>
                  </a:lnTo>
                  <a:lnTo>
                    <a:pt x="443" y="259"/>
                  </a:lnTo>
                  <a:lnTo>
                    <a:pt x="433" y="269"/>
                  </a:lnTo>
                  <a:lnTo>
                    <a:pt x="424" y="278"/>
                  </a:lnTo>
                  <a:lnTo>
                    <a:pt x="414" y="286"/>
                  </a:lnTo>
                  <a:lnTo>
                    <a:pt x="402" y="295"/>
                  </a:lnTo>
                  <a:lnTo>
                    <a:pt x="388" y="309"/>
                  </a:lnTo>
                  <a:lnTo>
                    <a:pt x="369" y="321"/>
                  </a:lnTo>
                  <a:lnTo>
                    <a:pt x="352" y="333"/>
                  </a:lnTo>
                  <a:lnTo>
                    <a:pt x="333" y="343"/>
                  </a:lnTo>
                  <a:lnTo>
                    <a:pt x="312" y="350"/>
                  </a:lnTo>
                  <a:lnTo>
                    <a:pt x="290" y="352"/>
                  </a:lnTo>
                  <a:lnTo>
                    <a:pt x="271" y="352"/>
                  </a:lnTo>
                  <a:lnTo>
                    <a:pt x="250" y="350"/>
                  </a:lnTo>
                  <a:lnTo>
                    <a:pt x="243" y="345"/>
                  </a:lnTo>
                  <a:lnTo>
                    <a:pt x="235" y="338"/>
                  </a:lnTo>
                  <a:lnTo>
                    <a:pt x="231" y="336"/>
                  </a:lnTo>
                  <a:lnTo>
                    <a:pt x="224" y="333"/>
                  </a:lnTo>
                  <a:lnTo>
                    <a:pt x="216" y="316"/>
                  </a:lnTo>
                  <a:lnTo>
                    <a:pt x="207" y="300"/>
                  </a:lnTo>
                  <a:lnTo>
                    <a:pt x="195" y="286"/>
                  </a:lnTo>
                  <a:lnTo>
                    <a:pt x="181" y="278"/>
                  </a:lnTo>
                  <a:lnTo>
                    <a:pt x="166" y="278"/>
                  </a:lnTo>
                  <a:lnTo>
                    <a:pt x="155" y="283"/>
                  </a:lnTo>
                  <a:lnTo>
                    <a:pt x="143" y="288"/>
                  </a:lnTo>
                  <a:lnTo>
                    <a:pt x="133" y="295"/>
                  </a:lnTo>
                  <a:lnTo>
                    <a:pt x="124" y="302"/>
                  </a:lnTo>
                  <a:lnTo>
                    <a:pt x="114" y="312"/>
                  </a:lnTo>
                  <a:lnTo>
                    <a:pt x="105" y="324"/>
                  </a:lnTo>
                  <a:lnTo>
                    <a:pt x="97" y="333"/>
                  </a:lnTo>
                  <a:lnTo>
                    <a:pt x="88" y="350"/>
                  </a:lnTo>
                  <a:lnTo>
                    <a:pt x="76" y="362"/>
                  </a:lnTo>
                  <a:lnTo>
                    <a:pt x="62" y="374"/>
                  </a:lnTo>
                  <a:lnTo>
                    <a:pt x="45" y="383"/>
                  </a:lnTo>
                  <a:lnTo>
                    <a:pt x="40" y="378"/>
                  </a:lnTo>
                  <a:lnTo>
                    <a:pt x="35" y="374"/>
                  </a:lnTo>
                  <a:lnTo>
                    <a:pt x="33" y="364"/>
                  </a:lnTo>
                  <a:lnTo>
                    <a:pt x="31" y="357"/>
                  </a:lnTo>
                  <a:lnTo>
                    <a:pt x="40" y="319"/>
                  </a:lnTo>
                  <a:lnTo>
                    <a:pt x="52" y="286"/>
                  </a:lnTo>
                  <a:lnTo>
                    <a:pt x="64" y="252"/>
                  </a:lnTo>
                  <a:lnTo>
                    <a:pt x="78" y="221"/>
                  </a:lnTo>
                  <a:lnTo>
                    <a:pt x="95" y="193"/>
                  </a:lnTo>
                  <a:lnTo>
                    <a:pt x="112" y="162"/>
                  </a:lnTo>
                  <a:lnTo>
                    <a:pt x="131" y="136"/>
                  </a:lnTo>
                  <a:lnTo>
                    <a:pt x="147" y="107"/>
                  </a:lnTo>
                  <a:lnTo>
                    <a:pt x="150" y="100"/>
                  </a:lnTo>
                  <a:lnTo>
                    <a:pt x="152" y="95"/>
                  </a:lnTo>
                  <a:lnTo>
                    <a:pt x="152" y="93"/>
                  </a:lnTo>
                  <a:lnTo>
                    <a:pt x="152" y="88"/>
                  </a:lnTo>
                  <a:lnTo>
                    <a:pt x="145" y="86"/>
                  </a:lnTo>
                  <a:lnTo>
                    <a:pt x="138" y="86"/>
                  </a:lnTo>
                  <a:lnTo>
                    <a:pt x="128" y="86"/>
                  </a:lnTo>
                  <a:lnTo>
                    <a:pt x="121" y="83"/>
                  </a:lnTo>
                  <a:lnTo>
                    <a:pt x="102" y="112"/>
                  </a:lnTo>
                  <a:lnTo>
                    <a:pt x="83" y="140"/>
                  </a:lnTo>
                  <a:lnTo>
                    <a:pt x="64" y="171"/>
                  </a:lnTo>
                  <a:lnTo>
                    <a:pt x="47" y="205"/>
                  </a:lnTo>
                  <a:lnTo>
                    <a:pt x="33" y="238"/>
                  </a:lnTo>
                  <a:lnTo>
                    <a:pt x="21" y="274"/>
                  </a:lnTo>
                  <a:lnTo>
                    <a:pt x="12" y="312"/>
                  </a:lnTo>
                  <a:lnTo>
                    <a:pt x="7" y="350"/>
                  </a:lnTo>
                  <a:lnTo>
                    <a:pt x="7" y="352"/>
                  </a:lnTo>
                  <a:lnTo>
                    <a:pt x="5" y="355"/>
                  </a:lnTo>
                  <a:lnTo>
                    <a:pt x="2" y="357"/>
                  </a:lnTo>
                  <a:lnTo>
                    <a:pt x="0" y="359"/>
                  </a:lnTo>
                  <a:lnTo>
                    <a:pt x="2" y="36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8" name="Freeform 27"/>
            <p:cNvSpPr>
              <a:spLocks/>
            </p:cNvSpPr>
            <p:nvPr/>
          </p:nvSpPr>
          <p:spPr bwMode="auto">
            <a:xfrm>
              <a:off x="3546" y="1343"/>
              <a:ext cx="333" cy="273"/>
            </a:xfrm>
            <a:custGeom>
              <a:avLst/>
              <a:gdLst>
                <a:gd name="T0" fmla="*/ 0 w 333"/>
                <a:gd name="T1" fmla="*/ 238 h 273"/>
                <a:gd name="T2" fmla="*/ 0 w 333"/>
                <a:gd name="T3" fmla="*/ 240 h 273"/>
                <a:gd name="T4" fmla="*/ 3 w 333"/>
                <a:gd name="T5" fmla="*/ 242 h 273"/>
                <a:gd name="T6" fmla="*/ 3 w 333"/>
                <a:gd name="T7" fmla="*/ 245 h 273"/>
                <a:gd name="T8" fmla="*/ 3 w 333"/>
                <a:gd name="T9" fmla="*/ 247 h 273"/>
                <a:gd name="T10" fmla="*/ 22 w 333"/>
                <a:gd name="T11" fmla="*/ 273 h 273"/>
                <a:gd name="T12" fmla="*/ 22 w 333"/>
                <a:gd name="T13" fmla="*/ 273 h 273"/>
                <a:gd name="T14" fmla="*/ 26 w 333"/>
                <a:gd name="T15" fmla="*/ 273 h 273"/>
                <a:gd name="T16" fmla="*/ 29 w 333"/>
                <a:gd name="T17" fmla="*/ 273 h 273"/>
                <a:gd name="T18" fmla="*/ 29 w 333"/>
                <a:gd name="T19" fmla="*/ 271 h 273"/>
                <a:gd name="T20" fmla="*/ 45 w 333"/>
                <a:gd name="T21" fmla="*/ 238 h 273"/>
                <a:gd name="T22" fmla="*/ 67 w 333"/>
                <a:gd name="T23" fmla="*/ 207 h 273"/>
                <a:gd name="T24" fmla="*/ 93 w 333"/>
                <a:gd name="T25" fmla="*/ 181 h 273"/>
                <a:gd name="T26" fmla="*/ 119 w 333"/>
                <a:gd name="T27" fmla="*/ 154 h 273"/>
                <a:gd name="T28" fmla="*/ 148 w 333"/>
                <a:gd name="T29" fmla="*/ 131 h 273"/>
                <a:gd name="T30" fmla="*/ 176 w 333"/>
                <a:gd name="T31" fmla="*/ 109 h 273"/>
                <a:gd name="T32" fmla="*/ 207 w 333"/>
                <a:gd name="T33" fmla="*/ 88 h 273"/>
                <a:gd name="T34" fmla="*/ 236 w 333"/>
                <a:gd name="T35" fmla="*/ 69 h 273"/>
                <a:gd name="T36" fmla="*/ 250 w 333"/>
                <a:gd name="T37" fmla="*/ 64 h 273"/>
                <a:gd name="T38" fmla="*/ 262 w 333"/>
                <a:gd name="T39" fmla="*/ 57 h 273"/>
                <a:gd name="T40" fmla="*/ 274 w 333"/>
                <a:gd name="T41" fmla="*/ 50 h 273"/>
                <a:gd name="T42" fmla="*/ 283 w 333"/>
                <a:gd name="T43" fmla="*/ 42 h 273"/>
                <a:gd name="T44" fmla="*/ 295 w 333"/>
                <a:gd name="T45" fmla="*/ 38 h 273"/>
                <a:gd name="T46" fmla="*/ 307 w 333"/>
                <a:gd name="T47" fmla="*/ 31 h 273"/>
                <a:gd name="T48" fmla="*/ 319 w 333"/>
                <a:gd name="T49" fmla="*/ 23 h 273"/>
                <a:gd name="T50" fmla="*/ 331 w 333"/>
                <a:gd name="T51" fmla="*/ 19 h 273"/>
                <a:gd name="T52" fmla="*/ 331 w 333"/>
                <a:gd name="T53" fmla="*/ 16 h 273"/>
                <a:gd name="T54" fmla="*/ 333 w 333"/>
                <a:gd name="T55" fmla="*/ 12 h 273"/>
                <a:gd name="T56" fmla="*/ 333 w 333"/>
                <a:gd name="T57" fmla="*/ 9 h 273"/>
                <a:gd name="T58" fmla="*/ 333 w 333"/>
                <a:gd name="T59" fmla="*/ 4 h 273"/>
                <a:gd name="T60" fmla="*/ 319 w 333"/>
                <a:gd name="T61" fmla="*/ 0 h 273"/>
                <a:gd name="T62" fmla="*/ 303 w 333"/>
                <a:gd name="T63" fmla="*/ 2 h 273"/>
                <a:gd name="T64" fmla="*/ 286 w 333"/>
                <a:gd name="T65" fmla="*/ 4 h 273"/>
                <a:gd name="T66" fmla="*/ 269 w 333"/>
                <a:gd name="T67" fmla="*/ 9 h 273"/>
                <a:gd name="T68" fmla="*/ 253 w 333"/>
                <a:gd name="T69" fmla="*/ 14 h 273"/>
                <a:gd name="T70" fmla="*/ 236 w 333"/>
                <a:gd name="T71" fmla="*/ 21 h 273"/>
                <a:gd name="T72" fmla="*/ 222 w 333"/>
                <a:gd name="T73" fmla="*/ 28 h 273"/>
                <a:gd name="T74" fmla="*/ 207 w 333"/>
                <a:gd name="T75" fmla="*/ 38 h 273"/>
                <a:gd name="T76" fmla="*/ 181 w 333"/>
                <a:gd name="T77" fmla="*/ 52 h 273"/>
                <a:gd name="T78" fmla="*/ 157 w 333"/>
                <a:gd name="T79" fmla="*/ 66 h 273"/>
                <a:gd name="T80" fmla="*/ 133 w 333"/>
                <a:gd name="T81" fmla="*/ 85 h 273"/>
                <a:gd name="T82" fmla="*/ 112 w 333"/>
                <a:gd name="T83" fmla="*/ 104 h 273"/>
                <a:gd name="T84" fmla="*/ 93 w 333"/>
                <a:gd name="T85" fmla="*/ 123 h 273"/>
                <a:gd name="T86" fmla="*/ 72 w 333"/>
                <a:gd name="T87" fmla="*/ 145 h 273"/>
                <a:gd name="T88" fmla="*/ 55 w 333"/>
                <a:gd name="T89" fmla="*/ 169 h 273"/>
                <a:gd name="T90" fmla="*/ 36 w 333"/>
                <a:gd name="T91" fmla="*/ 192 h 273"/>
                <a:gd name="T92" fmla="*/ 33 w 333"/>
                <a:gd name="T93" fmla="*/ 195 h 273"/>
                <a:gd name="T94" fmla="*/ 31 w 333"/>
                <a:gd name="T95" fmla="*/ 195 h 273"/>
                <a:gd name="T96" fmla="*/ 29 w 333"/>
                <a:gd name="T97" fmla="*/ 197 h 273"/>
                <a:gd name="T98" fmla="*/ 29 w 333"/>
                <a:gd name="T99" fmla="*/ 200 h 273"/>
                <a:gd name="T100" fmla="*/ 0 w 333"/>
                <a:gd name="T101" fmla="*/ 2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 h="273">
                  <a:moveTo>
                    <a:pt x="0" y="238"/>
                  </a:moveTo>
                  <a:lnTo>
                    <a:pt x="0" y="240"/>
                  </a:lnTo>
                  <a:lnTo>
                    <a:pt x="3" y="242"/>
                  </a:lnTo>
                  <a:lnTo>
                    <a:pt x="3" y="245"/>
                  </a:lnTo>
                  <a:lnTo>
                    <a:pt x="3" y="247"/>
                  </a:lnTo>
                  <a:lnTo>
                    <a:pt x="22" y="273"/>
                  </a:lnTo>
                  <a:lnTo>
                    <a:pt x="22" y="273"/>
                  </a:lnTo>
                  <a:lnTo>
                    <a:pt x="26" y="273"/>
                  </a:lnTo>
                  <a:lnTo>
                    <a:pt x="29" y="273"/>
                  </a:lnTo>
                  <a:lnTo>
                    <a:pt x="29" y="271"/>
                  </a:lnTo>
                  <a:lnTo>
                    <a:pt x="45" y="238"/>
                  </a:lnTo>
                  <a:lnTo>
                    <a:pt x="67" y="207"/>
                  </a:lnTo>
                  <a:lnTo>
                    <a:pt x="93" y="181"/>
                  </a:lnTo>
                  <a:lnTo>
                    <a:pt x="119" y="154"/>
                  </a:lnTo>
                  <a:lnTo>
                    <a:pt x="148" y="131"/>
                  </a:lnTo>
                  <a:lnTo>
                    <a:pt x="176" y="109"/>
                  </a:lnTo>
                  <a:lnTo>
                    <a:pt x="207" y="88"/>
                  </a:lnTo>
                  <a:lnTo>
                    <a:pt x="236" y="69"/>
                  </a:lnTo>
                  <a:lnTo>
                    <a:pt x="250" y="64"/>
                  </a:lnTo>
                  <a:lnTo>
                    <a:pt x="262" y="57"/>
                  </a:lnTo>
                  <a:lnTo>
                    <a:pt x="274" y="50"/>
                  </a:lnTo>
                  <a:lnTo>
                    <a:pt x="283" y="42"/>
                  </a:lnTo>
                  <a:lnTo>
                    <a:pt x="295" y="38"/>
                  </a:lnTo>
                  <a:lnTo>
                    <a:pt x="307" y="31"/>
                  </a:lnTo>
                  <a:lnTo>
                    <a:pt x="319" y="23"/>
                  </a:lnTo>
                  <a:lnTo>
                    <a:pt x="331" y="19"/>
                  </a:lnTo>
                  <a:lnTo>
                    <a:pt x="331" y="16"/>
                  </a:lnTo>
                  <a:lnTo>
                    <a:pt x="333" y="12"/>
                  </a:lnTo>
                  <a:lnTo>
                    <a:pt x="333" y="9"/>
                  </a:lnTo>
                  <a:lnTo>
                    <a:pt x="333" y="4"/>
                  </a:lnTo>
                  <a:lnTo>
                    <a:pt x="319" y="0"/>
                  </a:lnTo>
                  <a:lnTo>
                    <a:pt x="303" y="2"/>
                  </a:lnTo>
                  <a:lnTo>
                    <a:pt x="286" y="4"/>
                  </a:lnTo>
                  <a:lnTo>
                    <a:pt x="269" y="9"/>
                  </a:lnTo>
                  <a:lnTo>
                    <a:pt x="253" y="14"/>
                  </a:lnTo>
                  <a:lnTo>
                    <a:pt x="236" y="21"/>
                  </a:lnTo>
                  <a:lnTo>
                    <a:pt x="222" y="28"/>
                  </a:lnTo>
                  <a:lnTo>
                    <a:pt x="207" y="38"/>
                  </a:lnTo>
                  <a:lnTo>
                    <a:pt x="181" y="52"/>
                  </a:lnTo>
                  <a:lnTo>
                    <a:pt x="157" y="66"/>
                  </a:lnTo>
                  <a:lnTo>
                    <a:pt x="133" y="85"/>
                  </a:lnTo>
                  <a:lnTo>
                    <a:pt x="112" y="104"/>
                  </a:lnTo>
                  <a:lnTo>
                    <a:pt x="93" y="123"/>
                  </a:lnTo>
                  <a:lnTo>
                    <a:pt x="72" y="145"/>
                  </a:lnTo>
                  <a:lnTo>
                    <a:pt x="55" y="169"/>
                  </a:lnTo>
                  <a:lnTo>
                    <a:pt x="36" y="192"/>
                  </a:lnTo>
                  <a:lnTo>
                    <a:pt x="33" y="195"/>
                  </a:lnTo>
                  <a:lnTo>
                    <a:pt x="31" y="195"/>
                  </a:lnTo>
                  <a:lnTo>
                    <a:pt x="29" y="197"/>
                  </a:lnTo>
                  <a:lnTo>
                    <a:pt x="29" y="200"/>
                  </a:lnTo>
                  <a:lnTo>
                    <a:pt x="0" y="2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29" name="Freeform 28"/>
            <p:cNvSpPr>
              <a:spLocks/>
            </p:cNvSpPr>
            <p:nvPr/>
          </p:nvSpPr>
          <p:spPr bwMode="auto">
            <a:xfrm>
              <a:off x="3568" y="2614"/>
              <a:ext cx="1121" cy="959"/>
            </a:xfrm>
            <a:custGeom>
              <a:avLst/>
              <a:gdLst>
                <a:gd name="T0" fmla="*/ 11 w 1121"/>
                <a:gd name="T1" fmla="*/ 116 h 959"/>
                <a:gd name="T2" fmla="*/ 52 w 1121"/>
                <a:gd name="T3" fmla="*/ 207 h 959"/>
                <a:gd name="T4" fmla="*/ 123 w 1121"/>
                <a:gd name="T5" fmla="*/ 331 h 959"/>
                <a:gd name="T6" fmla="*/ 200 w 1121"/>
                <a:gd name="T7" fmla="*/ 450 h 959"/>
                <a:gd name="T8" fmla="*/ 269 w 1121"/>
                <a:gd name="T9" fmla="*/ 547 h 959"/>
                <a:gd name="T10" fmla="*/ 328 w 1121"/>
                <a:gd name="T11" fmla="*/ 635 h 959"/>
                <a:gd name="T12" fmla="*/ 388 w 1121"/>
                <a:gd name="T13" fmla="*/ 721 h 959"/>
                <a:gd name="T14" fmla="*/ 430 w 1121"/>
                <a:gd name="T15" fmla="*/ 783 h 959"/>
                <a:gd name="T16" fmla="*/ 478 w 1121"/>
                <a:gd name="T17" fmla="*/ 838 h 959"/>
                <a:gd name="T18" fmla="*/ 530 w 1121"/>
                <a:gd name="T19" fmla="*/ 890 h 959"/>
                <a:gd name="T20" fmla="*/ 578 w 1121"/>
                <a:gd name="T21" fmla="*/ 928 h 959"/>
                <a:gd name="T22" fmla="*/ 633 w 1121"/>
                <a:gd name="T23" fmla="*/ 954 h 959"/>
                <a:gd name="T24" fmla="*/ 704 w 1121"/>
                <a:gd name="T25" fmla="*/ 947 h 959"/>
                <a:gd name="T26" fmla="*/ 769 w 1121"/>
                <a:gd name="T27" fmla="*/ 914 h 959"/>
                <a:gd name="T28" fmla="*/ 835 w 1121"/>
                <a:gd name="T29" fmla="*/ 874 h 959"/>
                <a:gd name="T30" fmla="*/ 907 w 1121"/>
                <a:gd name="T31" fmla="*/ 835 h 959"/>
                <a:gd name="T32" fmla="*/ 980 w 1121"/>
                <a:gd name="T33" fmla="*/ 802 h 959"/>
                <a:gd name="T34" fmla="*/ 1042 w 1121"/>
                <a:gd name="T35" fmla="*/ 781 h 959"/>
                <a:gd name="T36" fmla="*/ 1076 w 1121"/>
                <a:gd name="T37" fmla="*/ 774 h 959"/>
                <a:gd name="T38" fmla="*/ 1107 w 1121"/>
                <a:gd name="T39" fmla="*/ 766 h 959"/>
                <a:gd name="T40" fmla="*/ 1116 w 1121"/>
                <a:gd name="T41" fmla="*/ 762 h 959"/>
                <a:gd name="T42" fmla="*/ 1121 w 1121"/>
                <a:gd name="T43" fmla="*/ 754 h 959"/>
                <a:gd name="T44" fmla="*/ 1121 w 1121"/>
                <a:gd name="T45" fmla="*/ 745 h 959"/>
                <a:gd name="T46" fmla="*/ 1102 w 1121"/>
                <a:gd name="T47" fmla="*/ 740 h 959"/>
                <a:gd name="T48" fmla="*/ 1076 w 1121"/>
                <a:gd name="T49" fmla="*/ 745 h 959"/>
                <a:gd name="T50" fmla="*/ 1045 w 1121"/>
                <a:gd name="T51" fmla="*/ 750 h 959"/>
                <a:gd name="T52" fmla="*/ 995 w 1121"/>
                <a:gd name="T53" fmla="*/ 762 h 959"/>
                <a:gd name="T54" fmla="*/ 947 w 1121"/>
                <a:gd name="T55" fmla="*/ 774 h 959"/>
                <a:gd name="T56" fmla="*/ 907 w 1121"/>
                <a:gd name="T57" fmla="*/ 790 h 959"/>
                <a:gd name="T58" fmla="*/ 878 w 1121"/>
                <a:gd name="T59" fmla="*/ 802 h 959"/>
                <a:gd name="T60" fmla="*/ 849 w 1121"/>
                <a:gd name="T61" fmla="*/ 812 h 959"/>
                <a:gd name="T62" fmla="*/ 790 w 1121"/>
                <a:gd name="T63" fmla="*/ 838 h 959"/>
                <a:gd name="T64" fmla="*/ 719 w 1121"/>
                <a:gd name="T65" fmla="*/ 876 h 959"/>
                <a:gd name="T66" fmla="*/ 642 w 1121"/>
                <a:gd name="T67" fmla="*/ 900 h 959"/>
                <a:gd name="T68" fmla="*/ 592 w 1121"/>
                <a:gd name="T69" fmla="*/ 893 h 959"/>
                <a:gd name="T70" fmla="*/ 552 w 1121"/>
                <a:gd name="T71" fmla="*/ 871 h 959"/>
                <a:gd name="T72" fmla="*/ 509 w 1121"/>
                <a:gd name="T73" fmla="*/ 833 h 959"/>
                <a:gd name="T74" fmla="*/ 457 w 1121"/>
                <a:gd name="T75" fmla="*/ 774 h 959"/>
                <a:gd name="T76" fmla="*/ 407 w 1121"/>
                <a:gd name="T77" fmla="*/ 709 h 959"/>
                <a:gd name="T78" fmla="*/ 338 w 1121"/>
                <a:gd name="T79" fmla="*/ 605 h 959"/>
                <a:gd name="T80" fmla="*/ 261 w 1121"/>
                <a:gd name="T81" fmla="*/ 471 h 959"/>
                <a:gd name="T82" fmla="*/ 197 w 1121"/>
                <a:gd name="T83" fmla="*/ 324 h 959"/>
                <a:gd name="T84" fmla="*/ 152 w 1121"/>
                <a:gd name="T85" fmla="*/ 205 h 959"/>
                <a:gd name="T86" fmla="*/ 114 w 1121"/>
                <a:gd name="T87" fmla="*/ 76 h 959"/>
                <a:gd name="T88" fmla="*/ 59 w 1121"/>
                <a:gd name="T89" fmla="*/ 2 h 959"/>
                <a:gd name="T90" fmla="*/ 21 w 1121"/>
                <a:gd name="T91" fmla="*/ 2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1" h="959">
                  <a:moveTo>
                    <a:pt x="0" y="69"/>
                  </a:moveTo>
                  <a:lnTo>
                    <a:pt x="4" y="95"/>
                  </a:lnTo>
                  <a:lnTo>
                    <a:pt x="11" y="116"/>
                  </a:lnTo>
                  <a:lnTo>
                    <a:pt x="23" y="140"/>
                  </a:lnTo>
                  <a:lnTo>
                    <a:pt x="31" y="164"/>
                  </a:lnTo>
                  <a:lnTo>
                    <a:pt x="52" y="207"/>
                  </a:lnTo>
                  <a:lnTo>
                    <a:pt x="76" y="250"/>
                  </a:lnTo>
                  <a:lnTo>
                    <a:pt x="100" y="290"/>
                  </a:lnTo>
                  <a:lnTo>
                    <a:pt x="123" y="331"/>
                  </a:lnTo>
                  <a:lnTo>
                    <a:pt x="147" y="371"/>
                  </a:lnTo>
                  <a:lnTo>
                    <a:pt x="173" y="412"/>
                  </a:lnTo>
                  <a:lnTo>
                    <a:pt x="200" y="450"/>
                  </a:lnTo>
                  <a:lnTo>
                    <a:pt x="226" y="490"/>
                  </a:lnTo>
                  <a:lnTo>
                    <a:pt x="247" y="519"/>
                  </a:lnTo>
                  <a:lnTo>
                    <a:pt x="269" y="547"/>
                  </a:lnTo>
                  <a:lnTo>
                    <a:pt x="288" y="576"/>
                  </a:lnTo>
                  <a:lnTo>
                    <a:pt x="309" y="605"/>
                  </a:lnTo>
                  <a:lnTo>
                    <a:pt x="328" y="635"/>
                  </a:lnTo>
                  <a:lnTo>
                    <a:pt x="347" y="664"/>
                  </a:lnTo>
                  <a:lnTo>
                    <a:pt x="369" y="693"/>
                  </a:lnTo>
                  <a:lnTo>
                    <a:pt x="388" y="721"/>
                  </a:lnTo>
                  <a:lnTo>
                    <a:pt x="402" y="743"/>
                  </a:lnTo>
                  <a:lnTo>
                    <a:pt x="416" y="762"/>
                  </a:lnTo>
                  <a:lnTo>
                    <a:pt x="430" y="783"/>
                  </a:lnTo>
                  <a:lnTo>
                    <a:pt x="447" y="802"/>
                  </a:lnTo>
                  <a:lnTo>
                    <a:pt x="461" y="821"/>
                  </a:lnTo>
                  <a:lnTo>
                    <a:pt x="478" y="838"/>
                  </a:lnTo>
                  <a:lnTo>
                    <a:pt x="495" y="857"/>
                  </a:lnTo>
                  <a:lnTo>
                    <a:pt x="514" y="876"/>
                  </a:lnTo>
                  <a:lnTo>
                    <a:pt x="530" y="890"/>
                  </a:lnTo>
                  <a:lnTo>
                    <a:pt x="545" y="904"/>
                  </a:lnTo>
                  <a:lnTo>
                    <a:pt x="561" y="919"/>
                  </a:lnTo>
                  <a:lnTo>
                    <a:pt x="578" y="928"/>
                  </a:lnTo>
                  <a:lnTo>
                    <a:pt x="595" y="938"/>
                  </a:lnTo>
                  <a:lnTo>
                    <a:pt x="614" y="947"/>
                  </a:lnTo>
                  <a:lnTo>
                    <a:pt x="633" y="954"/>
                  </a:lnTo>
                  <a:lnTo>
                    <a:pt x="652" y="959"/>
                  </a:lnTo>
                  <a:lnTo>
                    <a:pt x="678" y="954"/>
                  </a:lnTo>
                  <a:lnTo>
                    <a:pt x="704" y="947"/>
                  </a:lnTo>
                  <a:lnTo>
                    <a:pt x="726" y="938"/>
                  </a:lnTo>
                  <a:lnTo>
                    <a:pt x="747" y="926"/>
                  </a:lnTo>
                  <a:lnTo>
                    <a:pt x="769" y="914"/>
                  </a:lnTo>
                  <a:lnTo>
                    <a:pt x="790" y="900"/>
                  </a:lnTo>
                  <a:lnTo>
                    <a:pt x="811" y="885"/>
                  </a:lnTo>
                  <a:lnTo>
                    <a:pt x="835" y="874"/>
                  </a:lnTo>
                  <a:lnTo>
                    <a:pt x="859" y="862"/>
                  </a:lnTo>
                  <a:lnTo>
                    <a:pt x="883" y="847"/>
                  </a:lnTo>
                  <a:lnTo>
                    <a:pt x="907" y="835"/>
                  </a:lnTo>
                  <a:lnTo>
                    <a:pt x="930" y="824"/>
                  </a:lnTo>
                  <a:lnTo>
                    <a:pt x="957" y="814"/>
                  </a:lnTo>
                  <a:lnTo>
                    <a:pt x="980" y="802"/>
                  </a:lnTo>
                  <a:lnTo>
                    <a:pt x="1007" y="793"/>
                  </a:lnTo>
                  <a:lnTo>
                    <a:pt x="1033" y="783"/>
                  </a:lnTo>
                  <a:lnTo>
                    <a:pt x="1042" y="781"/>
                  </a:lnTo>
                  <a:lnTo>
                    <a:pt x="1054" y="778"/>
                  </a:lnTo>
                  <a:lnTo>
                    <a:pt x="1064" y="776"/>
                  </a:lnTo>
                  <a:lnTo>
                    <a:pt x="1076" y="774"/>
                  </a:lnTo>
                  <a:lnTo>
                    <a:pt x="1085" y="771"/>
                  </a:lnTo>
                  <a:lnTo>
                    <a:pt x="1097" y="769"/>
                  </a:lnTo>
                  <a:lnTo>
                    <a:pt x="1107" y="766"/>
                  </a:lnTo>
                  <a:lnTo>
                    <a:pt x="1116" y="764"/>
                  </a:lnTo>
                  <a:lnTo>
                    <a:pt x="1116" y="762"/>
                  </a:lnTo>
                  <a:lnTo>
                    <a:pt x="1116" y="762"/>
                  </a:lnTo>
                  <a:lnTo>
                    <a:pt x="1116" y="762"/>
                  </a:lnTo>
                  <a:lnTo>
                    <a:pt x="1118" y="759"/>
                  </a:lnTo>
                  <a:lnTo>
                    <a:pt x="1121" y="754"/>
                  </a:lnTo>
                  <a:lnTo>
                    <a:pt x="1121" y="752"/>
                  </a:lnTo>
                  <a:lnTo>
                    <a:pt x="1121" y="747"/>
                  </a:lnTo>
                  <a:lnTo>
                    <a:pt x="1121" y="745"/>
                  </a:lnTo>
                  <a:lnTo>
                    <a:pt x="1118" y="743"/>
                  </a:lnTo>
                  <a:lnTo>
                    <a:pt x="1111" y="743"/>
                  </a:lnTo>
                  <a:lnTo>
                    <a:pt x="1102" y="740"/>
                  </a:lnTo>
                  <a:lnTo>
                    <a:pt x="1092" y="743"/>
                  </a:lnTo>
                  <a:lnTo>
                    <a:pt x="1085" y="743"/>
                  </a:lnTo>
                  <a:lnTo>
                    <a:pt x="1076" y="745"/>
                  </a:lnTo>
                  <a:lnTo>
                    <a:pt x="1066" y="747"/>
                  </a:lnTo>
                  <a:lnTo>
                    <a:pt x="1054" y="750"/>
                  </a:lnTo>
                  <a:lnTo>
                    <a:pt x="1045" y="750"/>
                  </a:lnTo>
                  <a:lnTo>
                    <a:pt x="1028" y="754"/>
                  </a:lnTo>
                  <a:lnTo>
                    <a:pt x="1011" y="759"/>
                  </a:lnTo>
                  <a:lnTo>
                    <a:pt x="995" y="762"/>
                  </a:lnTo>
                  <a:lnTo>
                    <a:pt x="978" y="764"/>
                  </a:lnTo>
                  <a:lnTo>
                    <a:pt x="961" y="769"/>
                  </a:lnTo>
                  <a:lnTo>
                    <a:pt x="947" y="774"/>
                  </a:lnTo>
                  <a:lnTo>
                    <a:pt x="930" y="778"/>
                  </a:lnTo>
                  <a:lnTo>
                    <a:pt x="916" y="785"/>
                  </a:lnTo>
                  <a:lnTo>
                    <a:pt x="907" y="790"/>
                  </a:lnTo>
                  <a:lnTo>
                    <a:pt x="897" y="795"/>
                  </a:lnTo>
                  <a:lnTo>
                    <a:pt x="888" y="800"/>
                  </a:lnTo>
                  <a:lnTo>
                    <a:pt x="878" y="802"/>
                  </a:lnTo>
                  <a:lnTo>
                    <a:pt x="866" y="804"/>
                  </a:lnTo>
                  <a:lnTo>
                    <a:pt x="857" y="807"/>
                  </a:lnTo>
                  <a:lnTo>
                    <a:pt x="849" y="812"/>
                  </a:lnTo>
                  <a:lnTo>
                    <a:pt x="840" y="816"/>
                  </a:lnTo>
                  <a:lnTo>
                    <a:pt x="814" y="826"/>
                  </a:lnTo>
                  <a:lnTo>
                    <a:pt x="790" y="838"/>
                  </a:lnTo>
                  <a:lnTo>
                    <a:pt x="766" y="850"/>
                  </a:lnTo>
                  <a:lnTo>
                    <a:pt x="742" y="862"/>
                  </a:lnTo>
                  <a:lnTo>
                    <a:pt x="719" y="876"/>
                  </a:lnTo>
                  <a:lnTo>
                    <a:pt x="695" y="885"/>
                  </a:lnTo>
                  <a:lnTo>
                    <a:pt x="669" y="895"/>
                  </a:lnTo>
                  <a:lnTo>
                    <a:pt x="642" y="900"/>
                  </a:lnTo>
                  <a:lnTo>
                    <a:pt x="626" y="900"/>
                  </a:lnTo>
                  <a:lnTo>
                    <a:pt x="609" y="897"/>
                  </a:lnTo>
                  <a:lnTo>
                    <a:pt x="592" y="893"/>
                  </a:lnTo>
                  <a:lnTo>
                    <a:pt x="578" y="885"/>
                  </a:lnTo>
                  <a:lnTo>
                    <a:pt x="566" y="878"/>
                  </a:lnTo>
                  <a:lnTo>
                    <a:pt x="552" y="871"/>
                  </a:lnTo>
                  <a:lnTo>
                    <a:pt x="540" y="862"/>
                  </a:lnTo>
                  <a:lnTo>
                    <a:pt x="528" y="852"/>
                  </a:lnTo>
                  <a:lnTo>
                    <a:pt x="509" y="833"/>
                  </a:lnTo>
                  <a:lnTo>
                    <a:pt x="492" y="814"/>
                  </a:lnTo>
                  <a:lnTo>
                    <a:pt x="473" y="795"/>
                  </a:lnTo>
                  <a:lnTo>
                    <a:pt x="457" y="774"/>
                  </a:lnTo>
                  <a:lnTo>
                    <a:pt x="440" y="752"/>
                  </a:lnTo>
                  <a:lnTo>
                    <a:pt x="423" y="731"/>
                  </a:lnTo>
                  <a:lnTo>
                    <a:pt x="407" y="709"/>
                  </a:lnTo>
                  <a:lnTo>
                    <a:pt x="392" y="688"/>
                  </a:lnTo>
                  <a:lnTo>
                    <a:pt x="364" y="645"/>
                  </a:lnTo>
                  <a:lnTo>
                    <a:pt x="338" y="605"/>
                  </a:lnTo>
                  <a:lnTo>
                    <a:pt x="311" y="562"/>
                  </a:lnTo>
                  <a:lnTo>
                    <a:pt x="285" y="516"/>
                  </a:lnTo>
                  <a:lnTo>
                    <a:pt x="261" y="471"/>
                  </a:lnTo>
                  <a:lnTo>
                    <a:pt x="238" y="426"/>
                  </a:lnTo>
                  <a:lnTo>
                    <a:pt x="216" y="376"/>
                  </a:lnTo>
                  <a:lnTo>
                    <a:pt x="197" y="324"/>
                  </a:lnTo>
                  <a:lnTo>
                    <a:pt x="178" y="286"/>
                  </a:lnTo>
                  <a:lnTo>
                    <a:pt x="164" y="245"/>
                  </a:lnTo>
                  <a:lnTo>
                    <a:pt x="152" y="205"/>
                  </a:lnTo>
                  <a:lnTo>
                    <a:pt x="138" y="164"/>
                  </a:lnTo>
                  <a:lnTo>
                    <a:pt x="123" y="121"/>
                  </a:lnTo>
                  <a:lnTo>
                    <a:pt x="114" y="76"/>
                  </a:lnTo>
                  <a:lnTo>
                    <a:pt x="100" y="33"/>
                  </a:lnTo>
                  <a:lnTo>
                    <a:pt x="76" y="0"/>
                  </a:lnTo>
                  <a:lnTo>
                    <a:pt x="59" y="2"/>
                  </a:lnTo>
                  <a:lnTo>
                    <a:pt x="45" y="9"/>
                  </a:lnTo>
                  <a:lnTo>
                    <a:pt x="33" y="17"/>
                  </a:lnTo>
                  <a:lnTo>
                    <a:pt x="21" y="26"/>
                  </a:lnTo>
                  <a:lnTo>
                    <a:pt x="7" y="55"/>
                  </a:lnTo>
                  <a:lnTo>
                    <a:pt x="0" y="6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0" name="Freeform 29"/>
            <p:cNvSpPr>
              <a:spLocks/>
            </p:cNvSpPr>
            <p:nvPr/>
          </p:nvSpPr>
          <p:spPr bwMode="auto">
            <a:xfrm>
              <a:off x="3787" y="1676"/>
              <a:ext cx="388" cy="395"/>
            </a:xfrm>
            <a:custGeom>
              <a:avLst/>
              <a:gdLst>
                <a:gd name="T0" fmla="*/ 0 w 388"/>
                <a:gd name="T1" fmla="*/ 0 h 395"/>
                <a:gd name="T2" fmla="*/ 0 w 388"/>
                <a:gd name="T3" fmla="*/ 2 h 395"/>
                <a:gd name="T4" fmla="*/ 0 w 388"/>
                <a:gd name="T5" fmla="*/ 5 h 395"/>
                <a:gd name="T6" fmla="*/ 0 w 388"/>
                <a:gd name="T7" fmla="*/ 7 h 395"/>
                <a:gd name="T8" fmla="*/ 2 w 388"/>
                <a:gd name="T9" fmla="*/ 7 h 395"/>
                <a:gd name="T10" fmla="*/ 16 w 388"/>
                <a:gd name="T11" fmla="*/ 17 h 395"/>
                <a:gd name="T12" fmla="*/ 33 w 388"/>
                <a:gd name="T13" fmla="*/ 28 h 395"/>
                <a:gd name="T14" fmla="*/ 52 w 388"/>
                <a:gd name="T15" fmla="*/ 43 h 395"/>
                <a:gd name="T16" fmla="*/ 69 w 388"/>
                <a:gd name="T17" fmla="*/ 52 h 395"/>
                <a:gd name="T18" fmla="*/ 88 w 388"/>
                <a:gd name="T19" fmla="*/ 62 h 395"/>
                <a:gd name="T20" fmla="*/ 107 w 388"/>
                <a:gd name="T21" fmla="*/ 71 h 395"/>
                <a:gd name="T22" fmla="*/ 123 w 388"/>
                <a:gd name="T23" fmla="*/ 83 h 395"/>
                <a:gd name="T24" fmla="*/ 138 w 388"/>
                <a:gd name="T25" fmla="*/ 98 h 395"/>
                <a:gd name="T26" fmla="*/ 154 w 388"/>
                <a:gd name="T27" fmla="*/ 112 h 395"/>
                <a:gd name="T28" fmla="*/ 169 w 388"/>
                <a:gd name="T29" fmla="*/ 126 h 395"/>
                <a:gd name="T30" fmla="*/ 185 w 388"/>
                <a:gd name="T31" fmla="*/ 143 h 395"/>
                <a:gd name="T32" fmla="*/ 202 w 388"/>
                <a:gd name="T33" fmla="*/ 159 h 395"/>
                <a:gd name="T34" fmla="*/ 221 w 388"/>
                <a:gd name="T35" fmla="*/ 183 h 395"/>
                <a:gd name="T36" fmla="*/ 238 w 388"/>
                <a:gd name="T37" fmla="*/ 207 h 395"/>
                <a:gd name="T38" fmla="*/ 257 w 388"/>
                <a:gd name="T39" fmla="*/ 231 h 395"/>
                <a:gd name="T40" fmla="*/ 273 w 388"/>
                <a:gd name="T41" fmla="*/ 255 h 395"/>
                <a:gd name="T42" fmla="*/ 292 w 388"/>
                <a:gd name="T43" fmla="*/ 278 h 395"/>
                <a:gd name="T44" fmla="*/ 309 w 388"/>
                <a:gd name="T45" fmla="*/ 302 h 395"/>
                <a:gd name="T46" fmla="*/ 328 w 388"/>
                <a:gd name="T47" fmla="*/ 326 h 395"/>
                <a:gd name="T48" fmla="*/ 345 w 388"/>
                <a:gd name="T49" fmla="*/ 350 h 395"/>
                <a:gd name="T50" fmla="*/ 352 w 388"/>
                <a:gd name="T51" fmla="*/ 362 h 395"/>
                <a:gd name="T52" fmla="*/ 359 w 388"/>
                <a:gd name="T53" fmla="*/ 371 h 395"/>
                <a:gd name="T54" fmla="*/ 366 w 388"/>
                <a:gd name="T55" fmla="*/ 383 h 395"/>
                <a:gd name="T56" fmla="*/ 373 w 388"/>
                <a:gd name="T57" fmla="*/ 395 h 395"/>
                <a:gd name="T58" fmla="*/ 378 w 388"/>
                <a:gd name="T59" fmla="*/ 395 h 395"/>
                <a:gd name="T60" fmla="*/ 380 w 388"/>
                <a:gd name="T61" fmla="*/ 395 h 395"/>
                <a:gd name="T62" fmla="*/ 385 w 388"/>
                <a:gd name="T63" fmla="*/ 393 h 395"/>
                <a:gd name="T64" fmla="*/ 388 w 388"/>
                <a:gd name="T65" fmla="*/ 390 h 395"/>
                <a:gd name="T66" fmla="*/ 388 w 388"/>
                <a:gd name="T67" fmla="*/ 371 h 395"/>
                <a:gd name="T68" fmla="*/ 383 w 388"/>
                <a:gd name="T69" fmla="*/ 352 h 395"/>
                <a:gd name="T70" fmla="*/ 373 w 388"/>
                <a:gd name="T71" fmla="*/ 333 h 395"/>
                <a:gd name="T72" fmla="*/ 364 w 388"/>
                <a:gd name="T73" fmla="*/ 317 h 395"/>
                <a:gd name="T74" fmla="*/ 359 w 388"/>
                <a:gd name="T75" fmla="*/ 312 h 395"/>
                <a:gd name="T76" fmla="*/ 354 w 388"/>
                <a:gd name="T77" fmla="*/ 307 h 395"/>
                <a:gd name="T78" fmla="*/ 352 w 388"/>
                <a:gd name="T79" fmla="*/ 302 h 395"/>
                <a:gd name="T80" fmla="*/ 350 w 388"/>
                <a:gd name="T81" fmla="*/ 300 h 395"/>
                <a:gd name="T82" fmla="*/ 276 w 388"/>
                <a:gd name="T83" fmla="*/ 169 h 395"/>
                <a:gd name="T84" fmla="*/ 264 w 388"/>
                <a:gd name="T85" fmla="*/ 159 h 395"/>
                <a:gd name="T86" fmla="*/ 252 w 388"/>
                <a:gd name="T87" fmla="*/ 148 h 395"/>
                <a:gd name="T88" fmla="*/ 240 w 388"/>
                <a:gd name="T89" fmla="*/ 136 h 395"/>
                <a:gd name="T90" fmla="*/ 228 w 388"/>
                <a:gd name="T91" fmla="*/ 124 h 395"/>
                <a:gd name="T92" fmla="*/ 216 w 388"/>
                <a:gd name="T93" fmla="*/ 109 h 395"/>
                <a:gd name="T94" fmla="*/ 202 w 388"/>
                <a:gd name="T95" fmla="*/ 98 h 395"/>
                <a:gd name="T96" fmla="*/ 190 w 388"/>
                <a:gd name="T97" fmla="*/ 88 h 395"/>
                <a:gd name="T98" fmla="*/ 176 w 388"/>
                <a:gd name="T99" fmla="*/ 78 h 395"/>
                <a:gd name="T100" fmla="*/ 159 w 388"/>
                <a:gd name="T101" fmla="*/ 64 h 395"/>
                <a:gd name="T102" fmla="*/ 140 w 388"/>
                <a:gd name="T103" fmla="*/ 50 h 395"/>
                <a:gd name="T104" fmla="*/ 121 w 388"/>
                <a:gd name="T105" fmla="*/ 36 h 395"/>
                <a:gd name="T106" fmla="*/ 100 w 388"/>
                <a:gd name="T107" fmla="*/ 21 h 395"/>
                <a:gd name="T108" fmla="*/ 78 w 388"/>
                <a:gd name="T109" fmla="*/ 12 h 395"/>
                <a:gd name="T110" fmla="*/ 54 w 388"/>
                <a:gd name="T111" fmla="*/ 5 h 395"/>
                <a:gd name="T112" fmla="*/ 28 w 388"/>
                <a:gd name="T113" fmla="*/ 0 h 395"/>
                <a:gd name="T114" fmla="*/ 2 w 388"/>
                <a:gd name="T115" fmla="*/ 0 h 395"/>
                <a:gd name="T116" fmla="*/ 0 w 388"/>
                <a:gd name="T1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 h="395">
                  <a:moveTo>
                    <a:pt x="0" y="0"/>
                  </a:moveTo>
                  <a:lnTo>
                    <a:pt x="0" y="2"/>
                  </a:lnTo>
                  <a:lnTo>
                    <a:pt x="0" y="5"/>
                  </a:lnTo>
                  <a:lnTo>
                    <a:pt x="0" y="7"/>
                  </a:lnTo>
                  <a:lnTo>
                    <a:pt x="2" y="7"/>
                  </a:lnTo>
                  <a:lnTo>
                    <a:pt x="16" y="17"/>
                  </a:lnTo>
                  <a:lnTo>
                    <a:pt x="33" y="28"/>
                  </a:lnTo>
                  <a:lnTo>
                    <a:pt x="52" y="43"/>
                  </a:lnTo>
                  <a:lnTo>
                    <a:pt x="69" y="52"/>
                  </a:lnTo>
                  <a:lnTo>
                    <a:pt x="88" y="62"/>
                  </a:lnTo>
                  <a:lnTo>
                    <a:pt x="107" y="71"/>
                  </a:lnTo>
                  <a:lnTo>
                    <a:pt x="123" y="83"/>
                  </a:lnTo>
                  <a:lnTo>
                    <a:pt x="138" y="98"/>
                  </a:lnTo>
                  <a:lnTo>
                    <a:pt x="154" y="112"/>
                  </a:lnTo>
                  <a:lnTo>
                    <a:pt x="169" y="126"/>
                  </a:lnTo>
                  <a:lnTo>
                    <a:pt x="185" y="143"/>
                  </a:lnTo>
                  <a:lnTo>
                    <a:pt x="202" y="159"/>
                  </a:lnTo>
                  <a:lnTo>
                    <a:pt x="221" y="183"/>
                  </a:lnTo>
                  <a:lnTo>
                    <a:pt x="238" y="207"/>
                  </a:lnTo>
                  <a:lnTo>
                    <a:pt x="257" y="231"/>
                  </a:lnTo>
                  <a:lnTo>
                    <a:pt x="273" y="255"/>
                  </a:lnTo>
                  <a:lnTo>
                    <a:pt x="292" y="278"/>
                  </a:lnTo>
                  <a:lnTo>
                    <a:pt x="309" y="302"/>
                  </a:lnTo>
                  <a:lnTo>
                    <a:pt x="328" y="326"/>
                  </a:lnTo>
                  <a:lnTo>
                    <a:pt x="345" y="350"/>
                  </a:lnTo>
                  <a:lnTo>
                    <a:pt x="352" y="362"/>
                  </a:lnTo>
                  <a:lnTo>
                    <a:pt x="359" y="371"/>
                  </a:lnTo>
                  <a:lnTo>
                    <a:pt x="366" y="383"/>
                  </a:lnTo>
                  <a:lnTo>
                    <a:pt x="373" y="395"/>
                  </a:lnTo>
                  <a:lnTo>
                    <a:pt x="378" y="395"/>
                  </a:lnTo>
                  <a:lnTo>
                    <a:pt x="380" y="395"/>
                  </a:lnTo>
                  <a:lnTo>
                    <a:pt x="385" y="393"/>
                  </a:lnTo>
                  <a:lnTo>
                    <a:pt x="388" y="390"/>
                  </a:lnTo>
                  <a:lnTo>
                    <a:pt x="388" y="371"/>
                  </a:lnTo>
                  <a:lnTo>
                    <a:pt x="383" y="352"/>
                  </a:lnTo>
                  <a:lnTo>
                    <a:pt x="373" y="333"/>
                  </a:lnTo>
                  <a:lnTo>
                    <a:pt x="364" y="317"/>
                  </a:lnTo>
                  <a:lnTo>
                    <a:pt x="359" y="312"/>
                  </a:lnTo>
                  <a:lnTo>
                    <a:pt x="354" y="307"/>
                  </a:lnTo>
                  <a:lnTo>
                    <a:pt x="352" y="302"/>
                  </a:lnTo>
                  <a:lnTo>
                    <a:pt x="350" y="300"/>
                  </a:lnTo>
                  <a:lnTo>
                    <a:pt x="276" y="169"/>
                  </a:lnTo>
                  <a:lnTo>
                    <a:pt x="264" y="159"/>
                  </a:lnTo>
                  <a:lnTo>
                    <a:pt x="252" y="148"/>
                  </a:lnTo>
                  <a:lnTo>
                    <a:pt x="240" y="136"/>
                  </a:lnTo>
                  <a:lnTo>
                    <a:pt x="228" y="124"/>
                  </a:lnTo>
                  <a:lnTo>
                    <a:pt x="216" y="109"/>
                  </a:lnTo>
                  <a:lnTo>
                    <a:pt x="202" y="98"/>
                  </a:lnTo>
                  <a:lnTo>
                    <a:pt x="190" y="88"/>
                  </a:lnTo>
                  <a:lnTo>
                    <a:pt x="176" y="78"/>
                  </a:lnTo>
                  <a:lnTo>
                    <a:pt x="159" y="64"/>
                  </a:lnTo>
                  <a:lnTo>
                    <a:pt x="140" y="50"/>
                  </a:lnTo>
                  <a:lnTo>
                    <a:pt x="121" y="36"/>
                  </a:lnTo>
                  <a:lnTo>
                    <a:pt x="100" y="21"/>
                  </a:lnTo>
                  <a:lnTo>
                    <a:pt x="78" y="12"/>
                  </a:lnTo>
                  <a:lnTo>
                    <a:pt x="54" y="5"/>
                  </a:lnTo>
                  <a:lnTo>
                    <a:pt x="28" y="0"/>
                  </a:lnTo>
                  <a:lnTo>
                    <a:pt x="2" y="0"/>
                  </a:lnTo>
                  <a:lnTo>
                    <a:pt x="0" y="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1" name="Freeform 30"/>
            <p:cNvSpPr>
              <a:spLocks/>
            </p:cNvSpPr>
            <p:nvPr/>
          </p:nvSpPr>
          <p:spPr bwMode="auto">
            <a:xfrm>
              <a:off x="4175" y="2519"/>
              <a:ext cx="190" cy="602"/>
            </a:xfrm>
            <a:custGeom>
              <a:avLst/>
              <a:gdLst>
                <a:gd name="T0" fmla="*/ 0 w 190"/>
                <a:gd name="T1" fmla="*/ 35 h 602"/>
                <a:gd name="T2" fmla="*/ 2 w 190"/>
                <a:gd name="T3" fmla="*/ 59 h 602"/>
                <a:gd name="T4" fmla="*/ 9 w 190"/>
                <a:gd name="T5" fmla="*/ 81 h 602"/>
                <a:gd name="T6" fmla="*/ 21 w 190"/>
                <a:gd name="T7" fmla="*/ 102 h 602"/>
                <a:gd name="T8" fmla="*/ 31 w 190"/>
                <a:gd name="T9" fmla="*/ 121 h 602"/>
                <a:gd name="T10" fmla="*/ 47 w 190"/>
                <a:gd name="T11" fmla="*/ 166 h 602"/>
                <a:gd name="T12" fmla="*/ 66 w 190"/>
                <a:gd name="T13" fmla="*/ 209 h 602"/>
                <a:gd name="T14" fmla="*/ 83 w 190"/>
                <a:gd name="T15" fmla="*/ 250 h 602"/>
                <a:gd name="T16" fmla="*/ 92 w 190"/>
                <a:gd name="T17" fmla="*/ 292 h 602"/>
                <a:gd name="T18" fmla="*/ 109 w 190"/>
                <a:gd name="T19" fmla="*/ 361 h 602"/>
                <a:gd name="T20" fmla="*/ 126 w 190"/>
                <a:gd name="T21" fmla="*/ 431 h 602"/>
                <a:gd name="T22" fmla="*/ 142 w 190"/>
                <a:gd name="T23" fmla="*/ 500 h 602"/>
                <a:gd name="T24" fmla="*/ 152 w 190"/>
                <a:gd name="T25" fmla="*/ 569 h 602"/>
                <a:gd name="T26" fmla="*/ 154 w 190"/>
                <a:gd name="T27" fmla="*/ 573 h 602"/>
                <a:gd name="T28" fmla="*/ 157 w 190"/>
                <a:gd name="T29" fmla="*/ 578 h 602"/>
                <a:gd name="T30" fmla="*/ 157 w 190"/>
                <a:gd name="T31" fmla="*/ 583 h 602"/>
                <a:gd name="T32" fmla="*/ 159 w 190"/>
                <a:gd name="T33" fmla="*/ 588 h 602"/>
                <a:gd name="T34" fmla="*/ 162 w 190"/>
                <a:gd name="T35" fmla="*/ 590 h 602"/>
                <a:gd name="T36" fmla="*/ 166 w 190"/>
                <a:gd name="T37" fmla="*/ 595 h 602"/>
                <a:gd name="T38" fmla="*/ 171 w 190"/>
                <a:gd name="T39" fmla="*/ 597 h 602"/>
                <a:gd name="T40" fmla="*/ 176 w 190"/>
                <a:gd name="T41" fmla="*/ 602 h 602"/>
                <a:gd name="T42" fmla="*/ 178 w 190"/>
                <a:gd name="T43" fmla="*/ 602 h 602"/>
                <a:gd name="T44" fmla="*/ 183 w 190"/>
                <a:gd name="T45" fmla="*/ 600 h 602"/>
                <a:gd name="T46" fmla="*/ 185 w 190"/>
                <a:gd name="T47" fmla="*/ 600 h 602"/>
                <a:gd name="T48" fmla="*/ 185 w 190"/>
                <a:gd name="T49" fmla="*/ 597 h 602"/>
                <a:gd name="T50" fmla="*/ 190 w 190"/>
                <a:gd name="T51" fmla="*/ 559 h 602"/>
                <a:gd name="T52" fmla="*/ 188 w 190"/>
                <a:gd name="T53" fmla="*/ 519 h 602"/>
                <a:gd name="T54" fmla="*/ 181 w 190"/>
                <a:gd name="T55" fmla="*/ 481 h 602"/>
                <a:gd name="T56" fmla="*/ 171 w 190"/>
                <a:gd name="T57" fmla="*/ 440 h 602"/>
                <a:gd name="T58" fmla="*/ 164 w 190"/>
                <a:gd name="T59" fmla="*/ 381 h 602"/>
                <a:gd name="T60" fmla="*/ 152 w 190"/>
                <a:gd name="T61" fmla="*/ 323 h 602"/>
                <a:gd name="T62" fmla="*/ 135 w 190"/>
                <a:gd name="T63" fmla="*/ 266 h 602"/>
                <a:gd name="T64" fmla="*/ 123 w 190"/>
                <a:gd name="T65" fmla="*/ 211 h 602"/>
                <a:gd name="T66" fmla="*/ 114 w 190"/>
                <a:gd name="T67" fmla="*/ 176 h 602"/>
                <a:gd name="T68" fmla="*/ 104 w 190"/>
                <a:gd name="T69" fmla="*/ 142 h 602"/>
                <a:gd name="T70" fmla="*/ 95 w 190"/>
                <a:gd name="T71" fmla="*/ 112 h 602"/>
                <a:gd name="T72" fmla="*/ 85 w 190"/>
                <a:gd name="T73" fmla="*/ 83 h 602"/>
                <a:gd name="T74" fmla="*/ 78 w 190"/>
                <a:gd name="T75" fmla="*/ 71 h 602"/>
                <a:gd name="T76" fmla="*/ 73 w 190"/>
                <a:gd name="T77" fmla="*/ 57 h 602"/>
                <a:gd name="T78" fmla="*/ 66 w 190"/>
                <a:gd name="T79" fmla="*/ 45 h 602"/>
                <a:gd name="T80" fmla="*/ 59 w 190"/>
                <a:gd name="T81" fmla="*/ 33 h 602"/>
                <a:gd name="T82" fmla="*/ 54 w 190"/>
                <a:gd name="T83" fmla="*/ 23 h 602"/>
                <a:gd name="T84" fmla="*/ 52 w 190"/>
                <a:gd name="T85" fmla="*/ 16 h 602"/>
                <a:gd name="T86" fmla="*/ 50 w 190"/>
                <a:gd name="T87" fmla="*/ 9 h 602"/>
                <a:gd name="T88" fmla="*/ 45 w 190"/>
                <a:gd name="T89" fmla="*/ 2 h 602"/>
                <a:gd name="T90" fmla="*/ 42 w 190"/>
                <a:gd name="T91" fmla="*/ 2 h 602"/>
                <a:gd name="T92" fmla="*/ 42 w 190"/>
                <a:gd name="T93" fmla="*/ 0 h 602"/>
                <a:gd name="T94" fmla="*/ 40 w 190"/>
                <a:gd name="T95" fmla="*/ 0 h 602"/>
                <a:gd name="T96" fmla="*/ 38 w 190"/>
                <a:gd name="T97" fmla="*/ 0 h 602"/>
                <a:gd name="T98" fmla="*/ 19 w 190"/>
                <a:gd name="T99" fmla="*/ 0 h 602"/>
                <a:gd name="T100" fmla="*/ 12 w 190"/>
                <a:gd name="T101" fmla="*/ 4 h 602"/>
                <a:gd name="T102" fmla="*/ 7 w 190"/>
                <a:gd name="T103" fmla="*/ 14 h 602"/>
                <a:gd name="T104" fmla="*/ 2 w 190"/>
                <a:gd name="T105" fmla="*/ 23 h 602"/>
                <a:gd name="T106" fmla="*/ 0 w 190"/>
                <a:gd name="T107" fmla="*/ 3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602">
                  <a:moveTo>
                    <a:pt x="0" y="35"/>
                  </a:moveTo>
                  <a:lnTo>
                    <a:pt x="2" y="59"/>
                  </a:lnTo>
                  <a:lnTo>
                    <a:pt x="9" y="81"/>
                  </a:lnTo>
                  <a:lnTo>
                    <a:pt x="21" y="102"/>
                  </a:lnTo>
                  <a:lnTo>
                    <a:pt x="31" y="121"/>
                  </a:lnTo>
                  <a:lnTo>
                    <a:pt x="47" y="166"/>
                  </a:lnTo>
                  <a:lnTo>
                    <a:pt x="66" y="209"/>
                  </a:lnTo>
                  <a:lnTo>
                    <a:pt x="83" y="250"/>
                  </a:lnTo>
                  <a:lnTo>
                    <a:pt x="92" y="292"/>
                  </a:lnTo>
                  <a:lnTo>
                    <a:pt x="109" y="361"/>
                  </a:lnTo>
                  <a:lnTo>
                    <a:pt x="126" y="431"/>
                  </a:lnTo>
                  <a:lnTo>
                    <a:pt x="142" y="500"/>
                  </a:lnTo>
                  <a:lnTo>
                    <a:pt x="152" y="569"/>
                  </a:lnTo>
                  <a:lnTo>
                    <a:pt x="154" y="573"/>
                  </a:lnTo>
                  <a:lnTo>
                    <a:pt x="157" y="578"/>
                  </a:lnTo>
                  <a:lnTo>
                    <a:pt x="157" y="583"/>
                  </a:lnTo>
                  <a:lnTo>
                    <a:pt x="159" y="588"/>
                  </a:lnTo>
                  <a:lnTo>
                    <a:pt x="162" y="590"/>
                  </a:lnTo>
                  <a:lnTo>
                    <a:pt x="166" y="595"/>
                  </a:lnTo>
                  <a:lnTo>
                    <a:pt x="171" y="597"/>
                  </a:lnTo>
                  <a:lnTo>
                    <a:pt x="176" y="602"/>
                  </a:lnTo>
                  <a:lnTo>
                    <a:pt x="178" y="602"/>
                  </a:lnTo>
                  <a:lnTo>
                    <a:pt x="183" y="600"/>
                  </a:lnTo>
                  <a:lnTo>
                    <a:pt x="185" y="600"/>
                  </a:lnTo>
                  <a:lnTo>
                    <a:pt x="185" y="597"/>
                  </a:lnTo>
                  <a:lnTo>
                    <a:pt x="190" y="559"/>
                  </a:lnTo>
                  <a:lnTo>
                    <a:pt x="188" y="519"/>
                  </a:lnTo>
                  <a:lnTo>
                    <a:pt x="181" y="481"/>
                  </a:lnTo>
                  <a:lnTo>
                    <a:pt x="171" y="440"/>
                  </a:lnTo>
                  <a:lnTo>
                    <a:pt x="164" y="381"/>
                  </a:lnTo>
                  <a:lnTo>
                    <a:pt x="152" y="323"/>
                  </a:lnTo>
                  <a:lnTo>
                    <a:pt x="135" y="266"/>
                  </a:lnTo>
                  <a:lnTo>
                    <a:pt x="123" y="211"/>
                  </a:lnTo>
                  <a:lnTo>
                    <a:pt x="114" y="176"/>
                  </a:lnTo>
                  <a:lnTo>
                    <a:pt x="104" y="142"/>
                  </a:lnTo>
                  <a:lnTo>
                    <a:pt x="95" y="112"/>
                  </a:lnTo>
                  <a:lnTo>
                    <a:pt x="85" y="83"/>
                  </a:lnTo>
                  <a:lnTo>
                    <a:pt x="78" y="71"/>
                  </a:lnTo>
                  <a:lnTo>
                    <a:pt x="73" y="57"/>
                  </a:lnTo>
                  <a:lnTo>
                    <a:pt x="66" y="45"/>
                  </a:lnTo>
                  <a:lnTo>
                    <a:pt x="59" y="33"/>
                  </a:lnTo>
                  <a:lnTo>
                    <a:pt x="54" y="23"/>
                  </a:lnTo>
                  <a:lnTo>
                    <a:pt x="52" y="16"/>
                  </a:lnTo>
                  <a:lnTo>
                    <a:pt x="50" y="9"/>
                  </a:lnTo>
                  <a:lnTo>
                    <a:pt x="45" y="2"/>
                  </a:lnTo>
                  <a:lnTo>
                    <a:pt x="42" y="2"/>
                  </a:lnTo>
                  <a:lnTo>
                    <a:pt x="42" y="0"/>
                  </a:lnTo>
                  <a:lnTo>
                    <a:pt x="40" y="0"/>
                  </a:lnTo>
                  <a:lnTo>
                    <a:pt x="38" y="0"/>
                  </a:lnTo>
                  <a:lnTo>
                    <a:pt x="19" y="0"/>
                  </a:lnTo>
                  <a:lnTo>
                    <a:pt x="12" y="4"/>
                  </a:lnTo>
                  <a:lnTo>
                    <a:pt x="7" y="14"/>
                  </a:lnTo>
                  <a:lnTo>
                    <a:pt x="2" y="23"/>
                  </a:lnTo>
                  <a:lnTo>
                    <a:pt x="0" y="3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2" name="Freeform 31"/>
            <p:cNvSpPr>
              <a:spLocks/>
            </p:cNvSpPr>
            <p:nvPr/>
          </p:nvSpPr>
          <p:spPr bwMode="auto">
            <a:xfrm>
              <a:off x="4348" y="3126"/>
              <a:ext cx="819" cy="602"/>
            </a:xfrm>
            <a:custGeom>
              <a:avLst/>
              <a:gdLst>
                <a:gd name="T0" fmla="*/ 0 w 819"/>
                <a:gd name="T1" fmla="*/ 495 h 602"/>
                <a:gd name="T2" fmla="*/ 8 w 819"/>
                <a:gd name="T3" fmla="*/ 540 h 602"/>
                <a:gd name="T4" fmla="*/ 36 w 819"/>
                <a:gd name="T5" fmla="*/ 571 h 602"/>
                <a:gd name="T6" fmla="*/ 69 w 819"/>
                <a:gd name="T7" fmla="*/ 590 h 602"/>
                <a:gd name="T8" fmla="*/ 122 w 819"/>
                <a:gd name="T9" fmla="*/ 602 h 602"/>
                <a:gd name="T10" fmla="*/ 188 w 819"/>
                <a:gd name="T11" fmla="*/ 597 h 602"/>
                <a:gd name="T12" fmla="*/ 248 w 819"/>
                <a:gd name="T13" fmla="*/ 585 h 602"/>
                <a:gd name="T14" fmla="*/ 308 w 819"/>
                <a:gd name="T15" fmla="*/ 561 h 602"/>
                <a:gd name="T16" fmla="*/ 360 w 819"/>
                <a:gd name="T17" fmla="*/ 533 h 602"/>
                <a:gd name="T18" fmla="*/ 412 w 819"/>
                <a:gd name="T19" fmla="*/ 497 h 602"/>
                <a:gd name="T20" fmla="*/ 462 w 819"/>
                <a:gd name="T21" fmla="*/ 461 h 602"/>
                <a:gd name="T22" fmla="*/ 510 w 819"/>
                <a:gd name="T23" fmla="*/ 423 h 602"/>
                <a:gd name="T24" fmla="*/ 565 w 819"/>
                <a:gd name="T25" fmla="*/ 373 h 602"/>
                <a:gd name="T26" fmla="*/ 638 w 819"/>
                <a:gd name="T27" fmla="*/ 331 h 602"/>
                <a:gd name="T28" fmla="*/ 715 w 819"/>
                <a:gd name="T29" fmla="*/ 295 h 602"/>
                <a:gd name="T30" fmla="*/ 784 w 819"/>
                <a:gd name="T31" fmla="*/ 250 h 602"/>
                <a:gd name="T32" fmla="*/ 819 w 819"/>
                <a:gd name="T33" fmla="*/ 178 h 602"/>
                <a:gd name="T34" fmla="*/ 805 w 819"/>
                <a:gd name="T35" fmla="*/ 102 h 602"/>
                <a:gd name="T36" fmla="*/ 781 w 819"/>
                <a:gd name="T37" fmla="*/ 52 h 602"/>
                <a:gd name="T38" fmla="*/ 755 w 819"/>
                <a:gd name="T39" fmla="*/ 28 h 602"/>
                <a:gd name="T40" fmla="*/ 724 w 819"/>
                <a:gd name="T41" fmla="*/ 12 h 602"/>
                <a:gd name="T42" fmla="*/ 691 w 819"/>
                <a:gd name="T43" fmla="*/ 2 h 602"/>
                <a:gd name="T44" fmla="*/ 657 w 819"/>
                <a:gd name="T45" fmla="*/ 2 h 602"/>
                <a:gd name="T46" fmla="*/ 627 w 819"/>
                <a:gd name="T47" fmla="*/ 4 h 602"/>
                <a:gd name="T48" fmla="*/ 598 w 819"/>
                <a:gd name="T49" fmla="*/ 2 h 602"/>
                <a:gd name="T50" fmla="*/ 569 w 819"/>
                <a:gd name="T51" fmla="*/ 0 h 602"/>
                <a:gd name="T52" fmla="*/ 548 w 819"/>
                <a:gd name="T53" fmla="*/ 12 h 602"/>
                <a:gd name="T54" fmla="*/ 548 w 819"/>
                <a:gd name="T55" fmla="*/ 43 h 602"/>
                <a:gd name="T56" fmla="*/ 567 w 819"/>
                <a:gd name="T57" fmla="*/ 59 h 602"/>
                <a:gd name="T58" fmla="*/ 612 w 819"/>
                <a:gd name="T59" fmla="*/ 57 h 602"/>
                <a:gd name="T60" fmla="*/ 657 w 819"/>
                <a:gd name="T61" fmla="*/ 52 h 602"/>
                <a:gd name="T62" fmla="*/ 698 w 819"/>
                <a:gd name="T63" fmla="*/ 57 h 602"/>
                <a:gd name="T64" fmla="*/ 731 w 819"/>
                <a:gd name="T65" fmla="*/ 88 h 602"/>
                <a:gd name="T66" fmla="*/ 750 w 819"/>
                <a:gd name="T67" fmla="*/ 133 h 602"/>
                <a:gd name="T68" fmla="*/ 748 w 819"/>
                <a:gd name="T69" fmla="*/ 178 h 602"/>
                <a:gd name="T70" fmla="*/ 736 w 819"/>
                <a:gd name="T71" fmla="*/ 214 h 602"/>
                <a:gd name="T72" fmla="*/ 712 w 819"/>
                <a:gd name="T73" fmla="*/ 235 h 602"/>
                <a:gd name="T74" fmla="*/ 693 w 819"/>
                <a:gd name="T75" fmla="*/ 252 h 602"/>
                <a:gd name="T76" fmla="*/ 669 w 819"/>
                <a:gd name="T77" fmla="*/ 269 h 602"/>
                <a:gd name="T78" fmla="*/ 641 w 819"/>
                <a:gd name="T79" fmla="*/ 281 h 602"/>
                <a:gd name="T80" fmla="*/ 598 w 819"/>
                <a:gd name="T81" fmla="*/ 290 h 602"/>
                <a:gd name="T82" fmla="*/ 548 w 819"/>
                <a:gd name="T83" fmla="*/ 314 h 602"/>
                <a:gd name="T84" fmla="*/ 505 w 819"/>
                <a:gd name="T85" fmla="*/ 345 h 602"/>
                <a:gd name="T86" fmla="*/ 465 w 819"/>
                <a:gd name="T87" fmla="*/ 383 h 602"/>
                <a:gd name="T88" fmla="*/ 429 w 819"/>
                <a:gd name="T89" fmla="*/ 428 h 602"/>
                <a:gd name="T90" fmla="*/ 391 w 819"/>
                <a:gd name="T91" fmla="*/ 473 h 602"/>
                <a:gd name="T92" fmla="*/ 343 w 819"/>
                <a:gd name="T93" fmla="*/ 514 h 602"/>
                <a:gd name="T94" fmla="*/ 291 w 819"/>
                <a:gd name="T95" fmla="*/ 542 h 602"/>
                <a:gd name="T96" fmla="*/ 241 w 819"/>
                <a:gd name="T97" fmla="*/ 557 h 602"/>
                <a:gd name="T98" fmla="*/ 200 w 819"/>
                <a:gd name="T99" fmla="*/ 559 h 602"/>
                <a:gd name="T100" fmla="*/ 162 w 819"/>
                <a:gd name="T101" fmla="*/ 550 h 602"/>
                <a:gd name="T102" fmla="*/ 129 w 819"/>
                <a:gd name="T103" fmla="*/ 533 h 602"/>
                <a:gd name="T104" fmla="*/ 98 w 819"/>
                <a:gd name="T105" fmla="*/ 500 h 602"/>
                <a:gd name="T106" fmla="*/ 81 w 819"/>
                <a:gd name="T107" fmla="*/ 447 h 602"/>
                <a:gd name="T108" fmla="*/ 86 w 819"/>
                <a:gd name="T109" fmla="*/ 412 h 602"/>
                <a:gd name="T110" fmla="*/ 89 w 819"/>
                <a:gd name="T111" fmla="*/ 397 h 602"/>
                <a:gd name="T112" fmla="*/ 81 w 819"/>
                <a:gd name="T113" fmla="*/ 388 h 602"/>
                <a:gd name="T114" fmla="*/ 67 w 819"/>
                <a:gd name="T115" fmla="*/ 388 h 602"/>
                <a:gd name="T116" fmla="*/ 39 w 819"/>
                <a:gd name="T117" fmla="*/ 402 h 602"/>
                <a:gd name="T118" fmla="*/ 8 w 819"/>
                <a:gd name="T119" fmla="*/ 44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602">
                  <a:moveTo>
                    <a:pt x="0" y="471"/>
                  </a:moveTo>
                  <a:lnTo>
                    <a:pt x="0" y="495"/>
                  </a:lnTo>
                  <a:lnTo>
                    <a:pt x="3" y="519"/>
                  </a:lnTo>
                  <a:lnTo>
                    <a:pt x="8" y="540"/>
                  </a:lnTo>
                  <a:lnTo>
                    <a:pt x="19" y="559"/>
                  </a:lnTo>
                  <a:lnTo>
                    <a:pt x="36" y="571"/>
                  </a:lnTo>
                  <a:lnTo>
                    <a:pt x="53" y="581"/>
                  </a:lnTo>
                  <a:lnTo>
                    <a:pt x="69" y="590"/>
                  </a:lnTo>
                  <a:lnTo>
                    <a:pt x="86" y="597"/>
                  </a:lnTo>
                  <a:lnTo>
                    <a:pt x="122" y="602"/>
                  </a:lnTo>
                  <a:lnTo>
                    <a:pt x="155" y="602"/>
                  </a:lnTo>
                  <a:lnTo>
                    <a:pt x="188" y="597"/>
                  </a:lnTo>
                  <a:lnTo>
                    <a:pt x="219" y="592"/>
                  </a:lnTo>
                  <a:lnTo>
                    <a:pt x="248" y="585"/>
                  </a:lnTo>
                  <a:lnTo>
                    <a:pt x="279" y="573"/>
                  </a:lnTo>
                  <a:lnTo>
                    <a:pt x="308" y="561"/>
                  </a:lnTo>
                  <a:lnTo>
                    <a:pt x="334" y="547"/>
                  </a:lnTo>
                  <a:lnTo>
                    <a:pt x="360" y="533"/>
                  </a:lnTo>
                  <a:lnTo>
                    <a:pt x="386" y="516"/>
                  </a:lnTo>
                  <a:lnTo>
                    <a:pt x="412" y="497"/>
                  </a:lnTo>
                  <a:lnTo>
                    <a:pt x="438" y="481"/>
                  </a:lnTo>
                  <a:lnTo>
                    <a:pt x="462" y="461"/>
                  </a:lnTo>
                  <a:lnTo>
                    <a:pt x="486" y="442"/>
                  </a:lnTo>
                  <a:lnTo>
                    <a:pt x="510" y="423"/>
                  </a:lnTo>
                  <a:lnTo>
                    <a:pt x="534" y="404"/>
                  </a:lnTo>
                  <a:lnTo>
                    <a:pt x="565" y="373"/>
                  </a:lnTo>
                  <a:lnTo>
                    <a:pt x="600" y="350"/>
                  </a:lnTo>
                  <a:lnTo>
                    <a:pt x="638" y="331"/>
                  </a:lnTo>
                  <a:lnTo>
                    <a:pt x="677" y="312"/>
                  </a:lnTo>
                  <a:lnTo>
                    <a:pt x="715" y="295"/>
                  </a:lnTo>
                  <a:lnTo>
                    <a:pt x="750" y="273"/>
                  </a:lnTo>
                  <a:lnTo>
                    <a:pt x="784" y="250"/>
                  </a:lnTo>
                  <a:lnTo>
                    <a:pt x="810" y="216"/>
                  </a:lnTo>
                  <a:lnTo>
                    <a:pt x="819" y="178"/>
                  </a:lnTo>
                  <a:lnTo>
                    <a:pt x="817" y="138"/>
                  </a:lnTo>
                  <a:lnTo>
                    <a:pt x="805" y="102"/>
                  </a:lnTo>
                  <a:lnTo>
                    <a:pt x="791" y="69"/>
                  </a:lnTo>
                  <a:lnTo>
                    <a:pt x="781" y="52"/>
                  </a:lnTo>
                  <a:lnTo>
                    <a:pt x="769" y="40"/>
                  </a:lnTo>
                  <a:lnTo>
                    <a:pt x="755" y="28"/>
                  </a:lnTo>
                  <a:lnTo>
                    <a:pt x="741" y="19"/>
                  </a:lnTo>
                  <a:lnTo>
                    <a:pt x="724" y="12"/>
                  </a:lnTo>
                  <a:lnTo>
                    <a:pt x="707" y="7"/>
                  </a:lnTo>
                  <a:lnTo>
                    <a:pt x="691" y="2"/>
                  </a:lnTo>
                  <a:lnTo>
                    <a:pt x="672" y="0"/>
                  </a:lnTo>
                  <a:lnTo>
                    <a:pt x="657" y="2"/>
                  </a:lnTo>
                  <a:lnTo>
                    <a:pt x="641" y="4"/>
                  </a:lnTo>
                  <a:lnTo>
                    <a:pt x="627" y="4"/>
                  </a:lnTo>
                  <a:lnTo>
                    <a:pt x="612" y="2"/>
                  </a:lnTo>
                  <a:lnTo>
                    <a:pt x="598" y="2"/>
                  </a:lnTo>
                  <a:lnTo>
                    <a:pt x="584" y="2"/>
                  </a:lnTo>
                  <a:lnTo>
                    <a:pt x="569" y="0"/>
                  </a:lnTo>
                  <a:lnTo>
                    <a:pt x="555" y="0"/>
                  </a:lnTo>
                  <a:lnTo>
                    <a:pt x="548" y="12"/>
                  </a:lnTo>
                  <a:lnTo>
                    <a:pt x="546" y="26"/>
                  </a:lnTo>
                  <a:lnTo>
                    <a:pt x="548" y="43"/>
                  </a:lnTo>
                  <a:lnTo>
                    <a:pt x="548" y="57"/>
                  </a:lnTo>
                  <a:lnTo>
                    <a:pt x="567" y="59"/>
                  </a:lnTo>
                  <a:lnTo>
                    <a:pt x="588" y="59"/>
                  </a:lnTo>
                  <a:lnTo>
                    <a:pt x="612" y="57"/>
                  </a:lnTo>
                  <a:lnTo>
                    <a:pt x="634" y="54"/>
                  </a:lnTo>
                  <a:lnTo>
                    <a:pt x="657" y="52"/>
                  </a:lnTo>
                  <a:lnTo>
                    <a:pt x="679" y="52"/>
                  </a:lnTo>
                  <a:lnTo>
                    <a:pt x="698" y="57"/>
                  </a:lnTo>
                  <a:lnTo>
                    <a:pt x="717" y="69"/>
                  </a:lnTo>
                  <a:lnTo>
                    <a:pt x="731" y="88"/>
                  </a:lnTo>
                  <a:lnTo>
                    <a:pt x="743" y="109"/>
                  </a:lnTo>
                  <a:lnTo>
                    <a:pt x="750" y="133"/>
                  </a:lnTo>
                  <a:lnTo>
                    <a:pt x="750" y="157"/>
                  </a:lnTo>
                  <a:lnTo>
                    <a:pt x="748" y="178"/>
                  </a:lnTo>
                  <a:lnTo>
                    <a:pt x="743" y="197"/>
                  </a:lnTo>
                  <a:lnTo>
                    <a:pt x="736" y="214"/>
                  </a:lnTo>
                  <a:lnTo>
                    <a:pt x="722" y="226"/>
                  </a:lnTo>
                  <a:lnTo>
                    <a:pt x="712" y="235"/>
                  </a:lnTo>
                  <a:lnTo>
                    <a:pt x="703" y="245"/>
                  </a:lnTo>
                  <a:lnTo>
                    <a:pt x="693" y="252"/>
                  </a:lnTo>
                  <a:lnTo>
                    <a:pt x="681" y="262"/>
                  </a:lnTo>
                  <a:lnTo>
                    <a:pt x="669" y="269"/>
                  </a:lnTo>
                  <a:lnTo>
                    <a:pt x="655" y="276"/>
                  </a:lnTo>
                  <a:lnTo>
                    <a:pt x="641" y="281"/>
                  </a:lnTo>
                  <a:lnTo>
                    <a:pt x="627" y="285"/>
                  </a:lnTo>
                  <a:lnTo>
                    <a:pt x="598" y="290"/>
                  </a:lnTo>
                  <a:lnTo>
                    <a:pt x="572" y="300"/>
                  </a:lnTo>
                  <a:lnTo>
                    <a:pt x="548" y="314"/>
                  </a:lnTo>
                  <a:lnTo>
                    <a:pt x="527" y="328"/>
                  </a:lnTo>
                  <a:lnTo>
                    <a:pt x="505" y="345"/>
                  </a:lnTo>
                  <a:lnTo>
                    <a:pt x="484" y="364"/>
                  </a:lnTo>
                  <a:lnTo>
                    <a:pt x="465" y="383"/>
                  </a:lnTo>
                  <a:lnTo>
                    <a:pt x="446" y="402"/>
                  </a:lnTo>
                  <a:lnTo>
                    <a:pt x="429" y="428"/>
                  </a:lnTo>
                  <a:lnTo>
                    <a:pt x="410" y="452"/>
                  </a:lnTo>
                  <a:lnTo>
                    <a:pt x="391" y="473"/>
                  </a:lnTo>
                  <a:lnTo>
                    <a:pt x="367" y="495"/>
                  </a:lnTo>
                  <a:lnTo>
                    <a:pt x="343" y="514"/>
                  </a:lnTo>
                  <a:lnTo>
                    <a:pt x="317" y="528"/>
                  </a:lnTo>
                  <a:lnTo>
                    <a:pt x="291" y="542"/>
                  </a:lnTo>
                  <a:lnTo>
                    <a:pt x="260" y="552"/>
                  </a:lnTo>
                  <a:lnTo>
                    <a:pt x="241" y="557"/>
                  </a:lnTo>
                  <a:lnTo>
                    <a:pt x="222" y="559"/>
                  </a:lnTo>
                  <a:lnTo>
                    <a:pt x="200" y="559"/>
                  </a:lnTo>
                  <a:lnTo>
                    <a:pt x="181" y="554"/>
                  </a:lnTo>
                  <a:lnTo>
                    <a:pt x="162" y="550"/>
                  </a:lnTo>
                  <a:lnTo>
                    <a:pt x="143" y="542"/>
                  </a:lnTo>
                  <a:lnTo>
                    <a:pt x="129" y="533"/>
                  </a:lnTo>
                  <a:lnTo>
                    <a:pt x="115" y="523"/>
                  </a:lnTo>
                  <a:lnTo>
                    <a:pt x="98" y="500"/>
                  </a:lnTo>
                  <a:lnTo>
                    <a:pt x="89" y="473"/>
                  </a:lnTo>
                  <a:lnTo>
                    <a:pt x="81" y="447"/>
                  </a:lnTo>
                  <a:lnTo>
                    <a:pt x="84" y="419"/>
                  </a:lnTo>
                  <a:lnTo>
                    <a:pt x="86" y="412"/>
                  </a:lnTo>
                  <a:lnTo>
                    <a:pt x="89" y="404"/>
                  </a:lnTo>
                  <a:lnTo>
                    <a:pt x="89" y="397"/>
                  </a:lnTo>
                  <a:lnTo>
                    <a:pt x="89" y="392"/>
                  </a:lnTo>
                  <a:lnTo>
                    <a:pt x="81" y="388"/>
                  </a:lnTo>
                  <a:lnTo>
                    <a:pt x="74" y="388"/>
                  </a:lnTo>
                  <a:lnTo>
                    <a:pt x="67" y="388"/>
                  </a:lnTo>
                  <a:lnTo>
                    <a:pt x="60" y="388"/>
                  </a:lnTo>
                  <a:lnTo>
                    <a:pt x="39" y="402"/>
                  </a:lnTo>
                  <a:lnTo>
                    <a:pt x="22" y="421"/>
                  </a:lnTo>
                  <a:lnTo>
                    <a:pt x="8" y="442"/>
                  </a:lnTo>
                  <a:lnTo>
                    <a:pt x="0" y="47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3" name="Freeform 32"/>
            <p:cNvSpPr>
              <a:spLocks/>
            </p:cNvSpPr>
            <p:nvPr/>
          </p:nvSpPr>
          <p:spPr bwMode="auto">
            <a:xfrm>
              <a:off x="4417" y="3045"/>
              <a:ext cx="338" cy="85"/>
            </a:xfrm>
            <a:custGeom>
              <a:avLst/>
              <a:gdLst>
                <a:gd name="T0" fmla="*/ 0 w 338"/>
                <a:gd name="T1" fmla="*/ 52 h 85"/>
                <a:gd name="T2" fmla="*/ 0 w 338"/>
                <a:gd name="T3" fmla="*/ 54 h 85"/>
                <a:gd name="T4" fmla="*/ 0 w 338"/>
                <a:gd name="T5" fmla="*/ 57 h 85"/>
                <a:gd name="T6" fmla="*/ 3 w 338"/>
                <a:gd name="T7" fmla="*/ 59 h 85"/>
                <a:gd name="T8" fmla="*/ 5 w 338"/>
                <a:gd name="T9" fmla="*/ 59 h 85"/>
                <a:gd name="T10" fmla="*/ 46 w 338"/>
                <a:gd name="T11" fmla="*/ 57 h 85"/>
                <a:gd name="T12" fmla="*/ 86 w 338"/>
                <a:gd name="T13" fmla="*/ 52 h 85"/>
                <a:gd name="T14" fmla="*/ 129 w 338"/>
                <a:gd name="T15" fmla="*/ 50 h 85"/>
                <a:gd name="T16" fmla="*/ 169 w 338"/>
                <a:gd name="T17" fmla="*/ 50 h 85"/>
                <a:gd name="T18" fmla="*/ 210 w 338"/>
                <a:gd name="T19" fmla="*/ 54 h 85"/>
                <a:gd name="T20" fmla="*/ 250 w 338"/>
                <a:gd name="T21" fmla="*/ 59 h 85"/>
                <a:gd name="T22" fmla="*/ 289 w 338"/>
                <a:gd name="T23" fmla="*/ 71 h 85"/>
                <a:gd name="T24" fmla="*/ 327 w 338"/>
                <a:gd name="T25" fmla="*/ 85 h 85"/>
                <a:gd name="T26" fmla="*/ 329 w 338"/>
                <a:gd name="T27" fmla="*/ 85 h 85"/>
                <a:gd name="T28" fmla="*/ 331 w 338"/>
                <a:gd name="T29" fmla="*/ 83 h 85"/>
                <a:gd name="T30" fmla="*/ 331 w 338"/>
                <a:gd name="T31" fmla="*/ 83 h 85"/>
                <a:gd name="T32" fmla="*/ 334 w 338"/>
                <a:gd name="T33" fmla="*/ 83 h 85"/>
                <a:gd name="T34" fmla="*/ 334 w 338"/>
                <a:gd name="T35" fmla="*/ 81 h 85"/>
                <a:gd name="T36" fmla="*/ 336 w 338"/>
                <a:gd name="T37" fmla="*/ 81 h 85"/>
                <a:gd name="T38" fmla="*/ 338 w 338"/>
                <a:gd name="T39" fmla="*/ 81 h 85"/>
                <a:gd name="T40" fmla="*/ 338 w 338"/>
                <a:gd name="T41" fmla="*/ 78 h 85"/>
                <a:gd name="T42" fmla="*/ 338 w 338"/>
                <a:gd name="T43" fmla="*/ 71 h 85"/>
                <a:gd name="T44" fmla="*/ 338 w 338"/>
                <a:gd name="T45" fmla="*/ 64 h 85"/>
                <a:gd name="T46" fmla="*/ 336 w 338"/>
                <a:gd name="T47" fmla="*/ 57 h 85"/>
                <a:gd name="T48" fmla="*/ 331 w 338"/>
                <a:gd name="T49" fmla="*/ 52 h 85"/>
                <a:gd name="T50" fmla="*/ 305 w 338"/>
                <a:gd name="T51" fmla="*/ 40 h 85"/>
                <a:gd name="T52" fmla="*/ 277 w 338"/>
                <a:gd name="T53" fmla="*/ 28 h 85"/>
                <a:gd name="T54" fmla="*/ 250 w 338"/>
                <a:gd name="T55" fmla="*/ 19 h 85"/>
                <a:gd name="T56" fmla="*/ 222 w 338"/>
                <a:gd name="T57" fmla="*/ 12 h 85"/>
                <a:gd name="T58" fmla="*/ 193 w 338"/>
                <a:gd name="T59" fmla="*/ 7 h 85"/>
                <a:gd name="T60" fmla="*/ 165 w 338"/>
                <a:gd name="T61" fmla="*/ 2 h 85"/>
                <a:gd name="T62" fmla="*/ 136 w 338"/>
                <a:gd name="T63" fmla="*/ 0 h 85"/>
                <a:gd name="T64" fmla="*/ 108 w 338"/>
                <a:gd name="T65" fmla="*/ 0 h 85"/>
                <a:gd name="T66" fmla="*/ 96 w 338"/>
                <a:gd name="T67" fmla="*/ 4 h 85"/>
                <a:gd name="T68" fmla="*/ 84 w 338"/>
                <a:gd name="T69" fmla="*/ 7 h 85"/>
                <a:gd name="T70" fmla="*/ 72 w 338"/>
                <a:gd name="T71" fmla="*/ 12 h 85"/>
                <a:gd name="T72" fmla="*/ 62 w 338"/>
                <a:gd name="T73" fmla="*/ 14 h 85"/>
                <a:gd name="T74" fmla="*/ 50 w 338"/>
                <a:gd name="T75" fmla="*/ 19 h 85"/>
                <a:gd name="T76" fmla="*/ 39 w 338"/>
                <a:gd name="T77" fmla="*/ 24 h 85"/>
                <a:gd name="T78" fmla="*/ 29 w 338"/>
                <a:gd name="T79" fmla="*/ 28 h 85"/>
                <a:gd name="T80" fmla="*/ 22 w 338"/>
                <a:gd name="T81" fmla="*/ 38 h 85"/>
                <a:gd name="T82" fmla="*/ 17 w 338"/>
                <a:gd name="T83" fmla="*/ 40 h 85"/>
                <a:gd name="T84" fmla="*/ 15 w 338"/>
                <a:gd name="T85" fmla="*/ 43 h 85"/>
                <a:gd name="T86" fmla="*/ 10 w 338"/>
                <a:gd name="T87" fmla="*/ 45 h 85"/>
                <a:gd name="T88" fmla="*/ 3 w 338"/>
                <a:gd name="T89" fmla="*/ 47 h 85"/>
                <a:gd name="T90" fmla="*/ 0 w 338"/>
                <a:gd name="T91"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85">
                  <a:moveTo>
                    <a:pt x="0" y="52"/>
                  </a:moveTo>
                  <a:lnTo>
                    <a:pt x="0" y="54"/>
                  </a:lnTo>
                  <a:lnTo>
                    <a:pt x="0" y="57"/>
                  </a:lnTo>
                  <a:lnTo>
                    <a:pt x="3" y="59"/>
                  </a:lnTo>
                  <a:lnTo>
                    <a:pt x="5" y="59"/>
                  </a:lnTo>
                  <a:lnTo>
                    <a:pt x="46" y="57"/>
                  </a:lnTo>
                  <a:lnTo>
                    <a:pt x="86" y="52"/>
                  </a:lnTo>
                  <a:lnTo>
                    <a:pt x="129" y="50"/>
                  </a:lnTo>
                  <a:lnTo>
                    <a:pt x="169" y="50"/>
                  </a:lnTo>
                  <a:lnTo>
                    <a:pt x="210" y="54"/>
                  </a:lnTo>
                  <a:lnTo>
                    <a:pt x="250" y="59"/>
                  </a:lnTo>
                  <a:lnTo>
                    <a:pt x="289" y="71"/>
                  </a:lnTo>
                  <a:lnTo>
                    <a:pt x="327" y="85"/>
                  </a:lnTo>
                  <a:lnTo>
                    <a:pt x="329" y="85"/>
                  </a:lnTo>
                  <a:lnTo>
                    <a:pt x="331" y="83"/>
                  </a:lnTo>
                  <a:lnTo>
                    <a:pt x="331" y="83"/>
                  </a:lnTo>
                  <a:lnTo>
                    <a:pt x="334" y="83"/>
                  </a:lnTo>
                  <a:lnTo>
                    <a:pt x="334" y="81"/>
                  </a:lnTo>
                  <a:lnTo>
                    <a:pt x="336" y="81"/>
                  </a:lnTo>
                  <a:lnTo>
                    <a:pt x="338" y="81"/>
                  </a:lnTo>
                  <a:lnTo>
                    <a:pt x="338" y="78"/>
                  </a:lnTo>
                  <a:lnTo>
                    <a:pt x="338" y="71"/>
                  </a:lnTo>
                  <a:lnTo>
                    <a:pt x="338" y="64"/>
                  </a:lnTo>
                  <a:lnTo>
                    <a:pt x="336" y="57"/>
                  </a:lnTo>
                  <a:lnTo>
                    <a:pt x="331" y="52"/>
                  </a:lnTo>
                  <a:lnTo>
                    <a:pt x="305" y="40"/>
                  </a:lnTo>
                  <a:lnTo>
                    <a:pt x="277" y="28"/>
                  </a:lnTo>
                  <a:lnTo>
                    <a:pt x="250" y="19"/>
                  </a:lnTo>
                  <a:lnTo>
                    <a:pt x="222" y="12"/>
                  </a:lnTo>
                  <a:lnTo>
                    <a:pt x="193" y="7"/>
                  </a:lnTo>
                  <a:lnTo>
                    <a:pt x="165" y="2"/>
                  </a:lnTo>
                  <a:lnTo>
                    <a:pt x="136" y="0"/>
                  </a:lnTo>
                  <a:lnTo>
                    <a:pt x="108" y="0"/>
                  </a:lnTo>
                  <a:lnTo>
                    <a:pt x="96" y="4"/>
                  </a:lnTo>
                  <a:lnTo>
                    <a:pt x="84" y="7"/>
                  </a:lnTo>
                  <a:lnTo>
                    <a:pt x="72" y="12"/>
                  </a:lnTo>
                  <a:lnTo>
                    <a:pt x="62" y="14"/>
                  </a:lnTo>
                  <a:lnTo>
                    <a:pt x="50" y="19"/>
                  </a:lnTo>
                  <a:lnTo>
                    <a:pt x="39" y="24"/>
                  </a:lnTo>
                  <a:lnTo>
                    <a:pt x="29" y="28"/>
                  </a:lnTo>
                  <a:lnTo>
                    <a:pt x="22" y="38"/>
                  </a:lnTo>
                  <a:lnTo>
                    <a:pt x="17" y="40"/>
                  </a:lnTo>
                  <a:lnTo>
                    <a:pt x="15" y="43"/>
                  </a:lnTo>
                  <a:lnTo>
                    <a:pt x="10" y="45"/>
                  </a:lnTo>
                  <a:lnTo>
                    <a:pt x="3" y="47"/>
                  </a:lnTo>
                  <a:lnTo>
                    <a:pt x="0" y="5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4" name="Freeform 33"/>
            <p:cNvSpPr>
              <a:spLocks/>
            </p:cNvSpPr>
            <p:nvPr/>
          </p:nvSpPr>
          <p:spPr bwMode="auto">
            <a:xfrm>
              <a:off x="4755" y="3114"/>
              <a:ext cx="108" cy="247"/>
            </a:xfrm>
            <a:custGeom>
              <a:avLst/>
              <a:gdLst>
                <a:gd name="T0" fmla="*/ 0 w 108"/>
                <a:gd name="T1" fmla="*/ 231 h 247"/>
                <a:gd name="T2" fmla="*/ 0 w 108"/>
                <a:gd name="T3" fmla="*/ 233 h 247"/>
                <a:gd name="T4" fmla="*/ 3 w 108"/>
                <a:gd name="T5" fmla="*/ 235 h 247"/>
                <a:gd name="T6" fmla="*/ 3 w 108"/>
                <a:gd name="T7" fmla="*/ 238 h 247"/>
                <a:gd name="T8" fmla="*/ 5 w 108"/>
                <a:gd name="T9" fmla="*/ 240 h 247"/>
                <a:gd name="T10" fmla="*/ 20 w 108"/>
                <a:gd name="T11" fmla="*/ 247 h 247"/>
                <a:gd name="T12" fmla="*/ 22 w 108"/>
                <a:gd name="T13" fmla="*/ 247 h 247"/>
                <a:gd name="T14" fmla="*/ 24 w 108"/>
                <a:gd name="T15" fmla="*/ 245 h 247"/>
                <a:gd name="T16" fmla="*/ 24 w 108"/>
                <a:gd name="T17" fmla="*/ 245 h 247"/>
                <a:gd name="T18" fmla="*/ 27 w 108"/>
                <a:gd name="T19" fmla="*/ 245 h 247"/>
                <a:gd name="T20" fmla="*/ 43 w 108"/>
                <a:gd name="T21" fmla="*/ 233 h 247"/>
                <a:gd name="T22" fmla="*/ 60 w 108"/>
                <a:gd name="T23" fmla="*/ 219 h 247"/>
                <a:gd name="T24" fmla="*/ 74 w 108"/>
                <a:gd name="T25" fmla="*/ 202 h 247"/>
                <a:gd name="T26" fmla="*/ 89 w 108"/>
                <a:gd name="T27" fmla="*/ 185 h 247"/>
                <a:gd name="T28" fmla="*/ 98 w 108"/>
                <a:gd name="T29" fmla="*/ 166 h 247"/>
                <a:gd name="T30" fmla="*/ 105 w 108"/>
                <a:gd name="T31" fmla="*/ 147 h 247"/>
                <a:gd name="T32" fmla="*/ 108 w 108"/>
                <a:gd name="T33" fmla="*/ 126 h 247"/>
                <a:gd name="T34" fmla="*/ 108 w 108"/>
                <a:gd name="T35" fmla="*/ 102 h 247"/>
                <a:gd name="T36" fmla="*/ 105 w 108"/>
                <a:gd name="T37" fmla="*/ 74 h 247"/>
                <a:gd name="T38" fmla="*/ 100 w 108"/>
                <a:gd name="T39" fmla="*/ 47 h 247"/>
                <a:gd name="T40" fmla="*/ 89 w 108"/>
                <a:gd name="T41" fmla="*/ 24 h 247"/>
                <a:gd name="T42" fmla="*/ 70 w 108"/>
                <a:gd name="T43" fmla="*/ 2 h 247"/>
                <a:gd name="T44" fmla="*/ 65 w 108"/>
                <a:gd name="T45" fmla="*/ 0 h 247"/>
                <a:gd name="T46" fmla="*/ 60 w 108"/>
                <a:gd name="T47" fmla="*/ 0 h 247"/>
                <a:gd name="T48" fmla="*/ 53 w 108"/>
                <a:gd name="T49" fmla="*/ 0 h 247"/>
                <a:gd name="T50" fmla="*/ 48 w 108"/>
                <a:gd name="T51" fmla="*/ 0 h 247"/>
                <a:gd name="T52" fmla="*/ 43 w 108"/>
                <a:gd name="T53" fmla="*/ 38 h 247"/>
                <a:gd name="T54" fmla="*/ 46 w 108"/>
                <a:gd name="T55" fmla="*/ 78 h 247"/>
                <a:gd name="T56" fmla="*/ 46 w 108"/>
                <a:gd name="T57" fmla="*/ 119 h 247"/>
                <a:gd name="T58" fmla="*/ 39 w 108"/>
                <a:gd name="T59" fmla="*/ 159 h 247"/>
                <a:gd name="T60" fmla="*/ 34 w 108"/>
                <a:gd name="T61" fmla="*/ 181 h 247"/>
                <a:gd name="T62" fmla="*/ 24 w 108"/>
                <a:gd name="T63" fmla="*/ 197 h 247"/>
                <a:gd name="T64" fmla="*/ 12 w 108"/>
                <a:gd name="T65" fmla="*/ 214 h 247"/>
                <a:gd name="T66" fmla="*/ 0 w 108"/>
                <a:gd name="T6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47">
                  <a:moveTo>
                    <a:pt x="0" y="231"/>
                  </a:moveTo>
                  <a:lnTo>
                    <a:pt x="0" y="233"/>
                  </a:lnTo>
                  <a:lnTo>
                    <a:pt x="3" y="235"/>
                  </a:lnTo>
                  <a:lnTo>
                    <a:pt x="3" y="238"/>
                  </a:lnTo>
                  <a:lnTo>
                    <a:pt x="5" y="240"/>
                  </a:lnTo>
                  <a:lnTo>
                    <a:pt x="20" y="247"/>
                  </a:lnTo>
                  <a:lnTo>
                    <a:pt x="22" y="247"/>
                  </a:lnTo>
                  <a:lnTo>
                    <a:pt x="24" y="245"/>
                  </a:lnTo>
                  <a:lnTo>
                    <a:pt x="24" y="245"/>
                  </a:lnTo>
                  <a:lnTo>
                    <a:pt x="27" y="245"/>
                  </a:lnTo>
                  <a:lnTo>
                    <a:pt x="43" y="233"/>
                  </a:lnTo>
                  <a:lnTo>
                    <a:pt x="60" y="219"/>
                  </a:lnTo>
                  <a:lnTo>
                    <a:pt x="74" y="202"/>
                  </a:lnTo>
                  <a:lnTo>
                    <a:pt x="89" y="185"/>
                  </a:lnTo>
                  <a:lnTo>
                    <a:pt x="98" y="166"/>
                  </a:lnTo>
                  <a:lnTo>
                    <a:pt x="105" y="147"/>
                  </a:lnTo>
                  <a:lnTo>
                    <a:pt x="108" y="126"/>
                  </a:lnTo>
                  <a:lnTo>
                    <a:pt x="108" y="102"/>
                  </a:lnTo>
                  <a:lnTo>
                    <a:pt x="105" y="74"/>
                  </a:lnTo>
                  <a:lnTo>
                    <a:pt x="100" y="47"/>
                  </a:lnTo>
                  <a:lnTo>
                    <a:pt x="89" y="24"/>
                  </a:lnTo>
                  <a:lnTo>
                    <a:pt x="70" y="2"/>
                  </a:lnTo>
                  <a:lnTo>
                    <a:pt x="65" y="0"/>
                  </a:lnTo>
                  <a:lnTo>
                    <a:pt x="60" y="0"/>
                  </a:lnTo>
                  <a:lnTo>
                    <a:pt x="53" y="0"/>
                  </a:lnTo>
                  <a:lnTo>
                    <a:pt x="48" y="0"/>
                  </a:lnTo>
                  <a:lnTo>
                    <a:pt x="43" y="38"/>
                  </a:lnTo>
                  <a:lnTo>
                    <a:pt x="46" y="78"/>
                  </a:lnTo>
                  <a:lnTo>
                    <a:pt x="46" y="119"/>
                  </a:lnTo>
                  <a:lnTo>
                    <a:pt x="39" y="159"/>
                  </a:lnTo>
                  <a:lnTo>
                    <a:pt x="34" y="181"/>
                  </a:lnTo>
                  <a:lnTo>
                    <a:pt x="24" y="197"/>
                  </a:lnTo>
                  <a:lnTo>
                    <a:pt x="12" y="214"/>
                  </a:lnTo>
                  <a:lnTo>
                    <a:pt x="0" y="23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sp>
          <p:nvSpPr>
            <p:cNvPr id="35" name="Freeform 34"/>
            <p:cNvSpPr>
              <a:spLocks/>
            </p:cNvSpPr>
            <p:nvPr/>
          </p:nvSpPr>
          <p:spPr bwMode="auto">
            <a:xfrm>
              <a:off x="1318" y="2350"/>
              <a:ext cx="67" cy="147"/>
            </a:xfrm>
            <a:custGeom>
              <a:avLst/>
              <a:gdLst>
                <a:gd name="T0" fmla="*/ 62 w 67"/>
                <a:gd name="T1" fmla="*/ 133 h 147"/>
                <a:gd name="T2" fmla="*/ 45 w 67"/>
                <a:gd name="T3" fmla="*/ 111 h 147"/>
                <a:gd name="T4" fmla="*/ 33 w 67"/>
                <a:gd name="T5" fmla="*/ 85 h 147"/>
                <a:gd name="T6" fmla="*/ 29 w 67"/>
                <a:gd name="T7" fmla="*/ 54 h 147"/>
                <a:gd name="T8" fmla="*/ 31 w 67"/>
                <a:gd name="T9" fmla="*/ 26 h 147"/>
                <a:gd name="T10" fmla="*/ 31 w 67"/>
                <a:gd name="T11" fmla="*/ 21 h 147"/>
                <a:gd name="T12" fmla="*/ 31 w 67"/>
                <a:gd name="T13" fmla="*/ 14 h 147"/>
                <a:gd name="T14" fmla="*/ 29 w 67"/>
                <a:gd name="T15" fmla="*/ 9 h 147"/>
                <a:gd name="T16" fmla="*/ 26 w 67"/>
                <a:gd name="T17" fmla="*/ 4 h 147"/>
                <a:gd name="T18" fmla="*/ 21 w 67"/>
                <a:gd name="T19" fmla="*/ 0 h 147"/>
                <a:gd name="T20" fmla="*/ 17 w 67"/>
                <a:gd name="T21" fmla="*/ 0 h 147"/>
                <a:gd name="T22" fmla="*/ 12 w 67"/>
                <a:gd name="T23" fmla="*/ 2 h 147"/>
                <a:gd name="T24" fmla="*/ 9 w 67"/>
                <a:gd name="T25" fmla="*/ 7 h 147"/>
                <a:gd name="T26" fmla="*/ 2 w 67"/>
                <a:gd name="T27" fmla="*/ 23 h 147"/>
                <a:gd name="T28" fmla="*/ 0 w 67"/>
                <a:gd name="T29" fmla="*/ 42 h 147"/>
                <a:gd name="T30" fmla="*/ 5 w 67"/>
                <a:gd name="T31" fmla="*/ 62 h 147"/>
                <a:gd name="T32" fmla="*/ 9 w 67"/>
                <a:gd name="T33" fmla="*/ 81 h 147"/>
                <a:gd name="T34" fmla="*/ 17 w 67"/>
                <a:gd name="T35" fmla="*/ 102 h 147"/>
                <a:gd name="T36" fmla="*/ 29 w 67"/>
                <a:gd name="T37" fmla="*/ 123 h 147"/>
                <a:gd name="T38" fmla="*/ 40 w 67"/>
                <a:gd name="T39" fmla="*/ 138 h 147"/>
                <a:gd name="T40" fmla="*/ 59 w 67"/>
                <a:gd name="T41" fmla="*/ 147 h 147"/>
                <a:gd name="T42" fmla="*/ 62 w 67"/>
                <a:gd name="T43" fmla="*/ 147 h 147"/>
                <a:gd name="T44" fmla="*/ 64 w 67"/>
                <a:gd name="T45" fmla="*/ 147 h 147"/>
                <a:gd name="T46" fmla="*/ 64 w 67"/>
                <a:gd name="T47" fmla="*/ 147 h 147"/>
                <a:gd name="T48" fmla="*/ 67 w 67"/>
                <a:gd name="T49" fmla="*/ 145 h 147"/>
                <a:gd name="T50" fmla="*/ 67 w 67"/>
                <a:gd name="T51" fmla="*/ 142 h 147"/>
                <a:gd name="T52" fmla="*/ 64 w 67"/>
                <a:gd name="T53" fmla="*/ 138 h 147"/>
                <a:gd name="T54" fmla="*/ 64 w 67"/>
                <a:gd name="T55" fmla="*/ 135 h 147"/>
                <a:gd name="T56" fmla="*/ 62 w 67"/>
                <a:gd name="T57" fmla="*/ 133 h 147"/>
                <a:gd name="T58" fmla="*/ 62 w 67"/>
                <a:gd name="T59" fmla="*/ 13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47">
                  <a:moveTo>
                    <a:pt x="62" y="133"/>
                  </a:moveTo>
                  <a:lnTo>
                    <a:pt x="45" y="111"/>
                  </a:lnTo>
                  <a:lnTo>
                    <a:pt x="33" y="85"/>
                  </a:lnTo>
                  <a:lnTo>
                    <a:pt x="29" y="54"/>
                  </a:lnTo>
                  <a:lnTo>
                    <a:pt x="31" y="26"/>
                  </a:lnTo>
                  <a:lnTo>
                    <a:pt x="31" y="21"/>
                  </a:lnTo>
                  <a:lnTo>
                    <a:pt x="31" y="14"/>
                  </a:lnTo>
                  <a:lnTo>
                    <a:pt x="29" y="9"/>
                  </a:lnTo>
                  <a:lnTo>
                    <a:pt x="26" y="4"/>
                  </a:lnTo>
                  <a:lnTo>
                    <a:pt x="21" y="0"/>
                  </a:lnTo>
                  <a:lnTo>
                    <a:pt x="17" y="0"/>
                  </a:lnTo>
                  <a:lnTo>
                    <a:pt x="12" y="2"/>
                  </a:lnTo>
                  <a:lnTo>
                    <a:pt x="9" y="7"/>
                  </a:lnTo>
                  <a:lnTo>
                    <a:pt x="2" y="23"/>
                  </a:lnTo>
                  <a:lnTo>
                    <a:pt x="0" y="42"/>
                  </a:lnTo>
                  <a:lnTo>
                    <a:pt x="5" y="62"/>
                  </a:lnTo>
                  <a:lnTo>
                    <a:pt x="9" y="81"/>
                  </a:lnTo>
                  <a:lnTo>
                    <a:pt x="17" y="102"/>
                  </a:lnTo>
                  <a:lnTo>
                    <a:pt x="29" y="123"/>
                  </a:lnTo>
                  <a:lnTo>
                    <a:pt x="40" y="138"/>
                  </a:lnTo>
                  <a:lnTo>
                    <a:pt x="59" y="147"/>
                  </a:lnTo>
                  <a:lnTo>
                    <a:pt x="62" y="147"/>
                  </a:lnTo>
                  <a:lnTo>
                    <a:pt x="64" y="147"/>
                  </a:lnTo>
                  <a:lnTo>
                    <a:pt x="64" y="147"/>
                  </a:lnTo>
                  <a:lnTo>
                    <a:pt x="67" y="145"/>
                  </a:lnTo>
                  <a:lnTo>
                    <a:pt x="67" y="142"/>
                  </a:lnTo>
                  <a:lnTo>
                    <a:pt x="64" y="138"/>
                  </a:lnTo>
                  <a:lnTo>
                    <a:pt x="64" y="135"/>
                  </a:lnTo>
                  <a:lnTo>
                    <a:pt x="62" y="133"/>
                  </a:lnTo>
                  <a:lnTo>
                    <a:pt x="62" y="13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ln>
                  <a:solidFill>
                    <a:srgbClr val="000000"/>
                  </a:solidFill>
                </a:ln>
                <a:solidFill>
                  <a:srgbClr val="000000"/>
                </a:solidFill>
              </a:endParaRPr>
            </a:p>
          </p:txBody>
        </p:sp>
      </p:gr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кутник 1"/>
          <p:cNvSpPr>
            <a:spLocks noChangeArrowheads="1"/>
          </p:cNvSpPr>
          <p:nvPr/>
        </p:nvSpPr>
        <p:spPr bwMode="auto">
          <a:xfrm>
            <a:off x="1928813" y="1714500"/>
            <a:ext cx="5219700" cy="3046413"/>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У 1954 році в Швеції відбувся чемпіонат світу з гандболу в цьому форматі серед чоловічих команд. </a:t>
            </a:r>
          </a:p>
          <a:p>
            <a:pPr algn="just"/>
            <a:r>
              <a:rPr lang="uk-UA" sz="2400" b="1">
                <a:solidFill>
                  <a:srgbClr val="000000"/>
                </a:solidFill>
                <a:latin typeface="Times New Roman" pitchFamily="18" charset="0"/>
                <a:cs typeface="Times New Roman" pitchFamily="18" charset="0"/>
              </a:rPr>
              <a:t>	Перемогу здобули шведи, а жінки провели перший чемпіонат з гандболу 7 × 7 в 1957 році в Югославії. Перше місце виборола команда Чехословаччини.</a:t>
            </a:r>
          </a:p>
        </p:txBody>
      </p:sp>
      <p:grpSp>
        <p:nvGrpSpPr>
          <p:cNvPr id="99" name="Group 35"/>
          <p:cNvGrpSpPr>
            <a:grpSpLocks/>
          </p:cNvGrpSpPr>
          <p:nvPr/>
        </p:nvGrpSpPr>
        <p:grpSpPr bwMode="auto">
          <a:xfrm>
            <a:off x="7111789" y="378180"/>
            <a:ext cx="1909463" cy="4062591"/>
            <a:chOff x="482" y="43"/>
            <a:chExt cx="4685" cy="4242"/>
          </a:xfrm>
          <a:solidFill>
            <a:schemeClr val="bg1">
              <a:lumMod val="50000"/>
            </a:schemeClr>
          </a:solidFill>
        </p:grpSpPr>
        <p:sp>
          <p:nvSpPr>
            <p:cNvPr id="100" name="Freeform 3"/>
            <p:cNvSpPr>
              <a:spLocks/>
            </p:cNvSpPr>
            <p:nvPr/>
          </p:nvSpPr>
          <p:spPr bwMode="auto">
            <a:xfrm flipV="1">
              <a:off x="482" y="2759"/>
              <a:ext cx="112" cy="44"/>
            </a:xfrm>
            <a:custGeom>
              <a:avLst/>
              <a:gdLst>
                <a:gd name="T0" fmla="*/ 3 w 238"/>
                <a:gd name="T1" fmla="*/ 112 h 250"/>
                <a:gd name="T2" fmla="*/ 0 w 238"/>
                <a:gd name="T3" fmla="*/ 141 h 250"/>
                <a:gd name="T4" fmla="*/ 3 w 238"/>
                <a:gd name="T5" fmla="*/ 169 h 250"/>
                <a:gd name="T6" fmla="*/ 12 w 238"/>
                <a:gd name="T7" fmla="*/ 198 h 250"/>
                <a:gd name="T8" fmla="*/ 29 w 238"/>
                <a:gd name="T9" fmla="*/ 219 h 250"/>
                <a:gd name="T10" fmla="*/ 43 w 238"/>
                <a:gd name="T11" fmla="*/ 229 h 250"/>
                <a:gd name="T12" fmla="*/ 58 w 238"/>
                <a:gd name="T13" fmla="*/ 238 h 250"/>
                <a:gd name="T14" fmla="*/ 74 w 238"/>
                <a:gd name="T15" fmla="*/ 243 h 250"/>
                <a:gd name="T16" fmla="*/ 91 w 238"/>
                <a:gd name="T17" fmla="*/ 248 h 250"/>
                <a:gd name="T18" fmla="*/ 108 w 238"/>
                <a:gd name="T19" fmla="*/ 250 h 250"/>
                <a:gd name="T20" fmla="*/ 124 w 238"/>
                <a:gd name="T21" fmla="*/ 248 h 250"/>
                <a:gd name="T22" fmla="*/ 143 w 238"/>
                <a:gd name="T23" fmla="*/ 245 h 250"/>
                <a:gd name="T24" fmla="*/ 160 w 238"/>
                <a:gd name="T25" fmla="*/ 241 h 250"/>
                <a:gd name="T26" fmla="*/ 174 w 238"/>
                <a:gd name="T27" fmla="*/ 233 h 250"/>
                <a:gd name="T28" fmla="*/ 186 w 238"/>
                <a:gd name="T29" fmla="*/ 224 h 250"/>
                <a:gd name="T30" fmla="*/ 198 w 238"/>
                <a:gd name="T31" fmla="*/ 214 h 250"/>
                <a:gd name="T32" fmla="*/ 210 w 238"/>
                <a:gd name="T33" fmla="*/ 202 h 250"/>
                <a:gd name="T34" fmla="*/ 219 w 238"/>
                <a:gd name="T35" fmla="*/ 193 h 250"/>
                <a:gd name="T36" fmla="*/ 227 w 238"/>
                <a:gd name="T37" fmla="*/ 179 h 250"/>
                <a:gd name="T38" fmla="*/ 231 w 238"/>
                <a:gd name="T39" fmla="*/ 167 h 250"/>
                <a:gd name="T40" fmla="*/ 234 w 238"/>
                <a:gd name="T41" fmla="*/ 152 h 250"/>
                <a:gd name="T42" fmla="*/ 236 w 238"/>
                <a:gd name="T43" fmla="*/ 126 h 250"/>
                <a:gd name="T44" fmla="*/ 238 w 238"/>
                <a:gd name="T45" fmla="*/ 105 h 250"/>
                <a:gd name="T46" fmla="*/ 238 w 238"/>
                <a:gd name="T47" fmla="*/ 83 h 250"/>
                <a:gd name="T48" fmla="*/ 238 w 238"/>
                <a:gd name="T49" fmla="*/ 64 h 250"/>
                <a:gd name="T50" fmla="*/ 234 w 238"/>
                <a:gd name="T51" fmla="*/ 57 h 250"/>
                <a:gd name="T52" fmla="*/ 231 w 238"/>
                <a:gd name="T53" fmla="*/ 55 h 250"/>
                <a:gd name="T54" fmla="*/ 227 w 238"/>
                <a:gd name="T55" fmla="*/ 52 h 250"/>
                <a:gd name="T56" fmla="*/ 222 w 238"/>
                <a:gd name="T57" fmla="*/ 50 h 250"/>
                <a:gd name="T58" fmla="*/ 198 w 238"/>
                <a:gd name="T59" fmla="*/ 52 h 250"/>
                <a:gd name="T60" fmla="*/ 196 w 238"/>
                <a:gd name="T61" fmla="*/ 112 h 250"/>
                <a:gd name="T62" fmla="*/ 191 w 238"/>
                <a:gd name="T63" fmla="*/ 119 h 250"/>
                <a:gd name="T64" fmla="*/ 184 w 238"/>
                <a:gd name="T65" fmla="*/ 126 h 250"/>
                <a:gd name="T66" fmla="*/ 174 w 238"/>
                <a:gd name="T67" fmla="*/ 133 h 250"/>
                <a:gd name="T68" fmla="*/ 162 w 238"/>
                <a:gd name="T69" fmla="*/ 141 h 250"/>
                <a:gd name="T70" fmla="*/ 148 w 238"/>
                <a:gd name="T71" fmla="*/ 133 h 250"/>
                <a:gd name="T72" fmla="*/ 138 w 238"/>
                <a:gd name="T73" fmla="*/ 126 h 250"/>
                <a:gd name="T74" fmla="*/ 127 w 238"/>
                <a:gd name="T75" fmla="*/ 117 h 250"/>
                <a:gd name="T76" fmla="*/ 119 w 238"/>
                <a:gd name="T77" fmla="*/ 105 h 250"/>
                <a:gd name="T78" fmla="*/ 117 w 238"/>
                <a:gd name="T79" fmla="*/ 52 h 250"/>
                <a:gd name="T80" fmla="*/ 119 w 238"/>
                <a:gd name="T81" fmla="*/ 50 h 250"/>
                <a:gd name="T82" fmla="*/ 122 w 238"/>
                <a:gd name="T83" fmla="*/ 50 h 250"/>
                <a:gd name="T84" fmla="*/ 127 w 238"/>
                <a:gd name="T85" fmla="*/ 45 h 250"/>
                <a:gd name="T86" fmla="*/ 131 w 238"/>
                <a:gd name="T87" fmla="*/ 41 h 250"/>
                <a:gd name="T88" fmla="*/ 134 w 238"/>
                <a:gd name="T89" fmla="*/ 36 h 250"/>
                <a:gd name="T90" fmla="*/ 136 w 238"/>
                <a:gd name="T91" fmla="*/ 29 h 250"/>
                <a:gd name="T92" fmla="*/ 136 w 238"/>
                <a:gd name="T93" fmla="*/ 22 h 250"/>
                <a:gd name="T94" fmla="*/ 131 w 238"/>
                <a:gd name="T95" fmla="*/ 14 h 250"/>
                <a:gd name="T96" fmla="*/ 124 w 238"/>
                <a:gd name="T97" fmla="*/ 10 h 250"/>
                <a:gd name="T98" fmla="*/ 115 w 238"/>
                <a:gd name="T99" fmla="*/ 5 h 250"/>
                <a:gd name="T100" fmla="*/ 105 w 238"/>
                <a:gd name="T101" fmla="*/ 2 h 250"/>
                <a:gd name="T102" fmla="*/ 96 w 238"/>
                <a:gd name="T103" fmla="*/ 0 h 250"/>
                <a:gd name="T104" fmla="*/ 84 w 238"/>
                <a:gd name="T105" fmla="*/ 2 h 250"/>
                <a:gd name="T106" fmla="*/ 74 w 238"/>
                <a:gd name="T107" fmla="*/ 2 h 250"/>
                <a:gd name="T108" fmla="*/ 62 w 238"/>
                <a:gd name="T109" fmla="*/ 5 h 250"/>
                <a:gd name="T110" fmla="*/ 50 w 238"/>
                <a:gd name="T111" fmla="*/ 10 h 250"/>
                <a:gd name="T112" fmla="*/ 29 w 238"/>
                <a:gd name="T113" fmla="*/ 33 h 250"/>
                <a:gd name="T114" fmla="*/ 12 w 238"/>
                <a:gd name="T115" fmla="*/ 57 h 250"/>
                <a:gd name="T116" fmla="*/ 5 w 238"/>
                <a:gd name="T117" fmla="*/ 83 h 250"/>
                <a:gd name="T118" fmla="*/ 3 w 238"/>
                <a:gd name="T119" fmla="*/ 1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50">
                  <a:moveTo>
                    <a:pt x="3" y="112"/>
                  </a:moveTo>
                  <a:lnTo>
                    <a:pt x="0" y="141"/>
                  </a:lnTo>
                  <a:lnTo>
                    <a:pt x="3" y="169"/>
                  </a:lnTo>
                  <a:lnTo>
                    <a:pt x="12" y="198"/>
                  </a:lnTo>
                  <a:lnTo>
                    <a:pt x="29" y="219"/>
                  </a:lnTo>
                  <a:lnTo>
                    <a:pt x="43" y="229"/>
                  </a:lnTo>
                  <a:lnTo>
                    <a:pt x="58" y="238"/>
                  </a:lnTo>
                  <a:lnTo>
                    <a:pt x="74" y="243"/>
                  </a:lnTo>
                  <a:lnTo>
                    <a:pt x="91" y="248"/>
                  </a:lnTo>
                  <a:lnTo>
                    <a:pt x="108" y="250"/>
                  </a:lnTo>
                  <a:lnTo>
                    <a:pt x="124" y="248"/>
                  </a:lnTo>
                  <a:lnTo>
                    <a:pt x="143" y="245"/>
                  </a:lnTo>
                  <a:lnTo>
                    <a:pt x="160" y="241"/>
                  </a:lnTo>
                  <a:lnTo>
                    <a:pt x="174" y="233"/>
                  </a:lnTo>
                  <a:lnTo>
                    <a:pt x="186" y="224"/>
                  </a:lnTo>
                  <a:lnTo>
                    <a:pt x="198" y="214"/>
                  </a:lnTo>
                  <a:lnTo>
                    <a:pt x="210" y="202"/>
                  </a:lnTo>
                  <a:lnTo>
                    <a:pt x="219" y="193"/>
                  </a:lnTo>
                  <a:lnTo>
                    <a:pt x="227" y="179"/>
                  </a:lnTo>
                  <a:lnTo>
                    <a:pt x="231" y="167"/>
                  </a:lnTo>
                  <a:lnTo>
                    <a:pt x="234" y="152"/>
                  </a:lnTo>
                  <a:lnTo>
                    <a:pt x="236" y="126"/>
                  </a:lnTo>
                  <a:lnTo>
                    <a:pt x="238" y="105"/>
                  </a:lnTo>
                  <a:lnTo>
                    <a:pt x="238" y="83"/>
                  </a:lnTo>
                  <a:lnTo>
                    <a:pt x="238" y="64"/>
                  </a:lnTo>
                  <a:lnTo>
                    <a:pt x="234" y="57"/>
                  </a:lnTo>
                  <a:lnTo>
                    <a:pt x="231" y="55"/>
                  </a:lnTo>
                  <a:lnTo>
                    <a:pt x="227" y="52"/>
                  </a:lnTo>
                  <a:lnTo>
                    <a:pt x="222" y="50"/>
                  </a:lnTo>
                  <a:lnTo>
                    <a:pt x="198" y="52"/>
                  </a:lnTo>
                  <a:lnTo>
                    <a:pt x="196" y="112"/>
                  </a:lnTo>
                  <a:lnTo>
                    <a:pt x="191" y="119"/>
                  </a:lnTo>
                  <a:lnTo>
                    <a:pt x="184" y="126"/>
                  </a:lnTo>
                  <a:lnTo>
                    <a:pt x="174" y="133"/>
                  </a:lnTo>
                  <a:lnTo>
                    <a:pt x="162" y="141"/>
                  </a:lnTo>
                  <a:lnTo>
                    <a:pt x="148" y="133"/>
                  </a:lnTo>
                  <a:lnTo>
                    <a:pt x="138" y="126"/>
                  </a:lnTo>
                  <a:lnTo>
                    <a:pt x="127" y="117"/>
                  </a:lnTo>
                  <a:lnTo>
                    <a:pt x="119" y="105"/>
                  </a:lnTo>
                  <a:lnTo>
                    <a:pt x="117" y="52"/>
                  </a:lnTo>
                  <a:lnTo>
                    <a:pt x="119" y="50"/>
                  </a:lnTo>
                  <a:lnTo>
                    <a:pt x="122" y="50"/>
                  </a:lnTo>
                  <a:lnTo>
                    <a:pt x="127" y="45"/>
                  </a:lnTo>
                  <a:lnTo>
                    <a:pt x="131" y="41"/>
                  </a:lnTo>
                  <a:lnTo>
                    <a:pt x="134" y="36"/>
                  </a:lnTo>
                  <a:lnTo>
                    <a:pt x="136" y="29"/>
                  </a:lnTo>
                  <a:lnTo>
                    <a:pt x="136" y="22"/>
                  </a:lnTo>
                  <a:lnTo>
                    <a:pt x="131" y="14"/>
                  </a:lnTo>
                  <a:lnTo>
                    <a:pt x="124" y="10"/>
                  </a:lnTo>
                  <a:lnTo>
                    <a:pt x="115" y="5"/>
                  </a:lnTo>
                  <a:lnTo>
                    <a:pt x="105" y="2"/>
                  </a:lnTo>
                  <a:lnTo>
                    <a:pt x="96" y="0"/>
                  </a:lnTo>
                  <a:lnTo>
                    <a:pt x="84" y="2"/>
                  </a:lnTo>
                  <a:lnTo>
                    <a:pt x="74" y="2"/>
                  </a:lnTo>
                  <a:lnTo>
                    <a:pt x="62" y="5"/>
                  </a:lnTo>
                  <a:lnTo>
                    <a:pt x="50" y="10"/>
                  </a:lnTo>
                  <a:lnTo>
                    <a:pt x="29" y="33"/>
                  </a:lnTo>
                  <a:lnTo>
                    <a:pt x="12" y="57"/>
                  </a:lnTo>
                  <a:lnTo>
                    <a:pt x="5" y="83"/>
                  </a:lnTo>
                  <a:lnTo>
                    <a:pt x="3" y="112"/>
                  </a:lnTo>
                  <a:close/>
                </a:path>
              </a:pathLst>
            </a:custGeom>
            <a:ln w="9525">
              <a:solidFill>
                <a:schemeClr val="accent1">
                  <a:lumMod val="20000"/>
                  <a:lumOff val="80000"/>
                </a:schemeClr>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1" name="Freeform 4"/>
            <p:cNvSpPr>
              <a:spLocks/>
            </p:cNvSpPr>
            <p:nvPr/>
          </p:nvSpPr>
          <p:spPr bwMode="auto">
            <a:xfrm>
              <a:off x="1323" y="2021"/>
              <a:ext cx="240" cy="500"/>
            </a:xfrm>
            <a:custGeom>
              <a:avLst/>
              <a:gdLst>
                <a:gd name="T0" fmla="*/ 193 w 240"/>
                <a:gd name="T1" fmla="*/ 38 h 500"/>
                <a:gd name="T2" fmla="*/ 209 w 240"/>
                <a:gd name="T3" fmla="*/ 72 h 500"/>
                <a:gd name="T4" fmla="*/ 226 w 240"/>
                <a:gd name="T5" fmla="*/ 119 h 500"/>
                <a:gd name="T6" fmla="*/ 235 w 240"/>
                <a:gd name="T7" fmla="*/ 171 h 500"/>
                <a:gd name="T8" fmla="*/ 240 w 240"/>
                <a:gd name="T9" fmla="*/ 214 h 500"/>
                <a:gd name="T10" fmla="*/ 233 w 240"/>
                <a:gd name="T11" fmla="*/ 241 h 500"/>
                <a:gd name="T12" fmla="*/ 223 w 240"/>
                <a:gd name="T13" fmla="*/ 262 h 500"/>
                <a:gd name="T14" fmla="*/ 209 w 240"/>
                <a:gd name="T15" fmla="*/ 281 h 500"/>
                <a:gd name="T16" fmla="*/ 195 w 240"/>
                <a:gd name="T17" fmla="*/ 295 h 500"/>
                <a:gd name="T18" fmla="*/ 178 w 240"/>
                <a:gd name="T19" fmla="*/ 312 h 500"/>
                <a:gd name="T20" fmla="*/ 164 w 240"/>
                <a:gd name="T21" fmla="*/ 331 h 500"/>
                <a:gd name="T22" fmla="*/ 152 w 240"/>
                <a:gd name="T23" fmla="*/ 352 h 500"/>
                <a:gd name="T24" fmla="*/ 143 w 240"/>
                <a:gd name="T25" fmla="*/ 379 h 500"/>
                <a:gd name="T26" fmla="*/ 133 w 240"/>
                <a:gd name="T27" fmla="*/ 405 h 500"/>
                <a:gd name="T28" fmla="*/ 131 w 240"/>
                <a:gd name="T29" fmla="*/ 433 h 500"/>
                <a:gd name="T30" fmla="*/ 128 w 240"/>
                <a:gd name="T31" fmla="*/ 464 h 500"/>
                <a:gd name="T32" fmla="*/ 126 w 240"/>
                <a:gd name="T33" fmla="*/ 495 h 500"/>
                <a:gd name="T34" fmla="*/ 119 w 240"/>
                <a:gd name="T35" fmla="*/ 500 h 500"/>
                <a:gd name="T36" fmla="*/ 116 w 240"/>
                <a:gd name="T37" fmla="*/ 500 h 500"/>
                <a:gd name="T38" fmla="*/ 116 w 240"/>
                <a:gd name="T39" fmla="*/ 498 h 500"/>
                <a:gd name="T40" fmla="*/ 114 w 240"/>
                <a:gd name="T41" fmla="*/ 495 h 500"/>
                <a:gd name="T42" fmla="*/ 112 w 240"/>
                <a:gd name="T43" fmla="*/ 493 h 500"/>
                <a:gd name="T44" fmla="*/ 109 w 240"/>
                <a:gd name="T45" fmla="*/ 476 h 500"/>
                <a:gd name="T46" fmla="*/ 104 w 240"/>
                <a:gd name="T47" fmla="*/ 460 h 500"/>
                <a:gd name="T48" fmla="*/ 102 w 240"/>
                <a:gd name="T49" fmla="*/ 445 h 500"/>
                <a:gd name="T50" fmla="*/ 100 w 240"/>
                <a:gd name="T51" fmla="*/ 429 h 500"/>
                <a:gd name="T52" fmla="*/ 100 w 240"/>
                <a:gd name="T53" fmla="*/ 391 h 500"/>
                <a:gd name="T54" fmla="*/ 104 w 240"/>
                <a:gd name="T55" fmla="*/ 355 h 500"/>
                <a:gd name="T56" fmla="*/ 112 w 240"/>
                <a:gd name="T57" fmla="*/ 321 h 500"/>
                <a:gd name="T58" fmla="*/ 128 w 240"/>
                <a:gd name="T59" fmla="*/ 295 h 500"/>
                <a:gd name="T60" fmla="*/ 143 w 240"/>
                <a:gd name="T61" fmla="*/ 281 h 500"/>
                <a:gd name="T62" fmla="*/ 159 w 240"/>
                <a:gd name="T63" fmla="*/ 269 h 500"/>
                <a:gd name="T64" fmla="*/ 178 w 240"/>
                <a:gd name="T65" fmla="*/ 257 h 500"/>
                <a:gd name="T66" fmla="*/ 193 w 240"/>
                <a:gd name="T67" fmla="*/ 238 h 500"/>
                <a:gd name="T68" fmla="*/ 193 w 240"/>
                <a:gd name="T69" fmla="*/ 207 h 500"/>
                <a:gd name="T70" fmla="*/ 185 w 240"/>
                <a:gd name="T71" fmla="*/ 162 h 500"/>
                <a:gd name="T72" fmla="*/ 174 w 240"/>
                <a:gd name="T73" fmla="*/ 117 h 500"/>
                <a:gd name="T74" fmla="*/ 164 w 240"/>
                <a:gd name="T75" fmla="*/ 83 h 500"/>
                <a:gd name="T76" fmla="*/ 150 w 240"/>
                <a:gd name="T77" fmla="*/ 72 h 500"/>
                <a:gd name="T78" fmla="*/ 131 w 240"/>
                <a:gd name="T79" fmla="*/ 67 h 500"/>
                <a:gd name="T80" fmla="*/ 112 w 240"/>
                <a:gd name="T81" fmla="*/ 69 h 500"/>
                <a:gd name="T82" fmla="*/ 90 w 240"/>
                <a:gd name="T83" fmla="*/ 76 h 500"/>
                <a:gd name="T84" fmla="*/ 71 w 240"/>
                <a:gd name="T85" fmla="*/ 91 h 500"/>
                <a:gd name="T86" fmla="*/ 57 w 240"/>
                <a:gd name="T87" fmla="*/ 107 h 500"/>
                <a:gd name="T88" fmla="*/ 47 w 240"/>
                <a:gd name="T89" fmla="*/ 129 h 500"/>
                <a:gd name="T90" fmla="*/ 43 w 240"/>
                <a:gd name="T91" fmla="*/ 150 h 500"/>
                <a:gd name="T92" fmla="*/ 35 w 240"/>
                <a:gd name="T93" fmla="*/ 191 h 500"/>
                <a:gd name="T94" fmla="*/ 21 w 240"/>
                <a:gd name="T95" fmla="*/ 214 h 500"/>
                <a:gd name="T96" fmla="*/ 7 w 240"/>
                <a:gd name="T97" fmla="*/ 214 h 500"/>
                <a:gd name="T98" fmla="*/ 0 w 240"/>
                <a:gd name="T99" fmla="*/ 186 h 500"/>
                <a:gd name="T100" fmla="*/ 2 w 240"/>
                <a:gd name="T101" fmla="*/ 157 h 500"/>
                <a:gd name="T102" fmla="*/ 9 w 240"/>
                <a:gd name="T103" fmla="*/ 119 h 500"/>
                <a:gd name="T104" fmla="*/ 21 w 240"/>
                <a:gd name="T105" fmla="*/ 79 h 500"/>
                <a:gd name="T106" fmla="*/ 40 w 240"/>
                <a:gd name="T107" fmla="*/ 41 h 500"/>
                <a:gd name="T108" fmla="*/ 66 w 240"/>
                <a:gd name="T109" fmla="*/ 12 h 500"/>
                <a:gd name="T110" fmla="*/ 100 w 240"/>
                <a:gd name="T111" fmla="*/ 0 h 500"/>
                <a:gd name="T112" fmla="*/ 140 w 240"/>
                <a:gd name="T113" fmla="*/ 5 h 500"/>
                <a:gd name="T114" fmla="*/ 193 w 240"/>
                <a:gd name="T115" fmla="*/ 3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500">
                  <a:moveTo>
                    <a:pt x="193" y="38"/>
                  </a:moveTo>
                  <a:lnTo>
                    <a:pt x="209" y="72"/>
                  </a:lnTo>
                  <a:lnTo>
                    <a:pt x="226" y="119"/>
                  </a:lnTo>
                  <a:lnTo>
                    <a:pt x="235" y="171"/>
                  </a:lnTo>
                  <a:lnTo>
                    <a:pt x="240" y="214"/>
                  </a:lnTo>
                  <a:lnTo>
                    <a:pt x="233" y="241"/>
                  </a:lnTo>
                  <a:lnTo>
                    <a:pt x="223" y="262"/>
                  </a:lnTo>
                  <a:lnTo>
                    <a:pt x="209" y="281"/>
                  </a:lnTo>
                  <a:lnTo>
                    <a:pt x="195" y="295"/>
                  </a:lnTo>
                  <a:lnTo>
                    <a:pt x="178" y="312"/>
                  </a:lnTo>
                  <a:lnTo>
                    <a:pt x="164" y="331"/>
                  </a:lnTo>
                  <a:lnTo>
                    <a:pt x="152" y="352"/>
                  </a:lnTo>
                  <a:lnTo>
                    <a:pt x="143" y="379"/>
                  </a:lnTo>
                  <a:lnTo>
                    <a:pt x="133" y="405"/>
                  </a:lnTo>
                  <a:lnTo>
                    <a:pt x="131" y="433"/>
                  </a:lnTo>
                  <a:lnTo>
                    <a:pt x="128" y="464"/>
                  </a:lnTo>
                  <a:lnTo>
                    <a:pt x="126" y="495"/>
                  </a:lnTo>
                  <a:lnTo>
                    <a:pt x="119" y="500"/>
                  </a:lnTo>
                  <a:lnTo>
                    <a:pt x="116" y="500"/>
                  </a:lnTo>
                  <a:lnTo>
                    <a:pt x="116" y="498"/>
                  </a:lnTo>
                  <a:lnTo>
                    <a:pt x="114" y="495"/>
                  </a:lnTo>
                  <a:lnTo>
                    <a:pt x="112" y="493"/>
                  </a:lnTo>
                  <a:lnTo>
                    <a:pt x="109" y="476"/>
                  </a:lnTo>
                  <a:lnTo>
                    <a:pt x="104" y="460"/>
                  </a:lnTo>
                  <a:lnTo>
                    <a:pt x="102" y="445"/>
                  </a:lnTo>
                  <a:lnTo>
                    <a:pt x="100" y="429"/>
                  </a:lnTo>
                  <a:lnTo>
                    <a:pt x="100" y="391"/>
                  </a:lnTo>
                  <a:lnTo>
                    <a:pt x="104" y="355"/>
                  </a:lnTo>
                  <a:lnTo>
                    <a:pt x="112" y="321"/>
                  </a:lnTo>
                  <a:lnTo>
                    <a:pt x="128" y="295"/>
                  </a:lnTo>
                  <a:lnTo>
                    <a:pt x="143" y="281"/>
                  </a:lnTo>
                  <a:lnTo>
                    <a:pt x="159" y="269"/>
                  </a:lnTo>
                  <a:lnTo>
                    <a:pt x="178" y="257"/>
                  </a:lnTo>
                  <a:lnTo>
                    <a:pt x="193" y="238"/>
                  </a:lnTo>
                  <a:lnTo>
                    <a:pt x="193" y="207"/>
                  </a:lnTo>
                  <a:lnTo>
                    <a:pt x="185" y="162"/>
                  </a:lnTo>
                  <a:lnTo>
                    <a:pt x="174" y="117"/>
                  </a:lnTo>
                  <a:lnTo>
                    <a:pt x="164" y="83"/>
                  </a:lnTo>
                  <a:lnTo>
                    <a:pt x="150" y="72"/>
                  </a:lnTo>
                  <a:lnTo>
                    <a:pt x="131" y="67"/>
                  </a:lnTo>
                  <a:lnTo>
                    <a:pt x="112" y="69"/>
                  </a:lnTo>
                  <a:lnTo>
                    <a:pt x="90" y="76"/>
                  </a:lnTo>
                  <a:lnTo>
                    <a:pt x="71" y="91"/>
                  </a:lnTo>
                  <a:lnTo>
                    <a:pt x="57" y="107"/>
                  </a:lnTo>
                  <a:lnTo>
                    <a:pt x="47" y="129"/>
                  </a:lnTo>
                  <a:lnTo>
                    <a:pt x="43" y="150"/>
                  </a:lnTo>
                  <a:lnTo>
                    <a:pt x="35" y="191"/>
                  </a:lnTo>
                  <a:lnTo>
                    <a:pt x="21" y="214"/>
                  </a:lnTo>
                  <a:lnTo>
                    <a:pt x="7" y="214"/>
                  </a:lnTo>
                  <a:lnTo>
                    <a:pt x="0" y="186"/>
                  </a:lnTo>
                  <a:lnTo>
                    <a:pt x="2" y="157"/>
                  </a:lnTo>
                  <a:lnTo>
                    <a:pt x="9" y="119"/>
                  </a:lnTo>
                  <a:lnTo>
                    <a:pt x="21" y="79"/>
                  </a:lnTo>
                  <a:lnTo>
                    <a:pt x="40" y="41"/>
                  </a:lnTo>
                  <a:lnTo>
                    <a:pt x="66" y="12"/>
                  </a:lnTo>
                  <a:lnTo>
                    <a:pt x="100" y="0"/>
                  </a:lnTo>
                  <a:lnTo>
                    <a:pt x="140" y="5"/>
                  </a:lnTo>
                  <a:lnTo>
                    <a:pt x="193" y="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2" name="Freeform 5"/>
            <p:cNvSpPr>
              <a:spLocks/>
            </p:cNvSpPr>
            <p:nvPr/>
          </p:nvSpPr>
          <p:spPr bwMode="auto">
            <a:xfrm>
              <a:off x="1444" y="279"/>
              <a:ext cx="764" cy="399"/>
            </a:xfrm>
            <a:custGeom>
              <a:avLst/>
              <a:gdLst>
                <a:gd name="T0" fmla="*/ 5 w 764"/>
                <a:gd name="T1" fmla="*/ 264 h 399"/>
                <a:gd name="T2" fmla="*/ 12 w 764"/>
                <a:gd name="T3" fmla="*/ 269 h 399"/>
                <a:gd name="T4" fmla="*/ 24 w 764"/>
                <a:gd name="T5" fmla="*/ 266 h 399"/>
                <a:gd name="T6" fmla="*/ 41 w 764"/>
                <a:gd name="T7" fmla="*/ 242 h 399"/>
                <a:gd name="T8" fmla="*/ 60 w 764"/>
                <a:gd name="T9" fmla="*/ 223 h 399"/>
                <a:gd name="T10" fmla="*/ 81 w 764"/>
                <a:gd name="T11" fmla="*/ 202 h 399"/>
                <a:gd name="T12" fmla="*/ 100 w 764"/>
                <a:gd name="T13" fmla="*/ 180 h 399"/>
                <a:gd name="T14" fmla="*/ 136 w 764"/>
                <a:gd name="T15" fmla="*/ 152 h 399"/>
                <a:gd name="T16" fmla="*/ 179 w 764"/>
                <a:gd name="T17" fmla="*/ 133 h 399"/>
                <a:gd name="T18" fmla="*/ 224 w 764"/>
                <a:gd name="T19" fmla="*/ 121 h 399"/>
                <a:gd name="T20" fmla="*/ 274 w 764"/>
                <a:gd name="T21" fmla="*/ 119 h 399"/>
                <a:gd name="T22" fmla="*/ 295 w 764"/>
                <a:gd name="T23" fmla="*/ 123 h 399"/>
                <a:gd name="T24" fmla="*/ 317 w 764"/>
                <a:gd name="T25" fmla="*/ 130 h 399"/>
                <a:gd name="T26" fmla="*/ 336 w 764"/>
                <a:gd name="T27" fmla="*/ 138 h 399"/>
                <a:gd name="T28" fmla="*/ 355 w 764"/>
                <a:gd name="T29" fmla="*/ 147 h 399"/>
                <a:gd name="T30" fmla="*/ 391 w 764"/>
                <a:gd name="T31" fmla="*/ 178 h 399"/>
                <a:gd name="T32" fmla="*/ 421 w 764"/>
                <a:gd name="T33" fmla="*/ 214 h 399"/>
                <a:gd name="T34" fmla="*/ 448 w 764"/>
                <a:gd name="T35" fmla="*/ 247 h 399"/>
                <a:gd name="T36" fmla="*/ 471 w 764"/>
                <a:gd name="T37" fmla="*/ 280 h 399"/>
                <a:gd name="T38" fmla="*/ 495 w 764"/>
                <a:gd name="T39" fmla="*/ 261 h 399"/>
                <a:gd name="T40" fmla="*/ 519 w 764"/>
                <a:gd name="T41" fmla="*/ 238 h 399"/>
                <a:gd name="T42" fmla="*/ 543 w 764"/>
                <a:gd name="T43" fmla="*/ 216 h 399"/>
                <a:gd name="T44" fmla="*/ 574 w 764"/>
                <a:gd name="T45" fmla="*/ 207 h 399"/>
                <a:gd name="T46" fmla="*/ 598 w 764"/>
                <a:gd name="T47" fmla="*/ 211 h 399"/>
                <a:gd name="T48" fmla="*/ 617 w 764"/>
                <a:gd name="T49" fmla="*/ 221 h 399"/>
                <a:gd name="T50" fmla="*/ 631 w 764"/>
                <a:gd name="T51" fmla="*/ 235 h 399"/>
                <a:gd name="T52" fmla="*/ 645 w 764"/>
                <a:gd name="T53" fmla="*/ 249 h 399"/>
                <a:gd name="T54" fmla="*/ 664 w 764"/>
                <a:gd name="T55" fmla="*/ 283 h 399"/>
                <a:gd name="T56" fmla="*/ 674 w 764"/>
                <a:gd name="T57" fmla="*/ 323 h 399"/>
                <a:gd name="T58" fmla="*/ 686 w 764"/>
                <a:gd name="T59" fmla="*/ 359 h 399"/>
                <a:gd name="T60" fmla="*/ 717 w 764"/>
                <a:gd name="T61" fmla="*/ 380 h 399"/>
                <a:gd name="T62" fmla="*/ 726 w 764"/>
                <a:gd name="T63" fmla="*/ 390 h 399"/>
                <a:gd name="T64" fmla="*/ 740 w 764"/>
                <a:gd name="T65" fmla="*/ 399 h 399"/>
                <a:gd name="T66" fmla="*/ 764 w 764"/>
                <a:gd name="T67" fmla="*/ 354 h 399"/>
                <a:gd name="T68" fmla="*/ 755 w 764"/>
                <a:gd name="T69" fmla="*/ 264 h 399"/>
                <a:gd name="T70" fmla="*/ 726 w 764"/>
                <a:gd name="T71" fmla="*/ 188 h 399"/>
                <a:gd name="T72" fmla="*/ 688 w 764"/>
                <a:gd name="T73" fmla="*/ 135 h 399"/>
                <a:gd name="T74" fmla="*/ 636 w 764"/>
                <a:gd name="T75" fmla="*/ 90 h 399"/>
                <a:gd name="T76" fmla="*/ 581 w 764"/>
                <a:gd name="T77" fmla="*/ 57 h 399"/>
                <a:gd name="T78" fmla="*/ 521 w 764"/>
                <a:gd name="T79" fmla="*/ 28 h 399"/>
                <a:gd name="T80" fmla="*/ 455 w 764"/>
                <a:gd name="T81" fmla="*/ 9 h 399"/>
                <a:gd name="T82" fmla="*/ 388 w 764"/>
                <a:gd name="T83" fmla="*/ 2 h 399"/>
                <a:gd name="T84" fmla="*/ 319 w 764"/>
                <a:gd name="T85" fmla="*/ 2 h 399"/>
                <a:gd name="T86" fmla="*/ 252 w 764"/>
                <a:gd name="T87" fmla="*/ 11 h 399"/>
                <a:gd name="T88" fmla="*/ 188 w 764"/>
                <a:gd name="T89" fmla="*/ 28 h 399"/>
                <a:gd name="T90" fmla="*/ 126 w 764"/>
                <a:gd name="T91" fmla="*/ 52 h 399"/>
                <a:gd name="T92" fmla="*/ 67 w 764"/>
                <a:gd name="T93" fmla="*/ 83 h 399"/>
                <a:gd name="T94" fmla="*/ 26 w 764"/>
                <a:gd name="T95" fmla="*/ 109 h 399"/>
                <a:gd name="T96" fmla="*/ 5 w 764"/>
                <a:gd name="T97" fmla="*/ 133 h 399"/>
                <a:gd name="T98" fmla="*/ 0 w 764"/>
                <a:gd name="T99" fmla="*/ 15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4" h="399">
                  <a:moveTo>
                    <a:pt x="0" y="154"/>
                  </a:moveTo>
                  <a:lnTo>
                    <a:pt x="5" y="264"/>
                  </a:lnTo>
                  <a:lnTo>
                    <a:pt x="7" y="269"/>
                  </a:lnTo>
                  <a:lnTo>
                    <a:pt x="12" y="269"/>
                  </a:lnTo>
                  <a:lnTo>
                    <a:pt x="19" y="269"/>
                  </a:lnTo>
                  <a:lnTo>
                    <a:pt x="24" y="266"/>
                  </a:lnTo>
                  <a:lnTo>
                    <a:pt x="31" y="254"/>
                  </a:lnTo>
                  <a:lnTo>
                    <a:pt x="41" y="242"/>
                  </a:lnTo>
                  <a:lnTo>
                    <a:pt x="50" y="233"/>
                  </a:lnTo>
                  <a:lnTo>
                    <a:pt x="60" y="223"/>
                  </a:lnTo>
                  <a:lnTo>
                    <a:pt x="72" y="211"/>
                  </a:lnTo>
                  <a:lnTo>
                    <a:pt x="81" y="202"/>
                  </a:lnTo>
                  <a:lnTo>
                    <a:pt x="91" y="192"/>
                  </a:lnTo>
                  <a:lnTo>
                    <a:pt x="100" y="180"/>
                  </a:lnTo>
                  <a:lnTo>
                    <a:pt x="117" y="166"/>
                  </a:lnTo>
                  <a:lnTo>
                    <a:pt x="136" y="152"/>
                  </a:lnTo>
                  <a:lnTo>
                    <a:pt x="157" y="142"/>
                  </a:lnTo>
                  <a:lnTo>
                    <a:pt x="179" y="133"/>
                  </a:lnTo>
                  <a:lnTo>
                    <a:pt x="202" y="126"/>
                  </a:lnTo>
                  <a:lnTo>
                    <a:pt x="224" y="121"/>
                  </a:lnTo>
                  <a:lnTo>
                    <a:pt x="250" y="119"/>
                  </a:lnTo>
                  <a:lnTo>
                    <a:pt x="274" y="119"/>
                  </a:lnTo>
                  <a:lnTo>
                    <a:pt x="286" y="121"/>
                  </a:lnTo>
                  <a:lnTo>
                    <a:pt x="295" y="123"/>
                  </a:lnTo>
                  <a:lnTo>
                    <a:pt x="307" y="126"/>
                  </a:lnTo>
                  <a:lnTo>
                    <a:pt x="317" y="130"/>
                  </a:lnTo>
                  <a:lnTo>
                    <a:pt x="326" y="135"/>
                  </a:lnTo>
                  <a:lnTo>
                    <a:pt x="336" y="138"/>
                  </a:lnTo>
                  <a:lnTo>
                    <a:pt x="345" y="142"/>
                  </a:lnTo>
                  <a:lnTo>
                    <a:pt x="355" y="147"/>
                  </a:lnTo>
                  <a:lnTo>
                    <a:pt x="374" y="161"/>
                  </a:lnTo>
                  <a:lnTo>
                    <a:pt x="391" y="178"/>
                  </a:lnTo>
                  <a:lnTo>
                    <a:pt x="405" y="195"/>
                  </a:lnTo>
                  <a:lnTo>
                    <a:pt x="421" y="214"/>
                  </a:lnTo>
                  <a:lnTo>
                    <a:pt x="433" y="230"/>
                  </a:lnTo>
                  <a:lnTo>
                    <a:pt x="448" y="247"/>
                  </a:lnTo>
                  <a:lnTo>
                    <a:pt x="460" y="264"/>
                  </a:lnTo>
                  <a:lnTo>
                    <a:pt x="471" y="280"/>
                  </a:lnTo>
                  <a:lnTo>
                    <a:pt x="483" y="273"/>
                  </a:lnTo>
                  <a:lnTo>
                    <a:pt x="495" y="261"/>
                  </a:lnTo>
                  <a:lnTo>
                    <a:pt x="507" y="249"/>
                  </a:lnTo>
                  <a:lnTo>
                    <a:pt x="519" y="238"/>
                  </a:lnTo>
                  <a:lnTo>
                    <a:pt x="531" y="226"/>
                  </a:lnTo>
                  <a:lnTo>
                    <a:pt x="543" y="216"/>
                  </a:lnTo>
                  <a:lnTo>
                    <a:pt x="557" y="209"/>
                  </a:lnTo>
                  <a:lnTo>
                    <a:pt x="574" y="207"/>
                  </a:lnTo>
                  <a:lnTo>
                    <a:pt x="586" y="207"/>
                  </a:lnTo>
                  <a:lnTo>
                    <a:pt x="598" y="211"/>
                  </a:lnTo>
                  <a:lnTo>
                    <a:pt x="607" y="216"/>
                  </a:lnTo>
                  <a:lnTo>
                    <a:pt x="617" y="221"/>
                  </a:lnTo>
                  <a:lnTo>
                    <a:pt x="624" y="228"/>
                  </a:lnTo>
                  <a:lnTo>
                    <a:pt x="631" y="235"/>
                  </a:lnTo>
                  <a:lnTo>
                    <a:pt x="638" y="242"/>
                  </a:lnTo>
                  <a:lnTo>
                    <a:pt x="645" y="249"/>
                  </a:lnTo>
                  <a:lnTo>
                    <a:pt x="657" y="266"/>
                  </a:lnTo>
                  <a:lnTo>
                    <a:pt x="664" y="283"/>
                  </a:lnTo>
                  <a:lnTo>
                    <a:pt x="669" y="304"/>
                  </a:lnTo>
                  <a:lnTo>
                    <a:pt x="674" y="323"/>
                  </a:lnTo>
                  <a:lnTo>
                    <a:pt x="679" y="342"/>
                  </a:lnTo>
                  <a:lnTo>
                    <a:pt x="686" y="359"/>
                  </a:lnTo>
                  <a:lnTo>
                    <a:pt x="698" y="373"/>
                  </a:lnTo>
                  <a:lnTo>
                    <a:pt x="717" y="380"/>
                  </a:lnTo>
                  <a:lnTo>
                    <a:pt x="719" y="388"/>
                  </a:lnTo>
                  <a:lnTo>
                    <a:pt x="726" y="390"/>
                  </a:lnTo>
                  <a:lnTo>
                    <a:pt x="733" y="395"/>
                  </a:lnTo>
                  <a:lnTo>
                    <a:pt x="740" y="399"/>
                  </a:lnTo>
                  <a:lnTo>
                    <a:pt x="750" y="397"/>
                  </a:lnTo>
                  <a:lnTo>
                    <a:pt x="764" y="354"/>
                  </a:lnTo>
                  <a:lnTo>
                    <a:pt x="764" y="309"/>
                  </a:lnTo>
                  <a:lnTo>
                    <a:pt x="755" y="264"/>
                  </a:lnTo>
                  <a:lnTo>
                    <a:pt x="740" y="219"/>
                  </a:lnTo>
                  <a:lnTo>
                    <a:pt x="726" y="188"/>
                  </a:lnTo>
                  <a:lnTo>
                    <a:pt x="710" y="161"/>
                  </a:lnTo>
                  <a:lnTo>
                    <a:pt x="688" y="135"/>
                  </a:lnTo>
                  <a:lnTo>
                    <a:pt x="662" y="111"/>
                  </a:lnTo>
                  <a:lnTo>
                    <a:pt x="636" y="90"/>
                  </a:lnTo>
                  <a:lnTo>
                    <a:pt x="610" y="73"/>
                  </a:lnTo>
                  <a:lnTo>
                    <a:pt x="581" y="57"/>
                  </a:lnTo>
                  <a:lnTo>
                    <a:pt x="555" y="42"/>
                  </a:lnTo>
                  <a:lnTo>
                    <a:pt x="521" y="28"/>
                  </a:lnTo>
                  <a:lnTo>
                    <a:pt x="488" y="19"/>
                  </a:lnTo>
                  <a:lnTo>
                    <a:pt x="455" y="9"/>
                  </a:lnTo>
                  <a:lnTo>
                    <a:pt x="421" y="4"/>
                  </a:lnTo>
                  <a:lnTo>
                    <a:pt x="388" y="2"/>
                  </a:lnTo>
                  <a:lnTo>
                    <a:pt x="355" y="0"/>
                  </a:lnTo>
                  <a:lnTo>
                    <a:pt x="319" y="2"/>
                  </a:lnTo>
                  <a:lnTo>
                    <a:pt x="286" y="4"/>
                  </a:lnTo>
                  <a:lnTo>
                    <a:pt x="252" y="11"/>
                  </a:lnTo>
                  <a:lnTo>
                    <a:pt x="219" y="19"/>
                  </a:lnTo>
                  <a:lnTo>
                    <a:pt x="188" y="28"/>
                  </a:lnTo>
                  <a:lnTo>
                    <a:pt x="157" y="38"/>
                  </a:lnTo>
                  <a:lnTo>
                    <a:pt x="126" y="52"/>
                  </a:lnTo>
                  <a:lnTo>
                    <a:pt x="95" y="66"/>
                  </a:lnTo>
                  <a:lnTo>
                    <a:pt x="67" y="83"/>
                  </a:lnTo>
                  <a:lnTo>
                    <a:pt x="41" y="100"/>
                  </a:lnTo>
                  <a:lnTo>
                    <a:pt x="26" y="109"/>
                  </a:lnTo>
                  <a:lnTo>
                    <a:pt x="14" y="121"/>
                  </a:lnTo>
                  <a:lnTo>
                    <a:pt x="5" y="133"/>
                  </a:lnTo>
                  <a:lnTo>
                    <a:pt x="0" y="150"/>
                  </a:lnTo>
                  <a:lnTo>
                    <a:pt x="0" y="15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3" name="Freeform 6"/>
            <p:cNvSpPr>
              <a:spLocks/>
            </p:cNvSpPr>
            <p:nvPr/>
          </p:nvSpPr>
          <p:spPr bwMode="auto">
            <a:xfrm>
              <a:off x="1456" y="600"/>
              <a:ext cx="531" cy="514"/>
            </a:xfrm>
            <a:custGeom>
              <a:avLst/>
              <a:gdLst>
                <a:gd name="T0" fmla="*/ 7 w 531"/>
                <a:gd name="T1" fmla="*/ 55 h 514"/>
                <a:gd name="T2" fmla="*/ 74 w 531"/>
                <a:gd name="T3" fmla="*/ 202 h 514"/>
                <a:gd name="T4" fmla="*/ 129 w 531"/>
                <a:gd name="T5" fmla="*/ 297 h 514"/>
                <a:gd name="T6" fmla="*/ 188 w 531"/>
                <a:gd name="T7" fmla="*/ 390 h 514"/>
                <a:gd name="T8" fmla="*/ 262 w 531"/>
                <a:gd name="T9" fmla="*/ 469 h 514"/>
                <a:gd name="T10" fmla="*/ 321 w 531"/>
                <a:gd name="T11" fmla="*/ 507 h 514"/>
                <a:gd name="T12" fmla="*/ 345 w 531"/>
                <a:gd name="T13" fmla="*/ 512 h 514"/>
                <a:gd name="T14" fmla="*/ 369 w 531"/>
                <a:gd name="T15" fmla="*/ 514 h 514"/>
                <a:gd name="T16" fmla="*/ 393 w 531"/>
                <a:gd name="T17" fmla="*/ 512 h 514"/>
                <a:gd name="T18" fmla="*/ 421 w 531"/>
                <a:gd name="T19" fmla="*/ 502 h 514"/>
                <a:gd name="T20" fmla="*/ 450 w 531"/>
                <a:gd name="T21" fmla="*/ 486 h 514"/>
                <a:gd name="T22" fmla="*/ 476 w 531"/>
                <a:gd name="T23" fmla="*/ 464 h 514"/>
                <a:gd name="T24" fmla="*/ 495 w 531"/>
                <a:gd name="T25" fmla="*/ 438 h 514"/>
                <a:gd name="T26" fmla="*/ 521 w 531"/>
                <a:gd name="T27" fmla="*/ 359 h 514"/>
                <a:gd name="T28" fmla="*/ 529 w 531"/>
                <a:gd name="T29" fmla="*/ 231 h 514"/>
                <a:gd name="T30" fmla="*/ 519 w 531"/>
                <a:gd name="T31" fmla="*/ 164 h 514"/>
                <a:gd name="T32" fmla="*/ 517 w 531"/>
                <a:gd name="T33" fmla="*/ 162 h 514"/>
                <a:gd name="T34" fmla="*/ 512 w 531"/>
                <a:gd name="T35" fmla="*/ 162 h 514"/>
                <a:gd name="T36" fmla="*/ 509 w 531"/>
                <a:gd name="T37" fmla="*/ 162 h 514"/>
                <a:gd name="T38" fmla="*/ 500 w 531"/>
                <a:gd name="T39" fmla="*/ 174 h 514"/>
                <a:gd name="T40" fmla="*/ 495 w 531"/>
                <a:gd name="T41" fmla="*/ 200 h 514"/>
                <a:gd name="T42" fmla="*/ 483 w 531"/>
                <a:gd name="T43" fmla="*/ 255 h 514"/>
                <a:gd name="T44" fmla="*/ 459 w 531"/>
                <a:gd name="T45" fmla="*/ 331 h 514"/>
                <a:gd name="T46" fmla="*/ 433 w 531"/>
                <a:gd name="T47" fmla="*/ 378 h 514"/>
                <a:gd name="T48" fmla="*/ 414 w 531"/>
                <a:gd name="T49" fmla="*/ 400 h 514"/>
                <a:gd name="T50" fmla="*/ 393 w 531"/>
                <a:gd name="T51" fmla="*/ 414 h 514"/>
                <a:gd name="T52" fmla="*/ 367 w 531"/>
                <a:gd name="T53" fmla="*/ 426 h 514"/>
                <a:gd name="T54" fmla="*/ 331 w 531"/>
                <a:gd name="T55" fmla="*/ 431 h 514"/>
                <a:gd name="T56" fmla="*/ 290 w 531"/>
                <a:gd name="T57" fmla="*/ 424 h 514"/>
                <a:gd name="T58" fmla="*/ 257 w 531"/>
                <a:gd name="T59" fmla="*/ 405 h 514"/>
                <a:gd name="T60" fmla="*/ 226 w 531"/>
                <a:gd name="T61" fmla="*/ 378 h 514"/>
                <a:gd name="T62" fmla="*/ 181 w 531"/>
                <a:gd name="T63" fmla="*/ 326 h 514"/>
                <a:gd name="T64" fmla="*/ 126 w 531"/>
                <a:gd name="T65" fmla="*/ 238 h 514"/>
                <a:gd name="T66" fmla="*/ 79 w 531"/>
                <a:gd name="T67" fmla="*/ 145 h 514"/>
                <a:gd name="T68" fmla="*/ 33 w 531"/>
                <a:gd name="T69" fmla="*/ 50 h 514"/>
                <a:gd name="T70" fmla="*/ 10 w 531"/>
                <a:gd name="T71" fmla="*/ 0 h 514"/>
                <a:gd name="T72" fmla="*/ 7 w 531"/>
                <a:gd name="T73" fmla="*/ 0 h 514"/>
                <a:gd name="T74" fmla="*/ 0 w 531"/>
                <a:gd name="T75" fmla="*/ 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514">
                  <a:moveTo>
                    <a:pt x="0" y="17"/>
                  </a:moveTo>
                  <a:lnTo>
                    <a:pt x="7" y="55"/>
                  </a:lnTo>
                  <a:lnTo>
                    <a:pt x="48" y="157"/>
                  </a:lnTo>
                  <a:lnTo>
                    <a:pt x="74" y="202"/>
                  </a:lnTo>
                  <a:lnTo>
                    <a:pt x="100" y="250"/>
                  </a:lnTo>
                  <a:lnTo>
                    <a:pt x="129" y="297"/>
                  </a:lnTo>
                  <a:lnTo>
                    <a:pt x="157" y="345"/>
                  </a:lnTo>
                  <a:lnTo>
                    <a:pt x="188" y="390"/>
                  </a:lnTo>
                  <a:lnTo>
                    <a:pt x="224" y="431"/>
                  </a:lnTo>
                  <a:lnTo>
                    <a:pt x="262" y="469"/>
                  </a:lnTo>
                  <a:lnTo>
                    <a:pt x="310" y="502"/>
                  </a:lnTo>
                  <a:lnTo>
                    <a:pt x="321" y="507"/>
                  </a:lnTo>
                  <a:lnTo>
                    <a:pt x="333" y="509"/>
                  </a:lnTo>
                  <a:lnTo>
                    <a:pt x="345" y="512"/>
                  </a:lnTo>
                  <a:lnTo>
                    <a:pt x="357" y="514"/>
                  </a:lnTo>
                  <a:lnTo>
                    <a:pt x="369" y="514"/>
                  </a:lnTo>
                  <a:lnTo>
                    <a:pt x="381" y="514"/>
                  </a:lnTo>
                  <a:lnTo>
                    <a:pt x="393" y="512"/>
                  </a:lnTo>
                  <a:lnTo>
                    <a:pt x="405" y="509"/>
                  </a:lnTo>
                  <a:lnTo>
                    <a:pt x="421" y="502"/>
                  </a:lnTo>
                  <a:lnTo>
                    <a:pt x="436" y="495"/>
                  </a:lnTo>
                  <a:lnTo>
                    <a:pt x="450" y="486"/>
                  </a:lnTo>
                  <a:lnTo>
                    <a:pt x="464" y="476"/>
                  </a:lnTo>
                  <a:lnTo>
                    <a:pt x="476" y="464"/>
                  </a:lnTo>
                  <a:lnTo>
                    <a:pt x="486" y="452"/>
                  </a:lnTo>
                  <a:lnTo>
                    <a:pt x="495" y="438"/>
                  </a:lnTo>
                  <a:lnTo>
                    <a:pt x="505" y="424"/>
                  </a:lnTo>
                  <a:lnTo>
                    <a:pt x="521" y="359"/>
                  </a:lnTo>
                  <a:lnTo>
                    <a:pt x="531" y="295"/>
                  </a:lnTo>
                  <a:lnTo>
                    <a:pt x="529" y="231"/>
                  </a:lnTo>
                  <a:lnTo>
                    <a:pt x="521" y="167"/>
                  </a:lnTo>
                  <a:lnTo>
                    <a:pt x="519" y="164"/>
                  </a:lnTo>
                  <a:lnTo>
                    <a:pt x="517" y="164"/>
                  </a:lnTo>
                  <a:lnTo>
                    <a:pt x="517" y="162"/>
                  </a:lnTo>
                  <a:lnTo>
                    <a:pt x="514" y="162"/>
                  </a:lnTo>
                  <a:lnTo>
                    <a:pt x="512" y="162"/>
                  </a:lnTo>
                  <a:lnTo>
                    <a:pt x="512" y="162"/>
                  </a:lnTo>
                  <a:lnTo>
                    <a:pt x="509" y="162"/>
                  </a:lnTo>
                  <a:lnTo>
                    <a:pt x="507" y="162"/>
                  </a:lnTo>
                  <a:lnTo>
                    <a:pt x="500" y="174"/>
                  </a:lnTo>
                  <a:lnTo>
                    <a:pt x="498" y="186"/>
                  </a:lnTo>
                  <a:lnTo>
                    <a:pt x="495" y="200"/>
                  </a:lnTo>
                  <a:lnTo>
                    <a:pt x="493" y="214"/>
                  </a:lnTo>
                  <a:lnTo>
                    <a:pt x="483" y="255"/>
                  </a:lnTo>
                  <a:lnTo>
                    <a:pt x="474" y="293"/>
                  </a:lnTo>
                  <a:lnTo>
                    <a:pt x="459" y="331"/>
                  </a:lnTo>
                  <a:lnTo>
                    <a:pt x="443" y="367"/>
                  </a:lnTo>
                  <a:lnTo>
                    <a:pt x="433" y="378"/>
                  </a:lnTo>
                  <a:lnTo>
                    <a:pt x="426" y="390"/>
                  </a:lnTo>
                  <a:lnTo>
                    <a:pt x="414" y="400"/>
                  </a:lnTo>
                  <a:lnTo>
                    <a:pt x="405" y="407"/>
                  </a:lnTo>
                  <a:lnTo>
                    <a:pt x="393" y="414"/>
                  </a:lnTo>
                  <a:lnTo>
                    <a:pt x="379" y="421"/>
                  </a:lnTo>
                  <a:lnTo>
                    <a:pt x="367" y="426"/>
                  </a:lnTo>
                  <a:lnTo>
                    <a:pt x="352" y="428"/>
                  </a:lnTo>
                  <a:lnTo>
                    <a:pt x="331" y="431"/>
                  </a:lnTo>
                  <a:lnTo>
                    <a:pt x="310" y="428"/>
                  </a:lnTo>
                  <a:lnTo>
                    <a:pt x="290" y="424"/>
                  </a:lnTo>
                  <a:lnTo>
                    <a:pt x="274" y="414"/>
                  </a:lnTo>
                  <a:lnTo>
                    <a:pt x="257" y="405"/>
                  </a:lnTo>
                  <a:lnTo>
                    <a:pt x="240" y="393"/>
                  </a:lnTo>
                  <a:lnTo>
                    <a:pt x="226" y="378"/>
                  </a:lnTo>
                  <a:lnTo>
                    <a:pt x="214" y="367"/>
                  </a:lnTo>
                  <a:lnTo>
                    <a:pt x="181" y="326"/>
                  </a:lnTo>
                  <a:lnTo>
                    <a:pt x="152" y="283"/>
                  </a:lnTo>
                  <a:lnTo>
                    <a:pt x="126" y="238"/>
                  </a:lnTo>
                  <a:lnTo>
                    <a:pt x="100" y="193"/>
                  </a:lnTo>
                  <a:lnTo>
                    <a:pt x="79" y="145"/>
                  </a:lnTo>
                  <a:lnTo>
                    <a:pt x="55" y="98"/>
                  </a:lnTo>
                  <a:lnTo>
                    <a:pt x="33" y="50"/>
                  </a:lnTo>
                  <a:lnTo>
                    <a:pt x="12" y="0"/>
                  </a:lnTo>
                  <a:lnTo>
                    <a:pt x="10" y="0"/>
                  </a:lnTo>
                  <a:lnTo>
                    <a:pt x="10" y="0"/>
                  </a:lnTo>
                  <a:lnTo>
                    <a:pt x="7" y="0"/>
                  </a:lnTo>
                  <a:lnTo>
                    <a:pt x="5" y="0"/>
                  </a:lnTo>
                  <a:lnTo>
                    <a:pt x="0" y="1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4" name="Freeform 7"/>
            <p:cNvSpPr>
              <a:spLocks/>
            </p:cNvSpPr>
            <p:nvPr/>
          </p:nvSpPr>
          <p:spPr bwMode="auto">
            <a:xfrm>
              <a:off x="1513" y="2157"/>
              <a:ext cx="793" cy="524"/>
            </a:xfrm>
            <a:custGeom>
              <a:avLst/>
              <a:gdLst>
                <a:gd name="T0" fmla="*/ 14 w 793"/>
                <a:gd name="T1" fmla="*/ 402 h 524"/>
                <a:gd name="T2" fmla="*/ 43 w 793"/>
                <a:gd name="T3" fmla="*/ 424 h 524"/>
                <a:gd name="T4" fmla="*/ 74 w 793"/>
                <a:gd name="T5" fmla="*/ 438 h 524"/>
                <a:gd name="T6" fmla="*/ 107 w 793"/>
                <a:gd name="T7" fmla="*/ 452 h 524"/>
                <a:gd name="T8" fmla="*/ 157 w 793"/>
                <a:gd name="T9" fmla="*/ 471 h 524"/>
                <a:gd name="T10" fmla="*/ 229 w 793"/>
                <a:gd name="T11" fmla="*/ 493 h 524"/>
                <a:gd name="T12" fmla="*/ 298 w 793"/>
                <a:gd name="T13" fmla="*/ 512 h 524"/>
                <a:gd name="T14" fmla="*/ 369 w 793"/>
                <a:gd name="T15" fmla="*/ 524 h 524"/>
                <a:gd name="T16" fmla="*/ 424 w 793"/>
                <a:gd name="T17" fmla="*/ 519 h 524"/>
                <a:gd name="T18" fmla="*/ 457 w 793"/>
                <a:gd name="T19" fmla="*/ 502 h 524"/>
                <a:gd name="T20" fmla="*/ 486 w 793"/>
                <a:gd name="T21" fmla="*/ 481 h 524"/>
                <a:gd name="T22" fmla="*/ 512 w 793"/>
                <a:gd name="T23" fmla="*/ 454 h 524"/>
                <a:gd name="T24" fmla="*/ 543 w 793"/>
                <a:gd name="T25" fmla="*/ 414 h 524"/>
                <a:gd name="T26" fmla="*/ 576 w 793"/>
                <a:gd name="T27" fmla="*/ 354 h 524"/>
                <a:gd name="T28" fmla="*/ 605 w 793"/>
                <a:gd name="T29" fmla="*/ 295 h 524"/>
                <a:gd name="T30" fmla="*/ 638 w 793"/>
                <a:gd name="T31" fmla="*/ 238 h 524"/>
                <a:gd name="T32" fmla="*/ 671 w 793"/>
                <a:gd name="T33" fmla="*/ 183 h 524"/>
                <a:gd name="T34" fmla="*/ 707 w 793"/>
                <a:gd name="T35" fmla="*/ 133 h 524"/>
                <a:gd name="T36" fmla="*/ 745 w 793"/>
                <a:gd name="T37" fmla="*/ 83 h 524"/>
                <a:gd name="T38" fmla="*/ 779 w 793"/>
                <a:gd name="T39" fmla="*/ 33 h 524"/>
                <a:gd name="T40" fmla="*/ 793 w 793"/>
                <a:gd name="T41" fmla="*/ 5 h 524"/>
                <a:gd name="T42" fmla="*/ 791 w 793"/>
                <a:gd name="T43" fmla="*/ 2 h 524"/>
                <a:gd name="T44" fmla="*/ 776 w 793"/>
                <a:gd name="T45" fmla="*/ 0 h 524"/>
                <a:gd name="T46" fmla="*/ 760 w 793"/>
                <a:gd name="T47" fmla="*/ 12 h 524"/>
                <a:gd name="T48" fmla="*/ 736 w 793"/>
                <a:gd name="T49" fmla="*/ 33 h 524"/>
                <a:gd name="T50" fmla="*/ 710 w 793"/>
                <a:gd name="T51" fmla="*/ 64 h 524"/>
                <a:gd name="T52" fmla="*/ 686 w 793"/>
                <a:gd name="T53" fmla="*/ 95 h 524"/>
                <a:gd name="T54" fmla="*/ 662 w 793"/>
                <a:gd name="T55" fmla="*/ 126 h 524"/>
                <a:gd name="T56" fmla="*/ 643 w 793"/>
                <a:gd name="T57" fmla="*/ 152 h 524"/>
                <a:gd name="T58" fmla="*/ 631 w 793"/>
                <a:gd name="T59" fmla="*/ 169 h 524"/>
                <a:gd name="T60" fmla="*/ 607 w 793"/>
                <a:gd name="T61" fmla="*/ 207 h 524"/>
                <a:gd name="T62" fmla="*/ 574 w 793"/>
                <a:gd name="T63" fmla="*/ 264 h 524"/>
                <a:gd name="T64" fmla="*/ 541 w 793"/>
                <a:gd name="T65" fmla="*/ 319 h 524"/>
                <a:gd name="T66" fmla="*/ 502 w 793"/>
                <a:gd name="T67" fmla="*/ 374 h 524"/>
                <a:gd name="T68" fmla="*/ 479 w 793"/>
                <a:gd name="T69" fmla="*/ 400 h 524"/>
                <a:gd name="T70" fmla="*/ 476 w 793"/>
                <a:gd name="T71" fmla="*/ 404 h 524"/>
                <a:gd name="T72" fmla="*/ 455 w 793"/>
                <a:gd name="T73" fmla="*/ 428 h 524"/>
                <a:gd name="T74" fmla="*/ 410 w 793"/>
                <a:gd name="T75" fmla="*/ 459 h 524"/>
                <a:gd name="T76" fmla="*/ 357 w 793"/>
                <a:gd name="T77" fmla="*/ 478 h 524"/>
                <a:gd name="T78" fmla="*/ 300 w 793"/>
                <a:gd name="T79" fmla="*/ 481 h 524"/>
                <a:gd name="T80" fmla="*/ 255 w 793"/>
                <a:gd name="T81" fmla="*/ 474 h 524"/>
                <a:gd name="T82" fmla="*/ 222 w 793"/>
                <a:gd name="T83" fmla="*/ 462 h 524"/>
                <a:gd name="T84" fmla="*/ 191 w 793"/>
                <a:gd name="T85" fmla="*/ 452 h 524"/>
                <a:gd name="T86" fmla="*/ 160 w 793"/>
                <a:gd name="T87" fmla="*/ 438 h 524"/>
                <a:gd name="T88" fmla="*/ 129 w 793"/>
                <a:gd name="T89" fmla="*/ 421 h 524"/>
                <a:gd name="T90" fmla="*/ 98 w 793"/>
                <a:gd name="T91" fmla="*/ 404 h 524"/>
                <a:gd name="T92" fmla="*/ 67 w 793"/>
                <a:gd name="T93" fmla="*/ 390 h 524"/>
                <a:gd name="T94" fmla="*/ 36 w 793"/>
                <a:gd name="T95" fmla="*/ 378 h 524"/>
                <a:gd name="T96" fmla="*/ 17 w 793"/>
                <a:gd name="T97" fmla="*/ 376 h 524"/>
                <a:gd name="T98" fmla="*/ 10 w 793"/>
                <a:gd name="T99" fmla="*/ 378 h 524"/>
                <a:gd name="T100" fmla="*/ 0 w 793"/>
                <a:gd name="T101" fmla="*/ 3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524">
                  <a:moveTo>
                    <a:pt x="3" y="390"/>
                  </a:moveTo>
                  <a:lnTo>
                    <a:pt x="14" y="402"/>
                  </a:lnTo>
                  <a:lnTo>
                    <a:pt x="29" y="414"/>
                  </a:lnTo>
                  <a:lnTo>
                    <a:pt x="43" y="424"/>
                  </a:lnTo>
                  <a:lnTo>
                    <a:pt x="60" y="431"/>
                  </a:lnTo>
                  <a:lnTo>
                    <a:pt x="74" y="438"/>
                  </a:lnTo>
                  <a:lnTo>
                    <a:pt x="91" y="445"/>
                  </a:lnTo>
                  <a:lnTo>
                    <a:pt x="107" y="452"/>
                  </a:lnTo>
                  <a:lnTo>
                    <a:pt x="122" y="462"/>
                  </a:lnTo>
                  <a:lnTo>
                    <a:pt x="157" y="471"/>
                  </a:lnTo>
                  <a:lnTo>
                    <a:pt x="193" y="481"/>
                  </a:lnTo>
                  <a:lnTo>
                    <a:pt x="229" y="493"/>
                  </a:lnTo>
                  <a:lnTo>
                    <a:pt x="264" y="502"/>
                  </a:lnTo>
                  <a:lnTo>
                    <a:pt x="298" y="512"/>
                  </a:lnTo>
                  <a:lnTo>
                    <a:pt x="333" y="519"/>
                  </a:lnTo>
                  <a:lnTo>
                    <a:pt x="369" y="524"/>
                  </a:lnTo>
                  <a:lnTo>
                    <a:pt x="405" y="524"/>
                  </a:lnTo>
                  <a:lnTo>
                    <a:pt x="424" y="519"/>
                  </a:lnTo>
                  <a:lnTo>
                    <a:pt x="441" y="512"/>
                  </a:lnTo>
                  <a:lnTo>
                    <a:pt x="457" y="502"/>
                  </a:lnTo>
                  <a:lnTo>
                    <a:pt x="472" y="490"/>
                  </a:lnTo>
                  <a:lnTo>
                    <a:pt x="486" y="481"/>
                  </a:lnTo>
                  <a:lnTo>
                    <a:pt x="500" y="469"/>
                  </a:lnTo>
                  <a:lnTo>
                    <a:pt x="512" y="454"/>
                  </a:lnTo>
                  <a:lnTo>
                    <a:pt x="526" y="443"/>
                  </a:lnTo>
                  <a:lnTo>
                    <a:pt x="543" y="414"/>
                  </a:lnTo>
                  <a:lnTo>
                    <a:pt x="560" y="383"/>
                  </a:lnTo>
                  <a:lnTo>
                    <a:pt x="576" y="354"/>
                  </a:lnTo>
                  <a:lnTo>
                    <a:pt x="591" y="324"/>
                  </a:lnTo>
                  <a:lnTo>
                    <a:pt x="605" y="295"/>
                  </a:lnTo>
                  <a:lnTo>
                    <a:pt x="621" y="264"/>
                  </a:lnTo>
                  <a:lnTo>
                    <a:pt x="638" y="238"/>
                  </a:lnTo>
                  <a:lnTo>
                    <a:pt x="655" y="212"/>
                  </a:lnTo>
                  <a:lnTo>
                    <a:pt x="671" y="183"/>
                  </a:lnTo>
                  <a:lnTo>
                    <a:pt x="688" y="157"/>
                  </a:lnTo>
                  <a:lnTo>
                    <a:pt x="707" y="133"/>
                  </a:lnTo>
                  <a:lnTo>
                    <a:pt x="726" y="107"/>
                  </a:lnTo>
                  <a:lnTo>
                    <a:pt x="745" y="83"/>
                  </a:lnTo>
                  <a:lnTo>
                    <a:pt x="762" y="59"/>
                  </a:lnTo>
                  <a:lnTo>
                    <a:pt x="779" y="33"/>
                  </a:lnTo>
                  <a:lnTo>
                    <a:pt x="793" y="5"/>
                  </a:lnTo>
                  <a:lnTo>
                    <a:pt x="793" y="5"/>
                  </a:lnTo>
                  <a:lnTo>
                    <a:pt x="791" y="2"/>
                  </a:lnTo>
                  <a:lnTo>
                    <a:pt x="791" y="2"/>
                  </a:lnTo>
                  <a:lnTo>
                    <a:pt x="788" y="0"/>
                  </a:lnTo>
                  <a:lnTo>
                    <a:pt x="776" y="0"/>
                  </a:lnTo>
                  <a:lnTo>
                    <a:pt x="767" y="5"/>
                  </a:lnTo>
                  <a:lnTo>
                    <a:pt x="760" y="12"/>
                  </a:lnTo>
                  <a:lnTo>
                    <a:pt x="750" y="19"/>
                  </a:lnTo>
                  <a:lnTo>
                    <a:pt x="736" y="33"/>
                  </a:lnTo>
                  <a:lnTo>
                    <a:pt x="721" y="47"/>
                  </a:lnTo>
                  <a:lnTo>
                    <a:pt x="710" y="64"/>
                  </a:lnTo>
                  <a:lnTo>
                    <a:pt x="698" y="78"/>
                  </a:lnTo>
                  <a:lnTo>
                    <a:pt x="686" y="95"/>
                  </a:lnTo>
                  <a:lnTo>
                    <a:pt x="674" y="112"/>
                  </a:lnTo>
                  <a:lnTo>
                    <a:pt x="662" y="126"/>
                  </a:lnTo>
                  <a:lnTo>
                    <a:pt x="648" y="140"/>
                  </a:lnTo>
                  <a:lnTo>
                    <a:pt x="643" y="152"/>
                  </a:lnTo>
                  <a:lnTo>
                    <a:pt x="636" y="162"/>
                  </a:lnTo>
                  <a:lnTo>
                    <a:pt x="631" y="169"/>
                  </a:lnTo>
                  <a:lnTo>
                    <a:pt x="624" y="178"/>
                  </a:lnTo>
                  <a:lnTo>
                    <a:pt x="607" y="207"/>
                  </a:lnTo>
                  <a:lnTo>
                    <a:pt x="591" y="235"/>
                  </a:lnTo>
                  <a:lnTo>
                    <a:pt x="574" y="264"/>
                  </a:lnTo>
                  <a:lnTo>
                    <a:pt x="560" y="293"/>
                  </a:lnTo>
                  <a:lnTo>
                    <a:pt x="541" y="319"/>
                  </a:lnTo>
                  <a:lnTo>
                    <a:pt x="524" y="347"/>
                  </a:lnTo>
                  <a:lnTo>
                    <a:pt x="502" y="374"/>
                  </a:lnTo>
                  <a:lnTo>
                    <a:pt x="479" y="397"/>
                  </a:lnTo>
                  <a:lnTo>
                    <a:pt x="479" y="400"/>
                  </a:lnTo>
                  <a:lnTo>
                    <a:pt x="476" y="402"/>
                  </a:lnTo>
                  <a:lnTo>
                    <a:pt x="476" y="404"/>
                  </a:lnTo>
                  <a:lnTo>
                    <a:pt x="474" y="407"/>
                  </a:lnTo>
                  <a:lnTo>
                    <a:pt x="455" y="428"/>
                  </a:lnTo>
                  <a:lnTo>
                    <a:pt x="433" y="445"/>
                  </a:lnTo>
                  <a:lnTo>
                    <a:pt x="410" y="459"/>
                  </a:lnTo>
                  <a:lnTo>
                    <a:pt x="383" y="471"/>
                  </a:lnTo>
                  <a:lnTo>
                    <a:pt x="357" y="478"/>
                  </a:lnTo>
                  <a:lnTo>
                    <a:pt x="329" y="481"/>
                  </a:lnTo>
                  <a:lnTo>
                    <a:pt x="300" y="481"/>
                  </a:lnTo>
                  <a:lnTo>
                    <a:pt x="272" y="478"/>
                  </a:lnTo>
                  <a:lnTo>
                    <a:pt x="255" y="474"/>
                  </a:lnTo>
                  <a:lnTo>
                    <a:pt x="238" y="469"/>
                  </a:lnTo>
                  <a:lnTo>
                    <a:pt x="222" y="462"/>
                  </a:lnTo>
                  <a:lnTo>
                    <a:pt x="205" y="457"/>
                  </a:lnTo>
                  <a:lnTo>
                    <a:pt x="191" y="452"/>
                  </a:lnTo>
                  <a:lnTo>
                    <a:pt x="174" y="445"/>
                  </a:lnTo>
                  <a:lnTo>
                    <a:pt x="160" y="438"/>
                  </a:lnTo>
                  <a:lnTo>
                    <a:pt x="145" y="431"/>
                  </a:lnTo>
                  <a:lnTo>
                    <a:pt x="129" y="421"/>
                  </a:lnTo>
                  <a:lnTo>
                    <a:pt x="114" y="414"/>
                  </a:lnTo>
                  <a:lnTo>
                    <a:pt x="98" y="404"/>
                  </a:lnTo>
                  <a:lnTo>
                    <a:pt x="83" y="397"/>
                  </a:lnTo>
                  <a:lnTo>
                    <a:pt x="67" y="390"/>
                  </a:lnTo>
                  <a:lnTo>
                    <a:pt x="53" y="383"/>
                  </a:lnTo>
                  <a:lnTo>
                    <a:pt x="36" y="378"/>
                  </a:lnTo>
                  <a:lnTo>
                    <a:pt x="19" y="376"/>
                  </a:lnTo>
                  <a:lnTo>
                    <a:pt x="17" y="376"/>
                  </a:lnTo>
                  <a:lnTo>
                    <a:pt x="14" y="376"/>
                  </a:lnTo>
                  <a:lnTo>
                    <a:pt x="10" y="378"/>
                  </a:lnTo>
                  <a:lnTo>
                    <a:pt x="7" y="378"/>
                  </a:lnTo>
                  <a:lnTo>
                    <a:pt x="0" y="388"/>
                  </a:lnTo>
                  <a:lnTo>
                    <a:pt x="3" y="39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5" name="Freeform 8"/>
            <p:cNvSpPr>
              <a:spLocks/>
            </p:cNvSpPr>
            <p:nvPr/>
          </p:nvSpPr>
          <p:spPr bwMode="auto">
            <a:xfrm>
              <a:off x="1575" y="2316"/>
              <a:ext cx="274" cy="57"/>
            </a:xfrm>
            <a:custGeom>
              <a:avLst/>
              <a:gdLst>
                <a:gd name="T0" fmla="*/ 0 w 274"/>
                <a:gd name="T1" fmla="*/ 46 h 57"/>
                <a:gd name="T2" fmla="*/ 0 w 274"/>
                <a:gd name="T3" fmla="*/ 48 h 57"/>
                <a:gd name="T4" fmla="*/ 0 w 274"/>
                <a:gd name="T5" fmla="*/ 50 h 57"/>
                <a:gd name="T6" fmla="*/ 0 w 274"/>
                <a:gd name="T7" fmla="*/ 53 h 57"/>
                <a:gd name="T8" fmla="*/ 0 w 274"/>
                <a:gd name="T9" fmla="*/ 55 h 57"/>
                <a:gd name="T10" fmla="*/ 29 w 274"/>
                <a:gd name="T11" fmla="*/ 57 h 57"/>
                <a:gd name="T12" fmla="*/ 60 w 274"/>
                <a:gd name="T13" fmla="*/ 55 h 57"/>
                <a:gd name="T14" fmla="*/ 88 w 274"/>
                <a:gd name="T15" fmla="*/ 55 h 57"/>
                <a:gd name="T16" fmla="*/ 119 w 274"/>
                <a:gd name="T17" fmla="*/ 53 h 57"/>
                <a:gd name="T18" fmla="*/ 150 w 274"/>
                <a:gd name="T19" fmla="*/ 50 h 57"/>
                <a:gd name="T20" fmla="*/ 179 w 274"/>
                <a:gd name="T21" fmla="*/ 50 h 57"/>
                <a:gd name="T22" fmla="*/ 210 w 274"/>
                <a:gd name="T23" fmla="*/ 50 h 57"/>
                <a:gd name="T24" fmla="*/ 240 w 274"/>
                <a:gd name="T25" fmla="*/ 55 h 57"/>
                <a:gd name="T26" fmla="*/ 252 w 274"/>
                <a:gd name="T27" fmla="*/ 53 h 57"/>
                <a:gd name="T28" fmla="*/ 262 w 274"/>
                <a:gd name="T29" fmla="*/ 46 h 57"/>
                <a:gd name="T30" fmla="*/ 267 w 274"/>
                <a:gd name="T31" fmla="*/ 38 h 57"/>
                <a:gd name="T32" fmla="*/ 274 w 274"/>
                <a:gd name="T33" fmla="*/ 31 h 57"/>
                <a:gd name="T34" fmla="*/ 274 w 274"/>
                <a:gd name="T35" fmla="*/ 29 h 57"/>
                <a:gd name="T36" fmla="*/ 274 w 274"/>
                <a:gd name="T37" fmla="*/ 26 h 57"/>
                <a:gd name="T38" fmla="*/ 271 w 274"/>
                <a:gd name="T39" fmla="*/ 26 h 57"/>
                <a:gd name="T40" fmla="*/ 271 w 274"/>
                <a:gd name="T41" fmla="*/ 24 h 57"/>
                <a:gd name="T42" fmla="*/ 260 w 274"/>
                <a:gd name="T43" fmla="*/ 15 h 57"/>
                <a:gd name="T44" fmla="*/ 245 w 274"/>
                <a:gd name="T45" fmla="*/ 5 h 57"/>
                <a:gd name="T46" fmla="*/ 229 w 274"/>
                <a:gd name="T47" fmla="*/ 3 h 57"/>
                <a:gd name="T48" fmla="*/ 212 w 274"/>
                <a:gd name="T49" fmla="*/ 0 h 57"/>
                <a:gd name="T50" fmla="*/ 195 w 274"/>
                <a:gd name="T51" fmla="*/ 0 h 57"/>
                <a:gd name="T52" fmla="*/ 176 w 274"/>
                <a:gd name="T53" fmla="*/ 0 h 57"/>
                <a:gd name="T54" fmla="*/ 160 w 274"/>
                <a:gd name="T55" fmla="*/ 3 h 57"/>
                <a:gd name="T56" fmla="*/ 143 w 274"/>
                <a:gd name="T57" fmla="*/ 5 h 57"/>
                <a:gd name="T58" fmla="*/ 124 w 274"/>
                <a:gd name="T59" fmla="*/ 7 h 57"/>
                <a:gd name="T60" fmla="*/ 105 w 274"/>
                <a:gd name="T61" fmla="*/ 10 h 57"/>
                <a:gd name="T62" fmla="*/ 86 w 274"/>
                <a:gd name="T63" fmla="*/ 12 h 57"/>
                <a:gd name="T64" fmla="*/ 67 w 274"/>
                <a:gd name="T65" fmla="*/ 15 h 57"/>
                <a:gd name="T66" fmla="*/ 48 w 274"/>
                <a:gd name="T67" fmla="*/ 19 h 57"/>
                <a:gd name="T68" fmla="*/ 31 w 274"/>
                <a:gd name="T69" fmla="*/ 24 h 57"/>
                <a:gd name="T70" fmla="*/ 14 w 274"/>
                <a:gd name="T71" fmla="*/ 31 h 57"/>
                <a:gd name="T72" fmla="*/ 0 w 274"/>
                <a:gd name="T73" fmla="*/ 41 h 57"/>
                <a:gd name="T74" fmla="*/ 0 w 274"/>
                <a:gd name="T75" fmla="*/ 41 h 57"/>
                <a:gd name="T76" fmla="*/ 0 w 274"/>
                <a:gd name="T77" fmla="*/ 43 h 57"/>
                <a:gd name="T78" fmla="*/ 0 w 274"/>
                <a:gd name="T79" fmla="*/ 43 h 57"/>
                <a:gd name="T80" fmla="*/ 0 w 274"/>
                <a:gd name="T8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57">
                  <a:moveTo>
                    <a:pt x="0" y="46"/>
                  </a:moveTo>
                  <a:lnTo>
                    <a:pt x="0" y="48"/>
                  </a:lnTo>
                  <a:lnTo>
                    <a:pt x="0" y="50"/>
                  </a:lnTo>
                  <a:lnTo>
                    <a:pt x="0" y="53"/>
                  </a:lnTo>
                  <a:lnTo>
                    <a:pt x="0" y="55"/>
                  </a:lnTo>
                  <a:lnTo>
                    <a:pt x="29" y="57"/>
                  </a:lnTo>
                  <a:lnTo>
                    <a:pt x="60" y="55"/>
                  </a:lnTo>
                  <a:lnTo>
                    <a:pt x="88" y="55"/>
                  </a:lnTo>
                  <a:lnTo>
                    <a:pt x="119" y="53"/>
                  </a:lnTo>
                  <a:lnTo>
                    <a:pt x="150" y="50"/>
                  </a:lnTo>
                  <a:lnTo>
                    <a:pt x="179" y="50"/>
                  </a:lnTo>
                  <a:lnTo>
                    <a:pt x="210" y="50"/>
                  </a:lnTo>
                  <a:lnTo>
                    <a:pt x="240" y="55"/>
                  </a:lnTo>
                  <a:lnTo>
                    <a:pt x="252" y="53"/>
                  </a:lnTo>
                  <a:lnTo>
                    <a:pt x="262" y="46"/>
                  </a:lnTo>
                  <a:lnTo>
                    <a:pt x="267" y="38"/>
                  </a:lnTo>
                  <a:lnTo>
                    <a:pt x="274" y="31"/>
                  </a:lnTo>
                  <a:lnTo>
                    <a:pt x="274" y="29"/>
                  </a:lnTo>
                  <a:lnTo>
                    <a:pt x="274" y="26"/>
                  </a:lnTo>
                  <a:lnTo>
                    <a:pt x="271" y="26"/>
                  </a:lnTo>
                  <a:lnTo>
                    <a:pt x="271" y="24"/>
                  </a:lnTo>
                  <a:lnTo>
                    <a:pt x="260" y="15"/>
                  </a:lnTo>
                  <a:lnTo>
                    <a:pt x="245" y="5"/>
                  </a:lnTo>
                  <a:lnTo>
                    <a:pt x="229" y="3"/>
                  </a:lnTo>
                  <a:lnTo>
                    <a:pt x="212" y="0"/>
                  </a:lnTo>
                  <a:lnTo>
                    <a:pt x="195" y="0"/>
                  </a:lnTo>
                  <a:lnTo>
                    <a:pt x="176" y="0"/>
                  </a:lnTo>
                  <a:lnTo>
                    <a:pt x="160" y="3"/>
                  </a:lnTo>
                  <a:lnTo>
                    <a:pt x="143" y="5"/>
                  </a:lnTo>
                  <a:lnTo>
                    <a:pt x="124" y="7"/>
                  </a:lnTo>
                  <a:lnTo>
                    <a:pt x="105" y="10"/>
                  </a:lnTo>
                  <a:lnTo>
                    <a:pt x="86" y="12"/>
                  </a:lnTo>
                  <a:lnTo>
                    <a:pt x="67" y="15"/>
                  </a:lnTo>
                  <a:lnTo>
                    <a:pt x="48" y="19"/>
                  </a:lnTo>
                  <a:lnTo>
                    <a:pt x="31" y="24"/>
                  </a:lnTo>
                  <a:lnTo>
                    <a:pt x="14" y="31"/>
                  </a:lnTo>
                  <a:lnTo>
                    <a:pt x="0" y="41"/>
                  </a:lnTo>
                  <a:lnTo>
                    <a:pt x="0" y="41"/>
                  </a:lnTo>
                  <a:lnTo>
                    <a:pt x="0" y="43"/>
                  </a:lnTo>
                  <a:lnTo>
                    <a:pt x="0" y="43"/>
                  </a:lnTo>
                  <a:lnTo>
                    <a:pt x="0" y="4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6" name="Freeform 9"/>
            <p:cNvSpPr>
              <a:spLocks/>
            </p:cNvSpPr>
            <p:nvPr/>
          </p:nvSpPr>
          <p:spPr bwMode="auto">
            <a:xfrm>
              <a:off x="1863" y="2095"/>
              <a:ext cx="124" cy="247"/>
            </a:xfrm>
            <a:custGeom>
              <a:avLst/>
              <a:gdLst>
                <a:gd name="T0" fmla="*/ 0 w 124"/>
                <a:gd name="T1" fmla="*/ 221 h 247"/>
                <a:gd name="T2" fmla="*/ 5 w 124"/>
                <a:gd name="T3" fmla="*/ 228 h 247"/>
                <a:gd name="T4" fmla="*/ 10 w 124"/>
                <a:gd name="T5" fmla="*/ 236 h 247"/>
                <a:gd name="T6" fmla="*/ 17 w 124"/>
                <a:gd name="T7" fmla="*/ 243 h 247"/>
                <a:gd name="T8" fmla="*/ 24 w 124"/>
                <a:gd name="T9" fmla="*/ 247 h 247"/>
                <a:gd name="T10" fmla="*/ 31 w 124"/>
                <a:gd name="T11" fmla="*/ 245 h 247"/>
                <a:gd name="T12" fmla="*/ 38 w 124"/>
                <a:gd name="T13" fmla="*/ 240 h 247"/>
                <a:gd name="T14" fmla="*/ 43 w 124"/>
                <a:gd name="T15" fmla="*/ 236 h 247"/>
                <a:gd name="T16" fmla="*/ 45 w 124"/>
                <a:gd name="T17" fmla="*/ 228 h 247"/>
                <a:gd name="T18" fmla="*/ 52 w 124"/>
                <a:gd name="T19" fmla="*/ 197 h 247"/>
                <a:gd name="T20" fmla="*/ 64 w 124"/>
                <a:gd name="T21" fmla="*/ 169 h 247"/>
                <a:gd name="T22" fmla="*/ 74 w 124"/>
                <a:gd name="T23" fmla="*/ 140 h 247"/>
                <a:gd name="T24" fmla="*/ 88 w 124"/>
                <a:gd name="T25" fmla="*/ 114 h 247"/>
                <a:gd name="T26" fmla="*/ 100 w 124"/>
                <a:gd name="T27" fmla="*/ 88 h 247"/>
                <a:gd name="T28" fmla="*/ 110 w 124"/>
                <a:gd name="T29" fmla="*/ 62 h 247"/>
                <a:gd name="T30" fmla="*/ 119 w 124"/>
                <a:gd name="T31" fmla="*/ 33 h 247"/>
                <a:gd name="T32" fmla="*/ 124 w 124"/>
                <a:gd name="T33" fmla="*/ 5 h 247"/>
                <a:gd name="T34" fmla="*/ 124 w 124"/>
                <a:gd name="T35" fmla="*/ 2 h 247"/>
                <a:gd name="T36" fmla="*/ 122 w 124"/>
                <a:gd name="T37" fmla="*/ 2 h 247"/>
                <a:gd name="T38" fmla="*/ 117 w 124"/>
                <a:gd name="T39" fmla="*/ 0 h 247"/>
                <a:gd name="T40" fmla="*/ 114 w 124"/>
                <a:gd name="T41" fmla="*/ 0 h 247"/>
                <a:gd name="T42" fmla="*/ 100 w 124"/>
                <a:gd name="T43" fmla="*/ 12 h 247"/>
                <a:gd name="T44" fmla="*/ 88 w 124"/>
                <a:gd name="T45" fmla="*/ 26 h 247"/>
                <a:gd name="T46" fmla="*/ 76 w 124"/>
                <a:gd name="T47" fmla="*/ 40 h 247"/>
                <a:gd name="T48" fmla="*/ 64 w 124"/>
                <a:gd name="T49" fmla="*/ 57 h 247"/>
                <a:gd name="T50" fmla="*/ 55 w 124"/>
                <a:gd name="T51" fmla="*/ 74 h 247"/>
                <a:gd name="T52" fmla="*/ 45 w 124"/>
                <a:gd name="T53" fmla="*/ 90 h 247"/>
                <a:gd name="T54" fmla="*/ 38 w 124"/>
                <a:gd name="T55" fmla="*/ 107 h 247"/>
                <a:gd name="T56" fmla="*/ 29 w 124"/>
                <a:gd name="T57" fmla="*/ 124 h 247"/>
                <a:gd name="T58" fmla="*/ 19 w 124"/>
                <a:gd name="T59" fmla="*/ 147 h 247"/>
                <a:gd name="T60" fmla="*/ 12 w 124"/>
                <a:gd name="T61" fmla="*/ 171 h 247"/>
                <a:gd name="T62" fmla="*/ 5 w 124"/>
                <a:gd name="T63" fmla="*/ 197 h 247"/>
                <a:gd name="T64" fmla="*/ 0 w 124"/>
                <a:gd name="T65"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47">
                  <a:moveTo>
                    <a:pt x="0" y="221"/>
                  </a:moveTo>
                  <a:lnTo>
                    <a:pt x="5" y="228"/>
                  </a:lnTo>
                  <a:lnTo>
                    <a:pt x="10" y="236"/>
                  </a:lnTo>
                  <a:lnTo>
                    <a:pt x="17" y="243"/>
                  </a:lnTo>
                  <a:lnTo>
                    <a:pt x="24" y="247"/>
                  </a:lnTo>
                  <a:lnTo>
                    <a:pt x="31" y="245"/>
                  </a:lnTo>
                  <a:lnTo>
                    <a:pt x="38" y="240"/>
                  </a:lnTo>
                  <a:lnTo>
                    <a:pt x="43" y="236"/>
                  </a:lnTo>
                  <a:lnTo>
                    <a:pt x="45" y="228"/>
                  </a:lnTo>
                  <a:lnTo>
                    <a:pt x="52" y="197"/>
                  </a:lnTo>
                  <a:lnTo>
                    <a:pt x="64" y="169"/>
                  </a:lnTo>
                  <a:lnTo>
                    <a:pt x="74" y="140"/>
                  </a:lnTo>
                  <a:lnTo>
                    <a:pt x="88" y="114"/>
                  </a:lnTo>
                  <a:lnTo>
                    <a:pt x="100" y="88"/>
                  </a:lnTo>
                  <a:lnTo>
                    <a:pt x="110" y="62"/>
                  </a:lnTo>
                  <a:lnTo>
                    <a:pt x="119" y="33"/>
                  </a:lnTo>
                  <a:lnTo>
                    <a:pt x="124" y="5"/>
                  </a:lnTo>
                  <a:lnTo>
                    <a:pt x="124" y="2"/>
                  </a:lnTo>
                  <a:lnTo>
                    <a:pt x="122" y="2"/>
                  </a:lnTo>
                  <a:lnTo>
                    <a:pt x="117" y="0"/>
                  </a:lnTo>
                  <a:lnTo>
                    <a:pt x="114" y="0"/>
                  </a:lnTo>
                  <a:lnTo>
                    <a:pt x="100" y="12"/>
                  </a:lnTo>
                  <a:lnTo>
                    <a:pt x="88" y="26"/>
                  </a:lnTo>
                  <a:lnTo>
                    <a:pt x="76" y="40"/>
                  </a:lnTo>
                  <a:lnTo>
                    <a:pt x="64" y="57"/>
                  </a:lnTo>
                  <a:lnTo>
                    <a:pt x="55" y="74"/>
                  </a:lnTo>
                  <a:lnTo>
                    <a:pt x="45" y="90"/>
                  </a:lnTo>
                  <a:lnTo>
                    <a:pt x="38" y="107"/>
                  </a:lnTo>
                  <a:lnTo>
                    <a:pt x="29" y="124"/>
                  </a:lnTo>
                  <a:lnTo>
                    <a:pt x="19" y="147"/>
                  </a:lnTo>
                  <a:lnTo>
                    <a:pt x="12" y="171"/>
                  </a:lnTo>
                  <a:lnTo>
                    <a:pt x="5" y="197"/>
                  </a:lnTo>
                  <a:lnTo>
                    <a:pt x="0" y="22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7" name="Freeform 10"/>
            <p:cNvSpPr>
              <a:spLocks/>
            </p:cNvSpPr>
            <p:nvPr/>
          </p:nvSpPr>
          <p:spPr bwMode="auto">
            <a:xfrm>
              <a:off x="1906" y="3726"/>
              <a:ext cx="1007" cy="559"/>
            </a:xfrm>
            <a:custGeom>
              <a:avLst/>
              <a:gdLst>
                <a:gd name="T0" fmla="*/ 9 w 1007"/>
                <a:gd name="T1" fmla="*/ 488 h 559"/>
                <a:gd name="T2" fmla="*/ 52 w 1007"/>
                <a:gd name="T3" fmla="*/ 535 h 559"/>
                <a:gd name="T4" fmla="*/ 102 w 1007"/>
                <a:gd name="T5" fmla="*/ 559 h 559"/>
                <a:gd name="T6" fmla="*/ 193 w 1007"/>
                <a:gd name="T7" fmla="*/ 557 h 559"/>
                <a:gd name="T8" fmla="*/ 278 w 1007"/>
                <a:gd name="T9" fmla="*/ 549 h 559"/>
                <a:gd name="T10" fmla="*/ 348 w 1007"/>
                <a:gd name="T11" fmla="*/ 542 h 559"/>
                <a:gd name="T12" fmla="*/ 383 w 1007"/>
                <a:gd name="T13" fmla="*/ 535 h 559"/>
                <a:gd name="T14" fmla="*/ 414 w 1007"/>
                <a:gd name="T15" fmla="*/ 528 h 559"/>
                <a:gd name="T16" fmla="*/ 495 w 1007"/>
                <a:gd name="T17" fmla="*/ 509 h 559"/>
                <a:gd name="T18" fmla="*/ 602 w 1007"/>
                <a:gd name="T19" fmla="*/ 490 h 559"/>
                <a:gd name="T20" fmla="*/ 709 w 1007"/>
                <a:gd name="T21" fmla="*/ 476 h 559"/>
                <a:gd name="T22" fmla="*/ 814 w 1007"/>
                <a:gd name="T23" fmla="*/ 459 h 559"/>
                <a:gd name="T24" fmla="*/ 909 w 1007"/>
                <a:gd name="T25" fmla="*/ 426 h 559"/>
                <a:gd name="T26" fmla="*/ 990 w 1007"/>
                <a:gd name="T27" fmla="*/ 364 h 559"/>
                <a:gd name="T28" fmla="*/ 1002 w 1007"/>
                <a:gd name="T29" fmla="*/ 257 h 559"/>
                <a:gd name="T30" fmla="*/ 990 w 1007"/>
                <a:gd name="T31" fmla="*/ 228 h 559"/>
                <a:gd name="T32" fmla="*/ 952 w 1007"/>
                <a:gd name="T33" fmla="*/ 159 h 559"/>
                <a:gd name="T34" fmla="*/ 928 w 1007"/>
                <a:gd name="T35" fmla="*/ 81 h 559"/>
                <a:gd name="T36" fmla="*/ 921 w 1007"/>
                <a:gd name="T37" fmla="*/ 59 h 559"/>
                <a:gd name="T38" fmla="*/ 816 w 1007"/>
                <a:gd name="T39" fmla="*/ 45 h 559"/>
                <a:gd name="T40" fmla="*/ 707 w 1007"/>
                <a:gd name="T41" fmla="*/ 35 h 559"/>
                <a:gd name="T42" fmla="*/ 636 w 1007"/>
                <a:gd name="T43" fmla="*/ 4 h 559"/>
                <a:gd name="T44" fmla="*/ 624 w 1007"/>
                <a:gd name="T45" fmla="*/ 0 h 559"/>
                <a:gd name="T46" fmla="*/ 609 w 1007"/>
                <a:gd name="T47" fmla="*/ 9 h 559"/>
                <a:gd name="T48" fmla="*/ 602 w 1007"/>
                <a:gd name="T49" fmla="*/ 28 h 559"/>
                <a:gd name="T50" fmla="*/ 607 w 1007"/>
                <a:gd name="T51" fmla="*/ 33 h 559"/>
                <a:gd name="T52" fmla="*/ 669 w 1007"/>
                <a:gd name="T53" fmla="*/ 71 h 559"/>
                <a:gd name="T54" fmla="*/ 726 w 1007"/>
                <a:gd name="T55" fmla="*/ 88 h 559"/>
                <a:gd name="T56" fmla="*/ 783 w 1007"/>
                <a:gd name="T57" fmla="*/ 102 h 559"/>
                <a:gd name="T58" fmla="*/ 824 w 1007"/>
                <a:gd name="T59" fmla="*/ 104 h 559"/>
                <a:gd name="T60" fmla="*/ 859 w 1007"/>
                <a:gd name="T61" fmla="*/ 107 h 559"/>
                <a:gd name="T62" fmla="*/ 900 w 1007"/>
                <a:gd name="T63" fmla="*/ 126 h 559"/>
                <a:gd name="T64" fmla="*/ 933 w 1007"/>
                <a:gd name="T65" fmla="*/ 192 h 559"/>
                <a:gd name="T66" fmla="*/ 952 w 1007"/>
                <a:gd name="T67" fmla="*/ 266 h 559"/>
                <a:gd name="T68" fmla="*/ 959 w 1007"/>
                <a:gd name="T69" fmla="*/ 304 h 559"/>
                <a:gd name="T70" fmla="*/ 957 w 1007"/>
                <a:gd name="T71" fmla="*/ 323 h 559"/>
                <a:gd name="T72" fmla="*/ 947 w 1007"/>
                <a:gd name="T73" fmla="*/ 338 h 559"/>
                <a:gd name="T74" fmla="*/ 905 w 1007"/>
                <a:gd name="T75" fmla="*/ 380 h 559"/>
                <a:gd name="T76" fmla="*/ 850 w 1007"/>
                <a:gd name="T77" fmla="*/ 409 h 559"/>
                <a:gd name="T78" fmla="*/ 802 w 1007"/>
                <a:gd name="T79" fmla="*/ 421 h 559"/>
                <a:gd name="T80" fmla="*/ 790 w 1007"/>
                <a:gd name="T81" fmla="*/ 423 h 559"/>
                <a:gd name="T82" fmla="*/ 671 w 1007"/>
                <a:gd name="T83" fmla="*/ 430 h 559"/>
                <a:gd name="T84" fmla="*/ 552 w 1007"/>
                <a:gd name="T85" fmla="*/ 449 h 559"/>
                <a:gd name="T86" fmla="*/ 431 w 1007"/>
                <a:gd name="T87" fmla="*/ 471 h 559"/>
                <a:gd name="T88" fmla="*/ 312 w 1007"/>
                <a:gd name="T89" fmla="*/ 480 h 559"/>
                <a:gd name="T90" fmla="*/ 193 w 1007"/>
                <a:gd name="T91" fmla="*/ 466 h 559"/>
                <a:gd name="T92" fmla="*/ 119 w 1007"/>
                <a:gd name="T93" fmla="*/ 438 h 559"/>
                <a:gd name="T94" fmla="*/ 93 w 1007"/>
                <a:gd name="T95" fmla="*/ 397 h 559"/>
                <a:gd name="T96" fmla="*/ 98 w 1007"/>
                <a:gd name="T97" fmla="*/ 357 h 559"/>
                <a:gd name="T98" fmla="*/ 71 w 1007"/>
                <a:gd name="T99" fmla="*/ 350 h 559"/>
                <a:gd name="T100" fmla="*/ 45 w 1007"/>
                <a:gd name="T101" fmla="*/ 366 h 559"/>
                <a:gd name="T102" fmla="*/ 19 w 1007"/>
                <a:gd name="T103" fmla="*/ 392 h 559"/>
                <a:gd name="T104" fmla="*/ 5 w 1007"/>
                <a:gd name="T105" fmla="*/ 42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7" h="559">
                  <a:moveTo>
                    <a:pt x="0" y="438"/>
                  </a:moveTo>
                  <a:lnTo>
                    <a:pt x="2" y="464"/>
                  </a:lnTo>
                  <a:lnTo>
                    <a:pt x="9" y="488"/>
                  </a:lnTo>
                  <a:lnTo>
                    <a:pt x="21" y="509"/>
                  </a:lnTo>
                  <a:lnTo>
                    <a:pt x="38" y="526"/>
                  </a:lnTo>
                  <a:lnTo>
                    <a:pt x="52" y="535"/>
                  </a:lnTo>
                  <a:lnTo>
                    <a:pt x="69" y="545"/>
                  </a:lnTo>
                  <a:lnTo>
                    <a:pt x="86" y="552"/>
                  </a:lnTo>
                  <a:lnTo>
                    <a:pt x="102" y="559"/>
                  </a:lnTo>
                  <a:lnTo>
                    <a:pt x="133" y="559"/>
                  </a:lnTo>
                  <a:lnTo>
                    <a:pt x="162" y="557"/>
                  </a:lnTo>
                  <a:lnTo>
                    <a:pt x="193" y="557"/>
                  </a:lnTo>
                  <a:lnTo>
                    <a:pt x="221" y="554"/>
                  </a:lnTo>
                  <a:lnTo>
                    <a:pt x="250" y="552"/>
                  </a:lnTo>
                  <a:lnTo>
                    <a:pt x="278" y="549"/>
                  </a:lnTo>
                  <a:lnTo>
                    <a:pt x="307" y="547"/>
                  </a:lnTo>
                  <a:lnTo>
                    <a:pt x="336" y="545"/>
                  </a:lnTo>
                  <a:lnTo>
                    <a:pt x="348" y="542"/>
                  </a:lnTo>
                  <a:lnTo>
                    <a:pt x="359" y="540"/>
                  </a:lnTo>
                  <a:lnTo>
                    <a:pt x="371" y="538"/>
                  </a:lnTo>
                  <a:lnTo>
                    <a:pt x="383" y="535"/>
                  </a:lnTo>
                  <a:lnTo>
                    <a:pt x="393" y="533"/>
                  </a:lnTo>
                  <a:lnTo>
                    <a:pt x="405" y="530"/>
                  </a:lnTo>
                  <a:lnTo>
                    <a:pt x="414" y="528"/>
                  </a:lnTo>
                  <a:lnTo>
                    <a:pt x="426" y="526"/>
                  </a:lnTo>
                  <a:lnTo>
                    <a:pt x="459" y="516"/>
                  </a:lnTo>
                  <a:lnTo>
                    <a:pt x="495" y="509"/>
                  </a:lnTo>
                  <a:lnTo>
                    <a:pt x="531" y="502"/>
                  </a:lnTo>
                  <a:lnTo>
                    <a:pt x="567" y="495"/>
                  </a:lnTo>
                  <a:lnTo>
                    <a:pt x="602" y="490"/>
                  </a:lnTo>
                  <a:lnTo>
                    <a:pt x="638" y="485"/>
                  </a:lnTo>
                  <a:lnTo>
                    <a:pt x="674" y="480"/>
                  </a:lnTo>
                  <a:lnTo>
                    <a:pt x="709" y="476"/>
                  </a:lnTo>
                  <a:lnTo>
                    <a:pt x="745" y="471"/>
                  </a:lnTo>
                  <a:lnTo>
                    <a:pt x="778" y="466"/>
                  </a:lnTo>
                  <a:lnTo>
                    <a:pt x="814" y="459"/>
                  </a:lnTo>
                  <a:lnTo>
                    <a:pt x="845" y="449"/>
                  </a:lnTo>
                  <a:lnTo>
                    <a:pt x="878" y="438"/>
                  </a:lnTo>
                  <a:lnTo>
                    <a:pt x="909" y="426"/>
                  </a:lnTo>
                  <a:lnTo>
                    <a:pt x="940" y="411"/>
                  </a:lnTo>
                  <a:lnTo>
                    <a:pt x="969" y="392"/>
                  </a:lnTo>
                  <a:lnTo>
                    <a:pt x="990" y="364"/>
                  </a:lnTo>
                  <a:lnTo>
                    <a:pt x="1005" y="328"/>
                  </a:lnTo>
                  <a:lnTo>
                    <a:pt x="1007" y="292"/>
                  </a:lnTo>
                  <a:lnTo>
                    <a:pt x="1002" y="257"/>
                  </a:lnTo>
                  <a:lnTo>
                    <a:pt x="997" y="247"/>
                  </a:lnTo>
                  <a:lnTo>
                    <a:pt x="993" y="238"/>
                  </a:lnTo>
                  <a:lnTo>
                    <a:pt x="990" y="228"/>
                  </a:lnTo>
                  <a:lnTo>
                    <a:pt x="988" y="219"/>
                  </a:lnTo>
                  <a:lnTo>
                    <a:pt x="969" y="190"/>
                  </a:lnTo>
                  <a:lnTo>
                    <a:pt x="952" y="159"/>
                  </a:lnTo>
                  <a:lnTo>
                    <a:pt x="940" y="126"/>
                  </a:lnTo>
                  <a:lnTo>
                    <a:pt x="928" y="90"/>
                  </a:lnTo>
                  <a:lnTo>
                    <a:pt x="928" y="81"/>
                  </a:lnTo>
                  <a:lnTo>
                    <a:pt x="926" y="73"/>
                  </a:lnTo>
                  <a:lnTo>
                    <a:pt x="921" y="66"/>
                  </a:lnTo>
                  <a:lnTo>
                    <a:pt x="921" y="59"/>
                  </a:lnTo>
                  <a:lnTo>
                    <a:pt x="888" y="50"/>
                  </a:lnTo>
                  <a:lnTo>
                    <a:pt x="852" y="45"/>
                  </a:lnTo>
                  <a:lnTo>
                    <a:pt x="816" y="45"/>
                  </a:lnTo>
                  <a:lnTo>
                    <a:pt x="778" y="42"/>
                  </a:lnTo>
                  <a:lnTo>
                    <a:pt x="743" y="40"/>
                  </a:lnTo>
                  <a:lnTo>
                    <a:pt x="707" y="35"/>
                  </a:lnTo>
                  <a:lnTo>
                    <a:pt x="674" y="23"/>
                  </a:lnTo>
                  <a:lnTo>
                    <a:pt x="643" y="4"/>
                  </a:lnTo>
                  <a:lnTo>
                    <a:pt x="636" y="4"/>
                  </a:lnTo>
                  <a:lnTo>
                    <a:pt x="631" y="4"/>
                  </a:lnTo>
                  <a:lnTo>
                    <a:pt x="626" y="2"/>
                  </a:lnTo>
                  <a:lnTo>
                    <a:pt x="624" y="0"/>
                  </a:lnTo>
                  <a:lnTo>
                    <a:pt x="619" y="2"/>
                  </a:lnTo>
                  <a:lnTo>
                    <a:pt x="614" y="4"/>
                  </a:lnTo>
                  <a:lnTo>
                    <a:pt x="609" y="9"/>
                  </a:lnTo>
                  <a:lnTo>
                    <a:pt x="607" y="14"/>
                  </a:lnTo>
                  <a:lnTo>
                    <a:pt x="602" y="26"/>
                  </a:lnTo>
                  <a:lnTo>
                    <a:pt x="602" y="28"/>
                  </a:lnTo>
                  <a:lnTo>
                    <a:pt x="605" y="28"/>
                  </a:lnTo>
                  <a:lnTo>
                    <a:pt x="605" y="31"/>
                  </a:lnTo>
                  <a:lnTo>
                    <a:pt x="607" y="33"/>
                  </a:lnTo>
                  <a:lnTo>
                    <a:pt x="633" y="59"/>
                  </a:lnTo>
                  <a:lnTo>
                    <a:pt x="652" y="66"/>
                  </a:lnTo>
                  <a:lnTo>
                    <a:pt x="669" y="71"/>
                  </a:lnTo>
                  <a:lnTo>
                    <a:pt x="688" y="78"/>
                  </a:lnTo>
                  <a:lnTo>
                    <a:pt x="707" y="83"/>
                  </a:lnTo>
                  <a:lnTo>
                    <a:pt x="726" y="88"/>
                  </a:lnTo>
                  <a:lnTo>
                    <a:pt x="745" y="92"/>
                  </a:lnTo>
                  <a:lnTo>
                    <a:pt x="764" y="97"/>
                  </a:lnTo>
                  <a:lnTo>
                    <a:pt x="783" y="102"/>
                  </a:lnTo>
                  <a:lnTo>
                    <a:pt x="797" y="104"/>
                  </a:lnTo>
                  <a:lnTo>
                    <a:pt x="809" y="104"/>
                  </a:lnTo>
                  <a:lnTo>
                    <a:pt x="824" y="104"/>
                  </a:lnTo>
                  <a:lnTo>
                    <a:pt x="836" y="104"/>
                  </a:lnTo>
                  <a:lnTo>
                    <a:pt x="847" y="107"/>
                  </a:lnTo>
                  <a:lnTo>
                    <a:pt x="859" y="107"/>
                  </a:lnTo>
                  <a:lnTo>
                    <a:pt x="874" y="107"/>
                  </a:lnTo>
                  <a:lnTo>
                    <a:pt x="886" y="109"/>
                  </a:lnTo>
                  <a:lnTo>
                    <a:pt x="900" y="126"/>
                  </a:lnTo>
                  <a:lnTo>
                    <a:pt x="912" y="147"/>
                  </a:lnTo>
                  <a:lnTo>
                    <a:pt x="924" y="169"/>
                  </a:lnTo>
                  <a:lnTo>
                    <a:pt x="933" y="192"/>
                  </a:lnTo>
                  <a:lnTo>
                    <a:pt x="940" y="219"/>
                  </a:lnTo>
                  <a:lnTo>
                    <a:pt x="947" y="242"/>
                  </a:lnTo>
                  <a:lnTo>
                    <a:pt x="952" y="266"/>
                  </a:lnTo>
                  <a:lnTo>
                    <a:pt x="959" y="290"/>
                  </a:lnTo>
                  <a:lnTo>
                    <a:pt x="959" y="297"/>
                  </a:lnTo>
                  <a:lnTo>
                    <a:pt x="959" y="304"/>
                  </a:lnTo>
                  <a:lnTo>
                    <a:pt x="959" y="311"/>
                  </a:lnTo>
                  <a:lnTo>
                    <a:pt x="959" y="319"/>
                  </a:lnTo>
                  <a:lnTo>
                    <a:pt x="957" y="323"/>
                  </a:lnTo>
                  <a:lnTo>
                    <a:pt x="955" y="328"/>
                  </a:lnTo>
                  <a:lnTo>
                    <a:pt x="950" y="330"/>
                  </a:lnTo>
                  <a:lnTo>
                    <a:pt x="947" y="338"/>
                  </a:lnTo>
                  <a:lnTo>
                    <a:pt x="936" y="354"/>
                  </a:lnTo>
                  <a:lnTo>
                    <a:pt x="921" y="366"/>
                  </a:lnTo>
                  <a:lnTo>
                    <a:pt x="905" y="380"/>
                  </a:lnTo>
                  <a:lnTo>
                    <a:pt x="888" y="392"/>
                  </a:lnTo>
                  <a:lnTo>
                    <a:pt x="871" y="402"/>
                  </a:lnTo>
                  <a:lnTo>
                    <a:pt x="850" y="409"/>
                  </a:lnTo>
                  <a:lnTo>
                    <a:pt x="828" y="414"/>
                  </a:lnTo>
                  <a:lnTo>
                    <a:pt x="805" y="419"/>
                  </a:lnTo>
                  <a:lnTo>
                    <a:pt x="802" y="421"/>
                  </a:lnTo>
                  <a:lnTo>
                    <a:pt x="797" y="423"/>
                  </a:lnTo>
                  <a:lnTo>
                    <a:pt x="795" y="423"/>
                  </a:lnTo>
                  <a:lnTo>
                    <a:pt x="790" y="423"/>
                  </a:lnTo>
                  <a:lnTo>
                    <a:pt x="750" y="423"/>
                  </a:lnTo>
                  <a:lnTo>
                    <a:pt x="712" y="426"/>
                  </a:lnTo>
                  <a:lnTo>
                    <a:pt x="671" y="430"/>
                  </a:lnTo>
                  <a:lnTo>
                    <a:pt x="631" y="438"/>
                  </a:lnTo>
                  <a:lnTo>
                    <a:pt x="590" y="442"/>
                  </a:lnTo>
                  <a:lnTo>
                    <a:pt x="552" y="449"/>
                  </a:lnTo>
                  <a:lnTo>
                    <a:pt x="512" y="457"/>
                  </a:lnTo>
                  <a:lnTo>
                    <a:pt x="471" y="464"/>
                  </a:lnTo>
                  <a:lnTo>
                    <a:pt x="431" y="471"/>
                  </a:lnTo>
                  <a:lnTo>
                    <a:pt x="390" y="476"/>
                  </a:lnTo>
                  <a:lnTo>
                    <a:pt x="352" y="478"/>
                  </a:lnTo>
                  <a:lnTo>
                    <a:pt x="312" y="480"/>
                  </a:lnTo>
                  <a:lnTo>
                    <a:pt x="271" y="478"/>
                  </a:lnTo>
                  <a:lnTo>
                    <a:pt x="231" y="473"/>
                  </a:lnTo>
                  <a:lnTo>
                    <a:pt x="193" y="466"/>
                  </a:lnTo>
                  <a:lnTo>
                    <a:pt x="152" y="454"/>
                  </a:lnTo>
                  <a:lnTo>
                    <a:pt x="136" y="447"/>
                  </a:lnTo>
                  <a:lnTo>
                    <a:pt x="119" y="438"/>
                  </a:lnTo>
                  <a:lnTo>
                    <a:pt x="105" y="426"/>
                  </a:lnTo>
                  <a:lnTo>
                    <a:pt x="95" y="411"/>
                  </a:lnTo>
                  <a:lnTo>
                    <a:pt x="93" y="397"/>
                  </a:lnTo>
                  <a:lnTo>
                    <a:pt x="93" y="383"/>
                  </a:lnTo>
                  <a:lnTo>
                    <a:pt x="95" y="371"/>
                  </a:lnTo>
                  <a:lnTo>
                    <a:pt x="98" y="357"/>
                  </a:lnTo>
                  <a:lnTo>
                    <a:pt x="93" y="345"/>
                  </a:lnTo>
                  <a:lnTo>
                    <a:pt x="81" y="345"/>
                  </a:lnTo>
                  <a:lnTo>
                    <a:pt x="71" y="350"/>
                  </a:lnTo>
                  <a:lnTo>
                    <a:pt x="62" y="354"/>
                  </a:lnTo>
                  <a:lnTo>
                    <a:pt x="52" y="359"/>
                  </a:lnTo>
                  <a:lnTo>
                    <a:pt x="45" y="366"/>
                  </a:lnTo>
                  <a:lnTo>
                    <a:pt x="36" y="376"/>
                  </a:lnTo>
                  <a:lnTo>
                    <a:pt x="29" y="383"/>
                  </a:lnTo>
                  <a:lnTo>
                    <a:pt x="19" y="392"/>
                  </a:lnTo>
                  <a:lnTo>
                    <a:pt x="12" y="404"/>
                  </a:lnTo>
                  <a:lnTo>
                    <a:pt x="9" y="416"/>
                  </a:lnTo>
                  <a:lnTo>
                    <a:pt x="5" y="426"/>
                  </a:lnTo>
                  <a:lnTo>
                    <a:pt x="0" y="4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8" name="Freeform 11"/>
            <p:cNvSpPr>
              <a:spLocks/>
            </p:cNvSpPr>
            <p:nvPr/>
          </p:nvSpPr>
          <p:spPr bwMode="auto">
            <a:xfrm>
              <a:off x="1963" y="1214"/>
              <a:ext cx="664" cy="888"/>
            </a:xfrm>
            <a:custGeom>
              <a:avLst/>
              <a:gdLst>
                <a:gd name="T0" fmla="*/ 2 w 664"/>
                <a:gd name="T1" fmla="*/ 831 h 888"/>
                <a:gd name="T2" fmla="*/ 29 w 664"/>
                <a:gd name="T3" fmla="*/ 838 h 888"/>
                <a:gd name="T4" fmla="*/ 98 w 664"/>
                <a:gd name="T5" fmla="*/ 831 h 888"/>
                <a:gd name="T6" fmla="*/ 167 w 664"/>
                <a:gd name="T7" fmla="*/ 831 h 888"/>
                <a:gd name="T8" fmla="*/ 207 w 664"/>
                <a:gd name="T9" fmla="*/ 836 h 888"/>
                <a:gd name="T10" fmla="*/ 238 w 664"/>
                <a:gd name="T11" fmla="*/ 843 h 888"/>
                <a:gd name="T12" fmla="*/ 269 w 664"/>
                <a:gd name="T13" fmla="*/ 848 h 888"/>
                <a:gd name="T14" fmla="*/ 298 w 664"/>
                <a:gd name="T15" fmla="*/ 859 h 888"/>
                <a:gd name="T16" fmla="*/ 367 w 664"/>
                <a:gd name="T17" fmla="*/ 886 h 888"/>
                <a:gd name="T18" fmla="*/ 433 w 664"/>
                <a:gd name="T19" fmla="*/ 817 h 888"/>
                <a:gd name="T20" fmla="*/ 486 w 664"/>
                <a:gd name="T21" fmla="*/ 755 h 888"/>
                <a:gd name="T22" fmla="*/ 550 w 664"/>
                <a:gd name="T23" fmla="*/ 712 h 888"/>
                <a:gd name="T24" fmla="*/ 655 w 664"/>
                <a:gd name="T25" fmla="*/ 526 h 888"/>
                <a:gd name="T26" fmla="*/ 662 w 664"/>
                <a:gd name="T27" fmla="*/ 464 h 888"/>
                <a:gd name="T28" fmla="*/ 648 w 664"/>
                <a:gd name="T29" fmla="*/ 464 h 888"/>
                <a:gd name="T30" fmla="*/ 612 w 664"/>
                <a:gd name="T31" fmla="*/ 531 h 888"/>
                <a:gd name="T32" fmla="*/ 564 w 664"/>
                <a:gd name="T33" fmla="*/ 602 h 888"/>
                <a:gd name="T34" fmla="*/ 517 w 664"/>
                <a:gd name="T35" fmla="*/ 667 h 888"/>
                <a:gd name="T36" fmla="*/ 495 w 664"/>
                <a:gd name="T37" fmla="*/ 695 h 888"/>
                <a:gd name="T38" fmla="*/ 450 w 664"/>
                <a:gd name="T39" fmla="*/ 738 h 888"/>
                <a:gd name="T40" fmla="*/ 417 w 664"/>
                <a:gd name="T41" fmla="*/ 781 h 888"/>
                <a:gd name="T42" fmla="*/ 410 w 664"/>
                <a:gd name="T43" fmla="*/ 786 h 888"/>
                <a:gd name="T44" fmla="*/ 381 w 664"/>
                <a:gd name="T45" fmla="*/ 819 h 888"/>
                <a:gd name="T46" fmla="*/ 331 w 664"/>
                <a:gd name="T47" fmla="*/ 826 h 888"/>
                <a:gd name="T48" fmla="*/ 279 w 664"/>
                <a:gd name="T49" fmla="*/ 817 h 888"/>
                <a:gd name="T50" fmla="*/ 229 w 664"/>
                <a:gd name="T51" fmla="*/ 809 h 888"/>
                <a:gd name="T52" fmla="*/ 155 w 664"/>
                <a:gd name="T53" fmla="*/ 805 h 888"/>
                <a:gd name="T54" fmla="*/ 83 w 664"/>
                <a:gd name="T55" fmla="*/ 807 h 888"/>
                <a:gd name="T56" fmla="*/ 36 w 664"/>
                <a:gd name="T57" fmla="*/ 800 h 888"/>
                <a:gd name="T58" fmla="*/ 62 w 664"/>
                <a:gd name="T59" fmla="*/ 759 h 888"/>
                <a:gd name="T60" fmla="*/ 69 w 664"/>
                <a:gd name="T61" fmla="*/ 757 h 888"/>
                <a:gd name="T62" fmla="*/ 105 w 664"/>
                <a:gd name="T63" fmla="*/ 686 h 888"/>
                <a:gd name="T64" fmla="*/ 157 w 664"/>
                <a:gd name="T65" fmla="*/ 564 h 888"/>
                <a:gd name="T66" fmla="*/ 210 w 664"/>
                <a:gd name="T67" fmla="*/ 438 h 888"/>
                <a:gd name="T68" fmla="*/ 241 w 664"/>
                <a:gd name="T69" fmla="*/ 329 h 888"/>
                <a:gd name="T70" fmla="*/ 250 w 664"/>
                <a:gd name="T71" fmla="*/ 271 h 888"/>
                <a:gd name="T72" fmla="*/ 267 w 664"/>
                <a:gd name="T73" fmla="*/ 171 h 888"/>
                <a:gd name="T74" fmla="*/ 267 w 664"/>
                <a:gd name="T75" fmla="*/ 107 h 888"/>
                <a:gd name="T76" fmla="*/ 267 w 664"/>
                <a:gd name="T77" fmla="*/ 60 h 888"/>
                <a:gd name="T78" fmla="*/ 269 w 664"/>
                <a:gd name="T79" fmla="*/ 5 h 888"/>
                <a:gd name="T80" fmla="*/ 262 w 664"/>
                <a:gd name="T81" fmla="*/ 0 h 888"/>
                <a:gd name="T82" fmla="*/ 207 w 664"/>
                <a:gd name="T83" fmla="*/ 110 h 888"/>
                <a:gd name="T84" fmla="*/ 174 w 664"/>
                <a:gd name="T85" fmla="*/ 395 h 888"/>
                <a:gd name="T86" fmla="*/ 155 w 664"/>
                <a:gd name="T87" fmla="*/ 469 h 888"/>
                <a:gd name="T88" fmla="*/ 122 w 664"/>
                <a:gd name="T89" fmla="*/ 576 h 888"/>
                <a:gd name="T90" fmla="*/ 72 w 664"/>
                <a:gd name="T91" fmla="*/ 683 h 888"/>
                <a:gd name="T92" fmla="*/ 31 w 664"/>
                <a:gd name="T93" fmla="*/ 755 h 888"/>
                <a:gd name="T94" fmla="*/ 7 w 664"/>
                <a:gd name="T95" fmla="*/ 80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4" h="888">
                  <a:moveTo>
                    <a:pt x="0" y="826"/>
                  </a:moveTo>
                  <a:lnTo>
                    <a:pt x="0" y="829"/>
                  </a:lnTo>
                  <a:lnTo>
                    <a:pt x="2" y="831"/>
                  </a:lnTo>
                  <a:lnTo>
                    <a:pt x="5" y="833"/>
                  </a:lnTo>
                  <a:lnTo>
                    <a:pt x="7" y="838"/>
                  </a:lnTo>
                  <a:lnTo>
                    <a:pt x="29" y="838"/>
                  </a:lnTo>
                  <a:lnTo>
                    <a:pt x="52" y="838"/>
                  </a:lnTo>
                  <a:lnTo>
                    <a:pt x="76" y="833"/>
                  </a:lnTo>
                  <a:lnTo>
                    <a:pt x="98" y="831"/>
                  </a:lnTo>
                  <a:lnTo>
                    <a:pt x="122" y="829"/>
                  </a:lnTo>
                  <a:lnTo>
                    <a:pt x="145" y="829"/>
                  </a:lnTo>
                  <a:lnTo>
                    <a:pt x="167" y="831"/>
                  </a:lnTo>
                  <a:lnTo>
                    <a:pt x="188" y="836"/>
                  </a:lnTo>
                  <a:lnTo>
                    <a:pt x="198" y="836"/>
                  </a:lnTo>
                  <a:lnTo>
                    <a:pt x="207" y="836"/>
                  </a:lnTo>
                  <a:lnTo>
                    <a:pt x="217" y="838"/>
                  </a:lnTo>
                  <a:lnTo>
                    <a:pt x="229" y="840"/>
                  </a:lnTo>
                  <a:lnTo>
                    <a:pt x="238" y="843"/>
                  </a:lnTo>
                  <a:lnTo>
                    <a:pt x="248" y="843"/>
                  </a:lnTo>
                  <a:lnTo>
                    <a:pt x="260" y="845"/>
                  </a:lnTo>
                  <a:lnTo>
                    <a:pt x="269" y="848"/>
                  </a:lnTo>
                  <a:lnTo>
                    <a:pt x="279" y="852"/>
                  </a:lnTo>
                  <a:lnTo>
                    <a:pt x="288" y="857"/>
                  </a:lnTo>
                  <a:lnTo>
                    <a:pt x="298" y="859"/>
                  </a:lnTo>
                  <a:lnTo>
                    <a:pt x="307" y="864"/>
                  </a:lnTo>
                  <a:lnTo>
                    <a:pt x="338" y="888"/>
                  </a:lnTo>
                  <a:lnTo>
                    <a:pt x="367" y="886"/>
                  </a:lnTo>
                  <a:lnTo>
                    <a:pt x="402" y="857"/>
                  </a:lnTo>
                  <a:lnTo>
                    <a:pt x="419" y="836"/>
                  </a:lnTo>
                  <a:lnTo>
                    <a:pt x="433" y="817"/>
                  </a:lnTo>
                  <a:lnTo>
                    <a:pt x="450" y="795"/>
                  </a:lnTo>
                  <a:lnTo>
                    <a:pt x="467" y="774"/>
                  </a:lnTo>
                  <a:lnTo>
                    <a:pt x="486" y="755"/>
                  </a:lnTo>
                  <a:lnTo>
                    <a:pt x="505" y="738"/>
                  </a:lnTo>
                  <a:lnTo>
                    <a:pt x="526" y="724"/>
                  </a:lnTo>
                  <a:lnTo>
                    <a:pt x="550" y="712"/>
                  </a:lnTo>
                  <a:lnTo>
                    <a:pt x="636" y="586"/>
                  </a:lnTo>
                  <a:lnTo>
                    <a:pt x="643" y="557"/>
                  </a:lnTo>
                  <a:lnTo>
                    <a:pt x="655" y="526"/>
                  </a:lnTo>
                  <a:lnTo>
                    <a:pt x="664" y="498"/>
                  </a:lnTo>
                  <a:lnTo>
                    <a:pt x="664" y="467"/>
                  </a:lnTo>
                  <a:lnTo>
                    <a:pt x="662" y="464"/>
                  </a:lnTo>
                  <a:lnTo>
                    <a:pt x="657" y="462"/>
                  </a:lnTo>
                  <a:lnTo>
                    <a:pt x="652" y="462"/>
                  </a:lnTo>
                  <a:lnTo>
                    <a:pt x="648" y="464"/>
                  </a:lnTo>
                  <a:lnTo>
                    <a:pt x="633" y="481"/>
                  </a:lnTo>
                  <a:lnTo>
                    <a:pt x="624" y="507"/>
                  </a:lnTo>
                  <a:lnTo>
                    <a:pt x="612" y="531"/>
                  </a:lnTo>
                  <a:lnTo>
                    <a:pt x="595" y="555"/>
                  </a:lnTo>
                  <a:lnTo>
                    <a:pt x="583" y="581"/>
                  </a:lnTo>
                  <a:lnTo>
                    <a:pt x="564" y="602"/>
                  </a:lnTo>
                  <a:lnTo>
                    <a:pt x="548" y="624"/>
                  </a:lnTo>
                  <a:lnTo>
                    <a:pt x="533" y="645"/>
                  </a:lnTo>
                  <a:lnTo>
                    <a:pt x="517" y="667"/>
                  </a:lnTo>
                  <a:lnTo>
                    <a:pt x="510" y="676"/>
                  </a:lnTo>
                  <a:lnTo>
                    <a:pt x="502" y="686"/>
                  </a:lnTo>
                  <a:lnTo>
                    <a:pt x="495" y="695"/>
                  </a:lnTo>
                  <a:lnTo>
                    <a:pt x="488" y="705"/>
                  </a:lnTo>
                  <a:lnTo>
                    <a:pt x="469" y="721"/>
                  </a:lnTo>
                  <a:lnTo>
                    <a:pt x="450" y="738"/>
                  </a:lnTo>
                  <a:lnTo>
                    <a:pt x="433" y="757"/>
                  </a:lnTo>
                  <a:lnTo>
                    <a:pt x="419" y="779"/>
                  </a:lnTo>
                  <a:lnTo>
                    <a:pt x="417" y="781"/>
                  </a:lnTo>
                  <a:lnTo>
                    <a:pt x="414" y="781"/>
                  </a:lnTo>
                  <a:lnTo>
                    <a:pt x="412" y="783"/>
                  </a:lnTo>
                  <a:lnTo>
                    <a:pt x="410" y="786"/>
                  </a:lnTo>
                  <a:lnTo>
                    <a:pt x="402" y="798"/>
                  </a:lnTo>
                  <a:lnTo>
                    <a:pt x="393" y="809"/>
                  </a:lnTo>
                  <a:lnTo>
                    <a:pt x="381" y="819"/>
                  </a:lnTo>
                  <a:lnTo>
                    <a:pt x="367" y="829"/>
                  </a:lnTo>
                  <a:lnTo>
                    <a:pt x="348" y="829"/>
                  </a:lnTo>
                  <a:lnTo>
                    <a:pt x="331" y="826"/>
                  </a:lnTo>
                  <a:lnTo>
                    <a:pt x="312" y="821"/>
                  </a:lnTo>
                  <a:lnTo>
                    <a:pt x="295" y="819"/>
                  </a:lnTo>
                  <a:lnTo>
                    <a:pt x="279" y="817"/>
                  </a:lnTo>
                  <a:lnTo>
                    <a:pt x="262" y="812"/>
                  </a:lnTo>
                  <a:lnTo>
                    <a:pt x="245" y="809"/>
                  </a:lnTo>
                  <a:lnTo>
                    <a:pt x="229" y="809"/>
                  </a:lnTo>
                  <a:lnTo>
                    <a:pt x="205" y="807"/>
                  </a:lnTo>
                  <a:lnTo>
                    <a:pt x="179" y="805"/>
                  </a:lnTo>
                  <a:lnTo>
                    <a:pt x="155" y="805"/>
                  </a:lnTo>
                  <a:lnTo>
                    <a:pt x="131" y="802"/>
                  </a:lnTo>
                  <a:lnTo>
                    <a:pt x="107" y="805"/>
                  </a:lnTo>
                  <a:lnTo>
                    <a:pt x="83" y="807"/>
                  </a:lnTo>
                  <a:lnTo>
                    <a:pt x="60" y="809"/>
                  </a:lnTo>
                  <a:lnTo>
                    <a:pt x="36" y="817"/>
                  </a:lnTo>
                  <a:lnTo>
                    <a:pt x="36" y="800"/>
                  </a:lnTo>
                  <a:lnTo>
                    <a:pt x="43" y="786"/>
                  </a:lnTo>
                  <a:lnTo>
                    <a:pt x="52" y="771"/>
                  </a:lnTo>
                  <a:lnTo>
                    <a:pt x="62" y="759"/>
                  </a:lnTo>
                  <a:lnTo>
                    <a:pt x="67" y="757"/>
                  </a:lnTo>
                  <a:lnTo>
                    <a:pt x="69" y="757"/>
                  </a:lnTo>
                  <a:lnTo>
                    <a:pt x="69" y="757"/>
                  </a:lnTo>
                  <a:lnTo>
                    <a:pt x="72" y="755"/>
                  </a:lnTo>
                  <a:lnTo>
                    <a:pt x="88" y="712"/>
                  </a:lnTo>
                  <a:lnTo>
                    <a:pt x="105" y="686"/>
                  </a:lnTo>
                  <a:lnTo>
                    <a:pt x="122" y="645"/>
                  </a:lnTo>
                  <a:lnTo>
                    <a:pt x="141" y="605"/>
                  </a:lnTo>
                  <a:lnTo>
                    <a:pt x="157" y="564"/>
                  </a:lnTo>
                  <a:lnTo>
                    <a:pt x="176" y="524"/>
                  </a:lnTo>
                  <a:lnTo>
                    <a:pt x="193" y="481"/>
                  </a:lnTo>
                  <a:lnTo>
                    <a:pt x="210" y="438"/>
                  </a:lnTo>
                  <a:lnTo>
                    <a:pt x="224" y="395"/>
                  </a:lnTo>
                  <a:lnTo>
                    <a:pt x="236" y="350"/>
                  </a:lnTo>
                  <a:lnTo>
                    <a:pt x="241" y="329"/>
                  </a:lnTo>
                  <a:lnTo>
                    <a:pt x="243" y="310"/>
                  </a:lnTo>
                  <a:lnTo>
                    <a:pt x="245" y="291"/>
                  </a:lnTo>
                  <a:lnTo>
                    <a:pt x="250" y="271"/>
                  </a:lnTo>
                  <a:lnTo>
                    <a:pt x="255" y="238"/>
                  </a:lnTo>
                  <a:lnTo>
                    <a:pt x="262" y="205"/>
                  </a:lnTo>
                  <a:lnTo>
                    <a:pt x="267" y="171"/>
                  </a:lnTo>
                  <a:lnTo>
                    <a:pt x="267" y="138"/>
                  </a:lnTo>
                  <a:lnTo>
                    <a:pt x="267" y="121"/>
                  </a:lnTo>
                  <a:lnTo>
                    <a:pt x="267" y="107"/>
                  </a:lnTo>
                  <a:lnTo>
                    <a:pt x="267" y="93"/>
                  </a:lnTo>
                  <a:lnTo>
                    <a:pt x="267" y="79"/>
                  </a:lnTo>
                  <a:lnTo>
                    <a:pt x="267" y="60"/>
                  </a:lnTo>
                  <a:lnTo>
                    <a:pt x="269" y="41"/>
                  </a:lnTo>
                  <a:lnTo>
                    <a:pt x="269" y="24"/>
                  </a:lnTo>
                  <a:lnTo>
                    <a:pt x="269" y="5"/>
                  </a:lnTo>
                  <a:lnTo>
                    <a:pt x="269" y="2"/>
                  </a:lnTo>
                  <a:lnTo>
                    <a:pt x="264" y="2"/>
                  </a:lnTo>
                  <a:lnTo>
                    <a:pt x="262" y="0"/>
                  </a:lnTo>
                  <a:lnTo>
                    <a:pt x="257" y="0"/>
                  </a:lnTo>
                  <a:lnTo>
                    <a:pt x="212" y="19"/>
                  </a:lnTo>
                  <a:lnTo>
                    <a:pt x="207" y="110"/>
                  </a:lnTo>
                  <a:lnTo>
                    <a:pt x="210" y="205"/>
                  </a:lnTo>
                  <a:lnTo>
                    <a:pt x="202" y="300"/>
                  </a:lnTo>
                  <a:lnTo>
                    <a:pt x="174" y="395"/>
                  </a:lnTo>
                  <a:lnTo>
                    <a:pt x="171" y="419"/>
                  </a:lnTo>
                  <a:lnTo>
                    <a:pt x="164" y="445"/>
                  </a:lnTo>
                  <a:lnTo>
                    <a:pt x="155" y="469"/>
                  </a:lnTo>
                  <a:lnTo>
                    <a:pt x="150" y="490"/>
                  </a:lnTo>
                  <a:lnTo>
                    <a:pt x="136" y="533"/>
                  </a:lnTo>
                  <a:lnTo>
                    <a:pt x="122" y="576"/>
                  </a:lnTo>
                  <a:lnTo>
                    <a:pt x="105" y="617"/>
                  </a:lnTo>
                  <a:lnTo>
                    <a:pt x="86" y="657"/>
                  </a:lnTo>
                  <a:lnTo>
                    <a:pt x="72" y="683"/>
                  </a:lnTo>
                  <a:lnTo>
                    <a:pt x="57" y="707"/>
                  </a:lnTo>
                  <a:lnTo>
                    <a:pt x="43" y="731"/>
                  </a:lnTo>
                  <a:lnTo>
                    <a:pt x="31" y="755"/>
                  </a:lnTo>
                  <a:lnTo>
                    <a:pt x="22" y="771"/>
                  </a:lnTo>
                  <a:lnTo>
                    <a:pt x="14" y="788"/>
                  </a:lnTo>
                  <a:lnTo>
                    <a:pt x="7" y="807"/>
                  </a:lnTo>
                  <a:lnTo>
                    <a:pt x="0" y="826"/>
                  </a:lnTo>
                  <a:lnTo>
                    <a:pt x="0" y="82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09" name="Freeform 12"/>
            <p:cNvSpPr>
              <a:spLocks/>
            </p:cNvSpPr>
            <p:nvPr/>
          </p:nvSpPr>
          <p:spPr bwMode="auto">
            <a:xfrm>
              <a:off x="2004" y="1043"/>
              <a:ext cx="183" cy="140"/>
            </a:xfrm>
            <a:custGeom>
              <a:avLst/>
              <a:gdLst>
                <a:gd name="T0" fmla="*/ 2 w 183"/>
                <a:gd name="T1" fmla="*/ 14 h 140"/>
                <a:gd name="T2" fmla="*/ 16 w 183"/>
                <a:gd name="T3" fmla="*/ 21 h 140"/>
                <a:gd name="T4" fmla="*/ 31 w 183"/>
                <a:gd name="T5" fmla="*/ 26 h 140"/>
                <a:gd name="T6" fmla="*/ 45 w 183"/>
                <a:gd name="T7" fmla="*/ 31 h 140"/>
                <a:gd name="T8" fmla="*/ 59 w 183"/>
                <a:gd name="T9" fmla="*/ 35 h 140"/>
                <a:gd name="T10" fmla="*/ 73 w 183"/>
                <a:gd name="T11" fmla="*/ 47 h 140"/>
                <a:gd name="T12" fmla="*/ 88 w 183"/>
                <a:gd name="T13" fmla="*/ 57 h 140"/>
                <a:gd name="T14" fmla="*/ 100 w 183"/>
                <a:gd name="T15" fmla="*/ 69 h 140"/>
                <a:gd name="T16" fmla="*/ 114 w 183"/>
                <a:gd name="T17" fmla="*/ 81 h 140"/>
                <a:gd name="T18" fmla="*/ 126 w 183"/>
                <a:gd name="T19" fmla="*/ 93 h 140"/>
                <a:gd name="T20" fmla="*/ 138 w 183"/>
                <a:gd name="T21" fmla="*/ 107 h 140"/>
                <a:gd name="T22" fmla="*/ 150 w 183"/>
                <a:gd name="T23" fmla="*/ 121 h 140"/>
                <a:gd name="T24" fmla="*/ 157 w 183"/>
                <a:gd name="T25" fmla="*/ 135 h 140"/>
                <a:gd name="T26" fmla="*/ 159 w 183"/>
                <a:gd name="T27" fmla="*/ 135 h 140"/>
                <a:gd name="T28" fmla="*/ 159 w 183"/>
                <a:gd name="T29" fmla="*/ 135 h 140"/>
                <a:gd name="T30" fmla="*/ 159 w 183"/>
                <a:gd name="T31" fmla="*/ 138 h 140"/>
                <a:gd name="T32" fmla="*/ 161 w 183"/>
                <a:gd name="T33" fmla="*/ 140 h 140"/>
                <a:gd name="T34" fmla="*/ 164 w 183"/>
                <a:gd name="T35" fmla="*/ 140 h 140"/>
                <a:gd name="T36" fmla="*/ 169 w 183"/>
                <a:gd name="T37" fmla="*/ 140 h 140"/>
                <a:gd name="T38" fmla="*/ 173 w 183"/>
                <a:gd name="T39" fmla="*/ 140 h 140"/>
                <a:gd name="T40" fmla="*/ 178 w 183"/>
                <a:gd name="T41" fmla="*/ 140 h 140"/>
                <a:gd name="T42" fmla="*/ 183 w 183"/>
                <a:gd name="T43" fmla="*/ 123 h 140"/>
                <a:gd name="T44" fmla="*/ 180 w 183"/>
                <a:gd name="T45" fmla="*/ 107 h 140"/>
                <a:gd name="T46" fmla="*/ 173 w 183"/>
                <a:gd name="T47" fmla="*/ 90 h 140"/>
                <a:gd name="T48" fmla="*/ 164 w 183"/>
                <a:gd name="T49" fmla="*/ 76 h 140"/>
                <a:gd name="T50" fmla="*/ 154 w 183"/>
                <a:gd name="T51" fmla="*/ 64 h 140"/>
                <a:gd name="T52" fmla="*/ 142 w 183"/>
                <a:gd name="T53" fmla="*/ 52 h 140"/>
                <a:gd name="T54" fmla="*/ 133 w 183"/>
                <a:gd name="T55" fmla="*/ 40 h 140"/>
                <a:gd name="T56" fmla="*/ 121 w 183"/>
                <a:gd name="T57" fmla="*/ 31 h 140"/>
                <a:gd name="T58" fmla="*/ 109 w 183"/>
                <a:gd name="T59" fmla="*/ 21 h 140"/>
                <a:gd name="T60" fmla="*/ 95 w 183"/>
                <a:gd name="T61" fmla="*/ 12 h 140"/>
                <a:gd name="T62" fmla="*/ 83 w 183"/>
                <a:gd name="T63" fmla="*/ 4 h 140"/>
                <a:gd name="T64" fmla="*/ 69 w 183"/>
                <a:gd name="T65" fmla="*/ 0 h 140"/>
                <a:gd name="T66" fmla="*/ 50 w 183"/>
                <a:gd name="T67" fmla="*/ 0 h 140"/>
                <a:gd name="T68" fmla="*/ 31 w 183"/>
                <a:gd name="T69" fmla="*/ 0 h 140"/>
                <a:gd name="T70" fmla="*/ 14 w 183"/>
                <a:gd name="T71" fmla="*/ 4 h 140"/>
                <a:gd name="T72" fmla="*/ 0 w 183"/>
                <a:gd name="T73" fmla="*/ 12 h 140"/>
                <a:gd name="T74" fmla="*/ 2 w 183"/>
                <a:gd name="T7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140">
                  <a:moveTo>
                    <a:pt x="2" y="14"/>
                  </a:moveTo>
                  <a:lnTo>
                    <a:pt x="16" y="21"/>
                  </a:lnTo>
                  <a:lnTo>
                    <a:pt x="31" y="26"/>
                  </a:lnTo>
                  <a:lnTo>
                    <a:pt x="45" y="31"/>
                  </a:lnTo>
                  <a:lnTo>
                    <a:pt x="59" y="35"/>
                  </a:lnTo>
                  <a:lnTo>
                    <a:pt x="73" y="47"/>
                  </a:lnTo>
                  <a:lnTo>
                    <a:pt x="88" y="57"/>
                  </a:lnTo>
                  <a:lnTo>
                    <a:pt x="100" y="69"/>
                  </a:lnTo>
                  <a:lnTo>
                    <a:pt x="114" y="81"/>
                  </a:lnTo>
                  <a:lnTo>
                    <a:pt x="126" y="93"/>
                  </a:lnTo>
                  <a:lnTo>
                    <a:pt x="138" y="107"/>
                  </a:lnTo>
                  <a:lnTo>
                    <a:pt x="150" y="121"/>
                  </a:lnTo>
                  <a:lnTo>
                    <a:pt x="157" y="135"/>
                  </a:lnTo>
                  <a:lnTo>
                    <a:pt x="159" y="135"/>
                  </a:lnTo>
                  <a:lnTo>
                    <a:pt x="159" y="135"/>
                  </a:lnTo>
                  <a:lnTo>
                    <a:pt x="159" y="138"/>
                  </a:lnTo>
                  <a:lnTo>
                    <a:pt x="161" y="140"/>
                  </a:lnTo>
                  <a:lnTo>
                    <a:pt x="164" y="140"/>
                  </a:lnTo>
                  <a:lnTo>
                    <a:pt x="169" y="140"/>
                  </a:lnTo>
                  <a:lnTo>
                    <a:pt x="173" y="140"/>
                  </a:lnTo>
                  <a:lnTo>
                    <a:pt x="178" y="140"/>
                  </a:lnTo>
                  <a:lnTo>
                    <a:pt x="183" y="123"/>
                  </a:lnTo>
                  <a:lnTo>
                    <a:pt x="180" y="107"/>
                  </a:lnTo>
                  <a:lnTo>
                    <a:pt x="173" y="90"/>
                  </a:lnTo>
                  <a:lnTo>
                    <a:pt x="164" y="76"/>
                  </a:lnTo>
                  <a:lnTo>
                    <a:pt x="154" y="64"/>
                  </a:lnTo>
                  <a:lnTo>
                    <a:pt x="142" y="52"/>
                  </a:lnTo>
                  <a:lnTo>
                    <a:pt x="133" y="40"/>
                  </a:lnTo>
                  <a:lnTo>
                    <a:pt x="121" y="31"/>
                  </a:lnTo>
                  <a:lnTo>
                    <a:pt x="109" y="21"/>
                  </a:lnTo>
                  <a:lnTo>
                    <a:pt x="95" y="12"/>
                  </a:lnTo>
                  <a:lnTo>
                    <a:pt x="83" y="4"/>
                  </a:lnTo>
                  <a:lnTo>
                    <a:pt x="69" y="0"/>
                  </a:lnTo>
                  <a:lnTo>
                    <a:pt x="50" y="0"/>
                  </a:lnTo>
                  <a:lnTo>
                    <a:pt x="31" y="0"/>
                  </a:lnTo>
                  <a:lnTo>
                    <a:pt x="14" y="4"/>
                  </a:lnTo>
                  <a:lnTo>
                    <a:pt x="0" y="12"/>
                  </a:lnTo>
                  <a:lnTo>
                    <a:pt x="2"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0" name="Freeform 13"/>
            <p:cNvSpPr>
              <a:spLocks/>
            </p:cNvSpPr>
            <p:nvPr/>
          </p:nvSpPr>
          <p:spPr bwMode="auto">
            <a:xfrm>
              <a:off x="2151" y="3849"/>
              <a:ext cx="226" cy="138"/>
            </a:xfrm>
            <a:custGeom>
              <a:avLst/>
              <a:gdLst>
                <a:gd name="T0" fmla="*/ 0 w 226"/>
                <a:gd name="T1" fmla="*/ 129 h 138"/>
                <a:gd name="T2" fmla="*/ 0 w 226"/>
                <a:gd name="T3" fmla="*/ 134 h 138"/>
                <a:gd name="T4" fmla="*/ 0 w 226"/>
                <a:gd name="T5" fmla="*/ 136 h 138"/>
                <a:gd name="T6" fmla="*/ 3 w 226"/>
                <a:gd name="T7" fmla="*/ 136 h 138"/>
                <a:gd name="T8" fmla="*/ 3 w 226"/>
                <a:gd name="T9" fmla="*/ 136 h 138"/>
                <a:gd name="T10" fmla="*/ 3 w 226"/>
                <a:gd name="T11" fmla="*/ 138 h 138"/>
                <a:gd name="T12" fmla="*/ 22 w 226"/>
                <a:gd name="T13" fmla="*/ 138 h 138"/>
                <a:gd name="T14" fmla="*/ 38 w 226"/>
                <a:gd name="T15" fmla="*/ 134 h 138"/>
                <a:gd name="T16" fmla="*/ 57 w 226"/>
                <a:gd name="T17" fmla="*/ 129 h 138"/>
                <a:gd name="T18" fmla="*/ 74 w 226"/>
                <a:gd name="T19" fmla="*/ 122 h 138"/>
                <a:gd name="T20" fmla="*/ 91 w 226"/>
                <a:gd name="T21" fmla="*/ 112 h 138"/>
                <a:gd name="T22" fmla="*/ 107 w 226"/>
                <a:gd name="T23" fmla="*/ 103 h 138"/>
                <a:gd name="T24" fmla="*/ 124 w 226"/>
                <a:gd name="T25" fmla="*/ 96 h 138"/>
                <a:gd name="T26" fmla="*/ 141 w 226"/>
                <a:gd name="T27" fmla="*/ 86 h 138"/>
                <a:gd name="T28" fmla="*/ 150 w 226"/>
                <a:gd name="T29" fmla="*/ 77 h 138"/>
                <a:gd name="T30" fmla="*/ 162 w 226"/>
                <a:gd name="T31" fmla="*/ 69 h 138"/>
                <a:gd name="T32" fmla="*/ 174 w 226"/>
                <a:gd name="T33" fmla="*/ 60 h 138"/>
                <a:gd name="T34" fmla="*/ 186 w 226"/>
                <a:gd name="T35" fmla="*/ 53 h 138"/>
                <a:gd name="T36" fmla="*/ 198 w 226"/>
                <a:gd name="T37" fmla="*/ 43 h 138"/>
                <a:gd name="T38" fmla="*/ 207 w 226"/>
                <a:gd name="T39" fmla="*/ 36 h 138"/>
                <a:gd name="T40" fmla="*/ 219 w 226"/>
                <a:gd name="T41" fmla="*/ 24 h 138"/>
                <a:gd name="T42" fmla="*/ 226 w 226"/>
                <a:gd name="T43" fmla="*/ 12 h 138"/>
                <a:gd name="T44" fmla="*/ 226 w 226"/>
                <a:gd name="T45" fmla="*/ 10 h 138"/>
                <a:gd name="T46" fmla="*/ 226 w 226"/>
                <a:gd name="T47" fmla="*/ 8 h 138"/>
                <a:gd name="T48" fmla="*/ 226 w 226"/>
                <a:gd name="T49" fmla="*/ 8 h 138"/>
                <a:gd name="T50" fmla="*/ 226 w 226"/>
                <a:gd name="T51" fmla="*/ 8 h 138"/>
                <a:gd name="T52" fmla="*/ 224 w 226"/>
                <a:gd name="T53" fmla="*/ 5 h 138"/>
                <a:gd name="T54" fmla="*/ 224 w 226"/>
                <a:gd name="T55" fmla="*/ 5 h 138"/>
                <a:gd name="T56" fmla="*/ 224 w 226"/>
                <a:gd name="T57" fmla="*/ 5 h 138"/>
                <a:gd name="T58" fmla="*/ 222 w 226"/>
                <a:gd name="T59" fmla="*/ 3 h 138"/>
                <a:gd name="T60" fmla="*/ 207 w 226"/>
                <a:gd name="T61" fmla="*/ 0 h 138"/>
                <a:gd name="T62" fmla="*/ 191 w 226"/>
                <a:gd name="T63" fmla="*/ 12 h 138"/>
                <a:gd name="T64" fmla="*/ 174 w 226"/>
                <a:gd name="T65" fmla="*/ 22 h 138"/>
                <a:gd name="T66" fmla="*/ 160 w 226"/>
                <a:gd name="T67" fmla="*/ 34 h 138"/>
                <a:gd name="T68" fmla="*/ 145 w 226"/>
                <a:gd name="T69" fmla="*/ 46 h 138"/>
                <a:gd name="T70" fmla="*/ 129 w 226"/>
                <a:gd name="T71" fmla="*/ 55 h 138"/>
                <a:gd name="T72" fmla="*/ 112 w 226"/>
                <a:gd name="T73" fmla="*/ 65 h 138"/>
                <a:gd name="T74" fmla="*/ 93 w 226"/>
                <a:gd name="T75" fmla="*/ 74 h 138"/>
                <a:gd name="T76" fmla="*/ 74 w 226"/>
                <a:gd name="T77" fmla="*/ 84 h 138"/>
                <a:gd name="T78" fmla="*/ 5 w 226"/>
                <a:gd name="T79" fmla="*/ 117 h 138"/>
                <a:gd name="T80" fmla="*/ 3 w 226"/>
                <a:gd name="T81" fmla="*/ 119 h 138"/>
                <a:gd name="T82" fmla="*/ 3 w 226"/>
                <a:gd name="T83" fmla="*/ 122 h 138"/>
                <a:gd name="T84" fmla="*/ 0 w 226"/>
                <a:gd name="T85" fmla="*/ 127 h 138"/>
                <a:gd name="T86" fmla="*/ 0 w 226"/>
                <a:gd name="T8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38">
                  <a:moveTo>
                    <a:pt x="0" y="129"/>
                  </a:moveTo>
                  <a:lnTo>
                    <a:pt x="0" y="134"/>
                  </a:lnTo>
                  <a:lnTo>
                    <a:pt x="0" y="136"/>
                  </a:lnTo>
                  <a:lnTo>
                    <a:pt x="3" y="136"/>
                  </a:lnTo>
                  <a:lnTo>
                    <a:pt x="3" y="136"/>
                  </a:lnTo>
                  <a:lnTo>
                    <a:pt x="3" y="138"/>
                  </a:lnTo>
                  <a:lnTo>
                    <a:pt x="22" y="138"/>
                  </a:lnTo>
                  <a:lnTo>
                    <a:pt x="38" y="134"/>
                  </a:lnTo>
                  <a:lnTo>
                    <a:pt x="57" y="129"/>
                  </a:lnTo>
                  <a:lnTo>
                    <a:pt x="74" y="122"/>
                  </a:lnTo>
                  <a:lnTo>
                    <a:pt x="91" y="112"/>
                  </a:lnTo>
                  <a:lnTo>
                    <a:pt x="107" y="103"/>
                  </a:lnTo>
                  <a:lnTo>
                    <a:pt x="124" y="96"/>
                  </a:lnTo>
                  <a:lnTo>
                    <a:pt x="141" y="86"/>
                  </a:lnTo>
                  <a:lnTo>
                    <a:pt x="150" y="77"/>
                  </a:lnTo>
                  <a:lnTo>
                    <a:pt x="162" y="69"/>
                  </a:lnTo>
                  <a:lnTo>
                    <a:pt x="174" y="60"/>
                  </a:lnTo>
                  <a:lnTo>
                    <a:pt x="186" y="53"/>
                  </a:lnTo>
                  <a:lnTo>
                    <a:pt x="198" y="43"/>
                  </a:lnTo>
                  <a:lnTo>
                    <a:pt x="207" y="36"/>
                  </a:lnTo>
                  <a:lnTo>
                    <a:pt x="219" y="24"/>
                  </a:lnTo>
                  <a:lnTo>
                    <a:pt x="226" y="12"/>
                  </a:lnTo>
                  <a:lnTo>
                    <a:pt x="226" y="10"/>
                  </a:lnTo>
                  <a:lnTo>
                    <a:pt x="226" y="8"/>
                  </a:lnTo>
                  <a:lnTo>
                    <a:pt x="226" y="8"/>
                  </a:lnTo>
                  <a:lnTo>
                    <a:pt x="226" y="8"/>
                  </a:lnTo>
                  <a:lnTo>
                    <a:pt x="224" y="5"/>
                  </a:lnTo>
                  <a:lnTo>
                    <a:pt x="224" y="5"/>
                  </a:lnTo>
                  <a:lnTo>
                    <a:pt x="224" y="5"/>
                  </a:lnTo>
                  <a:lnTo>
                    <a:pt x="222" y="3"/>
                  </a:lnTo>
                  <a:lnTo>
                    <a:pt x="207" y="0"/>
                  </a:lnTo>
                  <a:lnTo>
                    <a:pt x="191" y="12"/>
                  </a:lnTo>
                  <a:lnTo>
                    <a:pt x="174" y="22"/>
                  </a:lnTo>
                  <a:lnTo>
                    <a:pt x="160" y="34"/>
                  </a:lnTo>
                  <a:lnTo>
                    <a:pt x="145" y="46"/>
                  </a:lnTo>
                  <a:lnTo>
                    <a:pt x="129" y="55"/>
                  </a:lnTo>
                  <a:lnTo>
                    <a:pt x="112" y="65"/>
                  </a:lnTo>
                  <a:lnTo>
                    <a:pt x="93" y="74"/>
                  </a:lnTo>
                  <a:lnTo>
                    <a:pt x="74" y="84"/>
                  </a:lnTo>
                  <a:lnTo>
                    <a:pt x="5" y="117"/>
                  </a:lnTo>
                  <a:lnTo>
                    <a:pt x="3" y="119"/>
                  </a:lnTo>
                  <a:lnTo>
                    <a:pt x="3" y="122"/>
                  </a:lnTo>
                  <a:lnTo>
                    <a:pt x="0" y="127"/>
                  </a:lnTo>
                  <a:lnTo>
                    <a:pt x="0" y="12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1" name="Freeform 14"/>
            <p:cNvSpPr>
              <a:spLocks/>
            </p:cNvSpPr>
            <p:nvPr/>
          </p:nvSpPr>
          <p:spPr bwMode="auto">
            <a:xfrm>
              <a:off x="2218" y="636"/>
              <a:ext cx="128" cy="514"/>
            </a:xfrm>
            <a:custGeom>
              <a:avLst/>
              <a:gdLst>
                <a:gd name="T0" fmla="*/ 0 w 128"/>
                <a:gd name="T1" fmla="*/ 492 h 514"/>
                <a:gd name="T2" fmla="*/ 2 w 128"/>
                <a:gd name="T3" fmla="*/ 509 h 514"/>
                <a:gd name="T4" fmla="*/ 5 w 128"/>
                <a:gd name="T5" fmla="*/ 509 h 514"/>
                <a:gd name="T6" fmla="*/ 7 w 128"/>
                <a:gd name="T7" fmla="*/ 511 h 514"/>
                <a:gd name="T8" fmla="*/ 9 w 128"/>
                <a:gd name="T9" fmla="*/ 511 h 514"/>
                <a:gd name="T10" fmla="*/ 12 w 128"/>
                <a:gd name="T11" fmla="*/ 514 h 514"/>
                <a:gd name="T12" fmla="*/ 21 w 128"/>
                <a:gd name="T13" fmla="*/ 507 h 514"/>
                <a:gd name="T14" fmla="*/ 33 w 128"/>
                <a:gd name="T15" fmla="*/ 488 h 514"/>
                <a:gd name="T16" fmla="*/ 45 w 128"/>
                <a:gd name="T17" fmla="*/ 471 h 514"/>
                <a:gd name="T18" fmla="*/ 57 w 128"/>
                <a:gd name="T19" fmla="*/ 452 h 514"/>
                <a:gd name="T20" fmla="*/ 69 w 128"/>
                <a:gd name="T21" fmla="*/ 430 h 514"/>
                <a:gd name="T22" fmla="*/ 78 w 128"/>
                <a:gd name="T23" fmla="*/ 411 h 514"/>
                <a:gd name="T24" fmla="*/ 88 w 128"/>
                <a:gd name="T25" fmla="*/ 390 h 514"/>
                <a:gd name="T26" fmla="*/ 95 w 128"/>
                <a:gd name="T27" fmla="*/ 366 h 514"/>
                <a:gd name="T28" fmla="*/ 100 w 128"/>
                <a:gd name="T29" fmla="*/ 342 h 514"/>
                <a:gd name="T30" fmla="*/ 121 w 128"/>
                <a:gd name="T31" fmla="*/ 257 h 514"/>
                <a:gd name="T32" fmla="*/ 128 w 128"/>
                <a:gd name="T33" fmla="*/ 171 h 514"/>
                <a:gd name="T34" fmla="*/ 124 w 128"/>
                <a:gd name="T35" fmla="*/ 85 h 514"/>
                <a:gd name="T36" fmla="*/ 102 w 128"/>
                <a:gd name="T37" fmla="*/ 2 h 514"/>
                <a:gd name="T38" fmla="*/ 102 w 128"/>
                <a:gd name="T39" fmla="*/ 2 h 514"/>
                <a:gd name="T40" fmla="*/ 100 w 128"/>
                <a:gd name="T41" fmla="*/ 0 h 514"/>
                <a:gd name="T42" fmla="*/ 100 w 128"/>
                <a:gd name="T43" fmla="*/ 0 h 514"/>
                <a:gd name="T44" fmla="*/ 97 w 128"/>
                <a:gd name="T45" fmla="*/ 0 h 514"/>
                <a:gd name="T46" fmla="*/ 47 w 128"/>
                <a:gd name="T47" fmla="*/ 38 h 514"/>
                <a:gd name="T48" fmla="*/ 62 w 128"/>
                <a:gd name="T49" fmla="*/ 85 h 514"/>
                <a:gd name="T50" fmla="*/ 62 w 128"/>
                <a:gd name="T51" fmla="*/ 97 h 514"/>
                <a:gd name="T52" fmla="*/ 64 w 128"/>
                <a:gd name="T53" fmla="*/ 111 h 514"/>
                <a:gd name="T54" fmla="*/ 66 w 128"/>
                <a:gd name="T55" fmla="*/ 123 h 514"/>
                <a:gd name="T56" fmla="*/ 66 w 128"/>
                <a:gd name="T57" fmla="*/ 138 h 514"/>
                <a:gd name="T58" fmla="*/ 74 w 128"/>
                <a:gd name="T59" fmla="*/ 204 h 514"/>
                <a:gd name="T60" fmla="*/ 74 w 128"/>
                <a:gd name="T61" fmla="*/ 271 h 514"/>
                <a:gd name="T62" fmla="*/ 64 w 128"/>
                <a:gd name="T63" fmla="*/ 340 h 514"/>
                <a:gd name="T64" fmla="*/ 50 w 128"/>
                <a:gd name="T65" fmla="*/ 407 h 514"/>
                <a:gd name="T66" fmla="*/ 38 w 128"/>
                <a:gd name="T67" fmla="*/ 430 h 514"/>
                <a:gd name="T68" fmla="*/ 26 w 128"/>
                <a:gd name="T69" fmla="*/ 452 h 514"/>
                <a:gd name="T70" fmla="*/ 12 w 128"/>
                <a:gd name="T71" fmla="*/ 473 h 514"/>
                <a:gd name="T72" fmla="*/ 0 w 128"/>
                <a:gd name="T73" fmla="*/ 49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514">
                  <a:moveTo>
                    <a:pt x="0" y="492"/>
                  </a:moveTo>
                  <a:lnTo>
                    <a:pt x="2" y="509"/>
                  </a:lnTo>
                  <a:lnTo>
                    <a:pt x="5" y="509"/>
                  </a:lnTo>
                  <a:lnTo>
                    <a:pt x="7" y="511"/>
                  </a:lnTo>
                  <a:lnTo>
                    <a:pt x="9" y="511"/>
                  </a:lnTo>
                  <a:lnTo>
                    <a:pt x="12" y="514"/>
                  </a:lnTo>
                  <a:lnTo>
                    <a:pt x="21" y="507"/>
                  </a:lnTo>
                  <a:lnTo>
                    <a:pt x="33" y="488"/>
                  </a:lnTo>
                  <a:lnTo>
                    <a:pt x="45" y="471"/>
                  </a:lnTo>
                  <a:lnTo>
                    <a:pt x="57" y="452"/>
                  </a:lnTo>
                  <a:lnTo>
                    <a:pt x="69" y="430"/>
                  </a:lnTo>
                  <a:lnTo>
                    <a:pt x="78" y="411"/>
                  </a:lnTo>
                  <a:lnTo>
                    <a:pt x="88" y="390"/>
                  </a:lnTo>
                  <a:lnTo>
                    <a:pt x="95" y="366"/>
                  </a:lnTo>
                  <a:lnTo>
                    <a:pt x="100" y="342"/>
                  </a:lnTo>
                  <a:lnTo>
                    <a:pt x="121" y="257"/>
                  </a:lnTo>
                  <a:lnTo>
                    <a:pt x="128" y="171"/>
                  </a:lnTo>
                  <a:lnTo>
                    <a:pt x="124" y="85"/>
                  </a:lnTo>
                  <a:lnTo>
                    <a:pt x="102" y="2"/>
                  </a:lnTo>
                  <a:lnTo>
                    <a:pt x="102" y="2"/>
                  </a:lnTo>
                  <a:lnTo>
                    <a:pt x="100" y="0"/>
                  </a:lnTo>
                  <a:lnTo>
                    <a:pt x="100" y="0"/>
                  </a:lnTo>
                  <a:lnTo>
                    <a:pt x="97" y="0"/>
                  </a:lnTo>
                  <a:lnTo>
                    <a:pt x="47" y="38"/>
                  </a:lnTo>
                  <a:lnTo>
                    <a:pt x="62" y="85"/>
                  </a:lnTo>
                  <a:lnTo>
                    <a:pt x="62" y="97"/>
                  </a:lnTo>
                  <a:lnTo>
                    <a:pt x="64" y="111"/>
                  </a:lnTo>
                  <a:lnTo>
                    <a:pt x="66" y="123"/>
                  </a:lnTo>
                  <a:lnTo>
                    <a:pt x="66" y="138"/>
                  </a:lnTo>
                  <a:lnTo>
                    <a:pt x="74" y="204"/>
                  </a:lnTo>
                  <a:lnTo>
                    <a:pt x="74" y="271"/>
                  </a:lnTo>
                  <a:lnTo>
                    <a:pt x="64" y="340"/>
                  </a:lnTo>
                  <a:lnTo>
                    <a:pt x="50" y="407"/>
                  </a:lnTo>
                  <a:lnTo>
                    <a:pt x="38" y="430"/>
                  </a:lnTo>
                  <a:lnTo>
                    <a:pt x="26" y="452"/>
                  </a:lnTo>
                  <a:lnTo>
                    <a:pt x="12" y="473"/>
                  </a:lnTo>
                  <a:lnTo>
                    <a:pt x="0" y="49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2" name="Freeform 15"/>
            <p:cNvSpPr>
              <a:spLocks/>
            </p:cNvSpPr>
            <p:nvPr/>
          </p:nvSpPr>
          <p:spPr bwMode="auto">
            <a:xfrm>
              <a:off x="2403" y="207"/>
              <a:ext cx="691" cy="360"/>
            </a:xfrm>
            <a:custGeom>
              <a:avLst/>
              <a:gdLst>
                <a:gd name="T0" fmla="*/ 0 w 691"/>
                <a:gd name="T1" fmla="*/ 319 h 360"/>
                <a:gd name="T2" fmla="*/ 0 w 691"/>
                <a:gd name="T3" fmla="*/ 324 h 360"/>
                <a:gd name="T4" fmla="*/ 12 w 691"/>
                <a:gd name="T5" fmla="*/ 343 h 360"/>
                <a:gd name="T6" fmla="*/ 31 w 691"/>
                <a:gd name="T7" fmla="*/ 338 h 360"/>
                <a:gd name="T8" fmla="*/ 46 w 691"/>
                <a:gd name="T9" fmla="*/ 326 h 360"/>
                <a:gd name="T10" fmla="*/ 65 w 691"/>
                <a:gd name="T11" fmla="*/ 302 h 360"/>
                <a:gd name="T12" fmla="*/ 91 w 691"/>
                <a:gd name="T13" fmla="*/ 288 h 360"/>
                <a:gd name="T14" fmla="*/ 146 w 691"/>
                <a:gd name="T15" fmla="*/ 245 h 360"/>
                <a:gd name="T16" fmla="*/ 203 w 691"/>
                <a:gd name="T17" fmla="*/ 205 h 360"/>
                <a:gd name="T18" fmla="*/ 262 w 691"/>
                <a:gd name="T19" fmla="*/ 167 h 360"/>
                <a:gd name="T20" fmla="*/ 324 w 691"/>
                <a:gd name="T21" fmla="*/ 131 h 360"/>
                <a:gd name="T22" fmla="*/ 389 w 691"/>
                <a:gd name="T23" fmla="*/ 100 h 360"/>
                <a:gd name="T24" fmla="*/ 458 w 691"/>
                <a:gd name="T25" fmla="*/ 74 h 360"/>
                <a:gd name="T26" fmla="*/ 529 w 691"/>
                <a:gd name="T27" fmla="*/ 52 h 360"/>
                <a:gd name="T28" fmla="*/ 608 w 691"/>
                <a:gd name="T29" fmla="*/ 36 h 360"/>
                <a:gd name="T30" fmla="*/ 610 w 691"/>
                <a:gd name="T31" fmla="*/ 36 h 360"/>
                <a:gd name="T32" fmla="*/ 612 w 691"/>
                <a:gd name="T33" fmla="*/ 36 h 360"/>
                <a:gd name="T34" fmla="*/ 615 w 691"/>
                <a:gd name="T35" fmla="*/ 38 h 360"/>
                <a:gd name="T36" fmla="*/ 615 w 691"/>
                <a:gd name="T37" fmla="*/ 43 h 360"/>
                <a:gd name="T38" fmla="*/ 596 w 691"/>
                <a:gd name="T39" fmla="*/ 72 h 360"/>
                <a:gd name="T40" fmla="*/ 581 w 691"/>
                <a:gd name="T41" fmla="*/ 107 h 360"/>
                <a:gd name="T42" fmla="*/ 558 w 691"/>
                <a:gd name="T43" fmla="*/ 191 h 360"/>
                <a:gd name="T44" fmla="*/ 558 w 691"/>
                <a:gd name="T45" fmla="*/ 276 h 360"/>
                <a:gd name="T46" fmla="*/ 567 w 691"/>
                <a:gd name="T47" fmla="*/ 300 h 360"/>
                <a:gd name="T48" fmla="*/ 579 w 691"/>
                <a:gd name="T49" fmla="*/ 319 h 360"/>
                <a:gd name="T50" fmla="*/ 598 w 691"/>
                <a:gd name="T51" fmla="*/ 343 h 360"/>
                <a:gd name="T52" fmla="*/ 624 w 691"/>
                <a:gd name="T53" fmla="*/ 360 h 360"/>
                <a:gd name="T54" fmla="*/ 643 w 691"/>
                <a:gd name="T55" fmla="*/ 350 h 360"/>
                <a:gd name="T56" fmla="*/ 648 w 691"/>
                <a:gd name="T57" fmla="*/ 345 h 360"/>
                <a:gd name="T58" fmla="*/ 627 w 691"/>
                <a:gd name="T59" fmla="*/ 310 h 360"/>
                <a:gd name="T60" fmla="*/ 593 w 691"/>
                <a:gd name="T61" fmla="*/ 233 h 360"/>
                <a:gd name="T62" fmla="*/ 600 w 691"/>
                <a:gd name="T63" fmla="*/ 176 h 360"/>
                <a:gd name="T64" fmla="*/ 610 w 691"/>
                <a:gd name="T65" fmla="*/ 152 h 360"/>
                <a:gd name="T66" fmla="*/ 622 w 691"/>
                <a:gd name="T67" fmla="*/ 124 h 360"/>
                <a:gd name="T68" fmla="*/ 638 w 691"/>
                <a:gd name="T69" fmla="*/ 91 h 360"/>
                <a:gd name="T70" fmla="*/ 658 w 691"/>
                <a:gd name="T71" fmla="*/ 60 h 360"/>
                <a:gd name="T72" fmla="*/ 677 w 691"/>
                <a:gd name="T73" fmla="*/ 31 h 360"/>
                <a:gd name="T74" fmla="*/ 688 w 691"/>
                <a:gd name="T75" fmla="*/ 14 h 360"/>
                <a:gd name="T76" fmla="*/ 691 w 691"/>
                <a:gd name="T77" fmla="*/ 10 h 360"/>
                <a:gd name="T78" fmla="*/ 688 w 691"/>
                <a:gd name="T79" fmla="*/ 7 h 360"/>
                <a:gd name="T80" fmla="*/ 681 w 691"/>
                <a:gd name="T81" fmla="*/ 0 h 360"/>
                <a:gd name="T82" fmla="*/ 638 w 691"/>
                <a:gd name="T83" fmla="*/ 5 h 360"/>
                <a:gd name="T84" fmla="*/ 562 w 691"/>
                <a:gd name="T85" fmla="*/ 17 h 360"/>
                <a:gd name="T86" fmla="*/ 484 w 691"/>
                <a:gd name="T87" fmla="*/ 36 h 360"/>
                <a:gd name="T88" fmla="*/ 408 w 691"/>
                <a:gd name="T89" fmla="*/ 57 h 360"/>
                <a:gd name="T90" fmla="*/ 360 w 691"/>
                <a:gd name="T91" fmla="*/ 69 h 360"/>
                <a:gd name="T92" fmla="*/ 341 w 691"/>
                <a:gd name="T93" fmla="*/ 74 h 360"/>
                <a:gd name="T94" fmla="*/ 322 w 691"/>
                <a:gd name="T95" fmla="*/ 79 h 360"/>
                <a:gd name="T96" fmla="*/ 305 w 691"/>
                <a:gd name="T97" fmla="*/ 86 h 360"/>
                <a:gd name="T98" fmla="*/ 270 w 691"/>
                <a:gd name="T99" fmla="*/ 100 h 360"/>
                <a:gd name="T100" fmla="*/ 222 w 691"/>
                <a:gd name="T101" fmla="*/ 122 h 360"/>
                <a:gd name="T102" fmla="*/ 179 w 691"/>
                <a:gd name="T103" fmla="*/ 150 h 360"/>
                <a:gd name="T104" fmla="*/ 139 w 691"/>
                <a:gd name="T105" fmla="*/ 181 h 360"/>
                <a:gd name="T106" fmla="*/ 117 w 691"/>
                <a:gd name="T107" fmla="*/ 202 h 360"/>
                <a:gd name="T108" fmla="*/ 112 w 691"/>
                <a:gd name="T109" fmla="*/ 202 h 360"/>
                <a:gd name="T110" fmla="*/ 98 w 691"/>
                <a:gd name="T111" fmla="*/ 219 h 360"/>
                <a:gd name="T112" fmla="*/ 70 w 691"/>
                <a:gd name="T113" fmla="*/ 245 h 360"/>
                <a:gd name="T114" fmla="*/ 41 w 691"/>
                <a:gd name="T115" fmla="*/ 271 h 360"/>
                <a:gd name="T116" fmla="*/ 12 w 691"/>
                <a:gd name="T117" fmla="*/ 30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1" h="360">
                  <a:moveTo>
                    <a:pt x="0" y="319"/>
                  </a:moveTo>
                  <a:lnTo>
                    <a:pt x="0" y="319"/>
                  </a:lnTo>
                  <a:lnTo>
                    <a:pt x="0" y="321"/>
                  </a:lnTo>
                  <a:lnTo>
                    <a:pt x="0" y="324"/>
                  </a:lnTo>
                  <a:lnTo>
                    <a:pt x="0" y="326"/>
                  </a:lnTo>
                  <a:lnTo>
                    <a:pt x="12" y="343"/>
                  </a:lnTo>
                  <a:lnTo>
                    <a:pt x="24" y="343"/>
                  </a:lnTo>
                  <a:lnTo>
                    <a:pt x="31" y="338"/>
                  </a:lnTo>
                  <a:lnTo>
                    <a:pt x="39" y="333"/>
                  </a:lnTo>
                  <a:lnTo>
                    <a:pt x="46" y="326"/>
                  </a:lnTo>
                  <a:lnTo>
                    <a:pt x="55" y="314"/>
                  </a:lnTo>
                  <a:lnTo>
                    <a:pt x="65" y="302"/>
                  </a:lnTo>
                  <a:lnTo>
                    <a:pt x="77" y="295"/>
                  </a:lnTo>
                  <a:lnTo>
                    <a:pt x="91" y="288"/>
                  </a:lnTo>
                  <a:lnTo>
                    <a:pt x="120" y="267"/>
                  </a:lnTo>
                  <a:lnTo>
                    <a:pt x="146" y="245"/>
                  </a:lnTo>
                  <a:lnTo>
                    <a:pt x="174" y="224"/>
                  </a:lnTo>
                  <a:lnTo>
                    <a:pt x="203" y="205"/>
                  </a:lnTo>
                  <a:lnTo>
                    <a:pt x="234" y="186"/>
                  </a:lnTo>
                  <a:lnTo>
                    <a:pt x="262" y="167"/>
                  </a:lnTo>
                  <a:lnTo>
                    <a:pt x="293" y="148"/>
                  </a:lnTo>
                  <a:lnTo>
                    <a:pt x="324" y="131"/>
                  </a:lnTo>
                  <a:lnTo>
                    <a:pt x="355" y="114"/>
                  </a:lnTo>
                  <a:lnTo>
                    <a:pt x="389" y="100"/>
                  </a:lnTo>
                  <a:lnTo>
                    <a:pt x="422" y="86"/>
                  </a:lnTo>
                  <a:lnTo>
                    <a:pt x="458" y="74"/>
                  </a:lnTo>
                  <a:lnTo>
                    <a:pt x="493" y="62"/>
                  </a:lnTo>
                  <a:lnTo>
                    <a:pt x="529" y="52"/>
                  </a:lnTo>
                  <a:lnTo>
                    <a:pt x="567" y="43"/>
                  </a:lnTo>
                  <a:lnTo>
                    <a:pt x="608" y="36"/>
                  </a:lnTo>
                  <a:lnTo>
                    <a:pt x="610" y="36"/>
                  </a:lnTo>
                  <a:lnTo>
                    <a:pt x="610" y="36"/>
                  </a:lnTo>
                  <a:lnTo>
                    <a:pt x="612" y="36"/>
                  </a:lnTo>
                  <a:lnTo>
                    <a:pt x="612" y="36"/>
                  </a:lnTo>
                  <a:lnTo>
                    <a:pt x="615" y="36"/>
                  </a:lnTo>
                  <a:lnTo>
                    <a:pt x="615" y="38"/>
                  </a:lnTo>
                  <a:lnTo>
                    <a:pt x="615" y="41"/>
                  </a:lnTo>
                  <a:lnTo>
                    <a:pt x="615" y="43"/>
                  </a:lnTo>
                  <a:lnTo>
                    <a:pt x="603" y="55"/>
                  </a:lnTo>
                  <a:lnTo>
                    <a:pt x="596" y="72"/>
                  </a:lnTo>
                  <a:lnTo>
                    <a:pt x="591" y="88"/>
                  </a:lnTo>
                  <a:lnTo>
                    <a:pt x="581" y="107"/>
                  </a:lnTo>
                  <a:lnTo>
                    <a:pt x="569" y="148"/>
                  </a:lnTo>
                  <a:lnTo>
                    <a:pt x="558" y="191"/>
                  </a:lnTo>
                  <a:lnTo>
                    <a:pt x="553" y="233"/>
                  </a:lnTo>
                  <a:lnTo>
                    <a:pt x="558" y="276"/>
                  </a:lnTo>
                  <a:lnTo>
                    <a:pt x="562" y="288"/>
                  </a:lnTo>
                  <a:lnTo>
                    <a:pt x="567" y="300"/>
                  </a:lnTo>
                  <a:lnTo>
                    <a:pt x="572" y="310"/>
                  </a:lnTo>
                  <a:lnTo>
                    <a:pt x="579" y="319"/>
                  </a:lnTo>
                  <a:lnTo>
                    <a:pt x="586" y="331"/>
                  </a:lnTo>
                  <a:lnTo>
                    <a:pt x="598" y="343"/>
                  </a:lnTo>
                  <a:lnTo>
                    <a:pt x="610" y="352"/>
                  </a:lnTo>
                  <a:lnTo>
                    <a:pt x="624" y="360"/>
                  </a:lnTo>
                  <a:lnTo>
                    <a:pt x="643" y="352"/>
                  </a:lnTo>
                  <a:lnTo>
                    <a:pt x="643" y="350"/>
                  </a:lnTo>
                  <a:lnTo>
                    <a:pt x="646" y="348"/>
                  </a:lnTo>
                  <a:lnTo>
                    <a:pt x="648" y="345"/>
                  </a:lnTo>
                  <a:lnTo>
                    <a:pt x="648" y="343"/>
                  </a:lnTo>
                  <a:lnTo>
                    <a:pt x="627" y="310"/>
                  </a:lnTo>
                  <a:lnTo>
                    <a:pt x="605" y="274"/>
                  </a:lnTo>
                  <a:lnTo>
                    <a:pt x="593" y="233"/>
                  </a:lnTo>
                  <a:lnTo>
                    <a:pt x="598" y="191"/>
                  </a:lnTo>
                  <a:lnTo>
                    <a:pt x="600" y="176"/>
                  </a:lnTo>
                  <a:lnTo>
                    <a:pt x="605" y="164"/>
                  </a:lnTo>
                  <a:lnTo>
                    <a:pt x="610" y="152"/>
                  </a:lnTo>
                  <a:lnTo>
                    <a:pt x="612" y="141"/>
                  </a:lnTo>
                  <a:lnTo>
                    <a:pt x="622" y="124"/>
                  </a:lnTo>
                  <a:lnTo>
                    <a:pt x="631" y="107"/>
                  </a:lnTo>
                  <a:lnTo>
                    <a:pt x="638" y="91"/>
                  </a:lnTo>
                  <a:lnTo>
                    <a:pt x="648" y="74"/>
                  </a:lnTo>
                  <a:lnTo>
                    <a:pt x="658" y="60"/>
                  </a:lnTo>
                  <a:lnTo>
                    <a:pt x="667" y="45"/>
                  </a:lnTo>
                  <a:lnTo>
                    <a:pt x="677" y="31"/>
                  </a:lnTo>
                  <a:lnTo>
                    <a:pt x="686" y="17"/>
                  </a:lnTo>
                  <a:lnTo>
                    <a:pt x="688" y="14"/>
                  </a:lnTo>
                  <a:lnTo>
                    <a:pt x="688" y="12"/>
                  </a:lnTo>
                  <a:lnTo>
                    <a:pt x="691" y="10"/>
                  </a:lnTo>
                  <a:lnTo>
                    <a:pt x="691" y="10"/>
                  </a:lnTo>
                  <a:lnTo>
                    <a:pt x="688" y="7"/>
                  </a:lnTo>
                  <a:lnTo>
                    <a:pt x="684" y="5"/>
                  </a:lnTo>
                  <a:lnTo>
                    <a:pt x="681" y="0"/>
                  </a:lnTo>
                  <a:lnTo>
                    <a:pt x="677" y="0"/>
                  </a:lnTo>
                  <a:lnTo>
                    <a:pt x="638" y="5"/>
                  </a:lnTo>
                  <a:lnTo>
                    <a:pt x="600" y="10"/>
                  </a:lnTo>
                  <a:lnTo>
                    <a:pt x="562" y="17"/>
                  </a:lnTo>
                  <a:lnTo>
                    <a:pt x="524" y="26"/>
                  </a:lnTo>
                  <a:lnTo>
                    <a:pt x="484" y="36"/>
                  </a:lnTo>
                  <a:lnTo>
                    <a:pt x="446" y="45"/>
                  </a:lnTo>
                  <a:lnTo>
                    <a:pt x="408" y="57"/>
                  </a:lnTo>
                  <a:lnTo>
                    <a:pt x="369" y="69"/>
                  </a:lnTo>
                  <a:lnTo>
                    <a:pt x="360" y="69"/>
                  </a:lnTo>
                  <a:lnTo>
                    <a:pt x="350" y="72"/>
                  </a:lnTo>
                  <a:lnTo>
                    <a:pt x="341" y="74"/>
                  </a:lnTo>
                  <a:lnTo>
                    <a:pt x="331" y="76"/>
                  </a:lnTo>
                  <a:lnTo>
                    <a:pt x="322" y="79"/>
                  </a:lnTo>
                  <a:lnTo>
                    <a:pt x="315" y="81"/>
                  </a:lnTo>
                  <a:lnTo>
                    <a:pt x="305" y="86"/>
                  </a:lnTo>
                  <a:lnTo>
                    <a:pt x="296" y="88"/>
                  </a:lnTo>
                  <a:lnTo>
                    <a:pt x="270" y="100"/>
                  </a:lnTo>
                  <a:lnTo>
                    <a:pt x="246" y="110"/>
                  </a:lnTo>
                  <a:lnTo>
                    <a:pt x="222" y="122"/>
                  </a:lnTo>
                  <a:lnTo>
                    <a:pt x="200" y="136"/>
                  </a:lnTo>
                  <a:lnTo>
                    <a:pt x="179" y="150"/>
                  </a:lnTo>
                  <a:lnTo>
                    <a:pt x="158" y="164"/>
                  </a:lnTo>
                  <a:lnTo>
                    <a:pt x="139" y="181"/>
                  </a:lnTo>
                  <a:lnTo>
                    <a:pt x="120" y="200"/>
                  </a:lnTo>
                  <a:lnTo>
                    <a:pt x="117" y="202"/>
                  </a:lnTo>
                  <a:lnTo>
                    <a:pt x="115" y="202"/>
                  </a:lnTo>
                  <a:lnTo>
                    <a:pt x="112" y="202"/>
                  </a:lnTo>
                  <a:lnTo>
                    <a:pt x="110" y="205"/>
                  </a:lnTo>
                  <a:lnTo>
                    <a:pt x="98" y="219"/>
                  </a:lnTo>
                  <a:lnTo>
                    <a:pt x="84" y="231"/>
                  </a:lnTo>
                  <a:lnTo>
                    <a:pt x="70" y="245"/>
                  </a:lnTo>
                  <a:lnTo>
                    <a:pt x="55" y="257"/>
                  </a:lnTo>
                  <a:lnTo>
                    <a:pt x="41" y="271"/>
                  </a:lnTo>
                  <a:lnTo>
                    <a:pt x="27" y="286"/>
                  </a:lnTo>
                  <a:lnTo>
                    <a:pt x="12" y="302"/>
                  </a:lnTo>
                  <a:lnTo>
                    <a:pt x="0" y="31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3" name="Freeform 16"/>
            <p:cNvSpPr>
              <a:spLocks/>
            </p:cNvSpPr>
            <p:nvPr/>
          </p:nvSpPr>
          <p:spPr bwMode="auto">
            <a:xfrm>
              <a:off x="2577" y="3392"/>
              <a:ext cx="74" cy="274"/>
            </a:xfrm>
            <a:custGeom>
              <a:avLst/>
              <a:gdLst>
                <a:gd name="T0" fmla="*/ 0 w 74"/>
                <a:gd name="T1" fmla="*/ 267 h 274"/>
                <a:gd name="T2" fmla="*/ 3 w 74"/>
                <a:gd name="T3" fmla="*/ 272 h 274"/>
                <a:gd name="T4" fmla="*/ 12 w 74"/>
                <a:gd name="T5" fmla="*/ 274 h 274"/>
                <a:gd name="T6" fmla="*/ 22 w 74"/>
                <a:gd name="T7" fmla="*/ 272 h 274"/>
                <a:gd name="T8" fmla="*/ 29 w 74"/>
                <a:gd name="T9" fmla="*/ 267 h 274"/>
                <a:gd name="T10" fmla="*/ 38 w 74"/>
                <a:gd name="T11" fmla="*/ 260 h 274"/>
                <a:gd name="T12" fmla="*/ 55 w 74"/>
                <a:gd name="T13" fmla="*/ 200 h 274"/>
                <a:gd name="T14" fmla="*/ 67 w 74"/>
                <a:gd name="T15" fmla="*/ 138 h 274"/>
                <a:gd name="T16" fmla="*/ 72 w 74"/>
                <a:gd name="T17" fmla="*/ 76 h 274"/>
                <a:gd name="T18" fmla="*/ 74 w 74"/>
                <a:gd name="T19" fmla="*/ 15 h 274"/>
                <a:gd name="T20" fmla="*/ 72 w 74"/>
                <a:gd name="T21" fmla="*/ 10 h 274"/>
                <a:gd name="T22" fmla="*/ 69 w 74"/>
                <a:gd name="T23" fmla="*/ 5 h 274"/>
                <a:gd name="T24" fmla="*/ 65 w 74"/>
                <a:gd name="T25" fmla="*/ 3 h 274"/>
                <a:gd name="T26" fmla="*/ 60 w 74"/>
                <a:gd name="T27" fmla="*/ 0 h 274"/>
                <a:gd name="T28" fmla="*/ 55 w 74"/>
                <a:gd name="T29" fmla="*/ 0 h 274"/>
                <a:gd name="T30" fmla="*/ 53 w 74"/>
                <a:gd name="T31" fmla="*/ 3 h 274"/>
                <a:gd name="T32" fmla="*/ 48 w 74"/>
                <a:gd name="T33" fmla="*/ 5 h 274"/>
                <a:gd name="T34" fmla="*/ 43 w 74"/>
                <a:gd name="T35" fmla="*/ 7 h 274"/>
                <a:gd name="T36" fmla="*/ 41 w 74"/>
                <a:gd name="T37" fmla="*/ 31 h 274"/>
                <a:gd name="T38" fmla="*/ 43 w 74"/>
                <a:gd name="T39" fmla="*/ 55 h 274"/>
                <a:gd name="T40" fmla="*/ 41 w 74"/>
                <a:gd name="T41" fmla="*/ 81 h 274"/>
                <a:gd name="T42" fmla="*/ 34 w 74"/>
                <a:gd name="T43" fmla="*/ 103 h 274"/>
                <a:gd name="T44" fmla="*/ 29 w 74"/>
                <a:gd name="T45" fmla="*/ 134 h 274"/>
                <a:gd name="T46" fmla="*/ 24 w 74"/>
                <a:gd name="T47" fmla="*/ 167 h 274"/>
                <a:gd name="T48" fmla="*/ 19 w 74"/>
                <a:gd name="T49" fmla="*/ 198 h 274"/>
                <a:gd name="T50" fmla="*/ 12 w 74"/>
                <a:gd name="T51" fmla="*/ 226 h 274"/>
                <a:gd name="T52" fmla="*/ 7 w 74"/>
                <a:gd name="T53" fmla="*/ 236 h 274"/>
                <a:gd name="T54" fmla="*/ 5 w 74"/>
                <a:gd name="T55" fmla="*/ 245 h 274"/>
                <a:gd name="T56" fmla="*/ 3 w 74"/>
                <a:gd name="T57" fmla="*/ 257 h 274"/>
                <a:gd name="T58" fmla="*/ 0 w 74"/>
                <a:gd name="T59" fmla="*/ 267 h 274"/>
                <a:gd name="T60" fmla="*/ 0 w 74"/>
                <a:gd name="T61" fmla="*/ 26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274">
                  <a:moveTo>
                    <a:pt x="0" y="267"/>
                  </a:moveTo>
                  <a:lnTo>
                    <a:pt x="3" y="272"/>
                  </a:lnTo>
                  <a:lnTo>
                    <a:pt x="12" y="274"/>
                  </a:lnTo>
                  <a:lnTo>
                    <a:pt x="22" y="272"/>
                  </a:lnTo>
                  <a:lnTo>
                    <a:pt x="29" y="267"/>
                  </a:lnTo>
                  <a:lnTo>
                    <a:pt x="38" y="260"/>
                  </a:lnTo>
                  <a:lnTo>
                    <a:pt x="55" y="200"/>
                  </a:lnTo>
                  <a:lnTo>
                    <a:pt x="67" y="138"/>
                  </a:lnTo>
                  <a:lnTo>
                    <a:pt x="72" y="76"/>
                  </a:lnTo>
                  <a:lnTo>
                    <a:pt x="74" y="15"/>
                  </a:lnTo>
                  <a:lnTo>
                    <a:pt x="72" y="10"/>
                  </a:lnTo>
                  <a:lnTo>
                    <a:pt x="69" y="5"/>
                  </a:lnTo>
                  <a:lnTo>
                    <a:pt x="65" y="3"/>
                  </a:lnTo>
                  <a:lnTo>
                    <a:pt x="60" y="0"/>
                  </a:lnTo>
                  <a:lnTo>
                    <a:pt x="55" y="0"/>
                  </a:lnTo>
                  <a:lnTo>
                    <a:pt x="53" y="3"/>
                  </a:lnTo>
                  <a:lnTo>
                    <a:pt x="48" y="5"/>
                  </a:lnTo>
                  <a:lnTo>
                    <a:pt x="43" y="7"/>
                  </a:lnTo>
                  <a:lnTo>
                    <a:pt x="41" y="31"/>
                  </a:lnTo>
                  <a:lnTo>
                    <a:pt x="43" y="55"/>
                  </a:lnTo>
                  <a:lnTo>
                    <a:pt x="41" y="81"/>
                  </a:lnTo>
                  <a:lnTo>
                    <a:pt x="34" y="103"/>
                  </a:lnTo>
                  <a:lnTo>
                    <a:pt x="29" y="134"/>
                  </a:lnTo>
                  <a:lnTo>
                    <a:pt x="24" y="167"/>
                  </a:lnTo>
                  <a:lnTo>
                    <a:pt x="19" y="198"/>
                  </a:lnTo>
                  <a:lnTo>
                    <a:pt x="12" y="226"/>
                  </a:lnTo>
                  <a:lnTo>
                    <a:pt x="7" y="236"/>
                  </a:lnTo>
                  <a:lnTo>
                    <a:pt x="5" y="245"/>
                  </a:lnTo>
                  <a:lnTo>
                    <a:pt x="3" y="257"/>
                  </a:lnTo>
                  <a:lnTo>
                    <a:pt x="0" y="267"/>
                  </a:lnTo>
                  <a:lnTo>
                    <a:pt x="0" y="2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4" name="Freeform 17"/>
            <p:cNvSpPr>
              <a:spLocks/>
            </p:cNvSpPr>
            <p:nvPr/>
          </p:nvSpPr>
          <p:spPr bwMode="auto">
            <a:xfrm>
              <a:off x="2584" y="1864"/>
              <a:ext cx="353" cy="119"/>
            </a:xfrm>
            <a:custGeom>
              <a:avLst/>
              <a:gdLst>
                <a:gd name="T0" fmla="*/ 3 w 353"/>
                <a:gd name="T1" fmla="*/ 67 h 119"/>
                <a:gd name="T2" fmla="*/ 343 w 353"/>
                <a:gd name="T3" fmla="*/ 119 h 119"/>
                <a:gd name="T4" fmla="*/ 346 w 353"/>
                <a:gd name="T5" fmla="*/ 117 h 119"/>
                <a:gd name="T6" fmla="*/ 348 w 353"/>
                <a:gd name="T7" fmla="*/ 112 h 119"/>
                <a:gd name="T8" fmla="*/ 350 w 353"/>
                <a:gd name="T9" fmla="*/ 109 h 119"/>
                <a:gd name="T10" fmla="*/ 353 w 353"/>
                <a:gd name="T11" fmla="*/ 105 h 119"/>
                <a:gd name="T12" fmla="*/ 343 w 353"/>
                <a:gd name="T13" fmla="*/ 88 h 119"/>
                <a:gd name="T14" fmla="*/ 327 w 353"/>
                <a:gd name="T15" fmla="*/ 74 h 119"/>
                <a:gd name="T16" fmla="*/ 310 w 353"/>
                <a:gd name="T17" fmla="*/ 62 h 119"/>
                <a:gd name="T18" fmla="*/ 291 w 353"/>
                <a:gd name="T19" fmla="*/ 52 h 119"/>
                <a:gd name="T20" fmla="*/ 274 w 353"/>
                <a:gd name="T21" fmla="*/ 43 h 119"/>
                <a:gd name="T22" fmla="*/ 255 w 353"/>
                <a:gd name="T23" fmla="*/ 36 h 119"/>
                <a:gd name="T24" fmla="*/ 236 w 353"/>
                <a:gd name="T25" fmla="*/ 31 h 119"/>
                <a:gd name="T26" fmla="*/ 215 w 353"/>
                <a:gd name="T27" fmla="*/ 26 h 119"/>
                <a:gd name="T28" fmla="*/ 196 w 353"/>
                <a:gd name="T29" fmla="*/ 21 h 119"/>
                <a:gd name="T30" fmla="*/ 174 w 353"/>
                <a:gd name="T31" fmla="*/ 19 h 119"/>
                <a:gd name="T32" fmla="*/ 155 w 353"/>
                <a:gd name="T33" fmla="*/ 14 h 119"/>
                <a:gd name="T34" fmla="*/ 136 w 353"/>
                <a:gd name="T35" fmla="*/ 9 h 119"/>
                <a:gd name="T36" fmla="*/ 50 w 353"/>
                <a:gd name="T37" fmla="*/ 0 h 119"/>
                <a:gd name="T38" fmla="*/ 46 w 353"/>
                <a:gd name="T39" fmla="*/ 2 h 119"/>
                <a:gd name="T40" fmla="*/ 43 w 353"/>
                <a:gd name="T41" fmla="*/ 9 h 119"/>
                <a:gd name="T42" fmla="*/ 43 w 353"/>
                <a:gd name="T43" fmla="*/ 17 h 119"/>
                <a:gd name="T44" fmla="*/ 41 w 353"/>
                <a:gd name="T45" fmla="*/ 24 h 119"/>
                <a:gd name="T46" fmla="*/ 0 w 353"/>
                <a:gd name="T47" fmla="*/ 67 h 119"/>
                <a:gd name="T48" fmla="*/ 3 w 353"/>
                <a:gd name="T49" fmla="*/ 6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 h="119">
                  <a:moveTo>
                    <a:pt x="3" y="67"/>
                  </a:moveTo>
                  <a:lnTo>
                    <a:pt x="343" y="119"/>
                  </a:lnTo>
                  <a:lnTo>
                    <a:pt x="346" y="117"/>
                  </a:lnTo>
                  <a:lnTo>
                    <a:pt x="348" y="112"/>
                  </a:lnTo>
                  <a:lnTo>
                    <a:pt x="350" y="109"/>
                  </a:lnTo>
                  <a:lnTo>
                    <a:pt x="353" y="105"/>
                  </a:lnTo>
                  <a:lnTo>
                    <a:pt x="343" y="88"/>
                  </a:lnTo>
                  <a:lnTo>
                    <a:pt x="327" y="74"/>
                  </a:lnTo>
                  <a:lnTo>
                    <a:pt x="310" y="62"/>
                  </a:lnTo>
                  <a:lnTo>
                    <a:pt x="291" y="52"/>
                  </a:lnTo>
                  <a:lnTo>
                    <a:pt x="274" y="43"/>
                  </a:lnTo>
                  <a:lnTo>
                    <a:pt x="255" y="36"/>
                  </a:lnTo>
                  <a:lnTo>
                    <a:pt x="236" y="31"/>
                  </a:lnTo>
                  <a:lnTo>
                    <a:pt x="215" y="26"/>
                  </a:lnTo>
                  <a:lnTo>
                    <a:pt x="196" y="21"/>
                  </a:lnTo>
                  <a:lnTo>
                    <a:pt x="174" y="19"/>
                  </a:lnTo>
                  <a:lnTo>
                    <a:pt x="155" y="14"/>
                  </a:lnTo>
                  <a:lnTo>
                    <a:pt x="136" y="9"/>
                  </a:lnTo>
                  <a:lnTo>
                    <a:pt x="50" y="0"/>
                  </a:lnTo>
                  <a:lnTo>
                    <a:pt x="46" y="2"/>
                  </a:lnTo>
                  <a:lnTo>
                    <a:pt x="43" y="9"/>
                  </a:lnTo>
                  <a:lnTo>
                    <a:pt x="43" y="17"/>
                  </a:lnTo>
                  <a:lnTo>
                    <a:pt x="41" y="24"/>
                  </a:lnTo>
                  <a:lnTo>
                    <a:pt x="0" y="67"/>
                  </a:lnTo>
                  <a:lnTo>
                    <a:pt x="3" y="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5" name="Freeform 18"/>
            <p:cNvSpPr>
              <a:spLocks/>
            </p:cNvSpPr>
            <p:nvPr/>
          </p:nvSpPr>
          <p:spPr bwMode="auto">
            <a:xfrm>
              <a:off x="2632" y="1666"/>
              <a:ext cx="1069" cy="1553"/>
            </a:xfrm>
            <a:custGeom>
              <a:avLst/>
              <a:gdLst>
                <a:gd name="T0" fmla="*/ 0 w 1069"/>
                <a:gd name="T1" fmla="*/ 1531 h 1553"/>
                <a:gd name="T2" fmla="*/ 12 w 1069"/>
                <a:gd name="T3" fmla="*/ 1553 h 1553"/>
                <a:gd name="T4" fmla="*/ 24 w 1069"/>
                <a:gd name="T5" fmla="*/ 1538 h 1553"/>
                <a:gd name="T6" fmla="*/ 36 w 1069"/>
                <a:gd name="T7" fmla="*/ 1407 h 1553"/>
                <a:gd name="T8" fmla="*/ 52 w 1069"/>
                <a:gd name="T9" fmla="*/ 1162 h 1553"/>
                <a:gd name="T10" fmla="*/ 69 w 1069"/>
                <a:gd name="T11" fmla="*/ 1031 h 1553"/>
                <a:gd name="T12" fmla="*/ 69 w 1069"/>
                <a:gd name="T13" fmla="*/ 1017 h 1553"/>
                <a:gd name="T14" fmla="*/ 74 w 1069"/>
                <a:gd name="T15" fmla="*/ 931 h 1553"/>
                <a:gd name="T16" fmla="*/ 86 w 1069"/>
                <a:gd name="T17" fmla="*/ 776 h 1553"/>
                <a:gd name="T18" fmla="*/ 107 w 1069"/>
                <a:gd name="T19" fmla="*/ 688 h 1553"/>
                <a:gd name="T20" fmla="*/ 112 w 1069"/>
                <a:gd name="T21" fmla="*/ 667 h 1553"/>
                <a:gd name="T22" fmla="*/ 124 w 1069"/>
                <a:gd name="T23" fmla="*/ 641 h 1553"/>
                <a:gd name="T24" fmla="*/ 152 w 1069"/>
                <a:gd name="T25" fmla="*/ 579 h 1553"/>
                <a:gd name="T26" fmla="*/ 198 w 1069"/>
                <a:gd name="T27" fmla="*/ 522 h 1553"/>
                <a:gd name="T28" fmla="*/ 250 w 1069"/>
                <a:gd name="T29" fmla="*/ 469 h 1553"/>
                <a:gd name="T30" fmla="*/ 305 w 1069"/>
                <a:gd name="T31" fmla="*/ 424 h 1553"/>
                <a:gd name="T32" fmla="*/ 374 w 1069"/>
                <a:gd name="T33" fmla="*/ 381 h 1553"/>
                <a:gd name="T34" fmla="*/ 440 w 1069"/>
                <a:gd name="T35" fmla="*/ 338 h 1553"/>
                <a:gd name="T36" fmla="*/ 509 w 1069"/>
                <a:gd name="T37" fmla="*/ 298 h 1553"/>
                <a:gd name="T38" fmla="*/ 581 w 1069"/>
                <a:gd name="T39" fmla="*/ 260 h 1553"/>
                <a:gd name="T40" fmla="*/ 652 w 1069"/>
                <a:gd name="T41" fmla="*/ 222 h 1553"/>
                <a:gd name="T42" fmla="*/ 726 w 1069"/>
                <a:gd name="T43" fmla="*/ 186 h 1553"/>
                <a:gd name="T44" fmla="*/ 802 w 1069"/>
                <a:gd name="T45" fmla="*/ 153 h 1553"/>
                <a:gd name="T46" fmla="*/ 881 w 1069"/>
                <a:gd name="T47" fmla="*/ 119 h 1553"/>
                <a:gd name="T48" fmla="*/ 928 w 1069"/>
                <a:gd name="T49" fmla="*/ 103 h 1553"/>
                <a:gd name="T50" fmla="*/ 976 w 1069"/>
                <a:gd name="T51" fmla="*/ 86 h 1553"/>
                <a:gd name="T52" fmla="*/ 1021 w 1069"/>
                <a:gd name="T53" fmla="*/ 67 h 1553"/>
                <a:gd name="T54" fmla="*/ 1064 w 1069"/>
                <a:gd name="T55" fmla="*/ 48 h 1553"/>
                <a:gd name="T56" fmla="*/ 1069 w 1069"/>
                <a:gd name="T57" fmla="*/ 36 h 1553"/>
                <a:gd name="T58" fmla="*/ 1064 w 1069"/>
                <a:gd name="T59" fmla="*/ 24 h 1553"/>
                <a:gd name="T60" fmla="*/ 1033 w 1069"/>
                <a:gd name="T61" fmla="*/ 10 h 1553"/>
                <a:gd name="T62" fmla="*/ 997 w 1069"/>
                <a:gd name="T63" fmla="*/ 0 h 1553"/>
                <a:gd name="T64" fmla="*/ 959 w 1069"/>
                <a:gd name="T65" fmla="*/ 0 h 1553"/>
                <a:gd name="T66" fmla="*/ 921 w 1069"/>
                <a:gd name="T67" fmla="*/ 5 h 1553"/>
                <a:gd name="T68" fmla="*/ 840 w 1069"/>
                <a:gd name="T69" fmla="*/ 50 h 1553"/>
                <a:gd name="T70" fmla="*/ 759 w 1069"/>
                <a:gd name="T71" fmla="*/ 93 h 1553"/>
                <a:gd name="T72" fmla="*/ 678 w 1069"/>
                <a:gd name="T73" fmla="*/ 134 h 1553"/>
                <a:gd name="T74" fmla="*/ 598 w 1069"/>
                <a:gd name="T75" fmla="*/ 177 h 1553"/>
                <a:gd name="T76" fmla="*/ 519 w 1069"/>
                <a:gd name="T77" fmla="*/ 222 h 1553"/>
                <a:gd name="T78" fmla="*/ 440 w 1069"/>
                <a:gd name="T79" fmla="*/ 267 h 1553"/>
                <a:gd name="T80" fmla="*/ 364 w 1069"/>
                <a:gd name="T81" fmla="*/ 315 h 1553"/>
                <a:gd name="T82" fmla="*/ 293 w 1069"/>
                <a:gd name="T83" fmla="*/ 367 h 1553"/>
                <a:gd name="T84" fmla="*/ 264 w 1069"/>
                <a:gd name="T85" fmla="*/ 386 h 1553"/>
                <a:gd name="T86" fmla="*/ 233 w 1069"/>
                <a:gd name="T87" fmla="*/ 407 h 1553"/>
                <a:gd name="T88" fmla="*/ 198 w 1069"/>
                <a:gd name="T89" fmla="*/ 441 h 1553"/>
                <a:gd name="T90" fmla="*/ 162 w 1069"/>
                <a:gd name="T91" fmla="*/ 477 h 1553"/>
                <a:gd name="T92" fmla="*/ 131 w 1069"/>
                <a:gd name="T93" fmla="*/ 517 h 1553"/>
                <a:gd name="T94" fmla="*/ 107 w 1069"/>
                <a:gd name="T95" fmla="*/ 562 h 1553"/>
                <a:gd name="T96" fmla="*/ 79 w 1069"/>
                <a:gd name="T97" fmla="*/ 650 h 1553"/>
                <a:gd name="T98" fmla="*/ 62 w 1069"/>
                <a:gd name="T99" fmla="*/ 741 h 1553"/>
                <a:gd name="T100" fmla="*/ 60 w 1069"/>
                <a:gd name="T101" fmla="*/ 798 h 1553"/>
                <a:gd name="T102" fmla="*/ 48 w 1069"/>
                <a:gd name="T103" fmla="*/ 855 h 1553"/>
                <a:gd name="T104" fmla="*/ 21 w 1069"/>
                <a:gd name="T105" fmla="*/ 1169 h 1553"/>
                <a:gd name="T106" fmla="*/ 0 w 1069"/>
                <a:gd name="T107" fmla="*/ 148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9" h="1553">
                  <a:moveTo>
                    <a:pt x="0" y="1483"/>
                  </a:moveTo>
                  <a:lnTo>
                    <a:pt x="0" y="1531"/>
                  </a:lnTo>
                  <a:lnTo>
                    <a:pt x="5" y="1553"/>
                  </a:lnTo>
                  <a:lnTo>
                    <a:pt x="12" y="1553"/>
                  </a:lnTo>
                  <a:lnTo>
                    <a:pt x="19" y="1545"/>
                  </a:lnTo>
                  <a:lnTo>
                    <a:pt x="24" y="1538"/>
                  </a:lnTo>
                  <a:lnTo>
                    <a:pt x="29" y="1531"/>
                  </a:lnTo>
                  <a:lnTo>
                    <a:pt x="36" y="1407"/>
                  </a:lnTo>
                  <a:lnTo>
                    <a:pt x="43" y="1284"/>
                  </a:lnTo>
                  <a:lnTo>
                    <a:pt x="52" y="1162"/>
                  </a:lnTo>
                  <a:lnTo>
                    <a:pt x="69" y="1038"/>
                  </a:lnTo>
                  <a:lnTo>
                    <a:pt x="69" y="1031"/>
                  </a:lnTo>
                  <a:lnTo>
                    <a:pt x="69" y="1024"/>
                  </a:lnTo>
                  <a:lnTo>
                    <a:pt x="69" y="1017"/>
                  </a:lnTo>
                  <a:lnTo>
                    <a:pt x="67" y="1010"/>
                  </a:lnTo>
                  <a:lnTo>
                    <a:pt x="74" y="931"/>
                  </a:lnTo>
                  <a:lnTo>
                    <a:pt x="76" y="853"/>
                  </a:lnTo>
                  <a:lnTo>
                    <a:pt x="86" y="776"/>
                  </a:lnTo>
                  <a:lnTo>
                    <a:pt x="107" y="703"/>
                  </a:lnTo>
                  <a:lnTo>
                    <a:pt x="107" y="688"/>
                  </a:lnTo>
                  <a:lnTo>
                    <a:pt x="110" y="679"/>
                  </a:lnTo>
                  <a:lnTo>
                    <a:pt x="112" y="667"/>
                  </a:lnTo>
                  <a:lnTo>
                    <a:pt x="114" y="657"/>
                  </a:lnTo>
                  <a:lnTo>
                    <a:pt x="124" y="641"/>
                  </a:lnTo>
                  <a:lnTo>
                    <a:pt x="136" y="610"/>
                  </a:lnTo>
                  <a:lnTo>
                    <a:pt x="152" y="579"/>
                  </a:lnTo>
                  <a:lnTo>
                    <a:pt x="174" y="550"/>
                  </a:lnTo>
                  <a:lnTo>
                    <a:pt x="198" y="522"/>
                  </a:lnTo>
                  <a:lnTo>
                    <a:pt x="221" y="496"/>
                  </a:lnTo>
                  <a:lnTo>
                    <a:pt x="250" y="469"/>
                  </a:lnTo>
                  <a:lnTo>
                    <a:pt x="279" y="446"/>
                  </a:lnTo>
                  <a:lnTo>
                    <a:pt x="305" y="424"/>
                  </a:lnTo>
                  <a:lnTo>
                    <a:pt x="338" y="403"/>
                  </a:lnTo>
                  <a:lnTo>
                    <a:pt x="374" y="381"/>
                  </a:lnTo>
                  <a:lnTo>
                    <a:pt x="407" y="360"/>
                  </a:lnTo>
                  <a:lnTo>
                    <a:pt x="440" y="338"/>
                  </a:lnTo>
                  <a:lnTo>
                    <a:pt x="476" y="319"/>
                  </a:lnTo>
                  <a:lnTo>
                    <a:pt x="509" y="298"/>
                  </a:lnTo>
                  <a:lnTo>
                    <a:pt x="545" y="279"/>
                  </a:lnTo>
                  <a:lnTo>
                    <a:pt x="581" y="260"/>
                  </a:lnTo>
                  <a:lnTo>
                    <a:pt x="617" y="241"/>
                  </a:lnTo>
                  <a:lnTo>
                    <a:pt x="652" y="222"/>
                  </a:lnTo>
                  <a:lnTo>
                    <a:pt x="688" y="205"/>
                  </a:lnTo>
                  <a:lnTo>
                    <a:pt x="726" y="186"/>
                  </a:lnTo>
                  <a:lnTo>
                    <a:pt x="764" y="169"/>
                  </a:lnTo>
                  <a:lnTo>
                    <a:pt x="802" y="153"/>
                  </a:lnTo>
                  <a:lnTo>
                    <a:pt x="840" y="136"/>
                  </a:lnTo>
                  <a:lnTo>
                    <a:pt x="881" y="119"/>
                  </a:lnTo>
                  <a:lnTo>
                    <a:pt x="905" y="110"/>
                  </a:lnTo>
                  <a:lnTo>
                    <a:pt x="928" y="103"/>
                  </a:lnTo>
                  <a:lnTo>
                    <a:pt x="952" y="93"/>
                  </a:lnTo>
                  <a:lnTo>
                    <a:pt x="976" y="86"/>
                  </a:lnTo>
                  <a:lnTo>
                    <a:pt x="1000" y="77"/>
                  </a:lnTo>
                  <a:lnTo>
                    <a:pt x="1021" y="67"/>
                  </a:lnTo>
                  <a:lnTo>
                    <a:pt x="1043" y="58"/>
                  </a:lnTo>
                  <a:lnTo>
                    <a:pt x="1064" y="48"/>
                  </a:lnTo>
                  <a:lnTo>
                    <a:pt x="1067" y="43"/>
                  </a:lnTo>
                  <a:lnTo>
                    <a:pt x="1069" y="36"/>
                  </a:lnTo>
                  <a:lnTo>
                    <a:pt x="1067" y="29"/>
                  </a:lnTo>
                  <a:lnTo>
                    <a:pt x="1064" y="24"/>
                  </a:lnTo>
                  <a:lnTo>
                    <a:pt x="1050" y="17"/>
                  </a:lnTo>
                  <a:lnTo>
                    <a:pt x="1033" y="10"/>
                  </a:lnTo>
                  <a:lnTo>
                    <a:pt x="1014" y="5"/>
                  </a:lnTo>
                  <a:lnTo>
                    <a:pt x="997" y="0"/>
                  </a:lnTo>
                  <a:lnTo>
                    <a:pt x="978" y="0"/>
                  </a:lnTo>
                  <a:lnTo>
                    <a:pt x="959" y="0"/>
                  </a:lnTo>
                  <a:lnTo>
                    <a:pt x="940" y="0"/>
                  </a:lnTo>
                  <a:lnTo>
                    <a:pt x="921" y="5"/>
                  </a:lnTo>
                  <a:lnTo>
                    <a:pt x="881" y="27"/>
                  </a:lnTo>
                  <a:lnTo>
                    <a:pt x="840" y="50"/>
                  </a:lnTo>
                  <a:lnTo>
                    <a:pt x="800" y="72"/>
                  </a:lnTo>
                  <a:lnTo>
                    <a:pt x="759" y="93"/>
                  </a:lnTo>
                  <a:lnTo>
                    <a:pt x="719" y="115"/>
                  </a:lnTo>
                  <a:lnTo>
                    <a:pt x="678" y="134"/>
                  </a:lnTo>
                  <a:lnTo>
                    <a:pt x="638" y="155"/>
                  </a:lnTo>
                  <a:lnTo>
                    <a:pt x="598" y="177"/>
                  </a:lnTo>
                  <a:lnTo>
                    <a:pt x="557" y="198"/>
                  </a:lnTo>
                  <a:lnTo>
                    <a:pt x="519" y="222"/>
                  </a:lnTo>
                  <a:lnTo>
                    <a:pt x="479" y="243"/>
                  </a:lnTo>
                  <a:lnTo>
                    <a:pt x="440" y="267"/>
                  </a:lnTo>
                  <a:lnTo>
                    <a:pt x="402" y="291"/>
                  </a:lnTo>
                  <a:lnTo>
                    <a:pt x="364" y="315"/>
                  </a:lnTo>
                  <a:lnTo>
                    <a:pt x="329" y="341"/>
                  </a:lnTo>
                  <a:lnTo>
                    <a:pt x="293" y="367"/>
                  </a:lnTo>
                  <a:lnTo>
                    <a:pt x="276" y="377"/>
                  </a:lnTo>
                  <a:lnTo>
                    <a:pt x="264" y="386"/>
                  </a:lnTo>
                  <a:lnTo>
                    <a:pt x="250" y="398"/>
                  </a:lnTo>
                  <a:lnTo>
                    <a:pt x="233" y="407"/>
                  </a:lnTo>
                  <a:lnTo>
                    <a:pt x="214" y="424"/>
                  </a:lnTo>
                  <a:lnTo>
                    <a:pt x="198" y="441"/>
                  </a:lnTo>
                  <a:lnTo>
                    <a:pt x="179" y="457"/>
                  </a:lnTo>
                  <a:lnTo>
                    <a:pt x="162" y="477"/>
                  </a:lnTo>
                  <a:lnTo>
                    <a:pt x="148" y="496"/>
                  </a:lnTo>
                  <a:lnTo>
                    <a:pt x="131" y="517"/>
                  </a:lnTo>
                  <a:lnTo>
                    <a:pt x="119" y="538"/>
                  </a:lnTo>
                  <a:lnTo>
                    <a:pt x="107" y="562"/>
                  </a:lnTo>
                  <a:lnTo>
                    <a:pt x="90" y="607"/>
                  </a:lnTo>
                  <a:lnTo>
                    <a:pt x="79" y="650"/>
                  </a:lnTo>
                  <a:lnTo>
                    <a:pt x="69" y="696"/>
                  </a:lnTo>
                  <a:lnTo>
                    <a:pt x="62" y="741"/>
                  </a:lnTo>
                  <a:lnTo>
                    <a:pt x="60" y="769"/>
                  </a:lnTo>
                  <a:lnTo>
                    <a:pt x="60" y="798"/>
                  </a:lnTo>
                  <a:lnTo>
                    <a:pt x="55" y="826"/>
                  </a:lnTo>
                  <a:lnTo>
                    <a:pt x="48" y="855"/>
                  </a:lnTo>
                  <a:lnTo>
                    <a:pt x="31" y="1012"/>
                  </a:lnTo>
                  <a:lnTo>
                    <a:pt x="21" y="1169"/>
                  </a:lnTo>
                  <a:lnTo>
                    <a:pt x="14" y="1326"/>
                  </a:lnTo>
                  <a:lnTo>
                    <a:pt x="0" y="148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6" name="Freeform 19"/>
            <p:cNvSpPr>
              <a:spLocks/>
            </p:cNvSpPr>
            <p:nvPr/>
          </p:nvSpPr>
          <p:spPr bwMode="auto">
            <a:xfrm>
              <a:off x="2656" y="3266"/>
              <a:ext cx="271" cy="467"/>
            </a:xfrm>
            <a:custGeom>
              <a:avLst/>
              <a:gdLst>
                <a:gd name="T0" fmla="*/ 12 w 271"/>
                <a:gd name="T1" fmla="*/ 31 h 467"/>
                <a:gd name="T2" fmla="*/ 47 w 271"/>
                <a:gd name="T3" fmla="*/ 52 h 467"/>
                <a:gd name="T4" fmla="*/ 88 w 271"/>
                <a:gd name="T5" fmla="*/ 72 h 467"/>
                <a:gd name="T6" fmla="*/ 128 w 271"/>
                <a:gd name="T7" fmla="*/ 81 h 467"/>
                <a:gd name="T8" fmla="*/ 169 w 271"/>
                <a:gd name="T9" fmla="*/ 83 h 467"/>
                <a:gd name="T10" fmla="*/ 205 w 271"/>
                <a:gd name="T11" fmla="*/ 93 h 467"/>
                <a:gd name="T12" fmla="*/ 221 w 271"/>
                <a:gd name="T13" fmla="*/ 102 h 467"/>
                <a:gd name="T14" fmla="*/ 224 w 271"/>
                <a:gd name="T15" fmla="*/ 105 h 467"/>
                <a:gd name="T16" fmla="*/ 152 w 271"/>
                <a:gd name="T17" fmla="*/ 357 h 467"/>
                <a:gd name="T18" fmla="*/ 152 w 271"/>
                <a:gd name="T19" fmla="*/ 360 h 467"/>
                <a:gd name="T20" fmla="*/ 155 w 271"/>
                <a:gd name="T21" fmla="*/ 364 h 467"/>
                <a:gd name="T22" fmla="*/ 140 w 271"/>
                <a:gd name="T23" fmla="*/ 462 h 467"/>
                <a:gd name="T24" fmla="*/ 143 w 271"/>
                <a:gd name="T25" fmla="*/ 464 h 467"/>
                <a:gd name="T26" fmla="*/ 147 w 271"/>
                <a:gd name="T27" fmla="*/ 464 h 467"/>
                <a:gd name="T28" fmla="*/ 152 w 271"/>
                <a:gd name="T29" fmla="*/ 467 h 467"/>
                <a:gd name="T30" fmla="*/ 159 w 271"/>
                <a:gd name="T31" fmla="*/ 464 h 467"/>
                <a:gd name="T32" fmla="*/ 166 w 271"/>
                <a:gd name="T33" fmla="*/ 457 h 467"/>
                <a:gd name="T34" fmla="*/ 174 w 271"/>
                <a:gd name="T35" fmla="*/ 400 h 467"/>
                <a:gd name="T36" fmla="*/ 205 w 271"/>
                <a:gd name="T37" fmla="*/ 295 h 467"/>
                <a:gd name="T38" fmla="*/ 245 w 271"/>
                <a:gd name="T39" fmla="*/ 195 h 467"/>
                <a:gd name="T40" fmla="*/ 271 w 271"/>
                <a:gd name="T41" fmla="*/ 98 h 467"/>
                <a:gd name="T42" fmla="*/ 262 w 271"/>
                <a:gd name="T43" fmla="*/ 43 h 467"/>
                <a:gd name="T44" fmla="*/ 243 w 271"/>
                <a:gd name="T45" fmla="*/ 38 h 467"/>
                <a:gd name="T46" fmla="*/ 221 w 271"/>
                <a:gd name="T47" fmla="*/ 38 h 467"/>
                <a:gd name="T48" fmla="*/ 200 w 271"/>
                <a:gd name="T49" fmla="*/ 38 h 467"/>
                <a:gd name="T50" fmla="*/ 166 w 271"/>
                <a:gd name="T51" fmla="*/ 33 h 467"/>
                <a:gd name="T52" fmla="*/ 121 w 271"/>
                <a:gd name="T53" fmla="*/ 29 h 467"/>
                <a:gd name="T54" fmla="*/ 76 w 271"/>
                <a:gd name="T55" fmla="*/ 19 h 467"/>
                <a:gd name="T56" fmla="*/ 31 w 271"/>
                <a:gd name="T57" fmla="*/ 7 h 467"/>
                <a:gd name="T58" fmla="*/ 7 w 271"/>
                <a:gd name="T59" fmla="*/ 3 h 467"/>
                <a:gd name="T60" fmla="*/ 2 w 271"/>
                <a:gd name="T61" fmla="*/ 10 h 467"/>
                <a:gd name="T62" fmla="*/ 0 w 271"/>
                <a:gd name="T63"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467">
                  <a:moveTo>
                    <a:pt x="0" y="14"/>
                  </a:moveTo>
                  <a:lnTo>
                    <a:pt x="12" y="31"/>
                  </a:lnTo>
                  <a:lnTo>
                    <a:pt x="28" y="43"/>
                  </a:lnTo>
                  <a:lnTo>
                    <a:pt x="47" y="52"/>
                  </a:lnTo>
                  <a:lnTo>
                    <a:pt x="69" y="64"/>
                  </a:lnTo>
                  <a:lnTo>
                    <a:pt x="88" y="72"/>
                  </a:lnTo>
                  <a:lnTo>
                    <a:pt x="109" y="76"/>
                  </a:lnTo>
                  <a:lnTo>
                    <a:pt x="128" y="81"/>
                  </a:lnTo>
                  <a:lnTo>
                    <a:pt x="150" y="81"/>
                  </a:lnTo>
                  <a:lnTo>
                    <a:pt x="169" y="83"/>
                  </a:lnTo>
                  <a:lnTo>
                    <a:pt x="188" y="88"/>
                  </a:lnTo>
                  <a:lnTo>
                    <a:pt x="205" y="93"/>
                  </a:lnTo>
                  <a:lnTo>
                    <a:pt x="221" y="100"/>
                  </a:lnTo>
                  <a:lnTo>
                    <a:pt x="221" y="102"/>
                  </a:lnTo>
                  <a:lnTo>
                    <a:pt x="224" y="102"/>
                  </a:lnTo>
                  <a:lnTo>
                    <a:pt x="224" y="105"/>
                  </a:lnTo>
                  <a:lnTo>
                    <a:pt x="224" y="105"/>
                  </a:lnTo>
                  <a:lnTo>
                    <a:pt x="152" y="357"/>
                  </a:lnTo>
                  <a:lnTo>
                    <a:pt x="152" y="360"/>
                  </a:lnTo>
                  <a:lnTo>
                    <a:pt x="152" y="360"/>
                  </a:lnTo>
                  <a:lnTo>
                    <a:pt x="152" y="362"/>
                  </a:lnTo>
                  <a:lnTo>
                    <a:pt x="155" y="364"/>
                  </a:lnTo>
                  <a:lnTo>
                    <a:pt x="140" y="460"/>
                  </a:lnTo>
                  <a:lnTo>
                    <a:pt x="140" y="462"/>
                  </a:lnTo>
                  <a:lnTo>
                    <a:pt x="143" y="462"/>
                  </a:lnTo>
                  <a:lnTo>
                    <a:pt x="143" y="464"/>
                  </a:lnTo>
                  <a:lnTo>
                    <a:pt x="145" y="464"/>
                  </a:lnTo>
                  <a:lnTo>
                    <a:pt x="147" y="464"/>
                  </a:lnTo>
                  <a:lnTo>
                    <a:pt x="150" y="464"/>
                  </a:lnTo>
                  <a:lnTo>
                    <a:pt x="152" y="467"/>
                  </a:lnTo>
                  <a:lnTo>
                    <a:pt x="155" y="467"/>
                  </a:lnTo>
                  <a:lnTo>
                    <a:pt x="159" y="464"/>
                  </a:lnTo>
                  <a:lnTo>
                    <a:pt x="162" y="462"/>
                  </a:lnTo>
                  <a:lnTo>
                    <a:pt x="166" y="457"/>
                  </a:lnTo>
                  <a:lnTo>
                    <a:pt x="171" y="455"/>
                  </a:lnTo>
                  <a:lnTo>
                    <a:pt x="174" y="400"/>
                  </a:lnTo>
                  <a:lnTo>
                    <a:pt x="186" y="348"/>
                  </a:lnTo>
                  <a:lnTo>
                    <a:pt x="205" y="295"/>
                  </a:lnTo>
                  <a:lnTo>
                    <a:pt x="226" y="245"/>
                  </a:lnTo>
                  <a:lnTo>
                    <a:pt x="245" y="195"/>
                  </a:lnTo>
                  <a:lnTo>
                    <a:pt x="262" y="148"/>
                  </a:lnTo>
                  <a:lnTo>
                    <a:pt x="271" y="98"/>
                  </a:lnTo>
                  <a:lnTo>
                    <a:pt x="271" y="48"/>
                  </a:lnTo>
                  <a:lnTo>
                    <a:pt x="262" y="43"/>
                  </a:lnTo>
                  <a:lnTo>
                    <a:pt x="252" y="41"/>
                  </a:lnTo>
                  <a:lnTo>
                    <a:pt x="243" y="38"/>
                  </a:lnTo>
                  <a:lnTo>
                    <a:pt x="231" y="38"/>
                  </a:lnTo>
                  <a:lnTo>
                    <a:pt x="221" y="38"/>
                  </a:lnTo>
                  <a:lnTo>
                    <a:pt x="212" y="38"/>
                  </a:lnTo>
                  <a:lnTo>
                    <a:pt x="200" y="38"/>
                  </a:lnTo>
                  <a:lnTo>
                    <a:pt x="190" y="36"/>
                  </a:lnTo>
                  <a:lnTo>
                    <a:pt x="166" y="33"/>
                  </a:lnTo>
                  <a:lnTo>
                    <a:pt x="145" y="31"/>
                  </a:lnTo>
                  <a:lnTo>
                    <a:pt x="121" y="29"/>
                  </a:lnTo>
                  <a:lnTo>
                    <a:pt x="97" y="24"/>
                  </a:lnTo>
                  <a:lnTo>
                    <a:pt x="76" y="19"/>
                  </a:lnTo>
                  <a:lnTo>
                    <a:pt x="52" y="12"/>
                  </a:lnTo>
                  <a:lnTo>
                    <a:pt x="31" y="7"/>
                  </a:lnTo>
                  <a:lnTo>
                    <a:pt x="9" y="0"/>
                  </a:lnTo>
                  <a:lnTo>
                    <a:pt x="7" y="3"/>
                  </a:lnTo>
                  <a:lnTo>
                    <a:pt x="5" y="5"/>
                  </a:lnTo>
                  <a:lnTo>
                    <a:pt x="2" y="10"/>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7" name="Freeform 20"/>
            <p:cNvSpPr>
              <a:spLocks/>
            </p:cNvSpPr>
            <p:nvPr/>
          </p:nvSpPr>
          <p:spPr bwMode="auto">
            <a:xfrm>
              <a:off x="2811" y="588"/>
              <a:ext cx="1202" cy="724"/>
            </a:xfrm>
            <a:custGeom>
              <a:avLst/>
              <a:gdLst>
                <a:gd name="T0" fmla="*/ 0 w 1202"/>
                <a:gd name="T1" fmla="*/ 17 h 724"/>
                <a:gd name="T2" fmla="*/ 0 w 1202"/>
                <a:gd name="T3" fmla="*/ 21 h 724"/>
                <a:gd name="T4" fmla="*/ 19 w 1202"/>
                <a:gd name="T5" fmla="*/ 31 h 724"/>
                <a:gd name="T6" fmla="*/ 54 w 1202"/>
                <a:gd name="T7" fmla="*/ 40 h 724"/>
                <a:gd name="T8" fmla="*/ 92 w 1202"/>
                <a:gd name="T9" fmla="*/ 52 h 724"/>
                <a:gd name="T10" fmla="*/ 126 w 1202"/>
                <a:gd name="T11" fmla="*/ 67 h 724"/>
                <a:gd name="T12" fmla="*/ 188 w 1202"/>
                <a:gd name="T13" fmla="*/ 95 h 724"/>
                <a:gd name="T14" fmla="*/ 278 w 1202"/>
                <a:gd name="T15" fmla="*/ 140 h 724"/>
                <a:gd name="T16" fmla="*/ 361 w 1202"/>
                <a:gd name="T17" fmla="*/ 188 h 724"/>
                <a:gd name="T18" fmla="*/ 445 w 1202"/>
                <a:gd name="T19" fmla="*/ 236 h 724"/>
                <a:gd name="T20" fmla="*/ 511 w 1202"/>
                <a:gd name="T21" fmla="*/ 271 h 724"/>
                <a:gd name="T22" fmla="*/ 552 w 1202"/>
                <a:gd name="T23" fmla="*/ 295 h 724"/>
                <a:gd name="T24" fmla="*/ 590 w 1202"/>
                <a:gd name="T25" fmla="*/ 321 h 724"/>
                <a:gd name="T26" fmla="*/ 630 w 1202"/>
                <a:gd name="T27" fmla="*/ 345 h 724"/>
                <a:gd name="T28" fmla="*/ 678 w 1202"/>
                <a:gd name="T29" fmla="*/ 371 h 724"/>
                <a:gd name="T30" fmla="*/ 730 w 1202"/>
                <a:gd name="T31" fmla="*/ 405 h 724"/>
                <a:gd name="T32" fmla="*/ 783 w 1202"/>
                <a:gd name="T33" fmla="*/ 436 h 724"/>
                <a:gd name="T34" fmla="*/ 830 w 1202"/>
                <a:gd name="T35" fmla="*/ 469 h 724"/>
                <a:gd name="T36" fmla="*/ 888 w 1202"/>
                <a:gd name="T37" fmla="*/ 509 h 724"/>
                <a:gd name="T38" fmla="*/ 961 w 1202"/>
                <a:gd name="T39" fmla="*/ 555 h 724"/>
                <a:gd name="T40" fmla="*/ 1035 w 1202"/>
                <a:gd name="T41" fmla="*/ 605 h 724"/>
                <a:gd name="T42" fmla="*/ 1102 w 1202"/>
                <a:gd name="T43" fmla="*/ 655 h 724"/>
                <a:gd name="T44" fmla="*/ 1149 w 1202"/>
                <a:gd name="T45" fmla="*/ 690 h 724"/>
                <a:gd name="T46" fmla="*/ 1173 w 1202"/>
                <a:gd name="T47" fmla="*/ 714 h 724"/>
                <a:gd name="T48" fmla="*/ 1190 w 1202"/>
                <a:gd name="T49" fmla="*/ 724 h 724"/>
                <a:gd name="T50" fmla="*/ 1195 w 1202"/>
                <a:gd name="T51" fmla="*/ 724 h 724"/>
                <a:gd name="T52" fmla="*/ 1199 w 1202"/>
                <a:gd name="T53" fmla="*/ 717 h 724"/>
                <a:gd name="T54" fmla="*/ 1199 w 1202"/>
                <a:gd name="T55" fmla="*/ 707 h 724"/>
                <a:gd name="T56" fmla="*/ 1185 w 1202"/>
                <a:gd name="T57" fmla="*/ 686 h 724"/>
                <a:gd name="T58" fmla="*/ 1154 w 1202"/>
                <a:gd name="T59" fmla="*/ 652 h 724"/>
                <a:gd name="T60" fmla="*/ 1123 w 1202"/>
                <a:gd name="T61" fmla="*/ 619 h 724"/>
                <a:gd name="T62" fmla="*/ 1090 w 1202"/>
                <a:gd name="T63" fmla="*/ 588 h 724"/>
                <a:gd name="T64" fmla="*/ 1064 w 1202"/>
                <a:gd name="T65" fmla="*/ 564 h 724"/>
                <a:gd name="T66" fmla="*/ 1045 w 1202"/>
                <a:gd name="T67" fmla="*/ 545 h 724"/>
                <a:gd name="T68" fmla="*/ 1018 w 1202"/>
                <a:gd name="T69" fmla="*/ 524 h 724"/>
                <a:gd name="T70" fmla="*/ 985 w 1202"/>
                <a:gd name="T71" fmla="*/ 500 h 724"/>
                <a:gd name="T72" fmla="*/ 966 w 1202"/>
                <a:gd name="T73" fmla="*/ 483 h 724"/>
                <a:gd name="T74" fmla="*/ 961 w 1202"/>
                <a:gd name="T75" fmla="*/ 481 h 724"/>
                <a:gd name="T76" fmla="*/ 949 w 1202"/>
                <a:gd name="T77" fmla="*/ 471 h 724"/>
                <a:gd name="T78" fmla="*/ 923 w 1202"/>
                <a:gd name="T79" fmla="*/ 452 h 724"/>
                <a:gd name="T80" fmla="*/ 897 w 1202"/>
                <a:gd name="T81" fmla="*/ 436 h 724"/>
                <a:gd name="T82" fmla="*/ 868 w 1202"/>
                <a:gd name="T83" fmla="*/ 417 h 724"/>
                <a:gd name="T84" fmla="*/ 833 w 1202"/>
                <a:gd name="T85" fmla="*/ 388 h 724"/>
                <a:gd name="T86" fmla="*/ 785 w 1202"/>
                <a:gd name="T87" fmla="*/ 357 h 724"/>
                <a:gd name="T88" fmla="*/ 735 w 1202"/>
                <a:gd name="T89" fmla="*/ 329 h 724"/>
                <a:gd name="T90" fmla="*/ 688 w 1202"/>
                <a:gd name="T91" fmla="*/ 298 h 724"/>
                <a:gd name="T92" fmla="*/ 640 w 1202"/>
                <a:gd name="T93" fmla="*/ 267 h 724"/>
                <a:gd name="T94" fmla="*/ 595 w 1202"/>
                <a:gd name="T95" fmla="*/ 233 h 724"/>
                <a:gd name="T96" fmla="*/ 549 w 1202"/>
                <a:gd name="T97" fmla="*/ 200 h 724"/>
                <a:gd name="T98" fmla="*/ 504 w 1202"/>
                <a:gd name="T99" fmla="*/ 169 h 724"/>
                <a:gd name="T100" fmla="*/ 457 w 1202"/>
                <a:gd name="T101" fmla="*/ 140 h 724"/>
                <a:gd name="T102" fmla="*/ 407 w 1202"/>
                <a:gd name="T103" fmla="*/ 112 h 724"/>
                <a:gd name="T104" fmla="*/ 354 w 1202"/>
                <a:gd name="T105" fmla="*/ 86 h 724"/>
                <a:gd name="T106" fmla="*/ 297 w 1202"/>
                <a:gd name="T107" fmla="*/ 62 h 724"/>
                <a:gd name="T108" fmla="*/ 235 w 1202"/>
                <a:gd name="T109" fmla="*/ 43 h 724"/>
                <a:gd name="T110" fmla="*/ 169 w 1202"/>
                <a:gd name="T111" fmla="*/ 24 h 724"/>
                <a:gd name="T112" fmla="*/ 102 w 1202"/>
                <a:gd name="T113" fmla="*/ 5 h 724"/>
                <a:gd name="T114" fmla="*/ 35 w 1202"/>
                <a:gd name="T115" fmla="*/ 2 h 724"/>
                <a:gd name="T116" fmla="*/ 2 w 1202"/>
                <a:gd name="T117" fmla="*/ 12 h 724"/>
                <a:gd name="T118" fmla="*/ 0 w 1202"/>
                <a:gd name="T119" fmla="*/ 12 h 724"/>
                <a:gd name="T120" fmla="*/ 0 w 1202"/>
                <a:gd name="T121" fmla="*/ 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2" h="724">
                  <a:moveTo>
                    <a:pt x="0" y="14"/>
                  </a:moveTo>
                  <a:lnTo>
                    <a:pt x="0" y="17"/>
                  </a:lnTo>
                  <a:lnTo>
                    <a:pt x="0" y="19"/>
                  </a:lnTo>
                  <a:lnTo>
                    <a:pt x="0" y="21"/>
                  </a:lnTo>
                  <a:lnTo>
                    <a:pt x="0" y="24"/>
                  </a:lnTo>
                  <a:lnTo>
                    <a:pt x="19" y="31"/>
                  </a:lnTo>
                  <a:lnTo>
                    <a:pt x="35" y="36"/>
                  </a:lnTo>
                  <a:lnTo>
                    <a:pt x="54" y="40"/>
                  </a:lnTo>
                  <a:lnTo>
                    <a:pt x="73" y="45"/>
                  </a:lnTo>
                  <a:lnTo>
                    <a:pt x="92" y="52"/>
                  </a:lnTo>
                  <a:lnTo>
                    <a:pt x="109" y="57"/>
                  </a:lnTo>
                  <a:lnTo>
                    <a:pt x="126" y="67"/>
                  </a:lnTo>
                  <a:lnTo>
                    <a:pt x="142" y="74"/>
                  </a:lnTo>
                  <a:lnTo>
                    <a:pt x="188" y="95"/>
                  </a:lnTo>
                  <a:lnTo>
                    <a:pt x="233" y="117"/>
                  </a:lnTo>
                  <a:lnTo>
                    <a:pt x="278" y="140"/>
                  </a:lnTo>
                  <a:lnTo>
                    <a:pt x="319" y="162"/>
                  </a:lnTo>
                  <a:lnTo>
                    <a:pt x="361" y="188"/>
                  </a:lnTo>
                  <a:lnTo>
                    <a:pt x="404" y="212"/>
                  </a:lnTo>
                  <a:lnTo>
                    <a:pt x="445" y="236"/>
                  </a:lnTo>
                  <a:lnTo>
                    <a:pt x="488" y="259"/>
                  </a:lnTo>
                  <a:lnTo>
                    <a:pt x="511" y="271"/>
                  </a:lnTo>
                  <a:lnTo>
                    <a:pt x="533" y="283"/>
                  </a:lnTo>
                  <a:lnTo>
                    <a:pt x="552" y="295"/>
                  </a:lnTo>
                  <a:lnTo>
                    <a:pt x="571" y="309"/>
                  </a:lnTo>
                  <a:lnTo>
                    <a:pt x="590" y="321"/>
                  </a:lnTo>
                  <a:lnTo>
                    <a:pt x="609" y="333"/>
                  </a:lnTo>
                  <a:lnTo>
                    <a:pt x="630" y="345"/>
                  </a:lnTo>
                  <a:lnTo>
                    <a:pt x="652" y="355"/>
                  </a:lnTo>
                  <a:lnTo>
                    <a:pt x="678" y="371"/>
                  </a:lnTo>
                  <a:lnTo>
                    <a:pt x="704" y="388"/>
                  </a:lnTo>
                  <a:lnTo>
                    <a:pt x="730" y="405"/>
                  </a:lnTo>
                  <a:lnTo>
                    <a:pt x="757" y="419"/>
                  </a:lnTo>
                  <a:lnTo>
                    <a:pt x="783" y="436"/>
                  </a:lnTo>
                  <a:lnTo>
                    <a:pt x="807" y="452"/>
                  </a:lnTo>
                  <a:lnTo>
                    <a:pt x="830" y="469"/>
                  </a:lnTo>
                  <a:lnTo>
                    <a:pt x="852" y="486"/>
                  </a:lnTo>
                  <a:lnTo>
                    <a:pt x="888" y="509"/>
                  </a:lnTo>
                  <a:lnTo>
                    <a:pt x="926" y="533"/>
                  </a:lnTo>
                  <a:lnTo>
                    <a:pt x="961" y="555"/>
                  </a:lnTo>
                  <a:lnTo>
                    <a:pt x="997" y="578"/>
                  </a:lnTo>
                  <a:lnTo>
                    <a:pt x="1035" y="605"/>
                  </a:lnTo>
                  <a:lnTo>
                    <a:pt x="1068" y="628"/>
                  </a:lnTo>
                  <a:lnTo>
                    <a:pt x="1102" y="655"/>
                  </a:lnTo>
                  <a:lnTo>
                    <a:pt x="1135" y="681"/>
                  </a:lnTo>
                  <a:lnTo>
                    <a:pt x="1149" y="690"/>
                  </a:lnTo>
                  <a:lnTo>
                    <a:pt x="1161" y="702"/>
                  </a:lnTo>
                  <a:lnTo>
                    <a:pt x="1173" y="714"/>
                  </a:lnTo>
                  <a:lnTo>
                    <a:pt x="1187" y="724"/>
                  </a:lnTo>
                  <a:lnTo>
                    <a:pt x="1190" y="724"/>
                  </a:lnTo>
                  <a:lnTo>
                    <a:pt x="1192" y="724"/>
                  </a:lnTo>
                  <a:lnTo>
                    <a:pt x="1195" y="724"/>
                  </a:lnTo>
                  <a:lnTo>
                    <a:pt x="1197" y="721"/>
                  </a:lnTo>
                  <a:lnTo>
                    <a:pt x="1199" y="717"/>
                  </a:lnTo>
                  <a:lnTo>
                    <a:pt x="1202" y="712"/>
                  </a:lnTo>
                  <a:lnTo>
                    <a:pt x="1199" y="707"/>
                  </a:lnTo>
                  <a:lnTo>
                    <a:pt x="1197" y="702"/>
                  </a:lnTo>
                  <a:lnTo>
                    <a:pt x="1185" y="686"/>
                  </a:lnTo>
                  <a:lnTo>
                    <a:pt x="1171" y="669"/>
                  </a:lnTo>
                  <a:lnTo>
                    <a:pt x="1154" y="652"/>
                  </a:lnTo>
                  <a:lnTo>
                    <a:pt x="1140" y="636"/>
                  </a:lnTo>
                  <a:lnTo>
                    <a:pt x="1123" y="619"/>
                  </a:lnTo>
                  <a:lnTo>
                    <a:pt x="1107" y="602"/>
                  </a:lnTo>
                  <a:lnTo>
                    <a:pt x="1090" y="588"/>
                  </a:lnTo>
                  <a:lnTo>
                    <a:pt x="1076" y="574"/>
                  </a:lnTo>
                  <a:lnTo>
                    <a:pt x="1064" y="564"/>
                  </a:lnTo>
                  <a:lnTo>
                    <a:pt x="1054" y="555"/>
                  </a:lnTo>
                  <a:lnTo>
                    <a:pt x="1045" y="545"/>
                  </a:lnTo>
                  <a:lnTo>
                    <a:pt x="1035" y="538"/>
                  </a:lnTo>
                  <a:lnTo>
                    <a:pt x="1018" y="524"/>
                  </a:lnTo>
                  <a:lnTo>
                    <a:pt x="1002" y="512"/>
                  </a:lnTo>
                  <a:lnTo>
                    <a:pt x="985" y="500"/>
                  </a:lnTo>
                  <a:lnTo>
                    <a:pt x="968" y="486"/>
                  </a:lnTo>
                  <a:lnTo>
                    <a:pt x="966" y="483"/>
                  </a:lnTo>
                  <a:lnTo>
                    <a:pt x="964" y="483"/>
                  </a:lnTo>
                  <a:lnTo>
                    <a:pt x="961" y="481"/>
                  </a:lnTo>
                  <a:lnTo>
                    <a:pt x="961" y="481"/>
                  </a:lnTo>
                  <a:lnTo>
                    <a:pt x="949" y="471"/>
                  </a:lnTo>
                  <a:lnTo>
                    <a:pt x="938" y="462"/>
                  </a:lnTo>
                  <a:lnTo>
                    <a:pt x="923" y="452"/>
                  </a:lnTo>
                  <a:lnTo>
                    <a:pt x="911" y="443"/>
                  </a:lnTo>
                  <a:lnTo>
                    <a:pt x="897" y="436"/>
                  </a:lnTo>
                  <a:lnTo>
                    <a:pt x="883" y="426"/>
                  </a:lnTo>
                  <a:lnTo>
                    <a:pt x="868" y="417"/>
                  </a:lnTo>
                  <a:lnTo>
                    <a:pt x="854" y="405"/>
                  </a:lnTo>
                  <a:lnTo>
                    <a:pt x="833" y="388"/>
                  </a:lnTo>
                  <a:lnTo>
                    <a:pt x="809" y="374"/>
                  </a:lnTo>
                  <a:lnTo>
                    <a:pt x="785" y="357"/>
                  </a:lnTo>
                  <a:lnTo>
                    <a:pt x="761" y="343"/>
                  </a:lnTo>
                  <a:lnTo>
                    <a:pt x="735" y="329"/>
                  </a:lnTo>
                  <a:lnTo>
                    <a:pt x="711" y="314"/>
                  </a:lnTo>
                  <a:lnTo>
                    <a:pt x="688" y="298"/>
                  </a:lnTo>
                  <a:lnTo>
                    <a:pt x="664" y="283"/>
                  </a:lnTo>
                  <a:lnTo>
                    <a:pt x="640" y="267"/>
                  </a:lnTo>
                  <a:lnTo>
                    <a:pt x="619" y="250"/>
                  </a:lnTo>
                  <a:lnTo>
                    <a:pt x="595" y="233"/>
                  </a:lnTo>
                  <a:lnTo>
                    <a:pt x="573" y="217"/>
                  </a:lnTo>
                  <a:lnTo>
                    <a:pt x="549" y="200"/>
                  </a:lnTo>
                  <a:lnTo>
                    <a:pt x="528" y="186"/>
                  </a:lnTo>
                  <a:lnTo>
                    <a:pt x="504" y="169"/>
                  </a:lnTo>
                  <a:lnTo>
                    <a:pt x="480" y="155"/>
                  </a:lnTo>
                  <a:lnTo>
                    <a:pt x="457" y="140"/>
                  </a:lnTo>
                  <a:lnTo>
                    <a:pt x="433" y="126"/>
                  </a:lnTo>
                  <a:lnTo>
                    <a:pt x="407" y="112"/>
                  </a:lnTo>
                  <a:lnTo>
                    <a:pt x="380" y="98"/>
                  </a:lnTo>
                  <a:lnTo>
                    <a:pt x="354" y="86"/>
                  </a:lnTo>
                  <a:lnTo>
                    <a:pt x="326" y="74"/>
                  </a:lnTo>
                  <a:lnTo>
                    <a:pt x="297" y="62"/>
                  </a:lnTo>
                  <a:lnTo>
                    <a:pt x="269" y="50"/>
                  </a:lnTo>
                  <a:lnTo>
                    <a:pt x="235" y="43"/>
                  </a:lnTo>
                  <a:lnTo>
                    <a:pt x="202" y="33"/>
                  </a:lnTo>
                  <a:lnTo>
                    <a:pt x="169" y="24"/>
                  </a:lnTo>
                  <a:lnTo>
                    <a:pt x="135" y="14"/>
                  </a:lnTo>
                  <a:lnTo>
                    <a:pt x="102" y="5"/>
                  </a:lnTo>
                  <a:lnTo>
                    <a:pt x="69" y="0"/>
                  </a:lnTo>
                  <a:lnTo>
                    <a:pt x="35" y="2"/>
                  </a:lnTo>
                  <a:lnTo>
                    <a:pt x="4" y="10"/>
                  </a:lnTo>
                  <a:lnTo>
                    <a:pt x="2" y="12"/>
                  </a:lnTo>
                  <a:lnTo>
                    <a:pt x="0" y="12"/>
                  </a:lnTo>
                  <a:lnTo>
                    <a:pt x="0" y="12"/>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8" name="Freeform 21"/>
            <p:cNvSpPr>
              <a:spLocks/>
            </p:cNvSpPr>
            <p:nvPr/>
          </p:nvSpPr>
          <p:spPr bwMode="auto">
            <a:xfrm>
              <a:off x="2944" y="2535"/>
              <a:ext cx="226" cy="762"/>
            </a:xfrm>
            <a:custGeom>
              <a:avLst/>
              <a:gdLst>
                <a:gd name="T0" fmla="*/ 0 w 226"/>
                <a:gd name="T1" fmla="*/ 753 h 762"/>
                <a:gd name="T2" fmla="*/ 7 w 226"/>
                <a:gd name="T3" fmla="*/ 762 h 762"/>
                <a:gd name="T4" fmla="*/ 14 w 226"/>
                <a:gd name="T5" fmla="*/ 762 h 762"/>
                <a:gd name="T6" fmla="*/ 19 w 226"/>
                <a:gd name="T7" fmla="*/ 757 h 762"/>
                <a:gd name="T8" fmla="*/ 24 w 226"/>
                <a:gd name="T9" fmla="*/ 750 h 762"/>
                <a:gd name="T10" fmla="*/ 28 w 226"/>
                <a:gd name="T11" fmla="*/ 745 h 762"/>
                <a:gd name="T12" fmla="*/ 43 w 226"/>
                <a:gd name="T13" fmla="*/ 722 h 762"/>
                <a:gd name="T14" fmla="*/ 57 w 226"/>
                <a:gd name="T15" fmla="*/ 700 h 762"/>
                <a:gd name="T16" fmla="*/ 71 w 226"/>
                <a:gd name="T17" fmla="*/ 679 h 762"/>
                <a:gd name="T18" fmla="*/ 83 w 226"/>
                <a:gd name="T19" fmla="*/ 657 h 762"/>
                <a:gd name="T20" fmla="*/ 97 w 226"/>
                <a:gd name="T21" fmla="*/ 634 h 762"/>
                <a:gd name="T22" fmla="*/ 109 w 226"/>
                <a:gd name="T23" fmla="*/ 612 h 762"/>
                <a:gd name="T24" fmla="*/ 121 w 226"/>
                <a:gd name="T25" fmla="*/ 588 h 762"/>
                <a:gd name="T26" fmla="*/ 131 w 226"/>
                <a:gd name="T27" fmla="*/ 562 h 762"/>
                <a:gd name="T28" fmla="*/ 147 w 226"/>
                <a:gd name="T29" fmla="*/ 524 h 762"/>
                <a:gd name="T30" fmla="*/ 162 w 226"/>
                <a:gd name="T31" fmla="*/ 484 h 762"/>
                <a:gd name="T32" fmla="*/ 174 w 226"/>
                <a:gd name="T33" fmla="*/ 443 h 762"/>
                <a:gd name="T34" fmla="*/ 188 w 226"/>
                <a:gd name="T35" fmla="*/ 403 h 762"/>
                <a:gd name="T36" fmla="*/ 200 w 226"/>
                <a:gd name="T37" fmla="*/ 353 h 762"/>
                <a:gd name="T38" fmla="*/ 212 w 226"/>
                <a:gd name="T39" fmla="*/ 305 h 762"/>
                <a:gd name="T40" fmla="*/ 219 w 226"/>
                <a:gd name="T41" fmla="*/ 255 h 762"/>
                <a:gd name="T42" fmla="*/ 224 w 226"/>
                <a:gd name="T43" fmla="*/ 207 h 762"/>
                <a:gd name="T44" fmla="*/ 226 w 226"/>
                <a:gd name="T45" fmla="*/ 167 h 762"/>
                <a:gd name="T46" fmla="*/ 219 w 226"/>
                <a:gd name="T47" fmla="*/ 124 h 762"/>
                <a:gd name="T48" fmla="*/ 209 w 226"/>
                <a:gd name="T49" fmla="*/ 81 h 762"/>
                <a:gd name="T50" fmla="*/ 195 w 226"/>
                <a:gd name="T51" fmla="*/ 41 h 762"/>
                <a:gd name="T52" fmla="*/ 193 w 226"/>
                <a:gd name="T53" fmla="*/ 41 h 762"/>
                <a:gd name="T54" fmla="*/ 193 w 226"/>
                <a:gd name="T55" fmla="*/ 38 h 762"/>
                <a:gd name="T56" fmla="*/ 190 w 226"/>
                <a:gd name="T57" fmla="*/ 36 h 762"/>
                <a:gd name="T58" fmla="*/ 188 w 226"/>
                <a:gd name="T59" fmla="*/ 34 h 762"/>
                <a:gd name="T60" fmla="*/ 183 w 226"/>
                <a:gd name="T61" fmla="*/ 24 h 762"/>
                <a:gd name="T62" fmla="*/ 174 w 226"/>
                <a:gd name="T63" fmla="*/ 15 h 762"/>
                <a:gd name="T64" fmla="*/ 164 w 226"/>
                <a:gd name="T65" fmla="*/ 7 h 762"/>
                <a:gd name="T66" fmla="*/ 152 w 226"/>
                <a:gd name="T67" fmla="*/ 0 h 762"/>
                <a:gd name="T68" fmla="*/ 121 w 226"/>
                <a:gd name="T69" fmla="*/ 10 h 762"/>
                <a:gd name="T70" fmla="*/ 117 w 226"/>
                <a:gd name="T71" fmla="*/ 31 h 762"/>
                <a:gd name="T72" fmla="*/ 117 w 226"/>
                <a:gd name="T73" fmla="*/ 53 h 762"/>
                <a:gd name="T74" fmla="*/ 119 w 226"/>
                <a:gd name="T75" fmla="*/ 76 h 762"/>
                <a:gd name="T76" fmla="*/ 121 w 226"/>
                <a:gd name="T77" fmla="*/ 100 h 762"/>
                <a:gd name="T78" fmla="*/ 121 w 226"/>
                <a:gd name="T79" fmla="*/ 122 h 762"/>
                <a:gd name="T80" fmla="*/ 124 w 226"/>
                <a:gd name="T81" fmla="*/ 141 h 762"/>
                <a:gd name="T82" fmla="*/ 128 w 226"/>
                <a:gd name="T83" fmla="*/ 160 h 762"/>
                <a:gd name="T84" fmla="*/ 131 w 226"/>
                <a:gd name="T85" fmla="*/ 179 h 762"/>
                <a:gd name="T86" fmla="*/ 136 w 226"/>
                <a:gd name="T87" fmla="*/ 224 h 762"/>
                <a:gd name="T88" fmla="*/ 136 w 226"/>
                <a:gd name="T89" fmla="*/ 267 h 762"/>
                <a:gd name="T90" fmla="*/ 136 w 226"/>
                <a:gd name="T91" fmla="*/ 310 h 762"/>
                <a:gd name="T92" fmla="*/ 133 w 226"/>
                <a:gd name="T93" fmla="*/ 350 h 762"/>
                <a:gd name="T94" fmla="*/ 124 w 226"/>
                <a:gd name="T95" fmla="*/ 398 h 762"/>
                <a:gd name="T96" fmla="*/ 112 w 226"/>
                <a:gd name="T97" fmla="*/ 443 h 762"/>
                <a:gd name="T98" fmla="*/ 97 w 226"/>
                <a:gd name="T99" fmla="*/ 488 h 762"/>
                <a:gd name="T100" fmla="*/ 83 w 226"/>
                <a:gd name="T101" fmla="*/ 531 h 762"/>
                <a:gd name="T102" fmla="*/ 76 w 226"/>
                <a:gd name="T103" fmla="*/ 557 h 762"/>
                <a:gd name="T104" fmla="*/ 69 w 226"/>
                <a:gd name="T105" fmla="*/ 584 h 762"/>
                <a:gd name="T106" fmla="*/ 59 w 226"/>
                <a:gd name="T107" fmla="*/ 607 h 762"/>
                <a:gd name="T108" fmla="*/ 52 w 226"/>
                <a:gd name="T109" fmla="*/ 631 h 762"/>
                <a:gd name="T110" fmla="*/ 38 w 226"/>
                <a:gd name="T111" fmla="*/ 662 h 762"/>
                <a:gd name="T112" fmla="*/ 26 w 226"/>
                <a:gd name="T113" fmla="*/ 691 h 762"/>
                <a:gd name="T114" fmla="*/ 12 w 226"/>
                <a:gd name="T115" fmla="*/ 722 h 762"/>
                <a:gd name="T116" fmla="*/ 0 w 226"/>
                <a:gd name="T117" fmla="*/ 75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762">
                  <a:moveTo>
                    <a:pt x="0" y="753"/>
                  </a:moveTo>
                  <a:lnTo>
                    <a:pt x="7" y="762"/>
                  </a:lnTo>
                  <a:lnTo>
                    <a:pt x="14" y="762"/>
                  </a:lnTo>
                  <a:lnTo>
                    <a:pt x="19" y="757"/>
                  </a:lnTo>
                  <a:lnTo>
                    <a:pt x="24" y="750"/>
                  </a:lnTo>
                  <a:lnTo>
                    <a:pt x="28" y="745"/>
                  </a:lnTo>
                  <a:lnTo>
                    <a:pt x="43" y="722"/>
                  </a:lnTo>
                  <a:lnTo>
                    <a:pt x="57" y="700"/>
                  </a:lnTo>
                  <a:lnTo>
                    <a:pt x="71" y="679"/>
                  </a:lnTo>
                  <a:lnTo>
                    <a:pt x="83" y="657"/>
                  </a:lnTo>
                  <a:lnTo>
                    <a:pt x="97" y="634"/>
                  </a:lnTo>
                  <a:lnTo>
                    <a:pt x="109" y="612"/>
                  </a:lnTo>
                  <a:lnTo>
                    <a:pt x="121" y="588"/>
                  </a:lnTo>
                  <a:lnTo>
                    <a:pt x="131" y="562"/>
                  </a:lnTo>
                  <a:lnTo>
                    <a:pt x="147" y="524"/>
                  </a:lnTo>
                  <a:lnTo>
                    <a:pt x="162" y="484"/>
                  </a:lnTo>
                  <a:lnTo>
                    <a:pt x="174" y="443"/>
                  </a:lnTo>
                  <a:lnTo>
                    <a:pt x="188" y="403"/>
                  </a:lnTo>
                  <a:lnTo>
                    <a:pt x="200" y="353"/>
                  </a:lnTo>
                  <a:lnTo>
                    <a:pt x="212" y="305"/>
                  </a:lnTo>
                  <a:lnTo>
                    <a:pt x="219" y="255"/>
                  </a:lnTo>
                  <a:lnTo>
                    <a:pt x="224" y="207"/>
                  </a:lnTo>
                  <a:lnTo>
                    <a:pt x="226" y="167"/>
                  </a:lnTo>
                  <a:lnTo>
                    <a:pt x="219" y="124"/>
                  </a:lnTo>
                  <a:lnTo>
                    <a:pt x="209" y="81"/>
                  </a:lnTo>
                  <a:lnTo>
                    <a:pt x="195" y="41"/>
                  </a:lnTo>
                  <a:lnTo>
                    <a:pt x="193" y="41"/>
                  </a:lnTo>
                  <a:lnTo>
                    <a:pt x="193" y="38"/>
                  </a:lnTo>
                  <a:lnTo>
                    <a:pt x="190" y="36"/>
                  </a:lnTo>
                  <a:lnTo>
                    <a:pt x="188" y="34"/>
                  </a:lnTo>
                  <a:lnTo>
                    <a:pt x="183" y="24"/>
                  </a:lnTo>
                  <a:lnTo>
                    <a:pt x="174" y="15"/>
                  </a:lnTo>
                  <a:lnTo>
                    <a:pt x="164" y="7"/>
                  </a:lnTo>
                  <a:lnTo>
                    <a:pt x="152" y="0"/>
                  </a:lnTo>
                  <a:lnTo>
                    <a:pt x="121" y="10"/>
                  </a:lnTo>
                  <a:lnTo>
                    <a:pt x="117" y="31"/>
                  </a:lnTo>
                  <a:lnTo>
                    <a:pt x="117" y="53"/>
                  </a:lnTo>
                  <a:lnTo>
                    <a:pt x="119" y="76"/>
                  </a:lnTo>
                  <a:lnTo>
                    <a:pt x="121" y="100"/>
                  </a:lnTo>
                  <a:lnTo>
                    <a:pt x="121" y="122"/>
                  </a:lnTo>
                  <a:lnTo>
                    <a:pt x="124" y="141"/>
                  </a:lnTo>
                  <a:lnTo>
                    <a:pt x="128" y="160"/>
                  </a:lnTo>
                  <a:lnTo>
                    <a:pt x="131" y="179"/>
                  </a:lnTo>
                  <a:lnTo>
                    <a:pt x="136" y="224"/>
                  </a:lnTo>
                  <a:lnTo>
                    <a:pt x="136" y="267"/>
                  </a:lnTo>
                  <a:lnTo>
                    <a:pt x="136" y="310"/>
                  </a:lnTo>
                  <a:lnTo>
                    <a:pt x="133" y="350"/>
                  </a:lnTo>
                  <a:lnTo>
                    <a:pt x="124" y="398"/>
                  </a:lnTo>
                  <a:lnTo>
                    <a:pt x="112" y="443"/>
                  </a:lnTo>
                  <a:lnTo>
                    <a:pt x="97" y="488"/>
                  </a:lnTo>
                  <a:lnTo>
                    <a:pt x="83" y="531"/>
                  </a:lnTo>
                  <a:lnTo>
                    <a:pt x="76" y="557"/>
                  </a:lnTo>
                  <a:lnTo>
                    <a:pt x="69" y="584"/>
                  </a:lnTo>
                  <a:lnTo>
                    <a:pt x="59" y="607"/>
                  </a:lnTo>
                  <a:lnTo>
                    <a:pt x="52" y="631"/>
                  </a:lnTo>
                  <a:lnTo>
                    <a:pt x="38" y="662"/>
                  </a:lnTo>
                  <a:lnTo>
                    <a:pt x="26" y="691"/>
                  </a:lnTo>
                  <a:lnTo>
                    <a:pt x="12" y="722"/>
                  </a:lnTo>
                  <a:lnTo>
                    <a:pt x="0" y="75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19" name="Freeform 22"/>
            <p:cNvSpPr>
              <a:spLocks/>
            </p:cNvSpPr>
            <p:nvPr/>
          </p:nvSpPr>
          <p:spPr bwMode="auto">
            <a:xfrm>
              <a:off x="3049" y="2173"/>
              <a:ext cx="1149" cy="324"/>
            </a:xfrm>
            <a:custGeom>
              <a:avLst/>
              <a:gdLst>
                <a:gd name="T0" fmla="*/ 9 w 1149"/>
                <a:gd name="T1" fmla="*/ 324 h 324"/>
                <a:gd name="T2" fmla="*/ 102 w 1149"/>
                <a:gd name="T3" fmla="*/ 324 h 324"/>
                <a:gd name="T4" fmla="*/ 192 w 1149"/>
                <a:gd name="T5" fmla="*/ 322 h 324"/>
                <a:gd name="T6" fmla="*/ 285 w 1149"/>
                <a:gd name="T7" fmla="*/ 312 h 324"/>
                <a:gd name="T8" fmla="*/ 376 w 1149"/>
                <a:gd name="T9" fmla="*/ 300 h 324"/>
                <a:gd name="T10" fmla="*/ 466 w 1149"/>
                <a:gd name="T11" fmla="*/ 286 h 324"/>
                <a:gd name="T12" fmla="*/ 557 w 1149"/>
                <a:gd name="T13" fmla="*/ 267 h 324"/>
                <a:gd name="T14" fmla="*/ 647 w 1149"/>
                <a:gd name="T15" fmla="*/ 246 h 324"/>
                <a:gd name="T16" fmla="*/ 738 w 1149"/>
                <a:gd name="T17" fmla="*/ 224 h 324"/>
                <a:gd name="T18" fmla="*/ 792 w 1149"/>
                <a:gd name="T19" fmla="*/ 205 h 324"/>
                <a:gd name="T20" fmla="*/ 847 w 1149"/>
                <a:gd name="T21" fmla="*/ 189 h 324"/>
                <a:gd name="T22" fmla="*/ 902 w 1149"/>
                <a:gd name="T23" fmla="*/ 169 h 324"/>
                <a:gd name="T24" fmla="*/ 957 w 1149"/>
                <a:gd name="T25" fmla="*/ 150 h 324"/>
                <a:gd name="T26" fmla="*/ 1007 w 1149"/>
                <a:gd name="T27" fmla="*/ 129 h 324"/>
                <a:gd name="T28" fmla="*/ 1057 w 1149"/>
                <a:gd name="T29" fmla="*/ 105 h 324"/>
                <a:gd name="T30" fmla="*/ 1104 w 1149"/>
                <a:gd name="T31" fmla="*/ 79 h 324"/>
                <a:gd name="T32" fmla="*/ 1147 w 1149"/>
                <a:gd name="T33" fmla="*/ 48 h 324"/>
                <a:gd name="T34" fmla="*/ 1149 w 1149"/>
                <a:gd name="T35" fmla="*/ 41 h 324"/>
                <a:gd name="T36" fmla="*/ 1149 w 1149"/>
                <a:gd name="T37" fmla="*/ 34 h 324"/>
                <a:gd name="T38" fmla="*/ 1130 w 1149"/>
                <a:gd name="T39" fmla="*/ 10 h 324"/>
                <a:gd name="T40" fmla="*/ 1099 w 1149"/>
                <a:gd name="T41" fmla="*/ 0 h 324"/>
                <a:gd name="T42" fmla="*/ 1092 w 1149"/>
                <a:gd name="T43" fmla="*/ 0 h 324"/>
                <a:gd name="T44" fmla="*/ 1090 w 1149"/>
                <a:gd name="T45" fmla="*/ 0 h 324"/>
                <a:gd name="T46" fmla="*/ 1035 w 1149"/>
                <a:gd name="T47" fmla="*/ 46 h 324"/>
                <a:gd name="T48" fmla="*/ 1007 w 1149"/>
                <a:gd name="T49" fmla="*/ 60 h 324"/>
                <a:gd name="T50" fmla="*/ 978 w 1149"/>
                <a:gd name="T51" fmla="*/ 77 h 324"/>
                <a:gd name="T52" fmla="*/ 949 w 1149"/>
                <a:gd name="T53" fmla="*/ 91 h 324"/>
                <a:gd name="T54" fmla="*/ 897 w 1149"/>
                <a:gd name="T55" fmla="*/ 117 h 324"/>
                <a:gd name="T56" fmla="*/ 819 w 1149"/>
                <a:gd name="T57" fmla="*/ 150 h 324"/>
                <a:gd name="T58" fmla="*/ 738 w 1149"/>
                <a:gd name="T59" fmla="*/ 179 h 324"/>
                <a:gd name="T60" fmla="*/ 654 w 1149"/>
                <a:gd name="T61" fmla="*/ 205 h 324"/>
                <a:gd name="T62" fmla="*/ 571 w 1149"/>
                <a:gd name="T63" fmla="*/ 227 h 324"/>
                <a:gd name="T64" fmla="*/ 485 w 1149"/>
                <a:gd name="T65" fmla="*/ 243 h 324"/>
                <a:gd name="T66" fmla="*/ 400 w 1149"/>
                <a:gd name="T67" fmla="*/ 260 h 324"/>
                <a:gd name="T68" fmla="*/ 316 w 1149"/>
                <a:gd name="T69" fmla="*/ 272 h 324"/>
                <a:gd name="T70" fmla="*/ 245 w 1149"/>
                <a:gd name="T71" fmla="*/ 284 h 324"/>
                <a:gd name="T72" fmla="*/ 190 w 1149"/>
                <a:gd name="T73" fmla="*/ 291 h 324"/>
                <a:gd name="T74" fmla="*/ 138 w 1149"/>
                <a:gd name="T75" fmla="*/ 296 h 324"/>
                <a:gd name="T76" fmla="*/ 83 w 1149"/>
                <a:gd name="T77" fmla="*/ 296 h 324"/>
                <a:gd name="T78" fmla="*/ 52 w 1149"/>
                <a:gd name="T79" fmla="*/ 293 h 324"/>
                <a:gd name="T80" fmla="*/ 45 w 1149"/>
                <a:gd name="T81" fmla="*/ 291 h 324"/>
                <a:gd name="T82" fmla="*/ 2 w 1149"/>
                <a:gd name="T83" fmla="*/ 296 h 324"/>
                <a:gd name="T84" fmla="*/ 2 w 1149"/>
                <a:gd name="T85" fmla="*/ 298 h 324"/>
                <a:gd name="T86" fmla="*/ 0 w 1149"/>
                <a:gd name="T87"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9" h="324">
                  <a:moveTo>
                    <a:pt x="0" y="300"/>
                  </a:moveTo>
                  <a:lnTo>
                    <a:pt x="9" y="324"/>
                  </a:lnTo>
                  <a:lnTo>
                    <a:pt x="54" y="324"/>
                  </a:lnTo>
                  <a:lnTo>
                    <a:pt x="102" y="324"/>
                  </a:lnTo>
                  <a:lnTo>
                    <a:pt x="147" y="324"/>
                  </a:lnTo>
                  <a:lnTo>
                    <a:pt x="192" y="322"/>
                  </a:lnTo>
                  <a:lnTo>
                    <a:pt x="240" y="317"/>
                  </a:lnTo>
                  <a:lnTo>
                    <a:pt x="285" y="312"/>
                  </a:lnTo>
                  <a:lnTo>
                    <a:pt x="331" y="308"/>
                  </a:lnTo>
                  <a:lnTo>
                    <a:pt x="376" y="300"/>
                  </a:lnTo>
                  <a:lnTo>
                    <a:pt x="421" y="293"/>
                  </a:lnTo>
                  <a:lnTo>
                    <a:pt x="466" y="286"/>
                  </a:lnTo>
                  <a:lnTo>
                    <a:pt x="511" y="277"/>
                  </a:lnTo>
                  <a:lnTo>
                    <a:pt x="557" y="267"/>
                  </a:lnTo>
                  <a:lnTo>
                    <a:pt x="602" y="258"/>
                  </a:lnTo>
                  <a:lnTo>
                    <a:pt x="647" y="246"/>
                  </a:lnTo>
                  <a:lnTo>
                    <a:pt x="692" y="236"/>
                  </a:lnTo>
                  <a:lnTo>
                    <a:pt x="738" y="224"/>
                  </a:lnTo>
                  <a:lnTo>
                    <a:pt x="764" y="215"/>
                  </a:lnTo>
                  <a:lnTo>
                    <a:pt x="792" y="205"/>
                  </a:lnTo>
                  <a:lnTo>
                    <a:pt x="821" y="196"/>
                  </a:lnTo>
                  <a:lnTo>
                    <a:pt x="847" y="189"/>
                  </a:lnTo>
                  <a:lnTo>
                    <a:pt x="876" y="179"/>
                  </a:lnTo>
                  <a:lnTo>
                    <a:pt x="902" y="169"/>
                  </a:lnTo>
                  <a:lnTo>
                    <a:pt x="928" y="160"/>
                  </a:lnTo>
                  <a:lnTo>
                    <a:pt x="957" y="150"/>
                  </a:lnTo>
                  <a:lnTo>
                    <a:pt x="983" y="139"/>
                  </a:lnTo>
                  <a:lnTo>
                    <a:pt x="1007" y="129"/>
                  </a:lnTo>
                  <a:lnTo>
                    <a:pt x="1033" y="117"/>
                  </a:lnTo>
                  <a:lnTo>
                    <a:pt x="1057" y="105"/>
                  </a:lnTo>
                  <a:lnTo>
                    <a:pt x="1080" y="91"/>
                  </a:lnTo>
                  <a:lnTo>
                    <a:pt x="1104" y="79"/>
                  </a:lnTo>
                  <a:lnTo>
                    <a:pt x="1126" y="65"/>
                  </a:lnTo>
                  <a:lnTo>
                    <a:pt x="1147" y="48"/>
                  </a:lnTo>
                  <a:lnTo>
                    <a:pt x="1147" y="43"/>
                  </a:lnTo>
                  <a:lnTo>
                    <a:pt x="1149" y="41"/>
                  </a:lnTo>
                  <a:lnTo>
                    <a:pt x="1149" y="36"/>
                  </a:lnTo>
                  <a:lnTo>
                    <a:pt x="1149" y="34"/>
                  </a:lnTo>
                  <a:lnTo>
                    <a:pt x="1140" y="22"/>
                  </a:lnTo>
                  <a:lnTo>
                    <a:pt x="1130" y="10"/>
                  </a:lnTo>
                  <a:lnTo>
                    <a:pt x="1116" y="3"/>
                  </a:lnTo>
                  <a:lnTo>
                    <a:pt x="1099" y="0"/>
                  </a:lnTo>
                  <a:lnTo>
                    <a:pt x="1097" y="0"/>
                  </a:lnTo>
                  <a:lnTo>
                    <a:pt x="1092" y="0"/>
                  </a:lnTo>
                  <a:lnTo>
                    <a:pt x="1090" y="0"/>
                  </a:lnTo>
                  <a:lnTo>
                    <a:pt x="1090" y="0"/>
                  </a:lnTo>
                  <a:lnTo>
                    <a:pt x="1047" y="39"/>
                  </a:lnTo>
                  <a:lnTo>
                    <a:pt x="1035" y="46"/>
                  </a:lnTo>
                  <a:lnTo>
                    <a:pt x="1021" y="53"/>
                  </a:lnTo>
                  <a:lnTo>
                    <a:pt x="1007" y="60"/>
                  </a:lnTo>
                  <a:lnTo>
                    <a:pt x="992" y="67"/>
                  </a:lnTo>
                  <a:lnTo>
                    <a:pt x="978" y="77"/>
                  </a:lnTo>
                  <a:lnTo>
                    <a:pt x="964" y="84"/>
                  </a:lnTo>
                  <a:lnTo>
                    <a:pt x="949" y="91"/>
                  </a:lnTo>
                  <a:lnTo>
                    <a:pt x="935" y="98"/>
                  </a:lnTo>
                  <a:lnTo>
                    <a:pt x="897" y="117"/>
                  </a:lnTo>
                  <a:lnTo>
                    <a:pt x="859" y="134"/>
                  </a:lnTo>
                  <a:lnTo>
                    <a:pt x="819" y="150"/>
                  </a:lnTo>
                  <a:lnTo>
                    <a:pt x="778" y="165"/>
                  </a:lnTo>
                  <a:lnTo>
                    <a:pt x="738" y="179"/>
                  </a:lnTo>
                  <a:lnTo>
                    <a:pt x="697" y="193"/>
                  </a:lnTo>
                  <a:lnTo>
                    <a:pt x="654" y="205"/>
                  </a:lnTo>
                  <a:lnTo>
                    <a:pt x="614" y="215"/>
                  </a:lnTo>
                  <a:lnTo>
                    <a:pt x="571" y="227"/>
                  </a:lnTo>
                  <a:lnTo>
                    <a:pt x="528" y="236"/>
                  </a:lnTo>
                  <a:lnTo>
                    <a:pt x="485" y="243"/>
                  </a:lnTo>
                  <a:lnTo>
                    <a:pt x="442" y="253"/>
                  </a:lnTo>
                  <a:lnTo>
                    <a:pt x="400" y="260"/>
                  </a:lnTo>
                  <a:lnTo>
                    <a:pt x="357" y="267"/>
                  </a:lnTo>
                  <a:lnTo>
                    <a:pt x="316" y="272"/>
                  </a:lnTo>
                  <a:lnTo>
                    <a:pt x="273" y="279"/>
                  </a:lnTo>
                  <a:lnTo>
                    <a:pt x="245" y="284"/>
                  </a:lnTo>
                  <a:lnTo>
                    <a:pt x="219" y="286"/>
                  </a:lnTo>
                  <a:lnTo>
                    <a:pt x="190" y="291"/>
                  </a:lnTo>
                  <a:lnTo>
                    <a:pt x="164" y="293"/>
                  </a:lnTo>
                  <a:lnTo>
                    <a:pt x="138" y="296"/>
                  </a:lnTo>
                  <a:lnTo>
                    <a:pt x="112" y="296"/>
                  </a:lnTo>
                  <a:lnTo>
                    <a:pt x="83" y="296"/>
                  </a:lnTo>
                  <a:lnTo>
                    <a:pt x="57" y="293"/>
                  </a:lnTo>
                  <a:lnTo>
                    <a:pt x="52" y="293"/>
                  </a:lnTo>
                  <a:lnTo>
                    <a:pt x="47" y="291"/>
                  </a:lnTo>
                  <a:lnTo>
                    <a:pt x="45" y="291"/>
                  </a:lnTo>
                  <a:lnTo>
                    <a:pt x="40" y="288"/>
                  </a:lnTo>
                  <a:lnTo>
                    <a:pt x="2" y="296"/>
                  </a:lnTo>
                  <a:lnTo>
                    <a:pt x="2" y="298"/>
                  </a:lnTo>
                  <a:lnTo>
                    <a:pt x="2" y="298"/>
                  </a:lnTo>
                  <a:lnTo>
                    <a:pt x="2" y="298"/>
                  </a:lnTo>
                  <a:lnTo>
                    <a:pt x="0" y="30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0" name="Freeform 23"/>
            <p:cNvSpPr>
              <a:spLocks/>
            </p:cNvSpPr>
            <p:nvPr/>
          </p:nvSpPr>
          <p:spPr bwMode="auto">
            <a:xfrm>
              <a:off x="3113" y="400"/>
              <a:ext cx="362" cy="109"/>
            </a:xfrm>
            <a:custGeom>
              <a:avLst/>
              <a:gdLst>
                <a:gd name="T0" fmla="*/ 0 w 362"/>
                <a:gd name="T1" fmla="*/ 95 h 109"/>
                <a:gd name="T2" fmla="*/ 0 w 362"/>
                <a:gd name="T3" fmla="*/ 100 h 109"/>
                <a:gd name="T4" fmla="*/ 5 w 362"/>
                <a:gd name="T5" fmla="*/ 105 h 109"/>
                <a:gd name="T6" fmla="*/ 9 w 362"/>
                <a:gd name="T7" fmla="*/ 109 h 109"/>
                <a:gd name="T8" fmla="*/ 36 w 362"/>
                <a:gd name="T9" fmla="*/ 105 h 109"/>
                <a:gd name="T10" fmla="*/ 67 w 362"/>
                <a:gd name="T11" fmla="*/ 88 h 109"/>
                <a:gd name="T12" fmla="*/ 100 w 362"/>
                <a:gd name="T13" fmla="*/ 76 h 109"/>
                <a:gd name="T14" fmla="*/ 133 w 362"/>
                <a:gd name="T15" fmla="*/ 67 h 109"/>
                <a:gd name="T16" fmla="*/ 171 w 362"/>
                <a:gd name="T17" fmla="*/ 55 h 109"/>
                <a:gd name="T18" fmla="*/ 190 w 362"/>
                <a:gd name="T19" fmla="*/ 55 h 109"/>
                <a:gd name="T20" fmla="*/ 209 w 362"/>
                <a:gd name="T21" fmla="*/ 50 h 109"/>
                <a:gd name="T22" fmla="*/ 228 w 362"/>
                <a:gd name="T23" fmla="*/ 48 h 109"/>
                <a:gd name="T24" fmla="*/ 247 w 362"/>
                <a:gd name="T25" fmla="*/ 48 h 109"/>
                <a:gd name="T26" fmla="*/ 274 w 362"/>
                <a:gd name="T27" fmla="*/ 45 h 109"/>
                <a:gd name="T28" fmla="*/ 300 w 362"/>
                <a:gd name="T29" fmla="*/ 43 h 109"/>
                <a:gd name="T30" fmla="*/ 326 w 362"/>
                <a:gd name="T31" fmla="*/ 43 h 109"/>
                <a:gd name="T32" fmla="*/ 350 w 362"/>
                <a:gd name="T33" fmla="*/ 43 h 109"/>
                <a:gd name="T34" fmla="*/ 357 w 362"/>
                <a:gd name="T35" fmla="*/ 38 h 109"/>
                <a:gd name="T36" fmla="*/ 362 w 362"/>
                <a:gd name="T37" fmla="*/ 29 h 109"/>
                <a:gd name="T38" fmla="*/ 345 w 362"/>
                <a:gd name="T39" fmla="*/ 12 h 109"/>
                <a:gd name="T40" fmla="*/ 324 w 362"/>
                <a:gd name="T41" fmla="*/ 5 h 109"/>
                <a:gd name="T42" fmla="*/ 297 w 362"/>
                <a:gd name="T43" fmla="*/ 2 h 109"/>
                <a:gd name="T44" fmla="*/ 274 w 362"/>
                <a:gd name="T45" fmla="*/ 0 h 109"/>
                <a:gd name="T46" fmla="*/ 247 w 362"/>
                <a:gd name="T47" fmla="*/ 2 h 109"/>
                <a:gd name="T48" fmla="*/ 226 w 362"/>
                <a:gd name="T49" fmla="*/ 7 h 109"/>
                <a:gd name="T50" fmla="*/ 205 w 362"/>
                <a:gd name="T51" fmla="*/ 9 h 109"/>
                <a:gd name="T52" fmla="*/ 183 w 362"/>
                <a:gd name="T53" fmla="*/ 12 h 109"/>
                <a:gd name="T54" fmla="*/ 145 w 362"/>
                <a:gd name="T55" fmla="*/ 14 h 109"/>
                <a:gd name="T56" fmla="*/ 100 w 362"/>
                <a:gd name="T57" fmla="*/ 29 h 109"/>
                <a:gd name="T58" fmla="*/ 59 w 362"/>
                <a:gd name="T59" fmla="*/ 48 h 109"/>
                <a:gd name="T60" fmla="*/ 24 w 362"/>
                <a:gd name="T61" fmla="*/ 69 h 109"/>
                <a:gd name="T62" fmla="*/ 0 w 362"/>
                <a:gd name="T63"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09">
                  <a:moveTo>
                    <a:pt x="0" y="93"/>
                  </a:moveTo>
                  <a:lnTo>
                    <a:pt x="0" y="95"/>
                  </a:lnTo>
                  <a:lnTo>
                    <a:pt x="0" y="98"/>
                  </a:lnTo>
                  <a:lnTo>
                    <a:pt x="0" y="100"/>
                  </a:lnTo>
                  <a:lnTo>
                    <a:pt x="2" y="105"/>
                  </a:lnTo>
                  <a:lnTo>
                    <a:pt x="5" y="105"/>
                  </a:lnTo>
                  <a:lnTo>
                    <a:pt x="7" y="107"/>
                  </a:lnTo>
                  <a:lnTo>
                    <a:pt x="9" y="109"/>
                  </a:lnTo>
                  <a:lnTo>
                    <a:pt x="12" y="109"/>
                  </a:lnTo>
                  <a:lnTo>
                    <a:pt x="36" y="105"/>
                  </a:lnTo>
                  <a:lnTo>
                    <a:pt x="50" y="95"/>
                  </a:lnTo>
                  <a:lnTo>
                    <a:pt x="67" y="88"/>
                  </a:lnTo>
                  <a:lnTo>
                    <a:pt x="83" y="81"/>
                  </a:lnTo>
                  <a:lnTo>
                    <a:pt x="100" y="76"/>
                  </a:lnTo>
                  <a:lnTo>
                    <a:pt x="117" y="71"/>
                  </a:lnTo>
                  <a:lnTo>
                    <a:pt x="133" y="67"/>
                  </a:lnTo>
                  <a:lnTo>
                    <a:pt x="152" y="59"/>
                  </a:lnTo>
                  <a:lnTo>
                    <a:pt x="171" y="55"/>
                  </a:lnTo>
                  <a:lnTo>
                    <a:pt x="181" y="55"/>
                  </a:lnTo>
                  <a:lnTo>
                    <a:pt x="190" y="55"/>
                  </a:lnTo>
                  <a:lnTo>
                    <a:pt x="200" y="52"/>
                  </a:lnTo>
                  <a:lnTo>
                    <a:pt x="209" y="50"/>
                  </a:lnTo>
                  <a:lnTo>
                    <a:pt x="219" y="48"/>
                  </a:lnTo>
                  <a:lnTo>
                    <a:pt x="228" y="48"/>
                  </a:lnTo>
                  <a:lnTo>
                    <a:pt x="238" y="48"/>
                  </a:lnTo>
                  <a:lnTo>
                    <a:pt x="247" y="48"/>
                  </a:lnTo>
                  <a:lnTo>
                    <a:pt x="262" y="45"/>
                  </a:lnTo>
                  <a:lnTo>
                    <a:pt x="274" y="45"/>
                  </a:lnTo>
                  <a:lnTo>
                    <a:pt x="288" y="43"/>
                  </a:lnTo>
                  <a:lnTo>
                    <a:pt x="300" y="43"/>
                  </a:lnTo>
                  <a:lnTo>
                    <a:pt x="314" y="43"/>
                  </a:lnTo>
                  <a:lnTo>
                    <a:pt x="326" y="43"/>
                  </a:lnTo>
                  <a:lnTo>
                    <a:pt x="338" y="43"/>
                  </a:lnTo>
                  <a:lnTo>
                    <a:pt x="350" y="43"/>
                  </a:lnTo>
                  <a:lnTo>
                    <a:pt x="355" y="40"/>
                  </a:lnTo>
                  <a:lnTo>
                    <a:pt x="357" y="38"/>
                  </a:lnTo>
                  <a:lnTo>
                    <a:pt x="359" y="33"/>
                  </a:lnTo>
                  <a:lnTo>
                    <a:pt x="362" y="29"/>
                  </a:lnTo>
                  <a:lnTo>
                    <a:pt x="357" y="19"/>
                  </a:lnTo>
                  <a:lnTo>
                    <a:pt x="345" y="12"/>
                  </a:lnTo>
                  <a:lnTo>
                    <a:pt x="336" y="7"/>
                  </a:lnTo>
                  <a:lnTo>
                    <a:pt x="324" y="5"/>
                  </a:lnTo>
                  <a:lnTo>
                    <a:pt x="312" y="2"/>
                  </a:lnTo>
                  <a:lnTo>
                    <a:pt x="297" y="2"/>
                  </a:lnTo>
                  <a:lnTo>
                    <a:pt x="286" y="0"/>
                  </a:lnTo>
                  <a:lnTo>
                    <a:pt x="274" y="0"/>
                  </a:lnTo>
                  <a:lnTo>
                    <a:pt x="259" y="0"/>
                  </a:lnTo>
                  <a:lnTo>
                    <a:pt x="247" y="2"/>
                  </a:lnTo>
                  <a:lnTo>
                    <a:pt x="236" y="5"/>
                  </a:lnTo>
                  <a:lnTo>
                    <a:pt x="226" y="7"/>
                  </a:lnTo>
                  <a:lnTo>
                    <a:pt x="214" y="9"/>
                  </a:lnTo>
                  <a:lnTo>
                    <a:pt x="205" y="9"/>
                  </a:lnTo>
                  <a:lnTo>
                    <a:pt x="193" y="12"/>
                  </a:lnTo>
                  <a:lnTo>
                    <a:pt x="183" y="12"/>
                  </a:lnTo>
                  <a:lnTo>
                    <a:pt x="171" y="9"/>
                  </a:lnTo>
                  <a:lnTo>
                    <a:pt x="145" y="14"/>
                  </a:lnTo>
                  <a:lnTo>
                    <a:pt x="124" y="21"/>
                  </a:lnTo>
                  <a:lnTo>
                    <a:pt x="100" y="29"/>
                  </a:lnTo>
                  <a:lnTo>
                    <a:pt x="81" y="38"/>
                  </a:lnTo>
                  <a:lnTo>
                    <a:pt x="59" y="48"/>
                  </a:lnTo>
                  <a:lnTo>
                    <a:pt x="40" y="59"/>
                  </a:lnTo>
                  <a:lnTo>
                    <a:pt x="24" y="69"/>
                  </a:lnTo>
                  <a:lnTo>
                    <a:pt x="5" y="81"/>
                  </a:lnTo>
                  <a:lnTo>
                    <a:pt x="0" y="9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1" name="Freeform 25"/>
            <p:cNvSpPr>
              <a:spLocks/>
            </p:cNvSpPr>
            <p:nvPr/>
          </p:nvSpPr>
          <p:spPr bwMode="auto">
            <a:xfrm>
              <a:off x="3508" y="1347"/>
              <a:ext cx="909" cy="1284"/>
            </a:xfrm>
            <a:custGeom>
              <a:avLst/>
              <a:gdLst>
                <a:gd name="T0" fmla="*/ 24 w 909"/>
                <a:gd name="T1" fmla="*/ 1284 h 1284"/>
                <a:gd name="T2" fmla="*/ 38 w 909"/>
                <a:gd name="T3" fmla="*/ 1281 h 1284"/>
                <a:gd name="T4" fmla="*/ 64 w 909"/>
                <a:gd name="T5" fmla="*/ 1253 h 1284"/>
                <a:gd name="T6" fmla="*/ 102 w 909"/>
                <a:gd name="T7" fmla="*/ 1210 h 1284"/>
                <a:gd name="T8" fmla="*/ 155 w 909"/>
                <a:gd name="T9" fmla="*/ 1176 h 1284"/>
                <a:gd name="T10" fmla="*/ 214 w 909"/>
                <a:gd name="T11" fmla="*/ 1153 h 1284"/>
                <a:gd name="T12" fmla="*/ 302 w 909"/>
                <a:gd name="T13" fmla="*/ 1134 h 1284"/>
                <a:gd name="T14" fmla="*/ 388 w 909"/>
                <a:gd name="T15" fmla="*/ 1122 h 1284"/>
                <a:gd name="T16" fmla="*/ 476 w 909"/>
                <a:gd name="T17" fmla="*/ 1114 h 1284"/>
                <a:gd name="T18" fmla="*/ 564 w 909"/>
                <a:gd name="T19" fmla="*/ 1117 h 1284"/>
                <a:gd name="T20" fmla="*/ 650 w 909"/>
                <a:gd name="T21" fmla="*/ 1124 h 1284"/>
                <a:gd name="T22" fmla="*/ 702 w 909"/>
                <a:gd name="T23" fmla="*/ 1122 h 1284"/>
                <a:gd name="T24" fmla="*/ 745 w 909"/>
                <a:gd name="T25" fmla="*/ 1084 h 1284"/>
                <a:gd name="T26" fmla="*/ 817 w 909"/>
                <a:gd name="T27" fmla="*/ 991 h 1284"/>
                <a:gd name="T28" fmla="*/ 867 w 909"/>
                <a:gd name="T29" fmla="*/ 886 h 1284"/>
                <a:gd name="T30" fmla="*/ 909 w 909"/>
                <a:gd name="T31" fmla="*/ 674 h 1284"/>
                <a:gd name="T32" fmla="*/ 898 w 909"/>
                <a:gd name="T33" fmla="*/ 472 h 1284"/>
                <a:gd name="T34" fmla="*/ 876 w 909"/>
                <a:gd name="T35" fmla="*/ 381 h 1284"/>
                <a:gd name="T36" fmla="*/ 838 w 909"/>
                <a:gd name="T37" fmla="*/ 269 h 1284"/>
                <a:gd name="T38" fmla="*/ 786 w 909"/>
                <a:gd name="T39" fmla="*/ 169 h 1284"/>
                <a:gd name="T40" fmla="*/ 733 w 909"/>
                <a:gd name="T41" fmla="*/ 88 h 1284"/>
                <a:gd name="T42" fmla="*/ 688 w 909"/>
                <a:gd name="T43" fmla="*/ 38 h 1284"/>
                <a:gd name="T44" fmla="*/ 652 w 909"/>
                <a:gd name="T45" fmla="*/ 5 h 1284"/>
                <a:gd name="T46" fmla="*/ 624 w 909"/>
                <a:gd name="T47" fmla="*/ 0 h 1284"/>
                <a:gd name="T48" fmla="*/ 610 w 909"/>
                <a:gd name="T49" fmla="*/ 5 h 1284"/>
                <a:gd name="T50" fmla="*/ 598 w 909"/>
                <a:gd name="T51" fmla="*/ 24 h 1284"/>
                <a:gd name="T52" fmla="*/ 643 w 909"/>
                <a:gd name="T53" fmla="*/ 67 h 1284"/>
                <a:gd name="T54" fmla="*/ 688 w 909"/>
                <a:gd name="T55" fmla="*/ 112 h 1284"/>
                <a:gd name="T56" fmla="*/ 729 w 909"/>
                <a:gd name="T57" fmla="*/ 169 h 1284"/>
                <a:gd name="T58" fmla="*/ 769 w 909"/>
                <a:gd name="T59" fmla="*/ 236 h 1284"/>
                <a:gd name="T60" fmla="*/ 802 w 909"/>
                <a:gd name="T61" fmla="*/ 310 h 1284"/>
                <a:gd name="T62" fmla="*/ 852 w 909"/>
                <a:gd name="T63" fmla="*/ 460 h 1284"/>
                <a:gd name="T64" fmla="*/ 874 w 909"/>
                <a:gd name="T65" fmla="*/ 646 h 1284"/>
                <a:gd name="T66" fmla="*/ 838 w 909"/>
                <a:gd name="T67" fmla="*/ 834 h 1284"/>
                <a:gd name="T68" fmla="*/ 795 w 909"/>
                <a:gd name="T69" fmla="*/ 945 h 1284"/>
                <a:gd name="T70" fmla="*/ 748 w 909"/>
                <a:gd name="T71" fmla="*/ 1005 h 1284"/>
                <a:gd name="T72" fmla="*/ 714 w 909"/>
                <a:gd name="T73" fmla="*/ 1045 h 1284"/>
                <a:gd name="T74" fmla="*/ 695 w 909"/>
                <a:gd name="T75" fmla="*/ 1072 h 1284"/>
                <a:gd name="T76" fmla="*/ 650 w 909"/>
                <a:gd name="T77" fmla="*/ 1088 h 1284"/>
                <a:gd name="T78" fmla="*/ 607 w 909"/>
                <a:gd name="T79" fmla="*/ 1079 h 1284"/>
                <a:gd name="T80" fmla="*/ 536 w 909"/>
                <a:gd name="T81" fmla="*/ 1074 h 1284"/>
                <a:gd name="T82" fmla="*/ 462 w 909"/>
                <a:gd name="T83" fmla="*/ 1072 h 1284"/>
                <a:gd name="T84" fmla="*/ 348 w 909"/>
                <a:gd name="T85" fmla="*/ 1091 h 1284"/>
                <a:gd name="T86" fmla="*/ 212 w 909"/>
                <a:gd name="T87" fmla="*/ 1119 h 1284"/>
                <a:gd name="T88" fmla="*/ 83 w 909"/>
                <a:gd name="T89" fmla="*/ 1153 h 1284"/>
                <a:gd name="T90" fmla="*/ 55 w 909"/>
                <a:gd name="T91" fmla="*/ 1167 h 1284"/>
                <a:gd name="T92" fmla="*/ 24 w 909"/>
                <a:gd name="T93" fmla="*/ 1181 h 1284"/>
                <a:gd name="T94" fmla="*/ 0 w 909"/>
                <a:gd name="T95" fmla="*/ 120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9" h="1284">
                  <a:moveTo>
                    <a:pt x="0" y="1205"/>
                  </a:moveTo>
                  <a:lnTo>
                    <a:pt x="22" y="1281"/>
                  </a:lnTo>
                  <a:lnTo>
                    <a:pt x="24" y="1284"/>
                  </a:lnTo>
                  <a:lnTo>
                    <a:pt x="29" y="1284"/>
                  </a:lnTo>
                  <a:lnTo>
                    <a:pt x="33" y="1284"/>
                  </a:lnTo>
                  <a:lnTo>
                    <a:pt x="38" y="1281"/>
                  </a:lnTo>
                  <a:lnTo>
                    <a:pt x="45" y="1272"/>
                  </a:lnTo>
                  <a:lnTo>
                    <a:pt x="55" y="1262"/>
                  </a:lnTo>
                  <a:lnTo>
                    <a:pt x="64" y="1253"/>
                  </a:lnTo>
                  <a:lnTo>
                    <a:pt x="71" y="1243"/>
                  </a:lnTo>
                  <a:lnTo>
                    <a:pt x="86" y="1224"/>
                  </a:lnTo>
                  <a:lnTo>
                    <a:pt x="102" y="1210"/>
                  </a:lnTo>
                  <a:lnTo>
                    <a:pt x="119" y="1195"/>
                  </a:lnTo>
                  <a:lnTo>
                    <a:pt x="136" y="1186"/>
                  </a:lnTo>
                  <a:lnTo>
                    <a:pt x="155" y="1176"/>
                  </a:lnTo>
                  <a:lnTo>
                    <a:pt x="174" y="1167"/>
                  </a:lnTo>
                  <a:lnTo>
                    <a:pt x="193" y="1160"/>
                  </a:lnTo>
                  <a:lnTo>
                    <a:pt x="214" y="1153"/>
                  </a:lnTo>
                  <a:lnTo>
                    <a:pt x="243" y="1145"/>
                  </a:lnTo>
                  <a:lnTo>
                    <a:pt x="271" y="1138"/>
                  </a:lnTo>
                  <a:lnTo>
                    <a:pt x="302" y="1134"/>
                  </a:lnTo>
                  <a:lnTo>
                    <a:pt x="331" y="1129"/>
                  </a:lnTo>
                  <a:lnTo>
                    <a:pt x="360" y="1124"/>
                  </a:lnTo>
                  <a:lnTo>
                    <a:pt x="388" y="1122"/>
                  </a:lnTo>
                  <a:lnTo>
                    <a:pt x="419" y="1119"/>
                  </a:lnTo>
                  <a:lnTo>
                    <a:pt x="448" y="1117"/>
                  </a:lnTo>
                  <a:lnTo>
                    <a:pt x="476" y="1114"/>
                  </a:lnTo>
                  <a:lnTo>
                    <a:pt x="505" y="1114"/>
                  </a:lnTo>
                  <a:lnTo>
                    <a:pt x="536" y="1114"/>
                  </a:lnTo>
                  <a:lnTo>
                    <a:pt x="564" y="1117"/>
                  </a:lnTo>
                  <a:lnTo>
                    <a:pt x="593" y="1119"/>
                  </a:lnTo>
                  <a:lnTo>
                    <a:pt x="621" y="1122"/>
                  </a:lnTo>
                  <a:lnTo>
                    <a:pt x="650" y="1124"/>
                  </a:lnTo>
                  <a:lnTo>
                    <a:pt x="679" y="1129"/>
                  </a:lnTo>
                  <a:lnTo>
                    <a:pt x="690" y="1126"/>
                  </a:lnTo>
                  <a:lnTo>
                    <a:pt x="702" y="1122"/>
                  </a:lnTo>
                  <a:lnTo>
                    <a:pt x="709" y="1117"/>
                  </a:lnTo>
                  <a:lnTo>
                    <a:pt x="717" y="1112"/>
                  </a:lnTo>
                  <a:lnTo>
                    <a:pt x="745" y="1084"/>
                  </a:lnTo>
                  <a:lnTo>
                    <a:pt x="771" y="1053"/>
                  </a:lnTo>
                  <a:lnTo>
                    <a:pt x="795" y="1024"/>
                  </a:lnTo>
                  <a:lnTo>
                    <a:pt x="817" y="991"/>
                  </a:lnTo>
                  <a:lnTo>
                    <a:pt x="836" y="957"/>
                  </a:lnTo>
                  <a:lnTo>
                    <a:pt x="852" y="924"/>
                  </a:lnTo>
                  <a:lnTo>
                    <a:pt x="867" y="886"/>
                  </a:lnTo>
                  <a:lnTo>
                    <a:pt x="881" y="848"/>
                  </a:lnTo>
                  <a:lnTo>
                    <a:pt x="900" y="760"/>
                  </a:lnTo>
                  <a:lnTo>
                    <a:pt x="909" y="674"/>
                  </a:lnTo>
                  <a:lnTo>
                    <a:pt x="909" y="588"/>
                  </a:lnTo>
                  <a:lnTo>
                    <a:pt x="902" y="503"/>
                  </a:lnTo>
                  <a:lnTo>
                    <a:pt x="898" y="472"/>
                  </a:lnTo>
                  <a:lnTo>
                    <a:pt x="890" y="441"/>
                  </a:lnTo>
                  <a:lnTo>
                    <a:pt x="883" y="412"/>
                  </a:lnTo>
                  <a:lnTo>
                    <a:pt x="876" y="381"/>
                  </a:lnTo>
                  <a:lnTo>
                    <a:pt x="867" y="341"/>
                  </a:lnTo>
                  <a:lnTo>
                    <a:pt x="852" y="305"/>
                  </a:lnTo>
                  <a:lnTo>
                    <a:pt x="838" y="269"/>
                  </a:lnTo>
                  <a:lnTo>
                    <a:pt x="821" y="234"/>
                  </a:lnTo>
                  <a:lnTo>
                    <a:pt x="802" y="203"/>
                  </a:lnTo>
                  <a:lnTo>
                    <a:pt x="786" y="169"/>
                  </a:lnTo>
                  <a:lnTo>
                    <a:pt x="767" y="138"/>
                  </a:lnTo>
                  <a:lnTo>
                    <a:pt x="750" y="108"/>
                  </a:lnTo>
                  <a:lnTo>
                    <a:pt x="733" y="88"/>
                  </a:lnTo>
                  <a:lnTo>
                    <a:pt x="719" y="69"/>
                  </a:lnTo>
                  <a:lnTo>
                    <a:pt x="707" y="53"/>
                  </a:lnTo>
                  <a:lnTo>
                    <a:pt x="688" y="38"/>
                  </a:lnTo>
                  <a:lnTo>
                    <a:pt x="679" y="24"/>
                  </a:lnTo>
                  <a:lnTo>
                    <a:pt x="667" y="12"/>
                  </a:lnTo>
                  <a:lnTo>
                    <a:pt x="652" y="5"/>
                  </a:lnTo>
                  <a:lnTo>
                    <a:pt x="636" y="0"/>
                  </a:lnTo>
                  <a:lnTo>
                    <a:pt x="629" y="0"/>
                  </a:lnTo>
                  <a:lnTo>
                    <a:pt x="624" y="0"/>
                  </a:lnTo>
                  <a:lnTo>
                    <a:pt x="619" y="0"/>
                  </a:lnTo>
                  <a:lnTo>
                    <a:pt x="614" y="0"/>
                  </a:lnTo>
                  <a:lnTo>
                    <a:pt x="610" y="5"/>
                  </a:lnTo>
                  <a:lnTo>
                    <a:pt x="605" y="10"/>
                  </a:lnTo>
                  <a:lnTo>
                    <a:pt x="602" y="17"/>
                  </a:lnTo>
                  <a:lnTo>
                    <a:pt x="598" y="24"/>
                  </a:lnTo>
                  <a:lnTo>
                    <a:pt x="612" y="38"/>
                  </a:lnTo>
                  <a:lnTo>
                    <a:pt x="629" y="53"/>
                  </a:lnTo>
                  <a:lnTo>
                    <a:pt x="643" y="67"/>
                  </a:lnTo>
                  <a:lnTo>
                    <a:pt x="659" y="81"/>
                  </a:lnTo>
                  <a:lnTo>
                    <a:pt x="674" y="96"/>
                  </a:lnTo>
                  <a:lnTo>
                    <a:pt x="688" y="112"/>
                  </a:lnTo>
                  <a:lnTo>
                    <a:pt x="700" y="129"/>
                  </a:lnTo>
                  <a:lnTo>
                    <a:pt x="712" y="148"/>
                  </a:lnTo>
                  <a:lnTo>
                    <a:pt x="729" y="169"/>
                  </a:lnTo>
                  <a:lnTo>
                    <a:pt x="743" y="191"/>
                  </a:lnTo>
                  <a:lnTo>
                    <a:pt x="755" y="212"/>
                  </a:lnTo>
                  <a:lnTo>
                    <a:pt x="769" y="236"/>
                  </a:lnTo>
                  <a:lnTo>
                    <a:pt x="781" y="260"/>
                  </a:lnTo>
                  <a:lnTo>
                    <a:pt x="793" y="286"/>
                  </a:lnTo>
                  <a:lnTo>
                    <a:pt x="802" y="310"/>
                  </a:lnTo>
                  <a:lnTo>
                    <a:pt x="814" y="336"/>
                  </a:lnTo>
                  <a:lnTo>
                    <a:pt x="836" y="398"/>
                  </a:lnTo>
                  <a:lnTo>
                    <a:pt x="852" y="460"/>
                  </a:lnTo>
                  <a:lnTo>
                    <a:pt x="864" y="522"/>
                  </a:lnTo>
                  <a:lnTo>
                    <a:pt x="874" y="584"/>
                  </a:lnTo>
                  <a:lnTo>
                    <a:pt x="874" y="646"/>
                  </a:lnTo>
                  <a:lnTo>
                    <a:pt x="869" y="710"/>
                  </a:lnTo>
                  <a:lnTo>
                    <a:pt x="857" y="772"/>
                  </a:lnTo>
                  <a:lnTo>
                    <a:pt x="838" y="834"/>
                  </a:lnTo>
                  <a:lnTo>
                    <a:pt x="826" y="872"/>
                  </a:lnTo>
                  <a:lnTo>
                    <a:pt x="812" y="910"/>
                  </a:lnTo>
                  <a:lnTo>
                    <a:pt x="795" y="945"/>
                  </a:lnTo>
                  <a:lnTo>
                    <a:pt x="774" y="976"/>
                  </a:lnTo>
                  <a:lnTo>
                    <a:pt x="762" y="991"/>
                  </a:lnTo>
                  <a:lnTo>
                    <a:pt x="748" y="1005"/>
                  </a:lnTo>
                  <a:lnTo>
                    <a:pt x="733" y="1019"/>
                  </a:lnTo>
                  <a:lnTo>
                    <a:pt x="719" y="1034"/>
                  </a:lnTo>
                  <a:lnTo>
                    <a:pt x="714" y="1045"/>
                  </a:lnTo>
                  <a:lnTo>
                    <a:pt x="707" y="1055"/>
                  </a:lnTo>
                  <a:lnTo>
                    <a:pt x="702" y="1062"/>
                  </a:lnTo>
                  <a:lnTo>
                    <a:pt x="695" y="1072"/>
                  </a:lnTo>
                  <a:lnTo>
                    <a:pt x="667" y="1091"/>
                  </a:lnTo>
                  <a:lnTo>
                    <a:pt x="657" y="1088"/>
                  </a:lnTo>
                  <a:lnTo>
                    <a:pt x="650" y="1088"/>
                  </a:lnTo>
                  <a:lnTo>
                    <a:pt x="640" y="1086"/>
                  </a:lnTo>
                  <a:lnTo>
                    <a:pt x="631" y="1081"/>
                  </a:lnTo>
                  <a:lnTo>
                    <a:pt x="607" y="1079"/>
                  </a:lnTo>
                  <a:lnTo>
                    <a:pt x="581" y="1076"/>
                  </a:lnTo>
                  <a:lnTo>
                    <a:pt x="557" y="1074"/>
                  </a:lnTo>
                  <a:lnTo>
                    <a:pt x="536" y="1074"/>
                  </a:lnTo>
                  <a:lnTo>
                    <a:pt x="512" y="1072"/>
                  </a:lnTo>
                  <a:lnTo>
                    <a:pt x="488" y="1072"/>
                  </a:lnTo>
                  <a:lnTo>
                    <a:pt x="462" y="1072"/>
                  </a:lnTo>
                  <a:lnTo>
                    <a:pt x="438" y="1074"/>
                  </a:lnTo>
                  <a:lnTo>
                    <a:pt x="393" y="1081"/>
                  </a:lnTo>
                  <a:lnTo>
                    <a:pt x="348" y="1091"/>
                  </a:lnTo>
                  <a:lnTo>
                    <a:pt x="302" y="1100"/>
                  </a:lnTo>
                  <a:lnTo>
                    <a:pt x="257" y="1110"/>
                  </a:lnTo>
                  <a:lnTo>
                    <a:pt x="212" y="1119"/>
                  </a:lnTo>
                  <a:lnTo>
                    <a:pt x="169" y="1131"/>
                  </a:lnTo>
                  <a:lnTo>
                    <a:pt x="126" y="1141"/>
                  </a:lnTo>
                  <a:lnTo>
                    <a:pt x="83" y="1153"/>
                  </a:lnTo>
                  <a:lnTo>
                    <a:pt x="74" y="1157"/>
                  </a:lnTo>
                  <a:lnTo>
                    <a:pt x="64" y="1162"/>
                  </a:lnTo>
                  <a:lnTo>
                    <a:pt x="55" y="1167"/>
                  </a:lnTo>
                  <a:lnTo>
                    <a:pt x="43" y="1172"/>
                  </a:lnTo>
                  <a:lnTo>
                    <a:pt x="33" y="1176"/>
                  </a:lnTo>
                  <a:lnTo>
                    <a:pt x="24" y="1181"/>
                  </a:lnTo>
                  <a:lnTo>
                    <a:pt x="14" y="1186"/>
                  </a:lnTo>
                  <a:lnTo>
                    <a:pt x="5" y="1191"/>
                  </a:lnTo>
                  <a:lnTo>
                    <a:pt x="0" y="120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2" name="Freeform 26"/>
            <p:cNvSpPr>
              <a:spLocks/>
            </p:cNvSpPr>
            <p:nvPr/>
          </p:nvSpPr>
          <p:spPr bwMode="auto">
            <a:xfrm>
              <a:off x="3544" y="43"/>
              <a:ext cx="564" cy="443"/>
            </a:xfrm>
            <a:custGeom>
              <a:avLst/>
              <a:gdLst>
                <a:gd name="T0" fmla="*/ 19 w 564"/>
                <a:gd name="T1" fmla="*/ 433 h 443"/>
                <a:gd name="T2" fmla="*/ 76 w 564"/>
                <a:gd name="T3" fmla="*/ 416 h 443"/>
                <a:gd name="T4" fmla="*/ 109 w 564"/>
                <a:gd name="T5" fmla="*/ 371 h 443"/>
                <a:gd name="T6" fmla="*/ 124 w 564"/>
                <a:gd name="T7" fmla="*/ 343 h 443"/>
                <a:gd name="T8" fmla="*/ 133 w 564"/>
                <a:gd name="T9" fmla="*/ 338 h 443"/>
                <a:gd name="T10" fmla="*/ 164 w 564"/>
                <a:gd name="T11" fmla="*/ 357 h 443"/>
                <a:gd name="T12" fmla="*/ 200 w 564"/>
                <a:gd name="T13" fmla="*/ 393 h 443"/>
                <a:gd name="T14" fmla="*/ 250 w 564"/>
                <a:gd name="T15" fmla="*/ 414 h 443"/>
                <a:gd name="T16" fmla="*/ 331 w 564"/>
                <a:gd name="T17" fmla="*/ 395 h 443"/>
                <a:gd name="T18" fmla="*/ 402 w 564"/>
                <a:gd name="T19" fmla="*/ 359 h 443"/>
                <a:gd name="T20" fmla="*/ 462 w 564"/>
                <a:gd name="T21" fmla="*/ 314 h 443"/>
                <a:gd name="T22" fmla="*/ 509 w 564"/>
                <a:gd name="T23" fmla="*/ 274 h 443"/>
                <a:gd name="T24" fmla="*/ 547 w 564"/>
                <a:gd name="T25" fmla="*/ 224 h 443"/>
                <a:gd name="T26" fmla="*/ 564 w 564"/>
                <a:gd name="T27" fmla="*/ 128 h 443"/>
                <a:gd name="T28" fmla="*/ 540 w 564"/>
                <a:gd name="T29" fmla="*/ 55 h 443"/>
                <a:gd name="T30" fmla="*/ 531 w 564"/>
                <a:gd name="T31" fmla="*/ 45 h 443"/>
                <a:gd name="T32" fmla="*/ 476 w 564"/>
                <a:gd name="T33" fmla="*/ 19 h 443"/>
                <a:gd name="T34" fmla="*/ 414 w 564"/>
                <a:gd name="T35" fmla="*/ 5 h 443"/>
                <a:gd name="T36" fmla="*/ 359 w 564"/>
                <a:gd name="T37" fmla="*/ 2 h 443"/>
                <a:gd name="T38" fmla="*/ 328 w 564"/>
                <a:gd name="T39" fmla="*/ 7 h 443"/>
                <a:gd name="T40" fmla="*/ 326 w 564"/>
                <a:gd name="T41" fmla="*/ 26 h 443"/>
                <a:gd name="T42" fmla="*/ 409 w 564"/>
                <a:gd name="T43" fmla="*/ 36 h 443"/>
                <a:gd name="T44" fmla="*/ 512 w 564"/>
                <a:gd name="T45" fmla="*/ 150 h 443"/>
                <a:gd name="T46" fmla="*/ 481 w 564"/>
                <a:gd name="T47" fmla="*/ 226 h 443"/>
                <a:gd name="T48" fmla="*/ 452 w 564"/>
                <a:gd name="T49" fmla="*/ 250 h 443"/>
                <a:gd name="T50" fmla="*/ 424 w 564"/>
                <a:gd name="T51" fmla="*/ 278 h 443"/>
                <a:gd name="T52" fmla="*/ 388 w 564"/>
                <a:gd name="T53" fmla="*/ 309 h 443"/>
                <a:gd name="T54" fmla="*/ 333 w 564"/>
                <a:gd name="T55" fmla="*/ 343 h 443"/>
                <a:gd name="T56" fmla="*/ 271 w 564"/>
                <a:gd name="T57" fmla="*/ 352 h 443"/>
                <a:gd name="T58" fmla="*/ 235 w 564"/>
                <a:gd name="T59" fmla="*/ 338 h 443"/>
                <a:gd name="T60" fmla="*/ 216 w 564"/>
                <a:gd name="T61" fmla="*/ 316 h 443"/>
                <a:gd name="T62" fmla="*/ 181 w 564"/>
                <a:gd name="T63" fmla="*/ 278 h 443"/>
                <a:gd name="T64" fmla="*/ 143 w 564"/>
                <a:gd name="T65" fmla="*/ 288 h 443"/>
                <a:gd name="T66" fmla="*/ 114 w 564"/>
                <a:gd name="T67" fmla="*/ 312 h 443"/>
                <a:gd name="T68" fmla="*/ 88 w 564"/>
                <a:gd name="T69" fmla="*/ 350 h 443"/>
                <a:gd name="T70" fmla="*/ 45 w 564"/>
                <a:gd name="T71" fmla="*/ 383 h 443"/>
                <a:gd name="T72" fmla="*/ 33 w 564"/>
                <a:gd name="T73" fmla="*/ 364 h 443"/>
                <a:gd name="T74" fmla="*/ 52 w 564"/>
                <a:gd name="T75" fmla="*/ 286 h 443"/>
                <a:gd name="T76" fmla="*/ 95 w 564"/>
                <a:gd name="T77" fmla="*/ 193 h 443"/>
                <a:gd name="T78" fmla="*/ 147 w 564"/>
                <a:gd name="T79" fmla="*/ 107 h 443"/>
                <a:gd name="T80" fmla="*/ 152 w 564"/>
                <a:gd name="T81" fmla="*/ 93 h 443"/>
                <a:gd name="T82" fmla="*/ 138 w 564"/>
                <a:gd name="T83" fmla="*/ 86 h 443"/>
                <a:gd name="T84" fmla="*/ 102 w 564"/>
                <a:gd name="T85" fmla="*/ 112 h 443"/>
                <a:gd name="T86" fmla="*/ 47 w 564"/>
                <a:gd name="T87" fmla="*/ 205 h 443"/>
                <a:gd name="T88" fmla="*/ 12 w 564"/>
                <a:gd name="T89" fmla="*/ 312 h 443"/>
                <a:gd name="T90" fmla="*/ 5 w 564"/>
                <a:gd name="T91" fmla="*/ 355 h 443"/>
                <a:gd name="T92" fmla="*/ 2 w 564"/>
                <a:gd name="T93" fmla="*/ 36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443">
                  <a:moveTo>
                    <a:pt x="2" y="364"/>
                  </a:moveTo>
                  <a:lnTo>
                    <a:pt x="5" y="409"/>
                  </a:lnTo>
                  <a:lnTo>
                    <a:pt x="19" y="433"/>
                  </a:lnTo>
                  <a:lnTo>
                    <a:pt x="43" y="443"/>
                  </a:lnTo>
                  <a:lnTo>
                    <a:pt x="64" y="433"/>
                  </a:lnTo>
                  <a:lnTo>
                    <a:pt x="76" y="416"/>
                  </a:lnTo>
                  <a:lnTo>
                    <a:pt x="88" y="397"/>
                  </a:lnTo>
                  <a:lnTo>
                    <a:pt x="102" y="383"/>
                  </a:lnTo>
                  <a:lnTo>
                    <a:pt x="109" y="371"/>
                  </a:lnTo>
                  <a:lnTo>
                    <a:pt x="116" y="362"/>
                  </a:lnTo>
                  <a:lnTo>
                    <a:pt x="119" y="350"/>
                  </a:lnTo>
                  <a:lnTo>
                    <a:pt x="124" y="343"/>
                  </a:lnTo>
                  <a:lnTo>
                    <a:pt x="126" y="340"/>
                  </a:lnTo>
                  <a:lnTo>
                    <a:pt x="128" y="338"/>
                  </a:lnTo>
                  <a:lnTo>
                    <a:pt x="133" y="338"/>
                  </a:lnTo>
                  <a:lnTo>
                    <a:pt x="138" y="336"/>
                  </a:lnTo>
                  <a:lnTo>
                    <a:pt x="152" y="345"/>
                  </a:lnTo>
                  <a:lnTo>
                    <a:pt x="164" y="357"/>
                  </a:lnTo>
                  <a:lnTo>
                    <a:pt x="176" y="369"/>
                  </a:lnTo>
                  <a:lnTo>
                    <a:pt x="188" y="381"/>
                  </a:lnTo>
                  <a:lnTo>
                    <a:pt x="200" y="393"/>
                  </a:lnTo>
                  <a:lnTo>
                    <a:pt x="214" y="402"/>
                  </a:lnTo>
                  <a:lnTo>
                    <a:pt x="231" y="409"/>
                  </a:lnTo>
                  <a:lnTo>
                    <a:pt x="250" y="414"/>
                  </a:lnTo>
                  <a:lnTo>
                    <a:pt x="278" y="409"/>
                  </a:lnTo>
                  <a:lnTo>
                    <a:pt x="305" y="405"/>
                  </a:lnTo>
                  <a:lnTo>
                    <a:pt x="331" y="395"/>
                  </a:lnTo>
                  <a:lnTo>
                    <a:pt x="354" y="386"/>
                  </a:lnTo>
                  <a:lnTo>
                    <a:pt x="378" y="374"/>
                  </a:lnTo>
                  <a:lnTo>
                    <a:pt x="402" y="359"/>
                  </a:lnTo>
                  <a:lnTo>
                    <a:pt x="424" y="345"/>
                  </a:lnTo>
                  <a:lnTo>
                    <a:pt x="445" y="328"/>
                  </a:lnTo>
                  <a:lnTo>
                    <a:pt x="462" y="314"/>
                  </a:lnTo>
                  <a:lnTo>
                    <a:pt x="478" y="302"/>
                  </a:lnTo>
                  <a:lnTo>
                    <a:pt x="495" y="288"/>
                  </a:lnTo>
                  <a:lnTo>
                    <a:pt x="509" y="274"/>
                  </a:lnTo>
                  <a:lnTo>
                    <a:pt x="524" y="257"/>
                  </a:lnTo>
                  <a:lnTo>
                    <a:pt x="535" y="240"/>
                  </a:lnTo>
                  <a:lnTo>
                    <a:pt x="547" y="224"/>
                  </a:lnTo>
                  <a:lnTo>
                    <a:pt x="554" y="202"/>
                  </a:lnTo>
                  <a:lnTo>
                    <a:pt x="564" y="166"/>
                  </a:lnTo>
                  <a:lnTo>
                    <a:pt x="564" y="128"/>
                  </a:lnTo>
                  <a:lnTo>
                    <a:pt x="559" y="95"/>
                  </a:lnTo>
                  <a:lnTo>
                    <a:pt x="545" y="62"/>
                  </a:lnTo>
                  <a:lnTo>
                    <a:pt x="540" y="55"/>
                  </a:lnTo>
                  <a:lnTo>
                    <a:pt x="538" y="52"/>
                  </a:lnTo>
                  <a:lnTo>
                    <a:pt x="533" y="47"/>
                  </a:lnTo>
                  <a:lnTo>
                    <a:pt x="531" y="45"/>
                  </a:lnTo>
                  <a:lnTo>
                    <a:pt x="514" y="36"/>
                  </a:lnTo>
                  <a:lnTo>
                    <a:pt x="495" y="28"/>
                  </a:lnTo>
                  <a:lnTo>
                    <a:pt x="476" y="19"/>
                  </a:lnTo>
                  <a:lnTo>
                    <a:pt x="454" y="14"/>
                  </a:lnTo>
                  <a:lnTo>
                    <a:pt x="435" y="9"/>
                  </a:lnTo>
                  <a:lnTo>
                    <a:pt x="414" y="5"/>
                  </a:lnTo>
                  <a:lnTo>
                    <a:pt x="393" y="2"/>
                  </a:lnTo>
                  <a:lnTo>
                    <a:pt x="371" y="0"/>
                  </a:lnTo>
                  <a:lnTo>
                    <a:pt x="359" y="2"/>
                  </a:lnTo>
                  <a:lnTo>
                    <a:pt x="347" y="2"/>
                  </a:lnTo>
                  <a:lnTo>
                    <a:pt x="338" y="5"/>
                  </a:lnTo>
                  <a:lnTo>
                    <a:pt x="328" y="7"/>
                  </a:lnTo>
                  <a:lnTo>
                    <a:pt x="321" y="21"/>
                  </a:lnTo>
                  <a:lnTo>
                    <a:pt x="324" y="24"/>
                  </a:lnTo>
                  <a:lnTo>
                    <a:pt x="326" y="26"/>
                  </a:lnTo>
                  <a:lnTo>
                    <a:pt x="328" y="28"/>
                  </a:lnTo>
                  <a:lnTo>
                    <a:pt x="333" y="31"/>
                  </a:lnTo>
                  <a:lnTo>
                    <a:pt x="409" y="36"/>
                  </a:lnTo>
                  <a:lnTo>
                    <a:pt x="471" y="67"/>
                  </a:lnTo>
                  <a:lnTo>
                    <a:pt x="507" y="121"/>
                  </a:lnTo>
                  <a:lnTo>
                    <a:pt x="512" y="150"/>
                  </a:lnTo>
                  <a:lnTo>
                    <a:pt x="507" y="176"/>
                  </a:lnTo>
                  <a:lnTo>
                    <a:pt x="495" y="202"/>
                  </a:lnTo>
                  <a:lnTo>
                    <a:pt x="481" y="226"/>
                  </a:lnTo>
                  <a:lnTo>
                    <a:pt x="471" y="233"/>
                  </a:lnTo>
                  <a:lnTo>
                    <a:pt x="462" y="240"/>
                  </a:lnTo>
                  <a:lnTo>
                    <a:pt x="452" y="250"/>
                  </a:lnTo>
                  <a:lnTo>
                    <a:pt x="443" y="259"/>
                  </a:lnTo>
                  <a:lnTo>
                    <a:pt x="433" y="269"/>
                  </a:lnTo>
                  <a:lnTo>
                    <a:pt x="424" y="278"/>
                  </a:lnTo>
                  <a:lnTo>
                    <a:pt x="414" y="286"/>
                  </a:lnTo>
                  <a:lnTo>
                    <a:pt x="402" y="295"/>
                  </a:lnTo>
                  <a:lnTo>
                    <a:pt x="388" y="309"/>
                  </a:lnTo>
                  <a:lnTo>
                    <a:pt x="369" y="321"/>
                  </a:lnTo>
                  <a:lnTo>
                    <a:pt x="352" y="333"/>
                  </a:lnTo>
                  <a:lnTo>
                    <a:pt x="333" y="343"/>
                  </a:lnTo>
                  <a:lnTo>
                    <a:pt x="312" y="350"/>
                  </a:lnTo>
                  <a:lnTo>
                    <a:pt x="290" y="352"/>
                  </a:lnTo>
                  <a:lnTo>
                    <a:pt x="271" y="352"/>
                  </a:lnTo>
                  <a:lnTo>
                    <a:pt x="250" y="350"/>
                  </a:lnTo>
                  <a:lnTo>
                    <a:pt x="243" y="345"/>
                  </a:lnTo>
                  <a:lnTo>
                    <a:pt x="235" y="338"/>
                  </a:lnTo>
                  <a:lnTo>
                    <a:pt x="231" y="336"/>
                  </a:lnTo>
                  <a:lnTo>
                    <a:pt x="224" y="333"/>
                  </a:lnTo>
                  <a:lnTo>
                    <a:pt x="216" y="316"/>
                  </a:lnTo>
                  <a:lnTo>
                    <a:pt x="207" y="300"/>
                  </a:lnTo>
                  <a:lnTo>
                    <a:pt x="195" y="286"/>
                  </a:lnTo>
                  <a:lnTo>
                    <a:pt x="181" y="278"/>
                  </a:lnTo>
                  <a:lnTo>
                    <a:pt x="166" y="278"/>
                  </a:lnTo>
                  <a:lnTo>
                    <a:pt x="155" y="283"/>
                  </a:lnTo>
                  <a:lnTo>
                    <a:pt x="143" y="288"/>
                  </a:lnTo>
                  <a:lnTo>
                    <a:pt x="133" y="295"/>
                  </a:lnTo>
                  <a:lnTo>
                    <a:pt x="124" y="302"/>
                  </a:lnTo>
                  <a:lnTo>
                    <a:pt x="114" y="312"/>
                  </a:lnTo>
                  <a:lnTo>
                    <a:pt x="105" y="324"/>
                  </a:lnTo>
                  <a:lnTo>
                    <a:pt x="97" y="333"/>
                  </a:lnTo>
                  <a:lnTo>
                    <a:pt x="88" y="350"/>
                  </a:lnTo>
                  <a:lnTo>
                    <a:pt x="76" y="362"/>
                  </a:lnTo>
                  <a:lnTo>
                    <a:pt x="62" y="374"/>
                  </a:lnTo>
                  <a:lnTo>
                    <a:pt x="45" y="383"/>
                  </a:lnTo>
                  <a:lnTo>
                    <a:pt x="40" y="378"/>
                  </a:lnTo>
                  <a:lnTo>
                    <a:pt x="35" y="374"/>
                  </a:lnTo>
                  <a:lnTo>
                    <a:pt x="33" y="364"/>
                  </a:lnTo>
                  <a:lnTo>
                    <a:pt x="31" y="357"/>
                  </a:lnTo>
                  <a:lnTo>
                    <a:pt x="40" y="319"/>
                  </a:lnTo>
                  <a:lnTo>
                    <a:pt x="52" y="286"/>
                  </a:lnTo>
                  <a:lnTo>
                    <a:pt x="64" y="252"/>
                  </a:lnTo>
                  <a:lnTo>
                    <a:pt x="78" y="221"/>
                  </a:lnTo>
                  <a:lnTo>
                    <a:pt x="95" y="193"/>
                  </a:lnTo>
                  <a:lnTo>
                    <a:pt x="112" y="162"/>
                  </a:lnTo>
                  <a:lnTo>
                    <a:pt x="131" y="136"/>
                  </a:lnTo>
                  <a:lnTo>
                    <a:pt x="147" y="107"/>
                  </a:lnTo>
                  <a:lnTo>
                    <a:pt x="150" y="100"/>
                  </a:lnTo>
                  <a:lnTo>
                    <a:pt x="152" y="95"/>
                  </a:lnTo>
                  <a:lnTo>
                    <a:pt x="152" y="93"/>
                  </a:lnTo>
                  <a:lnTo>
                    <a:pt x="152" y="88"/>
                  </a:lnTo>
                  <a:lnTo>
                    <a:pt x="145" y="86"/>
                  </a:lnTo>
                  <a:lnTo>
                    <a:pt x="138" y="86"/>
                  </a:lnTo>
                  <a:lnTo>
                    <a:pt x="128" y="86"/>
                  </a:lnTo>
                  <a:lnTo>
                    <a:pt x="121" y="83"/>
                  </a:lnTo>
                  <a:lnTo>
                    <a:pt x="102" y="112"/>
                  </a:lnTo>
                  <a:lnTo>
                    <a:pt x="83" y="140"/>
                  </a:lnTo>
                  <a:lnTo>
                    <a:pt x="64" y="171"/>
                  </a:lnTo>
                  <a:lnTo>
                    <a:pt x="47" y="205"/>
                  </a:lnTo>
                  <a:lnTo>
                    <a:pt x="33" y="238"/>
                  </a:lnTo>
                  <a:lnTo>
                    <a:pt x="21" y="274"/>
                  </a:lnTo>
                  <a:lnTo>
                    <a:pt x="12" y="312"/>
                  </a:lnTo>
                  <a:lnTo>
                    <a:pt x="7" y="350"/>
                  </a:lnTo>
                  <a:lnTo>
                    <a:pt x="7" y="352"/>
                  </a:lnTo>
                  <a:lnTo>
                    <a:pt x="5" y="355"/>
                  </a:lnTo>
                  <a:lnTo>
                    <a:pt x="2" y="357"/>
                  </a:lnTo>
                  <a:lnTo>
                    <a:pt x="0" y="359"/>
                  </a:lnTo>
                  <a:lnTo>
                    <a:pt x="2" y="36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3" name="Freeform 27"/>
            <p:cNvSpPr>
              <a:spLocks/>
            </p:cNvSpPr>
            <p:nvPr/>
          </p:nvSpPr>
          <p:spPr bwMode="auto">
            <a:xfrm>
              <a:off x="3546" y="1343"/>
              <a:ext cx="333" cy="273"/>
            </a:xfrm>
            <a:custGeom>
              <a:avLst/>
              <a:gdLst>
                <a:gd name="T0" fmla="*/ 0 w 333"/>
                <a:gd name="T1" fmla="*/ 238 h 273"/>
                <a:gd name="T2" fmla="*/ 0 w 333"/>
                <a:gd name="T3" fmla="*/ 240 h 273"/>
                <a:gd name="T4" fmla="*/ 3 w 333"/>
                <a:gd name="T5" fmla="*/ 242 h 273"/>
                <a:gd name="T6" fmla="*/ 3 w 333"/>
                <a:gd name="T7" fmla="*/ 245 h 273"/>
                <a:gd name="T8" fmla="*/ 3 w 333"/>
                <a:gd name="T9" fmla="*/ 247 h 273"/>
                <a:gd name="T10" fmla="*/ 22 w 333"/>
                <a:gd name="T11" fmla="*/ 273 h 273"/>
                <a:gd name="T12" fmla="*/ 22 w 333"/>
                <a:gd name="T13" fmla="*/ 273 h 273"/>
                <a:gd name="T14" fmla="*/ 26 w 333"/>
                <a:gd name="T15" fmla="*/ 273 h 273"/>
                <a:gd name="T16" fmla="*/ 29 w 333"/>
                <a:gd name="T17" fmla="*/ 273 h 273"/>
                <a:gd name="T18" fmla="*/ 29 w 333"/>
                <a:gd name="T19" fmla="*/ 271 h 273"/>
                <a:gd name="T20" fmla="*/ 45 w 333"/>
                <a:gd name="T21" fmla="*/ 238 h 273"/>
                <a:gd name="T22" fmla="*/ 67 w 333"/>
                <a:gd name="T23" fmla="*/ 207 h 273"/>
                <a:gd name="T24" fmla="*/ 93 w 333"/>
                <a:gd name="T25" fmla="*/ 181 h 273"/>
                <a:gd name="T26" fmla="*/ 119 w 333"/>
                <a:gd name="T27" fmla="*/ 154 h 273"/>
                <a:gd name="T28" fmla="*/ 148 w 333"/>
                <a:gd name="T29" fmla="*/ 131 h 273"/>
                <a:gd name="T30" fmla="*/ 176 w 333"/>
                <a:gd name="T31" fmla="*/ 109 h 273"/>
                <a:gd name="T32" fmla="*/ 207 w 333"/>
                <a:gd name="T33" fmla="*/ 88 h 273"/>
                <a:gd name="T34" fmla="*/ 236 w 333"/>
                <a:gd name="T35" fmla="*/ 69 h 273"/>
                <a:gd name="T36" fmla="*/ 250 w 333"/>
                <a:gd name="T37" fmla="*/ 64 h 273"/>
                <a:gd name="T38" fmla="*/ 262 w 333"/>
                <a:gd name="T39" fmla="*/ 57 h 273"/>
                <a:gd name="T40" fmla="*/ 274 w 333"/>
                <a:gd name="T41" fmla="*/ 50 h 273"/>
                <a:gd name="T42" fmla="*/ 283 w 333"/>
                <a:gd name="T43" fmla="*/ 42 h 273"/>
                <a:gd name="T44" fmla="*/ 295 w 333"/>
                <a:gd name="T45" fmla="*/ 38 h 273"/>
                <a:gd name="T46" fmla="*/ 307 w 333"/>
                <a:gd name="T47" fmla="*/ 31 h 273"/>
                <a:gd name="T48" fmla="*/ 319 w 333"/>
                <a:gd name="T49" fmla="*/ 23 h 273"/>
                <a:gd name="T50" fmla="*/ 331 w 333"/>
                <a:gd name="T51" fmla="*/ 19 h 273"/>
                <a:gd name="T52" fmla="*/ 331 w 333"/>
                <a:gd name="T53" fmla="*/ 16 h 273"/>
                <a:gd name="T54" fmla="*/ 333 w 333"/>
                <a:gd name="T55" fmla="*/ 12 h 273"/>
                <a:gd name="T56" fmla="*/ 333 w 333"/>
                <a:gd name="T57" fmla="*/ 9 h 273"/>
                <a:gd name="T58" fmla="*/ 333 w 333"/>
                <a:gd name="T59" fmla="*/ 4 h 273"/>
                <a:gd name="T60" fmla="*/ 319 w 333"/>
                <a:gd name="T61" fmla="*/ 0 h 273"/>
                <a:gd name="T62" fmla="*/ 303 w 333"/>
                <a:gd name="T63" fmla="*/ 2 h 273"/>
                <a:gd name="T64" fmla="*/ 286 w 333"/>
                <a:gd name="T65" fmla="*/ 4 h 273"/>
                <a:gd name="T66" fmla="*/ 269 w 333"/>
                <a:gd name="T67" fmla="*/ 9 h 273"/>
                <a:gd name="T68" fmla="*/ 253 w 333"/>
                <a:gd name="T69" fmla="*/ 14 h 273"/>
                <a:gd name="T70" fmla="*/ 236 w 333"/>
                <a:gd name="T71" fmla="*/ 21 h 273"/>
                <a:gd name="T72" fmla="*/ 222 w 333"/>
                <a:gd name="T73" fmla="*/ 28 h 273"/>
                <a:gd name="T74" fmla="*/ 207 w 333"/>
                <a:gd name="T75" fmla="*/ 38 h 273"/>
                <a:gd name="T76" fmla="*/ 181 w 333"/>
                <a:gd name="T77" fmla="*/ 52 h 273"/>
                <a:gd name="T78" fmla="*/ 157 w 333"/>
                <a:gd name="T79" fmla="*/ 66 h 273"/>
                <a:gd name="T80" fmla="*/ 133 w 333"/>
                <a:gd name="T81" fmla="*/ 85 h 273"/>
                <a:gd name="T82" fmla="*/ 112 w 333"/>
                <a:gd name="T83" fmla="*/ 104 h 273"/>
                <a:gd name="T84" fmla="*/ 93 w 333"/>
                <a:gd name="T85" fmla="*/ 123 h 273"/>
                <a:gd name="T86" fmla="*/ 72 w 333"/>
                <a:gd name="T87" fmla="*/ 145 h 273"/>
                <a:gd name="T88" fmla="*/ 55 w 333"/>
                <a:gd name="T89" fmla="*/ 169 h 273"/>
                <a:gd name="T90" fmla="*/ 36 w 333"/>
                <a:gd name="T91" fmla="*/ 192 h 273"/>
                <a:gd name="T92" fmla="*/ 33 w 333"/>
                <a:gd name="T93" fmla="*/ 195 h 273"/>
                <a:gd name="T94" fmla="*/ 31 w 333"/>
                <a:gd name="T95" fmla="*/ 195 h 273"/>
                <a:gd name="T96" fmla="*/ 29 w 333"/>
                <a:gd name="T97" fmla="*/ 197 h 273"/>
                <a:gd name="T98" fmla="*/ 29 w 333"/>
                <a:gd name="T99" fmla="*/ 200 h 273"/>
                <a:gd name="T100" fmla="*/ 0 w 333"/>
                <a:gd name="T101" fmla="*/ 2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 h="273">
                  <a:moveTo>
                    <a:pt x="0" y="238"/>
                  </a:moveTo>
                  <a:lnTo>
                    <a:pt x="0" y="240"/>
                  </a:lnTo>
                  <a:lnTo>
                    <a:pt x="3" y="242"/>
                  </a:lnTo>
                  <a:lnTo>
                    <a:pt x="3" y="245"/>
                  </a:lnTo>
                  <a:lnTo>
                    <a:pt x="3" y="247"/>
                  </a:lnTo>
                  <a:lnTo>
                    <a:pt x="22" y="273"/>
                  </a:lnTo>
                  <a:lnTo>
                    <a:pt x="22" y="273"/>
                  </a:lnTo>
                  <a:lnTo>
                    <a:pt x="26" y="273"/>
                  </a:lnTo>
                  <a:lnTo>
                    <a:pt x="29" y="273"/>
                  </a:lnTo>
                  <a:lnTo>
                    <a:pt x="29" y="271"/>
                  </a:lnTo>
                  <a:lnTo>
                    <a:pt x="45" y="238"/>
                  </a:lnTo>
                  <a:lnTo>
                    <a:pt x="67" y="207"/>
                  </a:lnTo>
                  <a:lnTo>
                    <a:pt x="93" y="181"/>
                  </a:lnTo>
                  <a:lnTo>
                    <a:pt x="119" y="154"/>
                  </a:lnTo>
                  <a:lnTo>
                    <a:pt x="148" y="131"/>
                  </a:lnTo>
                  <a:lnTo>
                    <a:pt x="176" y="109"/>
                  </a:lnTo>
                  <a:lnTo>
                    <a:pt x="207" y="88"/>
                  </a:lnTo>
                  <a:lnTo>
                    <a:pt x="236" y="69"/>
                  </a:lnTo>
                  <a:lnTo>
                    <a:pt x="250" y="64"/>
                  </a:lnTo>
                  <a:lnTo>
                    <a:pt x="262" y="57"/>
                  </a:lnTo>
                  <a:lnTo>
                    <a:pt x="274" y="50"/>
                  </a:lnTo>
                  <a:lnTo>
                    <a:pt x="283" y="42"/>
                  </a:lnTo>
                  <a:lnTo>
                    <a:pt x="295" y="38"/>
                  </a:lnTo>
                  <a:lnTo>
                    <a:pt x="307" y="31"/>
                  </a:lnTo>
                  <a:lnTo>
                    <a:pt x="319" y="23"/>
                  </a:lnTo>
                  <a:lnTo>
                    <a:pt x="331" y="19"/>
                  </a:lnTo>
                  <a:lnTo>
                    <a:pt x="331" y="16"/>
                  </a:lnTo>
                  <a:lnTo>
                    <a:pt x="333" y="12"/>
                  </a:lnTo>
                  <a:lnTo>
                    <a:pt x="333" y="9"/>
                  </a:lnTo>
                  <a:lnTo>
                    <a:pt x="333" y="4"/>
                  </a:lnTo>
                  <a:lnTo>
                    <a:pt x="319" y="0"/>
                  </a:lnTo>
                  <a:lnTo>
                    <a:pt x="303" y="2"/>
                  </a:lnTo>
                  <a:lnTo>
                    <a:pt x="286" y="4"/>
                  </a:lnTo>
                  <a:lnTo>
                    <a:pt x="269" y="9"/>
                  </a:lnTo>
                  <a:lnTo>
                    <a:pt x="253" y="14"/>
                  </a:lnTo>
                  <a:lnTo>
                    <a:pt x="236" y="21"/>
                  </a:lnTo>
                  <a:lnTo>
                    <a:pt x="222" y="28"/>
                  </a:lnTo>
                  <a:lnTo>
                    <a:pt x="207" y="38"/>
                  </a:lnTo>
                  <a:lnTo>
                    <a:pt x="181" y="52"/>
                  </a:lnTo>
                  <a:lnTo>
                    <a:pt x="157" y="66"/>
                  </a:lnTo>
                  <a:lnTo>
                    <a:pt x="133" y="85"/>
                  </a:lnTo>
                  <a:lnTo>
                    <a:pt x="112" y="104"/>
                  </a:lnTo>
                  <a:lnTo>
                    <a:pt x="93" y="123"/>
                  </a:lnTo>
                  <a:lnTo>
                    <a:pt x="72" y="145"/>
                  </a:lnTo>
                  <a:lnTo>
                    <a:pt x="55" y="169"/>
                  </a:lnTo>
                  <a:lnTo>
                    <a:pt x="36" y="192"/>
                  </a:lnTo>
                  <a:lnTo>
                    <a:pt x="33" y="195"/>
                  </a:lnTo>
                  <a:lnTo>
                    <a:pt x="31" y="195"/>
                  </a:lnTo>
                  <a:lnTo>
                    <a:pt x="29" y="197"/>
                  </a:lnTo>
                  <a:lnTo>
                    <a:pt x="29" y="200"/>
                  </a:lnTo>
                  <a:lnTo>
                    <a:pt x="0" y="2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4" name="Freeform 28"/>
            <p:cNvSpPr>
              <a:spLocks/>
            </p:cNvSpPr>
            <p:nvPr/>
          </p:nvSpPr>
          <p:spPr bwMode="auto">
            <a:xfrm>
              <a:off x="3568" y="2614"/>
              <a:ext cx="1121" cy="959"/>
            </a:xfrm>
            <a:custGeom>
              <a:avLst/>
              <a:gdLst>
                <a:gd name="T0" fmla="*/ 11 w 1121"/>
                <a:gd name="T1" fmla="*/ 116 h 959"/>
                <a:gd name="T2" fmla="*/ 52 w 1121"/>
                <a:gd name="T3" fmla="*/ 207 h 959"/>
                <a:gd name="T4" fmla="*/ 123 w 1121"/>
                <a:gd name="T5" fmla="*/ 331 h 959"/>
                <a:gd name="T6" fmla="*/ 200 w 1121"/>
                <a:gd name="T7" fmla="*/ 450 h 959"/>
                <a:gd name="T8" fmla="*/ 269 w 1121"/>
                <a:gd name="T9" fmla="*/ 547 h 959"/>
                <a:gd name="T10" fmla="*/ 328 w 1121"/>
                <a:gd name="T11" fmla="*/ 635 h 959"/>
                <a:gd name="T12" fmla="*/ 388 w 1121"/>
                <a:gd name="T13" fmla="*/ 721 h 959"/>
                <a:gd name="T14" fmla="*/ 430 w 1121"/>
                <a:gd name="T15" fmla="*/ 783 h 959"/>
                <a:gd name="T16" fmla="*/ 478 w 1121"/>
                <a:gd name="T17" fmla="*/ 838 h 959"/>
                <a:gd name="T18" fmla="*/ 530 w 1121"/>
                <a:gd name="T19" fmla="*/ 890 h 959"/>
                <a:gd name="T20" fmla="*/ 578 w 1121"/>
                <a:gd name="T21" fmla="*/ 928 h 959"/>
                <a:gd name="T22" fmla="*/ 633 w 1121"/>
                <a:gd name="T23" fmla="*/ 954 h 959"/>
                <a:gd name="T24" fmla="*/ 704 w 1121"/>
                <a:gd name="T25" fmla="*/ 947 h 959"/>
                <a:gd name="T26" fmla="*/ 769 w 1121"/>
                <a:gd name="T27" fmla="*/ 914 h 959"/>
                <a:gd name="T28" fmla="*/ 835 w 1121"/>
                <a:gd name="T29" fmla="*/ 874 h 959"/>
                <a:gd name="T30" fmla="*/ 907 w 1121"/>
                <a:gd name="T31" fmla="*/ 835 h 959"/>
                <a:gd name="T32" fmla="*/ 980 w 1121"/>
                <a:gd name="T33" fmla="*/ 802 h 959"/>
                <a:gd name="T34" fmla="*/ 1042 w 1121"/>
                <a:gd name="T35" fmla="*/ 781 h 959"/>
                <a:gd name="T36" fmla="*/ 1076 w 1121"/>
                <a:gd name="T37" fmla="*/ 774 h 959"/>
                <a:gd name="T38" fmla="*/ 1107 w 1121"/>
                <a:gd name="T39" fmla="*/ 766 h 959"/>
                <a:gd name="T40" fmla="*/ 1116 w 1121"/>
                <a:gd name="T41" fmla="*/ 762 h 959"/>
                <a:gd name="T42" fmla="*/ 1121 w 1121"/>
                <a:gd name="T43" fmla="*/ 754 h 959"/>
                <a:gd name="T44" fmla="*/ 1121 w 1121"/>
                <a:gd name="T45" fmla="*/ 745 h 959"/>
                <a:gd name="T46" fmla="*/ 1102 w 1121"/>
                <a:gd name="T47" fmla="*/ 740 h 959"/>
                <a:gd name="T48" fmla="*/ 1076 w 1121"/>
                <a:gd name="T49" fmla="*/ 745 h 959"/>
                <a:gd name="T50" fmla="*/ 1045 w 1121"/>
                <a:gd name="T51" fmla="*/ 750 h 959"/>
                <a:gd name="T52" fmla="*/ 995 w 1121"/>
                <a:gd name="T53" fmla="*/ 762 h 959"/>
                <a:gd name="T54" fmla="*/ 947 w 1121"/>
                <a:gd name="T55" fmla="*/ 774 h 959"/>
                <a:gd name="T56" fmla="*/ 907 w 1121"/>
                <a:gd name="T57" fmla="*/ 790 h 959"/>
                <a:gd name="T58" fmla="*/ 878 w 1121"/>
                <a:gd name="T59" fmla="*/ 802 h 959"/>
                <a:gd name="T60" fmla="*/ 849 w 1121"/>
                <a:gd name="T61" fmla="*/ 812 h 959"/>
                <a:gd name="T62" fmla="*/ 790 w 1121"/>
                <a:gd name="T63" fmla="*/ 838 h 959"/>
                <a:gd name="T64" fmla="*/ 719 w 1121"/>
                <a:gd name="T65" fmla="*/ 876 h 959"/>
                <a:gd name="T66" fmla="*/ 642 w 1121"/>
                <a:gd name="T67" fmla="*/ 900 h 959"/>
                <a:gd name="T68" fmla="*/ 592 w 1121"/>
                <a:gd name="T69" fmla="*/ 893 h 959"/>
                <a:gd name="T70" fmla="*/ 552 w 1121"/>
                <a:gd name="T71" fmla="*/ 871 h 959"/>
                <a:gd name="T72" fmla="*/ 509 w 1121"/>
                <a:gd name="T73" fmla="*/ 833 h 959"/>
                <a:gd name="T74" fmla="*/ 457 w 1121"/>
                <a:gd name="T75" fmla="*/ 774 h 959"/>
                <a:gd name="T76" fmla="*/ 407 w 1121"/>
                <a:gd name="T77" fmla="*/ 709 h 959"/>
                <a:gd name="T78" fmla="*/ 338 w 1121"/>
                <a:gd name="T79" fmla="*/ 605 h 959"/>
                <a:gd name="T80" fmla="*/ 261 w 1121"/>
                <a:gd name="T81" fmla="*/ 471 h 959"/>
                <a:gd name="T82" fmla="*/ 197 w 1121"/>
                <a:gd name="T83" fmla="*/ 324 h 959"/>
                <a:gd name="T84" fmla="*/ 152 w 1121"/>
                <a:gd name="T85" fmla="*/ 205 h 959"/>
                <a:gd name="T86" fmla="*/ 114 w 1121"/>
                <a:gd name="T87" fmla="*/ 76 h 959"/>
                <a:gd name="T88" fmla="*/ 59 w 1121"/>
                <a:gd name="T89" fmla="*/ 2 h 959"/>
                <a:gd name="T90" fmla="*/ 21 w 1121"/>
                <a:gd name="T91" fmla="*/ 2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1" h="959">
                  <a:moveTo>
                    <a:pt x="0" y="69"/>
                  </a:moveTo>
                  <a:lnTo>
                    <a:pt x="4" y="95"/>
                  </a:lnTo>
                  <a:lnTo>
                    <a:pt x="11" y="116"/>
                  </a:lnTo>
                  <a:lnTo>
                    <a:pt x="23" y="140"/>
                  </a:lnTo>
                  <a:lnTo>
                    <a:pt x="31" y="164"/>
                  </a:lnTo>
                  <a:lnTo>
                    <a:pt x="52" y="207"/>
                  </a:lnTo>
                  <a:lnTo>
                    <a:pt x="76" y="250"/>
                  </a:lnTo>
                  <a:lnTo>
                    <a:pt x="100" y="290"/>
                  </a:lnTo>
                  <a:lnTo>
                    <a:pt x="123" y="331"/>
                  </a:lnTo>
                  <a:lnTo>
                    <a:pt x="147" y="371"/>
                  </a:lnTo>
                  <a:lnTo>
                    <a:pt x="173" y="412"/>
                  </a:lnTo>
                  <a:lnTo>
                    <a:pt x="200" y="450"/>
                  </a:lnTo>
                  <a:lnTo>
                    <a:pt x="226" y="490"/>
                  </a:lnTo>
                  <a:lnTo>
                    <a:pt x="247" y="519"/>
                  </a:lnTo>
                  <a:lnTo>
                    <a:pt x="269" y="547"/>
                  </a:lnTo>
                  <a:lnTo>
                    <a:pt x="288" y="576"/>
                  </a:lnTo>
                  <a:lnTo>
                    <a:pt x="309" y="605"/>
                  </a:lnTo>
                  <a:lnTo>
                    <a:pt x="328" y="635"/>
                  </a:lnTo>
                  <a:lnTo>
                    <a:pt x="347" y="664"/>
                  </a:lnTo>
                  <a:lnTo>
                    <a:pt x="369" y="693"/>
                  </a:lnTo>
                  <a:lnTo>
                    <a:pt x="388" y="721"/>
                  </a:lnTo>
                  <a:lnTo>
                    <a:pt x="402" y="743"/>
                  </a:lnTo>
                  <a:lnTo>
                    <a:pt x="416" y="762"/>
                  </a:lnTo>
                  <a:lnTo>
                    <a:pt x="430" y="783"/>
                  </a:lnTo>
                  <a:lnTo>
                    <a:pt x="447" y="802"/>
                  </a:lnTo>
                  <a:lnTo>
                    <a:pt x="461" y="821"/>
                  </a:lnTo>
                  <a:lnTo>
                    <a:pt x="478" y="838"/>
                  </a:lnTo>
                  <a:lnTo>
                    <a:pt x="495" y="857"/>
                  </a:lnTo>
                  <a:lnTo>
                    <a:pt x="514" y="876"/>
                  </a:lnTo>
                  <a:lnTo>
                    <a:pt x="530" y="890"/>
                  </a:lnTo>
                  <a:lnTo>
                    <a:pt x="545" y="904"/>
                  </a:lnTo>
                  <a:lnTo>
                    <a:pt x="561" y="919"/>
                  </a:lnTo>
                  <a:lnTo>
                    <a:pt x="578" y="928"/>
                  </a:lnTo>
                  <a:lnTo>
                    <a:pt x="595" y="938"/>
                  </a:lnTo>
                  <a:lnTo>
                    <a:pt x="614" y="947"/>
                  </a:lnTo>
                  <a:lnTo>
                    <a:pt x="633" y="954"/>
                  </a:lnTo>
                  <a:lnTo>
                    <a:pt x="652" y="959"/>
                  </a:lnTo>
                  <a:lnTo>
                    <a:pt x="678" y="954"/>
                  </a:lnTo>
                  <a:lnTo>
                    <a:pt x="704" y="947"/>
                  </a:lnTo>
                  <a:lnTo>
                    <a:pt x="726" y="938"/>
                  </a:lnTo>
                  <a:lnTo>
                    <a:pt x="747" y="926"/>
                  </a:lnTo>
                  <a:lnTo>
                    <a:pt x="769" y="914"/>
                  </a:lnTo>
                  <a:lnTo>
                    <a:pt x="790" y="900"/>
                  </a:lnTo>
                  <a:lnTo>
                    <a:pt x="811" y="885"/>
                  </a:lnTo>
                  <a:lnTo>
                    <a:pt x="835" y="874"/>
                  </a:lnTo>
                  <a:lnTo>
                    <a:pt x="859" y="862"/>
                  </a:lnTo>
                  <a:lnTo>
                    <a:pt x="883" y="847"/>
                  </a:lnTo>
                  <a:lnTo>
                    <a:pt x="907" y="835"/>
                  </a:lnTo>
                  <a:lnTo>
                    <a:pt x="930" y="824"/>
                  </a:lnTo>
                  <a:lnTo>
                    <a:pt x="957" y="814"/>
                  </a:lnTo>
                  <a:lnTo>
                    <a:pt x="980" y="802"/>
                  </a:lnTo>
                  <a:lnTo>
                    <a:pt x="1007" y="793"/>
                  </a:lnTo>
                  <a:lnTo>
                    <a:pt x="1033" y="783"/>
                  </a:lnTo>
                  <a:lnTo>
                    <a:pt x="1042" y="781"/>
                  </a:lnTo>
                  <a:lnTo>
                    <a:pt x="1054" y="778"/>
                  </a:lnTo>
                  <a:lnTo>
                    <a:pt x="1064" y="776"/>
                  </a:lnTo>
                  <a:lnTo>
                    <a:pt x="1076" y="774"/>
                  </a:lnTo>
                  <a:lnTo>
                    <a:pt x="1085" y="771"/>
                  </a:lnTo>
                  <a:lnTo>
                    <a:pt x="1097" y="769"/>
                  </a:lnTo>
                  <a:lnTo>
                    <a:pt x="1107" y="766"/>
                  </a:lnTo>
                  <a:lnTo>
                    <a:pt x="1116" y="764"/>
                  </a:lnTo>
                  <a:lnTo>
                    <a:pt x="1116" y="762"/>
                  </a:lnTo>
                  <a:lnTo>
                    <a:pt x="1116" y="762"/>
                  </a:lnTo>
                  <a:lnTo>
                    <a:pt x="1116" y="762"/>
                  </a:lnTo>
                  <a:lnTo>
                    <a:pt x="1118" y="759"/>
                  </a:lnTo>
                  <a:lnTo>
                    <a:pt x="1121" y="754"/>
                  </a:lnTo>
                  <a:lnTo>
                    <a:pt x="1121" y="752"/>
                  </a:lnTo>
                  <a:lnTo>
                    <a:pt x="1121" y="747"/>
                  </a:lnTo>
                  <a:lnTo>
                    <a:pt x="1121" y="745"/>
                  </a:lnTo>
                  <a:lnTo>
                    <a:pt x="1118" y="743"/>
                  </a:lnTo>
                  <a:lnTo>
                    <a:pt x="1111" y="743"/>
                  </a:lnTo>
                  <a:lnTo>
                    <a:pt x="1102" y="740"/>
                  </a:lnTo>
                  <a:lnTo>
                    <a:pt x="1092" y="743"/>
                  </a:lnTo>
                  <a:lnTo>
                    <a:pt x="1085" y="743"/>
                  </a:lnTo>
                  <a:lnTo>
                    <a:pt x="1076" y="745"/>
                  </a:lnTo>
                  <a:lnTo>
                    <a:pt x="1066" y="747"/>
                  </a:lnTo>
                  <a:lnTo>
                    <a:pt x="1054" y="750"/>
                  </a:lnTo>
                  <a:lnTo>
                    <a:pt x="1045" y="750"/>
                  </a:lnTo>
                  <a:lnTo>
                    <a:pt x="1028" y="754"/>
                  </a:lnTo>
                  <a:lnTo>
                    <a:pt x="1011" y="759"/>
                  </a:lnTo>
                  <a:lnTo>
                    <a:pt x="995" y="762"/>
                  </a:lnTo>
                  <a:lnTo>
                    <a:pt x="978" y="764"/>
                  </a:lnTo>
                  <a:lnTo>
                    <a:pt x="961" y="769"/>
                  </a:lnTo>
                  <a:lnTo>
                    <a:pt x="947" y="774"/>
                  </a:lnTo>
                  <a:lnTo>
                    <a:pt x="930" y="778"/>
                  </a:lnTo>
                  <a:lnTo>
                    <a:pt x="916" y="785"/>
                  </a:lnTo>
                  <a:lnTo>
                    <a:pt x="907" y="790"/>
                  </a:lnTo>
                  <a:lnTo>
                    <a:pt x="897" y="795"/>
                  </a:lnTo>
                  <a:lnTo>
                    <a:pt x="888" y="800"/>
                  </a:lnTo>
                  <a:lnTo>
                    <a:pt x="878" y="802"/>
                  </a:lnTo>
                  <a:lnTo>
                    <a:pt x="866" y="804"/>
                  </a:lnTo>
                  <a:lnTo>
                    <a:pt x="857" y="807"/>
                  </a:lnTo>
                  <a:lnTo>
                    <a:pt x="849" y="812"/>
                  </a:lnTo>
                  <a:lnTo>
                    <a:pt x="840" y="816"/>
                  </a:lnTo>
                  <a:lnTo>
                    <a:pt x="814" y="826"/>
                  </a:lnTo>
                  <a:lnTo>
                    <a:pt x="790" y="838"/>
                  </a:lnTo>
                  <a:lnTo>
                    <a:pt x="766" y="850"/>
                  </a:lnTo>
                  <a:lnTo>
                    <a:pt x="742" y="862"/>
                  </a:lnTo>
                  <a:lnTo>
                    <a:pt x="719" y="876"/>
                  </a:lnTo>
                  <a:lnTo>
                    <a:pt x="695" y="885"/>
                  </a:lnTo>
                  <a:lnTo>
                    <a:pt x="669" y="895"/>
                  </a:lnTo>
                  <a:lnTo>
                    <a:pt x="642" y="900"/>
                  </a:lnTo>
                  <a:lnTo>
                    <a:pt x="626" y="900"/>
                  </a:lnTo>
                  <a:lnTo>
                    <a:pt x="609" y="897"/>
                  </a:lnTo>
                  <a:lnTo>
                    <a:pt x="592" y="893"/>
                  </a:lnTo>
                  <a:lnTo>
                    <a:pt x="578" y="885"/>
                  </a:lnTo>
                  <a:lnTo>
                    <a:pt x="566" y="878"/>
                  </a:lnTo>
                  <a:lnTo>
                    <a:pt x="552" y="871"/>
                  </a:lnTo>
                  <a:lnTo>
                    <a:pt x="540" y="862"/>
                  </a:lnTo>
                  <a:lnTo>
                    <a:pt x="528" y="852"/>
                  </a:lnTo>
                  <a:lnTo>
                    <a:pt x="509" y="833"/>
                  </a:lnTo>
                  <a:lnTo>
                    <a:pt x="492" y="814"/>
                  </a:lnTo>
                  <a:lnTo>
                    <a:pt x="473" y="795"/>
                  </a:lnTo>
                  <a:lnTo>
                    <a:pt x="457" y="774"/>
                  </a:lnTo>
                  <a:lnTo>
                    <a:pt x="440" y="752"/>
                  </a:lnTo>
                  <a:lnTo>
                    <a:pt x="423" y="731"/>
                  </a:lnTo>
                  <a:lnTo>
                    <a:pt x="407" y="709"/>
                  </a:lnTo>
                  <a:lnTo>
                    <a:pt x="392" y="688"/>
                  </a:lnTo>
                  <a:lnTo>
                    <a:pt x="364" y="645"/>
                  </a:lnTo>
                  <a:lnTo>
                    <a:pt x="338" y="605"/>
                  </a:lnTo>
                  <a:lnTo>
                    <a:pt x="311" y="562"/>
                  </a:lnTo>
                  <a:lnTo>
                    <a:pt x="285" y="516"/>
                  </a:lnTo>
                  <a:lnTo>
                    <a:pt x="261" y="471"/>
                  </a:lnTo>
                  <a:lnTo>
                    <a:pt x="238" y="426"/>
                  </a:lnTo>
                  <a:lnTo>
                    <a:pt x="216" y="376"/>
                  </a:lnTo>
                  <a:lnTo>
                    <a:pt x="197" y="324"/>
                  </a:lnTo>
                  <a:lnTo>
                    <a:pt x="178" y="286"/>
                  </a:lnTo>
                  <a:lnTo>
                    <a:pt x="164" y="245"/>
                  </a:lnTo>
                  <a:lnTo>
                    <a:pt x="152" y="205"/>
                  </a:lnTo>
                  <a:lnTo>
                    <a:pt x="138" y="164"/>
                  </a:lnTo>
                  <a:lnTo>
                    <a:pt x="123" y="121"/>
                  </a:lnTo>
                  <a:lnTo>
                    <a:pt x="114" y="76"/>
                  </a:lnTo>
                  <a:lnTo>
                    <a:pt x="100" y="33"/>
                  </a:lnTo>
                  <a:lnTo>
                    <a:pt x="76" y="0"/>
                  </a:lnTo>
                  <a:lnTo>
                    <a:pt x="59" y="2"/>
                  </a:lnTo>
                  <a:lnTo>
                    <a:pt x="45" y="9"/>
                  </a:lnTo>
                  <a:lnTo>
                    <a:pt x="33" y="17"/>
                  </a:lnTo>
                  <a:lnTo>
                    <a:pt x="21" y="26"/>
                  </a:lnTo>
                  <a:lnTo>
                    <a:pt x="7" y="55"/>
                  </a:lnTo>
                  <a:lnTo>
                    <a:pt x="0" y="6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5" name="Freeform 29"/>
            <p:cNvSpPr>
              <a:spLocks/>
            </p:cNvSpPr>
            <p:nvPr/>
          </p:nvSpPr>
          <p:spPr bwMode="auto">
            <a:xfrm>
              <a:off x="3787" y="1676"/>
              <a:ext cx="388" cy="395"/>
            </a:xfrm>
            <a:custGeom>
              <a:avLst/>
              <a:gdLst>
                <a:gd name="T0" fmla="*/ 0 w 388"/>
                <a:gd name="T1" fmla="*/ 0 h 395"/>
                <a:gd name="T2" fmla="*/ 0 w 388"/>
                <a:gd name="T3" fmla="*/ 2 h 395"/>
                <a:gd name="T4" fmla="*/ 0 w 388"/>
                <a:gd name="T5" fmla="*/ 5 h 395"/>
                <a:gd name="T6" fmla="*/ 0 w 388"/>
                <a:gd name="T7" fmla="*/ 7 h 395"/>
                <a:gd name="T8" fmla="*/ 2 w 388"/>
                <a:gd name="T9" fmla="*/ 7 h 395"/>
                <a:gd name="T10" fmla="*/ 16 w 388"/>
                <a:gd name="T11" fmla="*/ 17 h 395"/>
                <a:gd name="T12" fmla="*/ 33 w 388"/>
                <a:gd name="T13" fmla="*/ 28 h 395"/>
                <a:gd name="T14" fmla="*/ 52 w 388"/>
                <a:gd name="T15" fmla="*/ 43 h 395"/>
                <a:gd name="T16" fmla="*/ 69 w 388"/>
                <a:gd name="T17" fmla="*/ 52 h 395"/>
                <a:gd name="T18" fmla="*/ 88 w 388"/>
                <a:gd name="T19" fmla="*/ 62 h 395"/>
                <a:gd name="T20" fmla="*/ 107 w 388"/>
                <a:gd name="T21" fmla="*/ 71 h 395"/>
                <a:gd name="T22" fmla="*/ 123 w 388"/>
                <a:gd name="T23" fmla="*/ 83 h 395"/>
                <a:gd name="T24" fmla="*/ 138 w 388"/>
                <a:gd name="T25" fmla="*/ 98 h 395"/>
                <a:gd name="T26" fmla="*/ 154 w 388"/>
                <a:gd name="T27" fmla="*/ 112 h 395"/>
                <a:gd name="T28" fmla="*/ 169 w 388"/>
                <a:gd name="T29" fmla="*/ 126 h 395"/>
                <a:gd name="T30" fmla="*/ 185 w 388"/>
                <a:gd name="T31" fmla="*/ 143 h 395"/>
                <a:gd name="T32" fmla="*/ 202 w 388"/>
                <a:gd name="T33" fmla="*/ 159 h 395"/>
                <a:gd name="T34" fmla="*/ 221 w 388"/>
                <a:gd name="T35" fmla="*/ 183 h 395"/>
                <a:gd name="T36" fmla="*/ 238 w 388"/>
                <a:gd name="T37" fmla="*/ 207 h 395"/>
                <a:gd name="T38" fmla="*/ 257 w 388"/>
                <a:gd name="T39" fmla="*/ 231 h 395"/>
                <a:gd name="T40" fmla="*/ 273 w 388"/>
                <a:gd name="T41" fmla="*/ 255 h 395"/>
                <a:gd name="T42" fmla="*/ 292 w 388"/>
                <a:gd name="T43" fmla="*/ 278 h 395"/>
                <a:gd name="T44" fmla="*/ 309 w 388"/>
                <a:gd name="T45" fmla="*/ 302 h 395"/>
                <a:gd name="T46" fmla="*/ 328 w 388"/>
                <a:gd name="T47" fmla="*/ 326 h 395"/>
                <a:gd name="T48" fmla="*/ 345 w 388"/>
                <a:gd name="T49" fmla="*/ 350 h 395"/>
                <a:gd name="T50" fmla="*/ 352 w 388"/>
                <a:gd name="T51" fmla="*/ 362 h 395"/>
                <a:gd name="T52" fmla="*/ 359 w 388"/>
                <a:gd name="T53" fmla="*/ 371 h 395"/>
                <a:gd name="T54" fmla="*/ 366 w 388"/>
                <a:gd name="T55" fmla="*/ 383 h 395"/>
                <a:gd name="T56" fmla="*/ 373 w 388"/>
                <a:gd name="T57" fmla="*/ 395 h 395"/>
                <a:gd name="T58" fmla="*/ 378 w 388"/>
                <a:gd name="T59" fmla="*/ 395 h 395"/>
                <a:gd name="T60" fmla="*/ 380 w 388"/>
                <a:gd name="T61" fmla="*/ 395 h 395"/>
                <a:gd name="T62" fmla="*/ 385 w 388"/>
                <a:gd name="T63" fmla="*/ 393 h 395"/>
                <a:gd name="T64" fmla="*/ 388 w 388"/>
                <a:gd name="T65" fmla="*/ 390 h 395"/>
                <a:gd name="T66" fmla="*/ 388 w 388"/>
                <a:gd name="T67" fmla="*/ 371 h 395"/>
                <a:gd name="T68" fmla="*/ 383 w 388"/>
                <a:gd name="T69" fmla="*/ 352 h 395"/>
                <a:gd name="T70" fmla="*/ 373 w 388"/>
                <a:gd name="T71" fmla="*/ 333 h 395"/>
                <a:gd name="T72" fmla="*/ 364 w 388"/>
                <a:gd name="T73" fmla="*/ 317 h 395"/>
                <a:gd name="T74" fmla="*/ 359 w 388"/>
                <a:gd name="T75" fmla="*/ 312 h 395"/>
                <a:gd name="T76" fmla="*/ 354 w 388"/>
                <a:gd name="T77" fmla="*/ 307 h 395"/>
                <a:gd name="T78" fmla="*/ 352 w 388"/>
                <a:gd name="T79" fmla="*/ 302 h 395"/>
                <a:gd name="T80" fmla="*/ 350 w 388"/>
                <a:gd name="T81" fmla="*/ 300 h 395"/>
                <a:gd name="T82" fmla="*/ 276 w 388"/>
                <a:gd name="T83" fmla="*/ 169 h 395"/>
                <a:gd name="T84" fmla="*/ 264 w 388"/>
                <a:gd name="T85" fmla="*/ 159 h 395"/>
                <a:gd name="T86" fmla="*/ 252 w 388"/>
                <a:gd name="T87" fmla="*/ 148 h 395"/>
                <a:gd name="T88" fmla="*/ 240 w 388"/>
                <a:gd name="T89" fmla="*/ 136 h 395"/>
                <a:gd name="T90" fmla="*/ 228 w 388"/>
                <a:gd name="T91" fmla="*/ 124 h 395"/>
                <a:gd name="T92" fmla="*/ 216 w 388"/>
                <a:gd name="T93" fmla="*/ 109 h 395"/>
                <a:gd name="T94" fmla="*/ 202 w 388"/>
                <a:gd name="T95" fmla="*/ 98 h 395"/>
                <a:gd name="T96" fmla="*/ 190 w 388"/>
                <a:gd name="T97" fmla="*/ 88 h 395"/>
                <a:gd name="T98" fmla="*/ 176 w 388"/>
                <a:gd name="T99" fmla="*/ 78 h 395"/>
                <a:gd name="T100" fmla="*/ 159 w 388"/>
                <a:gd name="T101" fmla="*/ 64 h 395"/>
                <a:gd name="T102" fmla="*/ 140 w 388"/>
                <a:gd name="T103" fmla="*/ 50 h 395"/>
                <a:gd name="T104" fmla="*/ 121 w 388"/>
                <a:gd name="T105" fmla="*/ 36 h 395"/>
                <a:gd name="T106" fmla="*/ 100 w 388"/>
                <a:gd name="T107" fmla="*/ 21 h 395"/>
                <a:gd name="T108" fmla="*/ 78 w 388"/>
                <a:gd name="T109" fmla="*/ 12 h 395"/>
                <a:gd name="T110" fmla="*/ 54 w 388"/>
                <a:gd name="T111" fmla="*/ 5 h 395"/>
                <a:gd name="T112" fmla="*/ 28 w 388"/>
                <a:gd name="T113" fmla="*/ 0 h 395"/>
                <a:gd name="T114" fmla="*/ 2 w 388"/>
                <a:gd name="T115" fmla="*/ 0 h 395"/>
                <a:gd name="T116" fmla="*/ 0 w 388"/>
                <a:gd name="T1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 h="395">
                  <a:moveTo>
                    <a:pt x="0" y="0"/>
                  </a:moveTo>
                  <a:lnTo>
                    <a:pt x="0" y="2"/>
                  </a:lnTo>
                  <a:lnTo>
                    <a:pt x="0" y="5"/>
                  </a:lnTo>
                  <a:lnTo>
                    <a:pt x="0" y="7"/>
                  </a:lnTo>
                  <a:lnTo>
                    <a:pt x="2" y="7"/>
                  </a:lnTo>
                  <a:lnTo>
                    <a:pt x="16" y="17"/>
                  </a:lnTo>
                  <a:lnTo>
                    <a:pt x="33" y="28"/>
                  </a:lnTo>
                  <a:lnTo>
                    <a:pt x="52" y="43"/>
                  </a:lnTo>
                  <a:lnTo>
                    <a:pt x="69" y="52"/>
                  </a:lnTo>
                  <a:lnTo>
                    <a:pt x="88" y="62"/>
                  </a:lnTo>
                  <a:lnTo>
                    <a:pt x="107" y="71"/>
                  </a:lnTo>
                  <a:lnTo>
                    <a:pt x="123" y="83"/>
                  </a:lnTo>
                  <a:lnTo>
                    <a:pt x="138" y="98"/>
                  </a:lnTo>
                  <a:lnTo>
                    <a:pt x="154" y="112"/>
                  </a:lnTo>
                  <a:lnTo>
                    <a:pt x="169" y="126"/>
                  </a:lnTo>
                  <a:lnTo>
                    <a:pt x="185" y="143"/>
                  </a:lnTo>
                  <a:lnTo>
                    <a:pt x="202" y="159"/>
                  </a:lnTo>
                  <a:lnTo>
                    <a:pt x="221" y="183"/>
                  </a:lnTo>
                  <a:lnTo>
                    <a:pt x="238" y="207"/>
                  </a:lnTo>
                  <a:lnTo>
                    <a:pt x="257" y="231"/>
                  </a:lnTo>
                  <a:lnTo>
                    <a:pt x="273" y="255"/>
                  </a:lnTo>
                  <a:lnTo>
                    <a:pt x="292" y="278"/>
                  </a:lnTo>
                  <a:lnTo>
                    <a:pt x="309" y="302"/>
                  </a:lnTo>
                  <a:lnTo>
                    <a:pt x="328" y="326"/>
                  </a:lnTo>
                  <a:lnTo>
                    <a:pt x="345" y="350"/>
                  </a:lnTo>
                  <a:lnTo>
                    <a:pt x="352" y="362"/>
                  </a:lnTo>
                  <a:lnTo>
                    <a:pt x="359" y="371"/>
                  </a:lnTo>
                  <a:lnTo>
                    <a:pt x="366" y="383"/>
                  </a:lnTo>
                  <a:lnTo>
                    <a:pt x="373" y="395"/>
                  </a:lnTo>
                  <a:lnTo>
                    <a:pt x="378" y="395"/>
                  </a:lnTo>
                  <a:lnTo>
                    <a:pt x="380" y="395"/>
                  </a:lnTo>
                  <a:lnTo>
                    <a:pt x="385" y="393"/>
                  </a:lnTo>
                  <a:lnTo>
                    <a:pt x="388" y="390"/>
                  </a:lnTo>
                  <a:lnTo>
                    <a:pt x="388" y="371"/>
                  </a:lnTo>
                  <a:lnTo>
                    <a:pt x="383" y="352"/>
                  </a:lnTo>
                  <a:lnTo>
                    <a:pt x="373" y="333"/>
                  </a:lnTo>
                  <a:lnTo>
                    <a:pt x="364" y="317"/>
                  </a:lnTo>
                  <a:lnTo>
                    <a:pt x="359" y="312"/>
                  </a:lnTo>
                  <a:lnTo>
                    <a:pt x="354" y="307"/>
                  </a:lnTo>
                  <a:lnTo>
                    <a:pt x="352" y="302"/>
                  </a:lnTo>
                  <a:lnTo>
                    <a:pt x="350" y="300"/>
                  </a:lnTo>
                  <a:lnTo>
                    <a:pt x="276" y="169"/>
                  </a:lnTo>
                  <a:lnTo>
                    <a:pt x="264" y="159"/>
                  </a:lnTo>
                  <a:lnTo>
                    <a:pt x="252" y="148"/>
                  </a:lnTo>
                  <a:lnTo>
                    <a:pt x="240" y="136"/>
                  </a:lnTo>
                  <a:lnTo>
                    <a:pt x="228" y="124"/>
                  </a:lnTo>
                  <a:lnTo>
                    <a:pt x="216" y="109"/>
                  </a:lnTo>
                  <a:lnTo>
                    <a:pt x="202" y="98"/>
                  </a:lnTo>
                  <a:lnTo>
                    <a:pt x="190" y="88"/>
                  </a:lnTo>
                  <a:lnTo>
                    <a:pt x="176" y="78"/>
                  </a:lnTo>
                  <a:lnTo>
                    <a:pt x="159" y="64"/>
                  </a:lnTo>
                  <a:lnTo>
                    <a:pt x="140" y="50"/>
                  </a:lnTo>
                  <a:lnTo>
                    <a:pt x="121" y="36"/>
                  </a:lnTo>
                  <a:lnTo>
                    <a:pt x="100" y="21"/>
                  </a:lnTo>
                  <a:lnTo>
                    <a:pt x="78" y="12"/>
                  </a:lnTo>
                  <a:lnTo>
                    <a:pt x="54" y="5"/>
                  </a:lnTo>
                  <a:lnTo>
                    <a:pt x="28" y="0"/>
                  </a:lnTo>
                  <a:lnTo>
                    <a:pt x="2" y="0"/>
                  </a:lnTo>
                  <a:lnTo>
                    <a:pt x="0" y="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6" name="Freeform 30"/>
            <p:cNvSpPr>
              <a:spLocks/>
            </p:cNvSpPr>
            <p:nvPr/>
          </p:nvSpPr>
          <p:spPr bwMode="auto">
            <a:xfrm>
              <a:off x="4175" y="2519"/>
              <a:ext cx="190" cy="602"/>
            </a:xfrm>
            <a:custGeom>
              <a:avLst/>
              <a:gdLst>
                <a:gd name="T0" fmla="*/ 0 w 190"/>
                <a:gd name="T1" fmla="*/ 35 h 602"/>
                <a:gd name="T2" fmla="*/ 2 w 190"/>
                <a:gd name="T3" fmla="*/ 59 h 602"/>
                <a:gd name="T4" fmla="*/ 9 w 190"/>
                <a:gd name="T5" fmla="*/ 81 h 602"/>
                <a:gd name="T6" fmla="*/ 21 w 190"/>
                <a:gd name="T7" fmla="*/ 102 h 602"/>
                <a:gd name="T8" fmla="*/ 31 w 190"/>
                <a:gd name="T9" fmla="*/ 121 h 602"/>
                <a:gd name="T10" fmla="*/ 47 w 190"/>
                <a:gd name="T11" fmla="*/ 166 h 602"/>
                <a:gd name="T12" fmla="*/ 66 w 190"/>
                <a:gd name="T13" fmla="*/ 209 h 602"/>
                <a:gd name="T14" fmla="*/ 83 w 190"/>
                <a:gd name="T15" fmla="*/ 250 h 602"/>
                <a:gd name="T16" fmla="*/ 92 w 190"/>
                <a:gd name="T17" fmla="*/ 292 h 602"/>
                <a:gd name="T18" fmla="*/ 109 w 190"/>
                <a:gd name="T19" fmla="*/ 361 h 602"/>
                <a:gd name="T20" fmla="*/ 126 w 190"/>
                <a:gd name="T21" fmla="*/ 431 h 602"/>
                <a:gd name="T22" fmla="*/ 142 w 190"/>
                <a:gd name="T23" fmla="*/ 500 h 602"/>
                <a:gd name="T24" fmla="*/ 152 w 190"/>
                <a:gd name="T25" fmla="*/ 569 h 602"/>
                <a:gd name="T26" fmla="*/ 154 w 190"/>
                <a:gd name="T27" fmla="*/ 573 h 602"/>
                <a:gd name="T28" fmla="*/ 157 w 190"/>
                <a:gd name="T29" fmla="*/ 578 h 602"/>
                <a:gd name="T30" fmla="*/ 157 w 190"/>
                <a:gd name="T31" fmla="*/ 583 h 602"/>
                <a:gd name="T32" fmla="*/ 159 w 190"/>
                <a:gd name="T33" fmla="*/ 588 h 602"/>
                <a:gd name="T34" fmla="*/ 162 w 190"/>
                <a:gd name="T35" fmla="*/ 590 h 602"/>
                <a:gd name="T36" fmla="*/ 166 w 190"/>
                <a:gd name="T37" fmla="*/ 595 h 602"/>
                <a:gd name="T38" fmla="*/ 171 w 190"/>
                <a:gd name="T39" fmla="*/ 597 h 602"/>
                <a:gd name="T40" fmla="*/ 176 w 190"/>
                <a:gd name="T41" fmla="*/ 602 h 602"/>
                <a:gd name="T42" fmla="*/ 178 w 190"/>
                <a:gd name="T43" fmla="*/ 602 h 602"/>
                <a:gd name="T44" fmla="*/ 183 w 190"/>
                <a:gd name="T45" fmla="*/ 600 h 602"/>
                <a:gd name="T46" fmla="*/ 185 w 190"/>
                <a:gd name="T47" fmla="*/ 600 h 602"/>
                <a:gd name="T48" fmla="*/ 185 w 190"/>
                <a:gd name="T49" fmla="*/ 597 h 602"/>
                <a:gd name="T50" fmla="*/ 190 w 190"/>
                <a:gd name="T51" fmla="*/ 559 h 602"/>
                <a:gd name="T52" fmla="*/ 188 w 190"/>
                <a:gd name="T53" fmla="*/ 519 h 602"/>
                <a:gd name="T54" fmla="*/ 181 w 190"/>
                <a:gd name="T55" fmla="*/ 481 h 602"/>
                <a:gd name="T56" fmla="*/ 171 w 190"/>
                <a:gd name="T57" fmla="*/ 440 h 602"/>
                <a:gd name="T58" fmla="*/ 164 w 190"/>
                <a:gd name="T59" fmla="*/ 381 h 602"/>
                <a:gd name="T60" fmla="*/ 152 w 190"/>
                <a:gd name="T61" fmla="*/ 323 h 602"/>
                <a:gd name="T62" fmla="*/ 135 w 190"/>
                <a:gd name="T63" fmla="*/ 266 h 602"/>
                <a:gd name="T64" fmla="*/ 123 w 190"/>
                <a:gd name="T65" fmla="*/ 211 h 602"/>
                <a:gd name="T66" fmla="*/ 114 w 190"/>
                <a:gd name="T67" fmla="*/ 176 h 602"/>
                <a:gd name="T68" fmla="*/ 104 w 190"/>
                <a:gd name="T69" fmla="*/ 142 h 602"/>
                <a:gd name="T70" fmla="*/ 95 w 190"/>
                <a:gd name="T71" fmla="*/ 112 h 602"/>
                <a:gd name="T72" fmla="*/ 85 w 190"/>
                <a:gd name="T73" fmla="*/ 83 h 602"/>
                <a:gd name="T74" fmla="*/ 78 w 190"/>
                <a:gd name="T75" fmla="*/ 71 h 602"/>
                <a:gd name="T76" fmla="*/ 73 w 190"/>
                <a:gd name="T77" fmla="*/ 57 h 602"/>
                <a:gd name="T78" fmla="*/ 66 w 190"/>
                <a:gd name="T79" fmla="*/ 45 h 602"/>
                <a:gd name="T80" fmla="*/ 59 w 190"/>
                <a:gd name="T81" fmla="*/ 33 h 602"/>
                <a:gd name="T82" fmla="*/ 54 w 190"/>
                <a:gd name="T83" fmla="*/ 23 h 602"/>
                <a:gd name="T84" fmla="*/ 52 w 190"/>
                <a:gd name="T85" fmla="*/ 16 h 602"/>
                <a:gd name="T86" fmla="*/ 50 w 190"/>
                <a:gd name="T87" fmla="*/ 9 h 602"/>
                <a:gd name="T88" fmla="*/ 45 w 190"/>
                <a:gd name="T89" fmla="*/ 2 h 602"/>
                <a:gd name="T90" fmla="*/ 42 w 190"/>
                <a:gd name="T91" fmla="*/ 2 h 602"/>
                <a:gd name="T92" fmla="*/ 42 w 190"/>
                <a:gd name="T93" fmla="*/ 0 h 602"/>
                <a:gd name="T94" fmla="*/ 40 w 190"/>
                <a:gd name="T95" fmla="*/ 0 h 602"/>
                <a:gd name="T96" fmla="*/ 38 w 190"/>
                <a:gd name="T97" fmla="*/ 0 h 602"/>
                <a:gd name="T98" fmla="*/ 19 w 190"/>
                <a:gd name="T99" fmla="*/ 0 h 602"/>
                <a:gd name="T100" fmla="*/ 12 w 190"/>
                <a:gd name="T101" fmla="*/ 4 h 602"/>
                <a:gd name="T102" fmla="*/ 7 w 190"/>
                <a:gd name="T103" fmla="*/ 14 h 602"/>
                <a:gd name="T104" fmla="*/ 2 w 190"/>
                <a:gd name="T105" fmla="*/ 23 h 602"/>
                <a:gd name="T106" fmla="*/ 0 w 190"/>
                <a:gd name="T107" fmla="*/ 3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602">
                  <a:moveTo>
                    <a:pt x="0" y="35"/>
                  </a:moveTo>
                  <a:lnTo>
                    <a:pt x="2" y="59"/>
                  </a:lnTo>
                  <a:lnTo>
                    <a:pt x="9" y="81"/>
                  </a:lnTo>
                  <a:lnTo>
                    <a:pt x="21" y="102"/>
                  </a:lnTo>
                  <a:lnTo>
                    <a:pt x="31" y="121"/>
                  </a:lnTo>
                  <a:lnTo>
                    <a:pt x="47" y="166"/>
                  </a:lnTo>
                  <a:lnTo>
                    <a:pt x="66" y="209"/>
                  </a:lnTo>
                  <a:lnTo>
                    <a:pt x="83" y="250"/>
                  </a:lnTo>
                  <a:lnTo>
                    <a:pt x="92" y="292"/>
                  </a:lnTo>
                  <a:lnTo>
                    <a:pt x="109" y="361"/>
                  </a:lnTo>
                  <a:lnTo>
                    <a:pt x="126" y="431"/>
                  </a:lnTo>
                  <a:lnTo>
                    <a:pt x="142" y="500"/>
                  </a:lnTo>
                  <a:lnTo>
                    <a:pt x="152" y="569"/>
                  </a:lnTo>
                  <a:lnTo>
                    <a:pt x="154" y="573"/>
                  </a:lnTo>
                  <a:lnTo>
                    <a:pt x="157" y="578"/>
                  </a:lnTo>
                  <a:lnTo>
                    <a:pt x="157" y="583"/>
                  </a:lnTo>
                  <a:lnTo>
                    <a:pt x="159" y="588"/>
                  </a:lnTo>
                  <a:lnTo>
                    <a:pt x="162" y="590"/>
                  </a:lnTo>
                  <a:lnTo>
                    <a:pt x="166" y="595"/>
                  </a:lnTo>
                  <a:lnTo>
                    <a:pt x="171" y="597"/>
                  </a:lnTo>
                  <a:lnTo>
                    <a:pt x="176" y="602"/>
                  </a:lnTo>
                  <a:lnTo>
                    <a:pt x="178" y="602"/>
                  </a:lnTo>
                  <a:lnTo>
                    <a:pt x="183" y="600"/>
                  </a:lnTo>
                  <a:lnTo>
                    <a:pt x="185" y="600"/>
                  </a:lnTo>
                  <a:lnTo>
                    <a:pt x="185" y="597"/>
                  </a:lnTo>
                  <a:lnTo>
                    <a:pt x="190" y="559"/>
                  </a:lnTo>
                  <a:lnTo>
                    <a:pt x="188" y="519"/>
                  </a:lnTo>
                  <a:lnTo>
                    <a:pt x="181" y="481"/>
                  </a:lnTo>
                  <a:lnTo>
                    <a:pt x="171" y="440"/>
                  </a:lnTo>
                  <a:lnTo>
                    <a:pt x="164" y="381"/>
                  </a:lnTo>
                  <a:lnTo>
                    <a:pt x="152" y="323"/>
                  </a:lnTo>
                  <a:lnTo>
                    <a:pt x="135" y="266"/>
                  </a:lnTo>
                  <a:lnTo>
                    <a:pt x="123" y="211"/>
                  </a:lnTo>
                  <a:lnTo>
                    <a:pt x="114" y="176"/>
                  </a:lnTo>
                  <a:lnTo>
                    <a:pt x="104" y="142"/>
                  </a:lnTo>
                  <a:lnTo>
                    <a:pt x="95" y="112"/>
                  </a:lnTo>
                  <a:lnTo>
                    <a:pt x="85" y="83"/>
                  </a:lnTo>
                  <a:lnTo>
                    <a:pt x="78" y="71"/>
                  </a:lnTo>
                  <a:lnTo>
                    <a:pt x="73" y="57"/>
                  </a:lnTo>
                  <a:lnTo>
                    <a:pt x="66" y="45"/>
                  </a:lnTo>
                  <a:lnTo>
                    <a:pt x="59" y="33"/>
                  </a:lnTo>
                  <a:lnTo>
                    <a:pt x="54" y="23"/>
                  </a:lnTo>
                  <a:lnTo>
                    <a:pt x="52" y="16"/>
                  </a:lnTo>
                  <a:lnTo>
                    <a:pt x="50" y="9"/>
                  </a:lnTo>
                  <a:lnTo>
                    <a:pt x="45" y="2"/>
                  </a:lnTo>
                  <a:lnTo>
                    <a:pt x="42" y="2"/>
                  </a:lnTo>
                  <a:lnTo>
                    <a:pt x="42" y="0"/>
                  </a:lnTo>
                  <a:lnTo>
                    <a:pt x="40" y="0"/>
                  </a:lnTo>
                  <a:lnTo>
                    <a:pt x="38" y="0"/>
                  </a:lnTo>
                  <a:lnTo>
                    <a:pt x="19" y="0"/>
                  </a:lnTo>
                  <a:lnTo>
                    <a:pt x="12" y="4"/>
                  </a:lnTo>
                  <a:lnTo>
                    <a:pt x="7" y="14"/>
                  </a:lnTo>
                  <a:lnTo>
                    <a:pt x="2" y="23"/>
                  </a:lnTo>
                  <a:lnTo>
                    <a:pt x="0" y="3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7" name="Freeform 31"/>
            <p:cNvSpPr>
              <a:spLocks/>
            </p:cNvSpPr>
            <p:nvPr/>
          </p:nvSpPr>
          <p:spPr bwMode="auto">
            <a:xfrm>
              <a:off x="4348" y="3126"/>
              <a:ext cx="819" cy="602"/>
            </a:xfrm>
            <a:custGeom>
              <a:avLst/>
              <a:gdLst>
                <a:gd name="T0" fmla="*/ 0 w 819"/>
                <a:gd name="T1" fmla="*/ 495 h 602"/>
                <a:gd name="T2" fmla="*/ 8 w 819"/>
                <a:gd name="T3" fmla="*/ 540 h 602"/>
                <a:gd name="T4" fmla="*/ 36 w 819"/>
                <a:gd name="T5" fmla="*/ 571 h 602"/>
                <a:gd name="T6" fmla="*/ 69 w 819"/>
                <a:gd name="T7" fmla="*/ 590 h 602"/>
                <a:gd name="T8" fmla="*/ 122 w 819"/>
                <a:gd name="T9" fmla="*/ 602 h 602"/>
                <a:gd name="T10" fmla="*/ 188 w 819"/>
                <a:gd name="T11" fmla="*/ 597 h 602"/>
                <a:gd name="T12" fmla="*/ 248 w 819"/>
                <a:gd name="T13" fmla="*/ 585 h 602"/>
                <a:gd name="T14" fmla="*/ 308 w 819"/>
                <a:gd name="T15" fmla="*/ 561 h 602"/>
                <a:gd name="T16" fmla="*/ 360 w 819"/>
                <a:gd name="T17" fmla="*/ 533 h 602"/>
                <a:gd name="T18" fmla="*/ 412 w 819"/>
                <a:gd name="T19" fmla="*/ 497 h 602"/>
                <a:gd name="T20" fmla="*/ 462 w 819"/>
                <a:gd name="T21" fmla="*/ 461 h 602"/>
                <a:gd name="T22" fmla="*/ 510 w 819"/>
                <a:gd name="T23" fmla="*/ 423 h 602"/>
                <a:gd name="T24" fmla="*/ 565 w 819"/>
                <a:gd name="T25" fmla="*/ 373 h 602"/>
                <a:gd name="T26" fmla="*/ 638 w 819"/>
                <a:gd name="T27" fmla="*/ 331 h 602"/>
                <a:gd name="T28" fmla="*/ 715 w 819"/>
                <a:gd name="T29" fmla="*/ 295 h 602"/>
                <a:gd name="T30" fmla="*/ 784 w 819"/>
                <a:gd name="T31" fmla="*/ 250 h 602"/>
                <a:gd name="T32" fmla="*/ 819 w 819"/>
                <a:gd name="T33" fmla="*/ 178 h 602"/>
                <a:gd name="T34" fmla="*/ 805 w 819"/>
                <a:gd name="T35" fmla="*/ 102 h 602"/>
                <a:gd name="T36" fmla="*/ 781 w 819"/>
                <a:gd name="T37" fmla="*/ 52 h 602"/>
                <a:gd name="T38" fmla="*/ 755 w 819"/>
                <a:gd name="T39" fmla="*/ 28 h 602"/>
                <a:gd name="T40" fmla="*/ 724 w 819"/>
                <a:gd name="T41" fmla="*/ 12 h 602"/>
                <a:gd name="T42" fmla="*/ 691 w 819"/>
                <a:gd name="T43" fmla="*/ 2 h 602"/>
                <a:gd name="T44" fmla="*/ 657 w 819"/>
                <a:gd name="T45" fmla="*/ 2 h 602"/>
                <a:gd name="T46" fmla="*/ 627 w 819"/>
                <a:gd name="T47" fmla="*/ 4 h 602"/>
                <a:gd name="T48" fmla="*/ 598 w 819"/>
                <a:gd name="T49" fmla="*/ 2 h 602"/>
                <a:gd name="T50" fmla="*/ 569 w 819"/>
                <a:gd name="T51" fmla="*/ 0 h 602"/>
                <a:gd name="T52" fmla="*/ 548 w 819"/>
                <a:gd name="T53" fmla="*/ 12 h 602"/>
                <a:gd name="T54" fmla="*/ 548 w 819"/>
                <a:gd name="T55" fmla="*/ 43 h 602"/>
                <a:gd name="T56" fmla="*/ 567 w 819"/>
                <a:gd name="T57" fmla="*/ 59 h 602"/>
                <a:gd name="T58" fmla="*/ 612 w 819"/>
                <a:gd name="T59" fmla="*/ 57 h 602"/>
                <a:gd name="T60" fmla="*/ 657 w 819"/>
                <a:gd name="T61" fmla="*/ 52 h 602"/>
                <a:gd name="T62" fmla="*/ 698 w 819"/>
                <a:gd name="T63" fmla="*/ 57 h 602"/>
                <a:gd name="T64" fmla="*/ 731 w 819"/>
                <a:gd name="T65" fmla="*/ 88 h 602"/>
                <a:gd name="T66" fmla="*/ 750 w 819"/>
                <a:gd name="T67" fmla="*/ 133 h 602"/>
                <a:gd name="T68" fmla="*/ 748 w 819"/>
                <a:gd name="T69" fmla="*/ 178 h 602"/>
                <a:gd name="T70" fmla="*/ 736 w 819"/>
                <a:gd name="T71" fmla="*/ 214 h 602"/>
                <a:gd name="T72" fmla="*/ 712 w 819"/>
                <a:gd name="T73" fmla="*/ 235 h 602"/>
                <a:gd name="T74" fmla="*/ 693 w 819"/>
                <a:gd name="T75" fmla="*/ 252 h 602"/>
                <a:gd name="T76" fmla="*/ 669 w 819"/>
                <a:gd name="T77" fmla="*/ 269 h 602"/>
                <a:gd name="T78" fmla="*/ 641 w 819"/>
                <a:gd name="T79" fmla="*/ 281 h 602"/>
                <a:gd name="T80" fmla="*/ 598 w 819"/>
                <a:gd name="T81" fmla="*/ 290 h 602"/>
                <a:gd name="T82" fmla="*/ 548 w 819"/>
                <a:gd name="T83" fmla="*/ 314 h 602"/>
                <a:gd name="T84" fmla="*/ 505 w 819"/>
                <a:gd name="T85" fmla="*/ 345 h 602"/>
                <a:gd name="T86" fmla="*/ 465 w 819"/>
                <a:gd name="T87" fmla="*/ 383 h 602"/>
                <a:gd name="T88" fmla="*/ 429 w 819"/>
                <a:gd name="T89" fmla="*/ 428 h 602"/>
                <a:gd name="T90" fmla="*/ 391 w 819"/>
                <a:gd name="T91" fmla="*/ 473 h 602"/>
                <a:gd name="T92" fmla="*/ 343 w 819"/>
                <a:gd name="T93" fmla="*/ 514 h 602"/>
                <a:gd name="T94" fmla="*/ 291 w 819"/>
                <a:gd name="T95" fmla="*/ 542 h 602"/>
                <a:gd name="T96" fmla="*/ 241 w 819"/>
                <a:gd name="T97" fmla="*/ 557 h 602"/>
                <a:gd name="T98" fmla="*/ 200 w 819"/>
                <a:gd name="T99" fmla="*/ 559 h 602"/>
                <a:gd name="T100" fmla="*/ 162 w 819"/>
                <a:gd name="T101" fmla="*/ 550 h 602"/>
                <a:gd name="T102" fmla="*/ 129 w 819"/>
                <a:gd name="T103" fmla="*/ 533 h 602"/>
                <a:gd name="T104" fmla="*/ 98 w 819"/>
                <a:gd name="T105" fmla="*/ 500 h 602"/>
                <a:gd name="T106" fmla="*/ 81 w 819"/>
                <a:gd name="T107" fmla="*/ 447 h 602"/>
                <a:gd name="T108" fmla="*/ 86 w 819"/>
                <a:gd name="T109" fmla="*/ 412 h 602"/>
                <a:gd name="T110" fmla="*/ 89 w 819"/>
                <a:gd name="T111" fmla="*/ 397 h 602"/>
                <a:gd name="T112" fmla="*/ 81 w 819"/>
                <a:gd name="T113" fmla="*/ 388 h 602"/>
                <a:gd name="T114" fmla="*/ 67 w 819"/>
                <a:gd name="T115" fmla="*/ 388 h 602"/>
                <a:gd name="T116" fmla="*/ 39 w 819"/>
                <a:gd name="T117" fmla="*/ 402 h 602"/>
                <a:gd name="T118" fmla="*/ 8 w 819"/>
                <a:gd name="T119" fmla="*/ 44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602">
                  <a:moveTo>
                    <a:pt x="0" y="471"/>
                  </a:moveTo>
                  <a:lnTo>
                    <a:pt x="0" y="495"/>
                  </a:lnTo>
                  <a:lnTo>
                    <a:pt x="3" y="519"/>
                  </a:lnTo>
                  <a:lnTo>
                    <a:pt x="8" y="540"/>
                  </a:lnTo>
                  <a:lnTo>
                    <a:pt x="19" y="559"/>
                  </a:lnTo>
                  <a:lnTo>
                    <a:pt x="36" y="571"/>
                  </a:lnTo>
                  <a:lnTo>
                    <a:pt x="53" y="581"/>
                  </a:lnTo>
                  <a:lnTo>
                    <a:pt x="69" y="590"/>
                  </a:lnTo>
                  <a:lnTo>
                    <a:pt x="86" y="597"/>
                  </a:lnTo>
                  <a:lnTo>
                    <a:pt x="122" y="602"/>
                  </a:lnTo>
                  <a:lnTo>
                    <a:pt x="155" y="602"/>
                  </a:lnTo>
                  <a:lnTo>
                    <a:pt x="188" y="597"/>
                  </a:lnTo>
                  <a:lnTo>
                    <a:pt x="219" y="592"/>
                  </a:lnTo>
                  <a:lnTo>
                    <a:pt x="248" y="585"/>
                  </a:lnTo>
                  <a:lnTo>
                    <a:pt x="279" y="573"/>
                  </a:lnTo>
                  <a:lnTo>
                    <a:pt x="308" y="561"/>
                  </a:lnTo>
                  <a:lnTo>
                    <a:pt x="334" y="547"/>
                  </a:lnTo>
                  <a:lnTo>
                    <a:pt x="360" y="533"/>
                  </a:lnTo>
                  <a:lnTo>
                    <a:pt x="386" y="516"/>
                  </a:lnTo>
                  <a:lnTo>
                    <a:pt x="412" y="497"/>
                  </a:lnTo>
                  <a:lnTo>
                    <a:pt x="438" y="481"/>
                  </a:lnTo>
                  <a:lnTo>
                    <a:pt x="462" y="461"/>
                  </a:lnTo>
                  <a:lnTo>
                    <a:pt x="486" y="442"/>
                  </a:lnTo>
                  <a:lnTo>
                    <a:pt x="510" y="423"/>
                  </a:lnTo>
                  <a:lnTo>
                    <a:pt x="534" y="404"/>
                  </a:lnTo>
                  <a:lnTo>
                    <a:pt x="565" y="373"/>
                  </a:lnTo>
                  <a:lnTo>
                    <a:pt x="600" y="350"/>
                  </a:lnTo>
                  <a:lnTo>
                    <a:pt x="638" y="331"/>
                  </a:lnTo>
                  <a:lnTo>
                    <a:pt x="677" y="312"/>
                  </a:lnTo>
                  <a:lnTo>
                    <a:pt x="715" y="295"/>
                  </a:lnTo>
                  <a:lnTo>
                    <a:pt x="750" y="273"/>
                  </a:lnTo>
                  <a:lnTo>
                    <a:pt x="784" y="250"/>
                  </a:lnTo>
                  <a:lnTo>
                    <a:pt x="810" y="216"/>
                  </a:lnTo>
                  <a:lnTo>
                    <a:pt x="819" y="178"/>
                  </a:lnTo>
                  <a:lnTo>
                    <a:pt x="817" y="138"/>
                  </a:lnTo>
                  <a:lnTo>
                    <a:pt x="805" y="102"/>
                  </a:lnTo>
                  <a:lnTo>
                    <a:pt x="791" y="69"/>
                  </a:lnTo>
                  <a:lnTo>
                    <a:pt x="781" y="52"/>
                  </a:lnTo>
                  <a:lnTo>
                    <a:pt x="769" y="40"/>
                  </a:lnTo>
                  <a:lnTo>
                    <a:pt x="755" y="28"/>
                  </a:lnTo>
                  <a:lnTo>
                    <a:pt x="741" y="19"/>
                  </a:lnTo>
                  <a:lnTo>
                    <a:pt x="724" y="12"/>
                  </a:lnTo>
                  <a:lnTo>
                    <a:pt x="707" y="7"/>
                  </a:lnTo>
                  <a:lnTo>
                    <a:pt x="691" y="2"/>
                  </a:lnTo>
                  <a:lnTo>
                    <a:pt x="672" y="0"/>
                  </a:lnTo>
                  <a:lnTo>
                    <a:pt x="657" y="2"/>
                  </a:lnTo>
                  <a:lnTo>
                    <a:pt x="641" y="4"/>
                  </a:lnTo>
                  <a:lnTo>
                    <a:pt x="627" y="4"/>
                  </a:lnTo>
                  <a:lnTo>
                    <a:pt x="612" y="2"/>
                  </a:lnTo>
                  <a:lnTo>
                    <a:pt x="598" y="2"/>
                  </a:lnTo>
                  <a:lnTo>
                    <a:pt x="584" y="2"/>
                  </a:lnTo>
                  <a:lnTo>
                    <a:pt x="569" y="0"/>
                  </a:lnTo>
                  <a:lnTo>
                    <a:pt x="555" y="0"/>
                  </a:lnTo>
                  <a:lnTo>
                    <a:pt x="548" y="12"/>
                  </a:lnTo>
                  <a:lnTo>
                    <a:pt x="546" y="26"/>
                  </a:lnTo>
                  <a:lnTo>
                    <a:pt x="548" y="43"/>
                  </a:lnTo>
                  <a:lnTo>
                    <a:pt x="548" y="57"/>
                  </a:lnTo>
                  <a:lnTo>
                    <a:pt x="567" y="59"/>
                  </a:lnTo>
                  <a:lnTo>
                    <a:pt x="588" y="59"/>
                  </a:lnTo>
                  <a:lnTo>
                    <a:pt x="612" y="57"/>
                  </a:lnTo>
                  <a:lnTo>
                    <a:pt x="634" y="54"/>
                  </a:lnTo>
                  <a:lnTo>
                    <a:pt x="657" y="52"/>
                  </a:lnTo>
                  <a:lnTo>
                    <a:pt x="679" y="52"/>
                  </a:lnTo>
                  <a:lnTo>
                    <a:pt x="698" y="57"/>
                  </a:lnTo>
                  <a:lnTo>
                    <a:pt x="717" y="69"/>
                  </a:lnTo>
                  <a:lnTo>
                    <a:pt x="731" y="88"/>
                  </a:lnTo>
                  <a:lnTo>
                    <a:pt x="743" y="109"/>
                  </a:lnTo>
                  <a:lnTo>
                    <a:pt x="750" y="133"/>
                  </a:lnTo>
                  <a:lnTo>
                    <a:pt x="750" y="157"/>
                  </a:lnTo>
                  <a:lnTo>
                    <a:pt x="748" y="178"/>
                  </a:lnTo>
                  <a:lnTo>
                    <a:pt x="743" y="197"/>
                  </a:lnTo>
                  <a:lnTo>
                    <a:pt x="736" y="214"/>
                  </a:lnTo>
                  <a:lnTo>
                    <a:pt x="722" y="226"/>
                  </a:lnTo>
                  <a:lnTo>
                    <a:pt x="712" y="235"/>
                  </a:lnTo>
                  <a:lnTo>
                    <a:pt x="703" y="245"/>
                  </a:lnTo>
                  <a:lnTo>
                    <a:pt x="693" y="252"/>
                  </a:lnTo>
                  <a:lnTo>
                    <a:pt x="681" y="262"/>
                  </a:lnTo>
                  <a:lnTo>
                    <a:pt x="669" y="269"/>
                  </a:lnTo>
                  <a:lnTo>
                    <a:pt x="655" y="276"/>
                  </a:lnTo>
                  <a:lnTo>
                    <a:pt x="641" y="281"/>
                  </a:lnTo>
                  <a:lnTo>
                    <a:pt x="627" y="285"/>
                  </a:lnTo>
                  <a:lnTo>
                    <a:pt x="598" y="290"/>
                  </a:lnTo>
                  <a:lnTo>
                    <a:pt x="572" y="300"/>
                  </a:lnTo>
                  <a:lnTo>
                    <a:pt x="548" y="314"/>
                  </a:lnTo>
                  <a:lnTo>
                    <a:pt x="527" y="328"/>
                  </a:lnTo>
                  <a:lnTo>
                    <a:pt x="505" y="345"/>
                  </a:lnTo>
                  <a:lnTo>
                    <a:pt x="484" y="364"/>
                  </a:lnTo>
                  <a:lnTo>
                    <a:pt x="465" y="383"/>
                  </a:lnTo>
                  <a:lnTo>
                    <a:pt x="446" y="402"/>
                  </a:lnTo>
                  <a:lnTo>
                    <a:pt x="429" y="428"/>
                  </a:lnTo>
                  <a:lnTo>
                    <a:pt x="410" y="452"/>
                  </a:lnTo>
                  <a:lnTo>
                    <a:pt x="391" y="473"/>
                  </a:lnTo>
                  <a:lnTo>
                    <a:pt x="367" y="495"/>
                  </a:lnTo>
                  <a:lnTo>
                    <a:pt x="343" y="514"/>
                  </a:lnTo>
                  <a:lnTo>
                    <a:pt x="317" y="528"/>
                  </a:lnTo>
                  <a:lnTo>
                    <a:pt x="291" y="542"/>
                  </a:lnTo>
                  <a:lnTo>
                    <a:pt x="260" y="552"/>
                  </a:lnTo>
                  <a:lnTo>
                    <a:pt x="241" y="557"/>
                  </a:lnTo>
                  <a:lnTo>
                    <a:pt x="222" y="559"/>
                  </a:lnTo>
                  <a:lnTo>
                    <a:pt x="200" y="559"/>
                  </a:lnTo>
                  <a:lnTo>
                    <a:pt x="181" y="554"/>
                  </a:lnTo>
                  <a:lnTo>
                    <a:pt x="162" y="550"/>
                  </a:lnTo>
                  <a:lnTo>
                    <a:pt x="143" y="542"/>
                  </a:lnTo>
                  <a:lnTo>
                    <a:pt x="129" y="533"/>
                  </a:lnTo>
                  <a:lnTo>
                    <a:pt x="115" y="523"/>
                  </a:lnTo>
                  <a:lnTo>
                    <a:pt x="98" y="500"/>
                  </a:lnTo>
                  <a:lnTo>
                    <a:pt x="89" y="473"/>
                  </a:lnTo>
                  <a:lnTo>
                    <a:pt x="81" y="447"/>
                  </a:lnTo>
                  <a:lnTo>
                    <a:pt x="84" y="419"/>
                  </a:lnTo>
                  <a:lnTo>
                    <a:pt x="86" y="412"/>
                  </a:lnTo>
                  <a:lnTo>
                    <a:pt x="89" y="404"/>
                  </a:lnTo>
                  <a:lnTo>
                    <a:pt x="89" y="397"/>
                  </a:lnTo>
                  <a:lnTo>
                    <a:pt x="89" y="392"/>
                  </a:lnTo>
                  <a:lnTo>
                    <a:pt x="81" y="388"/>
                  </a:lnTo>
                  <a:lnTo>
                    <a:pt x="74" y="388"/>
                  </a:lnTo>
                  <a:lnTo>
                    <a:pt x="67" y="388"/>
                  </a:lnTo>
                  <a:lnTo>
                    <a:pt x="60" y="388"/>
                  </a:lnTo>
                  <a:lnTo>
                    <a:pt x="39" y="402"/>
                  </a:lnTo>
                  <a:lnTo>
                    <a:pt x="22" y="421"/>
                  </a:lnTo>
                  <a:lnTo>
                    <a:pt x="8" y="442"/>
                  </a:lnTo>
                  <a:lnTo>
                    <a:pt x="0" y="47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8" name="Freeform 32"/>
            <p:cNvSpPr>
              <a:spLocks/>
            </p:cNvSpPr>
            <p:nvPr/>
          </p:nvSpPr>
          <p:spPr bwMode="auto">
            <a:xfrm>
              <a:off x="4417" y="3045"/>
              <a:ext cx="338" cy="85"/>
            </a:xfrm>
            <a:custGeom>
              <a:avLst/>
              <a:gdLst>
                <a:gd name="T0" fmla="*/ 0 w 338"/>
                <a:gd name="T1" fmla="*/ 52 h 85"/>
                <a:gd name="T2" fmla="*/ 0 w 338"/>
                <a:gd name="T3" fmla="*/ 54 h 85"/>
                <a:gd name="T4" fmla="*/ 0 w 338"/>
                <a:gd name="T5" fmla="*/ 57 h 85"/>
                <a:gd name="T6" fmla="*/ 3 w 338"/>
                <a:gd name="T7" fmla="*/ 59 h 85"/>
                <a:gd name="T8" fmla="*/ 5 w 338"/>
                <a:gd name="T9" fmla="*/ 59 h 85"/>
                <a:gd name="T10" fmla="*/ 46 w 338"/>
                <a:gd name="T11" fmla="*/ 57 h 85"/>
                <a:gd name="T12" fmla="*/ 86 w 338"/>
                <a:gd name="T13" fmla="*/ 52 h 85"/>
                <a:gd name="T14" fmla="*/ 129 w 338"/>
                <a:gd name="T15" fmla="*/ 50 h 85"/>
                <a:gd name="T16" fmla="*/ 169 w 338"/>
                <a:gd name="T17" fmla="*/ 50 h 85"/>
                <a:gd name="T18" fmla="*/ 210 w 338"/>
                <a:gd name="T19" fmla="*/ 54 h 85"/>
                <a:gd name="T20" fmla="*/ 250 w 338"/>
                <a:gd name="T21" fmla="*/ 59 h 85"/>
                <a:gd name="T22" fmla="*/ 289 w 338"/>
                <a:gd name="T23" fmla="*/ 71 h 85"/>
                <a:gd name="T24" fmla="*/ 327 w 338"/>
                <a:gd name="T25" fmla="*/ 85 h 85"/>
                <a:gd name="T26" fmla="*/ 329 w 338"/>
                <a:gd name="T27" fmla="*/ 85 h 85"/>
                <a:gd name="T28" fmla="*/ 331 w 338"/>
                <a:gd name="T29" fmla="*/ 83 h 85"/>
                <a:gd name="T30" fmla="*/ 331 w 338"/>
                <a:gd name="T31" fmla="*/ 83 h 85"/>
                <a:gd name="T32" fmla="*/ 334 w 338"/>
                <a:gd name="T33" fmla="*/ 83 h 85"/>
                <a:gd name="T34" fmla="*/ 334 w 338"/>
                <a:gd name="T35" fmla="*/ 81 h 85"/>
                <a:gd name="T36" fmla="*/ 336 w 338"/>
                <a:gd name="T37" fmla="*/ 81 h 85"/>
                <a:gd name="T38" fmla="*/ 338 w 338"/>
                <a:gd name="T39" fmla="*/ 81 h 85"/>
                <a:gd name="T40" fmla="*/ 338 w 338"/>
                <a:gd name="T41" fmla="*/ 78 h 85"/>
                <a:gd name="T42" fmla="*/ 338 w 338"/>
                <a:gd name="T43" fmla="*/ 71 h 85"/>
                <a:gd name="T44" fmla="*/ 338 w 338"/>
                <a:gd name="T45" fmla="*/ 64 h 85"/>
                <a:gd name="T46" fmla="*/ 336 w 338"/>
                <a:gd name="T47" fmla="*/ 57 h 85"/>
                <a:gd name="T48" fmla="*/ 331 w 338"/>
                <a:gd name="T49" fmla="*/ 52 h 85"/>
                <a:gd name="T50" fmla="*/ 305 w 338"/>
                <a:gd name="T51" fmla="*/ 40 h 85"/>
                <a:gd name="T52" fmla="*/ 277 w 338"/>
                <a:gd name="T53" fmla="*/ 28 h 85"/>
                <a:gd name="T54" fmla="*/ 250 w 338"/>
                <a:gd name="T55" fmla="*/ 19 h 85"/>
                <a:gd name="T56" fmla="*/ 222 w 338"/>
                <a:gd name="T57" fmla="*/ 12 h 85"/>
                <a:gd name="T58" fmla="*/ 193 w 338"/>
                <a:gd name="T59" fmla="*/ 7 h 85"/>
                <a:gd name="T60" fmla="*/ 165 w 338"/>
                <a:gd name="T61" fmla="*/ 2 h 85"/>
                <a:gd name="T62" fmla="*/ 136 w 338"/>
                <a:gd name="T63" fmla="*/ 0 h 85"/>
                <a:gd name="T64" fmla="*/ 108 w 338"/>
                <a:gd name="T65" fmla="*/ 0 h 85"/>
                <a:gd name="T66" fmla="*/ 96 w 338"/>
                <a:gd name="T67" fmla="*/ 4 h 85"/>
                <a:gd name="T68" fmla="*/ 84 w 338"/>
                <a:gd name="T69" fmla="*/ 7 h 85"/>
                <a:gd name="T70" fmla="*/ 72 w 338"/>
                <a:gd name="T71" fmla="*/ 12 h 85"/>
                <a:gd name="T72" fmla="*/ 62 w 338"/>
                <a:gd name="T73" fmla="*/ 14 h 85"/>
                <a:gd name="T74" fmla="*/ 50 w 338"/>
                <a:gd name="T75" fmla="*/ 19 h 85"/>
                <a:gd name="T76" fmla="*/ 39 w 338"/>
                <a:gd name="T77" fmla="*/ 24 h 85"/>
                <a:gd name="T78" fmla="*/ 29 w 338"/>
                <a:gd name="T79" fmla="*/ 28 h 85"/>
                <a:gd name="T80" fmla="*/ 22 w 338"/>
                <a:gd name="T81" fmla="*/ 38 h 85"/>
                <a:gd name="T82" fmla="*/ 17 w 338"/>
                <a:gd name="T83" fmla="*/ 40 h 85"/>
                <a:gd name="T84" fmla="*/ 15 w 338"/>
                <a:gd name="T85" fmla="*/ 43 h 85"/>
                <a:gd name="T86" fmla="*/ 10 w 338"/>
                <a:gd name="T87" fmla="*/ 45 h 85"/>
                <a:gd name="T88" fmla="*/ 3 w 338"/>
                <a:gd name="T89" fmla="*/ 47 h 85"/>
                <a:gd name="T90" fmla="*/ 0 w 338"/>
                <a:gd name="T91"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85">
                  <a:moveTo>
                    <a:pt x="0" y="52"/>
                  </a:moveTo>
                  <a:lnTo>
                    <a:pt x="0" y="54"/>
                  </a:lnTo>
                  <a:lnTo>
                    <a:pt x="0" y="57"/>
                  </a:lnTo>
                  <a:lnTo>
                    <a:pt x="3" y="59"/>
                  </a:lnTo>
                  <a:lnTo>
                    <a:pt x="5" y="59"/>
                  </a:lnTo>
                  <a:lnTo>
                    <a:pt x="46" y="57"/>
                  </a:lnTo>
                  <a:lnTo>
                    <a:pt x="86" y="52"/>
                  </a:lnTo>
                  <a:lnTo>
                    <a:pt x="129" y="50"/>
                  </a:lnTo>
                  <a:lnTo>
                    <a:pt x="169" y="50"/>
                  </a:lnTo>
                  <a:lnTo>
                    <a:pt x="210" y="54"/>
                  </a:lnTo>
                  <a:lnTo>
                    <a:pt x="250" y="59"/>
                  </a:lnTo>
                  <a:lnTo>
                    <a:pt x="289" y="71"/>
                  </a:lnTo>
                  <a:lnTo>
                    <a:pt x="327" y="85"/>
                  </a:lnTo>
                  <a:lnTo>
                    <a:pt x="329" y="85"/>
                  </a:lnTo>
                  <a:lnTo>
                    <a:pt x="331" y="83"/>
                  </a:lnTo>
                  <a:lnTo>
                    <a:pt x="331" y="83"/>
                  </a:lnTo>
                  <a:lnTo>
                    <a:pt x="334" y="83"/>
                  </a:lnTo>
                  <a:lnTo>
                    <a:pt x="334" y="81"/>
                  </a:lnTo>
                  <a:lnTo>
                    <a:pt x="336" y="81"/>
                  </a:lnTo>
                  <a:lnTo>
                    <a:pt x="338" y="81"/>
                  </a:lnTo>
                  <a:lnTo>
                    <a:pt x="338" y="78"/>
                  </a:lnTo>
                  <a:lnTo>
                    <a:pt x="338" y="71"/>
                  </a:lnTo>
                  <a:lnTo>
                    <a:pt x="338" y="64"/>
                  </a:lnTo>
                  <a:lnTo>
                    <a:pt x="336" y="57"/>
                  </a:lnTo>
                  <a:lnTo>
                    <a:pt x="331" y="52"/>
                  </a:lnTo>
                  <a:lnTo>
                    <a:pt x="305" y="40"/>
                  </a:lnTo>
                  <a:lnTo>
                    <a:pt x="277" y="28"/>
                  </a:lnTo>
                  <a:lnTo>
                    <a:pt x="250" y="19"/>
                  </a:lnTo>
                  <a:lnTo>
                    <a:pt x="222" y="12"/>
                  </a:lnTo>
                  <a:lnTo>
                    <a:pt x="193" y="7"/>
                  </a:lnTo>
                  <a:lnTo>
                    <a:pt x="165" y="2"/>
                  </a:lnTo>
                  <a:lnTo>
                    <a:pt x="136" y="0"/>
                  </a:lnTo>
                  <a:lnTo>
                    <a:pt x="108" y="0"/>
                  </a:lnTo>
                  <a:lnTo>
                    <a:pt x="96" y="4"/>
                  </a:lnTo>
                  <a:lnTo>
                    <a:pt x="84" y="7"/>
                  </a:lnTo>
                  <a:lnTo>
                    <a:pt x="72" y="12"/>
                  </a:lnTo>
                  <a:lnTo>
                    <a:pt x="62" y="14"/>
                  </a:lnTo>
                  <a:lnTo>
                    <a:pt x="50" y="19"/>
                  </a:lnTo>
                  <a:lnTo>
                    <a:pt x="39" y="24"/>
                  </a:lnTo>
                  <a:lnTo>
                    <a:pt x="29" y="28"/>
                  </a:lnTo>
                  <a:lnTo>
                    <a:pt x="22" y="38"/>
                  </a:lnTo>
                  <a:lnTo>
                    <a:pt x="17" y="40"/>
                  </a:lnTo>
                  <a:lnTo>
                    <a:pt x="15" y="43"/>
                  </a:lnTo>
                  <a:lnTo>
                    <a:pt x="10" y="45"/>
                  </a:lnTo>
                  <a:lnTo>
                    <a:pt x="3" y="47"/>
                  </a:lnTo>
                  <a:lnTo>
                    <a:pt x="0" y="5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29" name="Freeform 33"/>
            <p:cNvSpPr>
              <a:spLocks/>
            </p:cNvSpPr>
            <p:nvPr/>
          </p:nvSpPr>
          <p:spPr bwMode="auto">
            <a:xfrm>
              <a:off x="4755" y="3114"/>
              <a:ext cx="108" cy="247"/>
            </a:xfrm>
            <a:custGeom>
              <a:avLst/>
              <a:gdLst>
                <a:gd name="T0" fmla="*/ 0 w 108"/>
                <a:gd name="T1" fmla="*/ 231 h 247"/>
                <a:gd name="T2" fmla="*/ 0 w 108"/>
                <a:gd name="T3" fmla="*/ 233 h 247"/>
                <a:gd name="T4" fmla="*/ 3 w 108"/>
                <a:gd name="T5" fmla="*/ 235 h 247"/>
                <a:gd name="T6" fmla="*/ 3 w 108"/>
                <a:gd name="T7" fmla="*/ 238 h 247"/>
                <a:gd name="T8" fmla="*/ 5 w 108"/>
                <a:gd name="T9" fmla="*/ 240 h 247"/>
                <a:gd name="T10" fmla="*/ 20 w 108"/>
                <a:gd name="T11" fmla="*/ 247 h 247"/>
                <a:gd name="T12" fmla="*/ 22 w 108"/>
                <a:gd name="T13" fmla="*/ 247 h 247"/>
                <a:gd name="T14" fmla="*/ 24 w 108"/>
                <a:gd name="T15" fmla="*/ 245 h 247"/>
                <a:gd name="T16" fmla="*/ 24 w 108"/>
                <a:gd name="T17" fmla="*/ 245 h 247"/>
                <a:gd name="T18" fmla="*/ 27 w 108"/>
                <a:gd name="T19" fmla="*/ 245 h 247"/>
                <a:gd name="T20" fmla="*/ 43 w 108"/>
                <a:gd name="T21" fmla="*/ 233 h 247"/>
                <a:gd name="T22" fmla="*/ 60 w 108"/>
                <a:gd name="T23" fmla="*/ 219 h 247"/>
                <a:gd name="T24" fmla="*/ 74 w 108"/>
                <a:gd name="T25" fmla="*/ 202 h 247"/>
                <a:gd name="T26" fmla="*/ 89 w 108"/>
                <a:gd name="T27" fmla="*/ 185 h 247"/>
                <a:gd name="T28" fmla="*/ 98 w 108"/>
                <a:gd name="T29" fmla="*/ 166 h 247"/>
                <a:gd name="T30" fmla="*/ 105 w 108"/>
                <a:gd name="T31" fmla="*/ 147 h 247"/>
                <a:gd name="T32" fmla="*/ 108 w 108"/>
                <a:gd name="T33" fmla="*/ 126 h 247"/>
                <a:gd name="T34" fmla="*/ 108 w 108"/>
                <a:gd name="T35" fmla="*/ 102 h 247"/>
                <a:gd name="T36" fmla="*/ 105 w 108"/>
                <a:gd name="T37" fmla="*/ 74 h 247"/>
                <a:gd name="T38" fmla="*/ 100 w 108"/>
                <a:gd name="T39" fmla="*/ 47 h 247"/>
                <a:gd name="T40" fmla="*/ 89 w 108"/>
                <a:gd name="T41" fmla="*/ 24 h 247"/>
                <a:gd name="T42" fmla="*/ 70 w 108"/>
                <a:gd name="T43" fmla="*/ 2 h 247"/>
                <a:gd name="T44" fmla="*/ 65 w 108"/>
                <a:gd name="T45" fmla="*/ 0 h 247"/>
                <a:gd name="T46" fmla="*/ 60 w 108"/>
                <a:gd name="T47" fmla="*/ 0 h 247"/>
                <a:gd name="T48" fmla="*/ 53 w 108"/>
                <a:gd name="T49" fmla="*/ 0 h 247"/>
                <a:gd name="T50" fmla="*/ 48 w 108"/>
                <a:gd name="T51" fmla="*/ 0 h 247"/>
                <a:gd name="T52" fmla="*/ 43 w 108"/>
                <a:gd name="T53" fmla="*/ 38 h 247"/>
                <a:gd name="T54" fmla="*/ 46 w 108"/>
                <a:gd name="T55" fmla="*/ 78 h 247"/>
                <a:gd name="T56" fmla="*/ 46 w 108"/>
                <a:gd name="T57" fmla="*/ 119 h 247"/>
                <a:gd name="T58" fmla="*/ 39 w 108"/>
                <a:gd name="T59" fmla="*/ 159 h 247"/>
                <a:gd name="T60" fmla="*/ 34 w 108"/>
                <a:gd name="T61" fmla="*/ 181 h 247"/>
                <a:gd name="T62" fmla="*/ 24 w 108"/>
                <a:gd name="T63" fmla="*/ 197 h 247"/>
                <a:gd name="T64" fmla="*/ 12 w 108"/>
                <a:gd name="T65" fmla="*/ 214 h 247"/>
                <a:gd name="T66" fmla="*/ 0 w 108"/>
                <a:gd name="T6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47">
                  <a:moveTo>
                    <a:pt x="0" y="231"/>
                  </a:moveTo>
                  <a:lnTo>
                    <a:pt x="0" y="233"/>
                  </a:lnTo>
                  <a:lnTo>
                    <a:pt x="3" y="235"/>
                  </a:lnTo>
                  <a:lnTo>
                    <a:pt x="3" y="238"/>
                  </a:lnTo>
                  <a:lnTo>
                    <a:pt x="5" y="240"/>
                  </a:lnTo>
                  <a:lnTo>
                    <a:pt x="20" y="247"/>
                  </a:lnTo>
                  <a:lnTo>
                    <a:pt x="22" y="247"/>
                  </a:lnTo>
                  <a:lnTo>
                    <a:pt x="24" y="245"/>
                  </a:lnTo>
                  <a:lnTo>
                    <a:pt x="24" y="245"/>
                  </a:lnTo>
                  <a:lnTo>
                    <a:pt x="27" y="245"/>
                  </a:lnTo>
                  <a:lnTo>
                    <a:pt x="43" y="233"/>
                  </a:lnTo>
                  <a:lnTo>
                    <a:pt x="60" y="219"/>
                  </a:lnTo>
                  <a:lnTo>
                    <a:pt x="74" y="202"/>
                  </a:lnTo>
                  <a:lnTo>
                    <a:pt x="89" y="185"/>
                  </a:lnTo>
                  <a:lnTo>
                    <a:pt x="98" y="166"/>
                  </a:lnTo>
                  <a:lnTo>
                    <a:pt x="105" y="147"/>
                  </a:lnTo>
                  <a:lnTo>
                    <a:pt x="108" y="126"/>
                  </a:lnTo>
                  <a:lnTo>
                    <a:pt x="108" y="102"/>
                  </a:lnTo>
                  <a:lnTo>
                    <a:pt x="105" y="74"/>
                  </a:lnTo>
                  <a:lnTo>
                    <a:pt x="100" y="47"/>
                  </a:lnTo>
                  <a:lnTo>
                    <a:pt x="89" y="24"/>
                  </a:lnTo>
                  <a:lnTo>
                    <a:pt x="70" y="2"/>
                  </a:lnTo>
                  <a:lnTo>
                    <a:pt x="65" y="0"/>
                  </a:lnTo>
                  <a:lnTo>
                    <a:pt x="60" y="0"/>
                  </a:lnTo>
                  <a:lnTo>
                    <a:pt x="53" y="0"/>
                  </a:lnTo>
                  <a:lnTo>
                    <a:pt x="48" y="0"/>
                  </a:lnTo>
                  <a:lnTo>
                    <a:pt x="43" y="38"/>
                  </a:lnTo>
                  <a:lnTo>
                    <a:pt x="46" y="78"/>
                  </a:lnTo>
                  <a:lnTo>
                    <a:pt x="46" y="119"/>
                  </a:lnTo>
                  <a:lnTo>
                    <a:pt x="39" y="159"/>
                  </a:lnTo>
                  <a:lnTo>
                    <a:pt x="34" y="181"/>
                  </a:lnTo>
                  <a:lnTo>
                    <a:pt x="24" y="197"/>
                  </a:lnTo>
                  <a:lnTo>
                    <a:pt x="12" y="214"/>
                  </a:lnTo>
                  <a:lnTo>
                    <a:pt x="0" y="23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30" name="Freeform 34"/>
            <p:cNvSpPr>
              <a:spLocks/>
            </p:cNvSpPr>
            <p:nvPr/>
          </p:nvSpPr>
          <p:spPr bwMode="auto">
            <a:xfrm>
              <a:off x="1318" y="2350"/>
              <a:ext cx="67" cy="147"/>
            </a:xfrm>
            <a:custGeom>
              <a:avLst/>
              <a:gdLst>
                <a:gd name="T0" fmla="*/ 62 w 67"/>
                <a:gd name="T1" fmla="*/ 133 h 147"/>
                <a:gd name="T2" fmla="*/ 45 w 67"/>
                <a:gd name="T3" fmla="*/ 111 h 147"/>
                <a:gd name="T4" fmla="*/ 33 w 67"/>
                <a:gd name="T5" fmla="*/ 85 h 147"/>
                <a:gd name="T6" fmla="*/ 29 w 67"/>
                <a:gd name="T7" fmla="*/ 54 h 147"/>
                <a:gd name="T8" fmla="*/ 31 w 67"/>
                <a:gd name="T9" fmla="*/ 26 h 147"/>
                <a:gd name="T10" fmla="*/ 31 w 67"/>
                <a:gd name="T11" fmla="*/ 21 h 147"/>
                <a:gd name="T12" fmla="*/ 31 w 67"/>
                <a:gd name="T13" fmla="*/ 14 h 147"/>
                <a:gd name="T14" fmla="*/ 29 w 67"/>
                <a:gd name="T15" fmla="*/ 9 h 147"/>
                <a:gd name="T16" fmla="*/ 26 w 67"/>
                <a:gd name="T17" fmla="*/ 4 h 147"/>
                <a:gd name="T18" fmla="*/ 21 w 67"/>
                <a:gd name="T19" fmla="*/ 0 h 147"/>
                <a:gd name="T20" fmla="*/ 17 w 67"/>
                <a:gd name="T21" fmla="*/ 0 h 147"/>
                <a:gd name="T22" fmla="*/ 12 w 67"/>
                <a:gd name="T23" fmla="*/ 2 h 147"/>
                <a:gd name="T24" fmla="*/ 9 w 67"/>
                <a:gd name="T25" fmla="*/ 7 h 147"/>
                <a:gd name="T26" fmla="*/ 2 w 67"/>
                <a:gd name="T27" fmla="*/ 23 h 147"/>
                <a:gd name="T28" fmla="*/ 0 w 67"/>
                <a:gd name="T29" fmla="*/ 42 h 147"/>
                <a:gd name="T30" fmla="*/ 5 w 67"/>
                <a:gd name="T31" fmla="*/ 62 h 147"/>
                <a:gd name="T32" fmla="*/ 9 w 67"/>
                <a:gd name="T33" fmla="*/ 81 h 147"/>
                <a:gd name="T34" fmla="*/ 17 w 67"/>
                <a:gd name="T35" fmla="*/ 102 h 147"/>
                <a:gd name="T36" fmla="*/ 29 w 67"/>
                <a:gd name="T37" fmla="*/ 123 h 147"/>
                <a:gd name="T38" fmla="*/ 40 w 67"/>
                <a:gd name="T39" fmla="*/ 138 h 147"/>
                <a:gd name="T40" fmla="*/ 59 w 67"/>
                <a:gd name="T41" fmla="*/ 147 h 147"/>
                <a:gd name="T42" fmla="*/ 62 w 67"/>
                <a:gd name="T43" fmla="*/ 147 h 147"/>
                <a:gd name="T44" fmla="*/ 64 w 67"/>
                <a:gd name="T45" fmla="*/ 147 h 147"/>
                <a:gd name="T46" fmla="*/ 64 w 67"/>
                <a:gd name="T47" fmla="*/ 147 h 147"/>
                <a:gd name="T48" fmla="*/ 67 w 67"/>
                <a:gd name="T49" fmla="*/ 145 h 147"/>
                <a:gd name="T50" fmla="*/ 67 w 67"/>
                <a:gd name="T51" fmla="*/ 142 h 147"/>
                <a:gd name="T52" fmla="*/ 64 w 67"/>
                <a:gd name="T53" fmla="*/ 138 h 147"/>
                <a:gd name="T54" fmla="*/ 64 w 67"/>
                <a:gd name="T55" fmla="*/ 135 h 147"/>
                <a:gd name="T56" fmla="*/ 62 w 67"/>
                <a:gd name="T57" fmla="*/ 133 h 147"/>
                <a:gd name="T58" fmla="*/ 62 w 67"/>
                <a:gd name="T59" fmla="*/ 13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47">
                  <a:moveTo>
                    <a:pt x="62" y="133"/>
                  </a:moveTo>
                  <a:lnTo>
                    <a:pt x="45" y="111"/>
                  </a:lnTo>
                  <a:lnTo>
                    <a:pt x="33" y="85"/>
                  </a:lnTo>
                  <a:lnTo>
                    <a:pt x="29" y="54"/>
                  </a:lnTo>
                  <a:lnTo>
                    <a:pt x="31" y="26"/>
                  </a:lnTo>
                  <a:lnTo>
                    <a:pt x="31" y="21"/>
                  </a:lnTo>
                  <a:lnTo>
                    <a:pt x="31" y="14"/>
                  </a:lnTo>
                  <a:lnTo>
                    <a:pt x="29" y="9"/>
                  </a:lnTo>
                  <a:lnTo>
                    <a:pt x="26" y="4"/>
                  </a:lnTo>
                  <a:lnTo>
                    <a:pt x="21" y="0"/>
                  </a:lnTo>
                  <a:lnTo>
                    <a:pt x="17" y="0"/>
                  </a:lnTo>
                  <a:lnTo>
                    <a:pt x="12" y="2"/>
                  </a:lnTo>
                  <a:lnTo>
                    <a:pt x="9" y="7"/>
                  </a:lnTo>
                  <a:lnTo>
                    <a:pt x="2" y="23"/>
                  </a:lnTo>
                  <a:lnTo>
                    <a:pt x="0" y="42"/>
                  </a:lnTo>
                  <a:lnTo>
                    <a:pt x="5" y="62"/>
                  </a:lnTo>
                  <a:lnTo>
                    <a:pt x="9" y="81"/>
                  </a:lnTo>
                  <a:lnTo>
                    <a:pt x="17" y="102"/>
                  </a:lnTo>
                  <a:lnTo>
                    <a:pt x="29" y="123"/>
                  </a:lnTo>
                  <a:lnTo>
                    <a:pt x="40" y="138"/>
                  </a:lnTo>
                  <a:lnTo>
                    <a:pt x="59" y="147"/>
                  </a:lnTo>
                  <a:lnTo>
                    <a:pt x="62" y="147"/>
                  </a:lnTo>
                  <a:lnTo>
                    <a:pt x="64" y="147"/>
                  </a:lnTo>
                  <a:lnTo>
                    <a:pt x="64" y="147"/>
                  </a:lnTo>
                  <a:lnTo>
                    <a:pt x="67" y="145"/>
                  </a:lnTo>
                  <a:lnTo>
                    <a:pt x="67" y="142"/>
                  </a:lnTo>
                  <a:lnTo>
                    <a:pt x="64" y="138"/>
                  </a:lnTo>
                  <a:lnTo>
                    <a:pt x="64" y="135"/>
                  </a:lnTo>
                  <a:lnTo>
                    <a:pt x="62" y="133"/>
                  </a:lnTo>
                  <a:lnTo>
                    <a:pt x="62" y="13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grpSp>
      <p:grpSp>
        <p:nvGrpSpPr>
          <p:cNvPr id="131" name="Group 35"/>
          <p:cNvGrpSpPr>
            <a:grpSpLocks/>
          </p:cNvGrpSpPr>
          <p:nvPr/>
        </p:nvGrpSpPr>
        <p:grpSpPr bwMode="auto">
          <a:xfrm flipH="1">
            <a:off x="98998" y="2416845"/>
            <a:ext cx="1909463" cy="4062591"/>
            <a:chOff x="482" y="43"/>
            <a:chExt cx="4685" cy="4242"/>
          </a:xfrm>
          <a:solidFill>
            <a:schemeClr val="bg1">
              <a:lumMod val="50000"/>
            </a:schemeClr>
          </a:solidFill>
        </p:grpSpPr>
        <p:sp>
          <p:nvSpPr>
            <p:cNvPr id="132" name="Freeform 3"/>
            <p:cNvSpPr>
              <a:spLocks/>
            </p:cNvSpPr>
            <p:nvPr/>
          </p:nvSpPr>
          <p:spPr bwMode="auto">
            <a:xfrm flipV="1">
              <a:off x="482" y="2759"/>
              <a:ext cx="112" cy="44"/>
            </a:xfrm>
            <a:custGeom>
              <a:avLst/>
              <a:gdLst>
                <a:gd name="T0" fmla="*/ 3 w 238"/>
                <a:gd name="T1" fmla="*/ 112 h 250"/>
                <a:gd name="T2" fmla="*/ 0 w 238"/>
                <a:gd name="T3" fmla="*/ 141 h 250"/>
                <a:gd name="T4" fmla="*/ 3 w 238"/>
                <a:gd name="T5" fmla="*/ 169 h 250"/>
                <a:gd name="T6" fmla="*/ 12 w 238"/>
                <a:gd name="T7" fmla="*/ 198 h 250"/>
                <a:gd name="T8" fmla="*/ 29 w 238"/>
                <a:gd name="T9" fmla="*/ 219 h 250"/>
                <a:gd name="T10" fmla="*/ 43 w 238"/>
                <a:gd name="T11" fmla="*/ 229 h 250"/>
                <a:gd name="T12" fmla="*/ 58 w 238"/>
                <a:gd name="T13" fmla="*/ 238 h 250"/>
                <a:gd name="T14" fmla="*/ 74 w 238"/>
                <a:gd name="T15" fmla="*/ 243 h 250"/>
                <a:gd name="T16" fmla="*/ 91 w 238"/>
                <a:gd name="T17" fmla="*/ 248 h 250"/>
                <a:gd name="T18" fmla="*/ 108 w 238"/>
                <a:gd name="T19" fmla="*/ 250 h 250"/>
                <a:gd name="T20" fmla="*/ 124 w 238"/>
                <a:gd name="T21" fmla="*/ 248 h 250"/>
                <a:gd name="T22" fmla="*/ 143 w 238"/>
                <a:gd name="T23" fmla="*/ 245 h 250"/>
                <a:gd name="T24" fmla="*/ 160 w 238"/>
                <a:gd name="T25" fmla="*/ 241 h 250"/>
                <a:gd name="T26" fmla="*/ 174 w 238"/>
                <a:gd name="T27" fmla="*/ 233 h 250"/>
                <a:gd name="T28" fmla="*/ 186 w 238"/>
                <a:gd name="T29" fmla="*/ 224 h 250"/>
                <a:gd name="T30" fmla="*/ 198 w 238"/>
                <a:gd name="T31" fmla="*/ 214 h 250"/>
                <a:gd name="T32" fmla="*/ 210 w 238"/>
                <a:gd name="T33" fmla="*/ 202 h 250"/>
                <a:gd name="T34" fmla="*/ 219 w 238"/>
                <a:gd name="T35" fmla="*/ 193 h 250"/>
                <a:gd name="T36" fmla="*/ 227 w 238"/>
                <a:gd name="T37" fmla="*/ 179 h 250"/>
                <a:gd name="T38" fmla="*/ 231 w 238"/>
                <a:gd name="T39" fmla="*/ 167 h 250"/>
                <a:gd name="T40" fmla="*/ 234 w 238"/>
                <a:gd name="T41" fmla="*/ 152 h 250"/>
                <a:gd name="T42" fmla="*/ 236 w 238"/>
                <a:gd name="T43" fmla="*/ 126 h 250"/>
                <a:gd name="T44" fmla="*/ 238 w 238"/>
                <a:gd name="T45" fmla="*/ 105 h 250"/>
                <a:gd name="T46" fmla="*/ 238 w 238"/>
                <a:gd name="T47" fmla="*/ 83 h 250"/>
                <a:gd name="T48" fmla="*/ 238 w 238"/>
                <a:gd name="T49" fmla="*/ 64 h 250"/>
                <a:gd name="T50" fmla="*/ 234 w 238"/>
                <a:gd name="T51" fmla="*/ 57 h 250"/>
                <a:gd name="T52" fmla="*/ 231 w 238"/>
                <a:gd name="T53" fmla="*/ 55 h 250"/>
                <a:gd name="T54" fmla="*/ 227 w 238"/>
                <a:gd name="T55" fmla="*/ 52 h 250"/>
                <a:gd name="T56" fmla="*/ 222 w 238"/>
                <a:gd name="T57" fmla="*/ 50 h 250"/>
                <a:gd name="T58" fmla="*/ 198 w 238"/>
                <a:gd name="T59" fmla="*/ 52 h 250"/>
                <a:gd name="T60" fmla="*/ 196 w 238"/>
                <a:gd name="T61" fmla="*/ 112 h 250"/>
                <a:gd name="T62" fmla="*/ 191 w 238"/>
                <a:gd name="T63" fmla="*/ 119 h 250"/>
                <a:gd name="T64" fmla="*/ 184 w 238"/>
                <a:gd name="T65" fmla="*/ 126 h 250"/>
                <a:gd name="T66" fmla="*/ 174 w 238"/>
                <a:gd name="T67" fmla="*/ 133 h 250"/>
                <a:gd name="T68" fmla="*/ 162 w 238"/>
                <a:gd name="T69" fmla="*/ 141 h 250"/>
                <a:gd name="T70" fmla="*/ 148 w 238"/>
                <a:gd name="T71" fmla="*/ 133 h 250"/>
                <a:gd name="T72" fmla="*/ 138 w 238"/>
                <a:gd name="T73" fmla="*/ 126 h 250"/>
                <a:gd name="T74" fmla="*/ 127 w 238"/>
                <a:gd name="T75" fmla="*/ 117 h 250"/>
                <a:gd name="T76" fmla="*/ 119 w 238"/>
                <a:gd name="T77" fmla="*/ 105 h 250"/>
                <a:gd name="T78" fmla="*/ 117 w 238"/>
                <a:gd name="T79" fmla="*/ 52 h 250"/>
                <a:gd name="T80" fmla="*/ 119 w 238"/>
                <a:gd name="T81" fmla="*/ 50 h 250"/>
                <a:gd name="T82" fmla="*/ 122 w 238"/>
                <a:gd name="T83" fmla="*/ 50 h 250"/>
                <a:gd name="T84" fmla="*/ 127 w 238"/>
                <a:gd name="T85" fmla="*/ 45 h 250"/>
                <a:gd name="T86" fmla="*/ 131 w 238"/>
                <a:gd name="T87" fmla="*/ 41 h 250"/>
                <a:gd name="T88" fmla="*/ 134 w 238"/>
                <a:gd name="T89" fmla="*/ 36 h 250"/>
                <a:gd name="T90" fmla="*/ 136 w 238"/>
                <a:gd name="T91" fmla="*/ 29 h 250"/>
                <a:gd name="T92" fmla="*/ 136 w 238"/>
                <a:gd name="T93" fmla="*/ 22 h 250"/>
                <a:gd name="T94" fmla="*/ 131 w 238"/>
                <a:gd name="T95" fmla="*/ 14 h 250"/>
                <a:gd name="T96" fmla="*/ 124 w 238"/>
                <a:gd name="T97" fmla="*/ 10 h 250"/>
                <a:gd name="T98" fmla="*/ 115 w 238"/>
                <a:gd name="T99" fmla="*/ 5 h 250"/>
                <a:gd name="T100" fmla="*/ 105 w 238"/>
                <a:gd name="T101" fmla="*/ 2 h 250"/>
                <a:gd name="T102" fmla="*/ 96 w 238"/>
                <a:gd name="T103" fmla="*/ 0 h 250"/>
                <a:gd name="T104" fmla="*/ 84 w 238"/>
                <a:gd name="T105" fmla="*/ 2 h 250"/>
                <a:gd name="T106" fmla="*/ 74 w 238"/>
                <a:gd name="T107" fmla="*/ 2 h 250"/>
                <a:gd name="T108" fmla="*/ 62 w 238"/>
                <a:gd name="T109" fmla="*/ 5 h 250"/>
                <a:gd name="T110" fmla="*/ 50 w 238"/>
                <a:gd name="T111" fmla="*/ 10 h 250"/>
                <a:gd name="T112" fmla="*/ 29 w 238"/>
                <a:gd name="T113" fmla="*/ 33 h 250"/>
                <a:gd name="T114" fmla="*/ 12 w 238"/>
                <a:gd name="T115" fmla="*/ 57 h 250"/>
                <a:gd name="T116" fmla="*/ 5 w 238"/>
                <a:gd name="T117" fmla="*/ 83 h 250"/>
                <a:gd name="T118" fmla="*/ 3 w 238"/>
                <a:gd name="T119" fmla="*/ 1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50">
                  <a:moveTo>
                    <a:pt x="3" y="112"/>
                  </a:moveTo>
                  <a:lnTo>
                    <a:pt x="0" y="141"/>
                  </a:lnTo>
                  <a:lnTo>
                    <a:pt x="3" y="169"/>
                  </a:lnTo>
                  <a:lnTo>
                    <a:pt x="12" y="198"/>
                  </a:lnTo>
                  <a:lnTo>
                    <a:pt x="29" y="219"/>
                  </a:lnTo>
                  <a:lnTo>
                    <a:pt x="43" y="229"/>
                  </a:lnTo>
                  <a:lnTo>
                    <a:pt x="58" y="238"/>
                  </a:lnTo>
                  <a:lnTo>
                    <a:pt x="74" y="243"/>
                  </a:lnTo>
                  <a:lnTo>
                    <a:pt x="91" y="248"/>
                  </a:lnTo>
                  <a:lnTo>
                    <a:pt x="108" y="250"/>
                  </a:lnTo>
                  <a:lnTo>
                    <a:pt x="124" y="248"/>
                  </a:lnTo>
                  <a:lnTo>
                    <a:pt x="143" y="245"/>
                  </a:lnTo>
                  <a:lnTo>
                    <a:pt x="160" y="241"/>
                  </a:lnTo>
                  <a:lnTo>
                    <a:pt x="174" y="233"/>
                  </a:lnTo>
                  <a:lnTo>
                    <a:pt x="186" y="224"/>
                  </a:lnTo>
                  <a:lnTo>
                    <a:pt x="198" y="214"/>
                  </a:lnTo>
                  <a:lnTo>
                    <a:pt x="210" y="202"/>
                  </a:lnTo>
                  <a:lnTo>
                    <a:pt x="219" y="193"/>
                  </a:lnTo>
                  <a:lnTo>
                    <a:pt x="227" y="179"/>
                  </a:lnTo>
                  <a:lnTo>
                    <a:pt x="231" y="167"/>
                  </a:lnTo>
                  <a:lnTo>
                    <a:pt x="234" y="152"/>
                  </a:lnTo>
                  <a:lnTo>
                    <a:pt x="236" y="126"/>
                  </a:lnTo>
                  <a:lnTo>
                    <a:pt x="238" y="105"/>
                  </a:lnTo>
                  <a:lnTo>
                    <a:pt x="238" y="83"/>
                  </a:lnTo>
                  <a:lnTo>
                    <a:pt x="238" y="64"/>
                  </a:lnTo>
                  <a:lnTo>
                    <a:pt x="234" y="57"/>
                  </a:lnTo>
                  <a:lnTo>
                    <a:pt x="231" y="55"/>
                  </a:lnTo>
                  <a:lnTo>
                    <a:pt x="227" y="52"/>
                  </a:lnTo>
                  <a:lnTo>
                    <a:pt x="222" y="50"/>
                  </a:lnTo>
                  <a:lnTo>
                    <a:pt x="198" y="52"/>
                  </a:lnTo>
                  <a:lnTo>
                    <a:pt x="196" y="112"/>
                  </a:lnTo>
                  <a:lnTo>
                    <a:pt x="191" y="119"/>
                  </a:lnTo>
                  <a:lnTo>
                    <a:pt x="184" y="126"/>
                  </a:lnTo>
                  <a:lnTo>
                    <a:pt x="174" y="133"/>
                  </a:lnTo>
                  <a:lnTo>
                    <a:pt x="162" y="141"/>
                  </a:lnTo>
                  <a:lnTo>
                    <a:pt x="148" y="133"/>
                  </a:lnTo>
                  <a:lnTo>
                    <a:pt x="138" y="126"/>
                  </a:lnTo>
                  <a:lnTo>
                    <a:pt x="127" y="117"/>
                  </a:lnTo>
                  <a:lnTo>
                    <a:pt x="119" y="105"/>
                  </a:lnTo>
                  <a:lnTo>
                    <a:pt x="117" y="52"/>
                  </a:lnTo>
                  <a:lnTo>
                    <a:pt x="119" y="50"/>
                  </a:lnTo>
                  <a:lnTo>
                    <a:pt x="122" y="50"/>
                  </a:lnTo>
                  <a:lnTo>
                    <a:pt x="127" y="45"/>
                  </a:lnTo>
                  <a:lnTo>
                    <a:pt x="131" y="41"/>
                  </a:lnTo>
                  <a:lnTo>
                    <a:pt x="134" y="36"/>
                  </a:lnTo>
                  <a:lnTo>
                    <a:pt x="136" y="29"/>
                  </a:lnTo>
                  <a:lnTo>
                    <a:pt x="136" y="22"/>
                  </a:lnTo>
                  <a:lnTo>
                    <a:pt x="131" y="14"/>
                  </a:lnTo>
                  <a:lnTo>
                    <a:pt x="124" y="10"/>
                  </a:lnTo>
                  <a:lnTo>
                    <a:pt x="115" y="5"/>
                  </a:lnTo>
                  <a:lnTo>
                    <a:pt x="105" y="2"/>
                  </a:lnTo>
                  <a:lnTo>
                    <a:pt x="96" y="0"/>
                  </a:lnTo>
                  <a:lnTo>
                    <a:pt x="84" y="2"/>
                  </a:lnTo>
                  <a:lnTo>
                    <a:pt x="74" y="2"/>
                  </a:lnTo>
                  <a:lnTo>
                    <a:pt x="62" y="5"/>
                  </a:lnTo>
                  <a:lnTo>
                    <a:pt x="50" y="10"/>
                  </a:lnTo>
                  <a:lnTo>
                    <a:pt x="29" y="33"/>
                  </a:lnTo>
                  <a:lnTo>
                    <a:pt x="12" y="57"/>
                  </a:lnTo>
                  <a:lnTo>
                    <a:pt x="5" y="83"/>
                  </a:lnTo>
                  <a:lnTo>
                    <a:pt x="3" y="112"/>
                  </a:lnTo>
                  <a:close/>
                </a:path>
              </a:pathLst>
            </a:custGeom>
            <a:ln w="9525">
              <a:solidFill>
                <a:schemeClr val="accent1">
                  <a:lumMod val="20000"/>
                  <a:lumOff val="80000"/>
                </a:schemeClr>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33" name="Freeform 4"/>
            <p:cNvSpPr>
              <a:spLocks/>
            </p:cNvSpPr>
            <p:nvPr/>
          </p:nvSpPr>
          <p:spPr bwMode="auto">
            <a:xfrm>
              <a:off x="1323" y="2021"/>
              <a:ext cx="240" cy="500"/>
            </a:xfrm>
            <a:custGeom>
              <a:avLst/>
              <a:gdLst>
                <a:gd name="T0" fmla="*/ 193 w 240"/>
                <a:gd name="T1" fmla="*/ 38 h 500"/>
                <a:gd name="T2" fmla="*/ 209 w 240"/>
                <a:gd name="T3" fmla="*/ 72 h 500"/>
                <a:gd name="T4" fmla="*/ 226 w 240"/>
                <a:gd name="T5" fmla="*/ 119 h 500"/>
                <a:gd name="T6" fmla="*/ 235 w 240"/>
                <a:gd name="T7" fmla="*/ 171 h 500"/>
                <a:gd name="T8" fmla="*/ 240 w 240"/>
                <a:gd name="T9" fmla="*/ 214 h 500"/>
                <a:gd name="T10" fmla="*/ 233 w 240"/>
                <a:gd name="T11" fmla="*/ 241 h 500"/>
                <a:gd name="T12" fmla="*/ 223 w 240"/>
                <a:gd name="T13" fmla="*/ 262 h 500"/>
                <a:gd name="T14" fmla="*/ 209 w 240"/>
                <a:gd name="T15" fmla="*/ 281 h 500"/>
                <a:gd name="T16" fmla="*/ 195 w 240"/>
                <a:gd name="T17" fmla="*/ 295 h 500"/>
                <a:gd name="T18" fmla="*/ 178 w 240"/>
                <a:gd name="T19" fmla="*/ 312 h 500"/>
                <a:gd name="T20" fmla="*/ 164 w 240"/>
                <a:gd name="T21" fmla="*/ 331 h 500"/>
                <a:gd name="T22" fmla="*/ 152 w 240"/>
                <a:gd name="T23" fmla="*/ 352 h 500"/>
                <a:gd name="T24" fmla="*/ 143 w 240"/>
                <a:gd name="T25" fmla="*/ 379 h 500"/>
                <a:gd name="T26" fmla="*/ 133 w 240"/>
                <a:gd name="T27" fmla="*/ 405 h 500"/>
                <a:gd name="T28" fmla="*/ 131 w 240"/>
                <a:gd name="T29" fmla="*/ 433 h 500"/>
                <a:gd name="T30" fmla="*/ 128 w 240"/>
                <a:gd name="T31" fmla="*/ 464 h 500"/>
                <a:gd name="T32" fmla="*/ 126 w 240"/>
                <a:gd name="T33" fmla="*/ 495 h 500"/>
                <a:gd name="T34" fmla="*/ 119 w 240"/>
                <a:gd name="T35" fmla="*/ 500 h 500"/>
                <a:gd name="T36" fmla="*/ 116 w 240"/>
                <a:gd name="T37" fmla="*/ 500 h 500"/>
                <a:gd name="T38" fmla="*/ 116 w 240"/>
                <a:gd name="T39" fmla="*/ 498 h 500"/>
                <a:gd name="T40" fmla="*/ 114 w 240"/>
                <a:gd name="T41" fmla="*/ 495 h 500"/>
                <a:gd name="T42" fmla="*/ 112 w 240"/>
                <a:gd name="T43" fmla="*/ 493 h 500"/>
                <a:gd name="T44" fmla="*/ 109 w 240"/>
                <a:gd name="T45" fmla="*/ 476 h 500"/>
                <a:gd name="T46" fmla="*/ 104 w 240"/>
                <a:gd name="T47" fmla="*/ 460 h 500"/>
                <a:gd name="T48" fmla="*/ 102 w 240"/>
                <a:gd name="T49" fmla="*/ 445 h 500"/>
                <a:gd name="T50" fmla="*/ 100 w 240"/>
                <a:gd name="T51" fmla="*/ 429 h 500"/>
                <a:gd name="T52" fmla="*/ 100 w 240"/>
                <a:gd name="T53" fmla="*/ 391 h 500"/>
                <a:gd name="T54" fmla="*/ 104 w 240"/>
                <a:gd name="T55" fmla="*/ 355 h 500"/>
                <a:gd name="T56" fmla="*/ 112 w 240"/>
                <a:gd name="T57" fmla="*/ 321 h 500"/>
                <a:gd name="T58" fmla="*/ 128 w 240"/>
                <a:gd name="T59" fmla="*/ 295 h 500"/>
                <a:gd name="T60" fmla="*/ 143 w 240"/>
                <a:gd name="T61" fmla="*/ 281 h 500"/>
                <a:gd name="T62" fmla="*/ 159 w 240"/>
                <a:gd name="T63" fmla="*/ 269 h 500"/>
                <a:gd name="T64" fmla="*/ 178 w 240"/>
                <a:gd name="T65" fmla="*/ 257 h 500"/>
                <a:gd name="T66" fmla="*/ 193 w 240"/>
                <a:gd name="T67" fmla="*/ 238 h 500"/>
                <a:gd name="T68" fmla="*/ 193 w 240"/>
                <a:gd name="T69" fmla="*/ 207 h 500"/>
                <a:gd name="T70" fmla="*/ 185 w 240"/>
                <a:gd name="T71" fmla="*/ 162 h 500"/>
                <a:gd name="T72" fmla="*/ 174 w 240"/>
                <a:gd name="T73" fmla="*/ 117 h 500"/>
                <a:gd name="T74" fmla="*/ 164 w 240"/>
                <a:gd name="T75" fmla="*/ 83 h 500"/>
                <a:gd name="T76" fmla="*/ 150 w 240"/>
                <a:gd name="T77" fmla="*/ 72 h 500"/>
                <a:gd name="T78" fmla="*/ 131 w 240"/>
                <a:gd name="T79" fmla="*/ 67 h 500"/>
                <a:gd name="T80" fmla="*/ 112 w 240"/>
                <a:gd name="T81" fmla="*/ 69 h 500"/>
                <a:gd name="T82" fmla="*/ 90 w 240"/>
                <a:gd name="T83" fmla="*/ 76 h 500"/>
                <a:gd name="T84" fmla="*/ 71 w 240"/>
                <a:gd name="T85" fmla="*/ 91 h 500"/>
                <a:gd name="T86" fmla="*/ 57 w 240"/>
                <a:gd name="T87" fmla="*/ 107 h 500"/>
                <a:gd name="T88" fmla="*/ 47 w 240"/>
                <a:gd name="T89" fmla="*/ 129 h 500"/>
                <a:gd name="T90" fmla="*/ 43 w 240"/>
                <a:gd name="T91" fmla="*/ 150 h 500"/>
                <a:gd name="T92" fmla="*/ 35 w 240"/>
                <a:gd name="T93" fmla="*/ 191 h 500"/>
                <a:gd name="T94" fmla="*/ 21 w 240"/>
                <a:gd name="T95" fmla="*/ 214 h 500"/>
                <a:gd name="T96" fmla="*/ 7 w 240"/>
                <a:gd name="T97" fmla="*/ 214 h 500"/>
                <a:gd name="T98" fmla="*/ 0 w 240"/>
                <a:gd name="T99" fmla="*/ 186 h 500"/>
                <a:gd name="T100" fmla="*/ 2 w 240"/>
                <a:gd name="T101" fmla="*/ 157 h 500"/>
                <a:gd name="T102" fmla="*/ 9 w 240"/>
                <a:gd name="T103" fmla="*/ 119 h 500"/>
                <a:gd name="T104" fmla="*/ 21 w 240"/>
                <a:gd name="T105" fmla="*/ 79 h 500"/>
                <a:gd name="T106" fmla="*/ 40 w 240"/>
                <a:gd name="T107" fmla="*/ 41 h 500"/>
                <a:gd name="T108" fmla="*/ 66 w 240"/>
                <a:gd name="T109" fmla="*/ 12 h 500"/>
                <a:gd name="T110" fmla="*/ 100 w 240"/>
                <a:gd name="T111" fmla="*/ 0 h 500"/>
                <a:gd name="T112" fmla="*/ 140 w 240"/>
                <a:gd name="T113" fmla="*/ 5 h 500"/>
                <a:gd name="T114" fmla="*/ 193 w 240"/>
                <a:gd name="T115" fmla="*/ 3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500">
                  <a:moveTo>
                    <a:pt x="193" y="38"/>
                  </a:moveTo>
                  <a:lnTo>
                    <a:pt x="209" y="72"/>
                  </a:lnTo>
                  <a:lnTo>
                    <a:pt x="226" y="119"/>
                  </a:lnTo>
                  <a:lnTo>
                    <a:pt x="235" y="171"/>
                  </a:lnTo>
                  <a:lnTo>
                    <a:pt x="240" y="214"/>
                  </a:lnTo>
                  <a:lnTo>
                    <a:pt x="233" y="241"/>
                  </a:lnTo>
                  <a:lnTo>
                    <a:pt x="223" y="262"/>
                  </a:lnTo>
                  <a:lnTo>
                    <a:pt x="209" y="281"/>
                  </a:lnTo>
                  <a:lnTo>
                    <a:pt x="195" y="295"/>
                  </a:lnTo>
                  <a:lnTo>
                    <a:pt x="178" y="312"/>
                  </a:lnTo>
                  <a:lnTo>
                    <a:pt x="164" y="331"/>
                  </a:lnTo>
                  <a:lnTo>
                    <a:pt x="152" y="352"/>
                  </a:lnTo>
                  <a:lnTo>
                    <a:pt x="143" y="379"/>
                  </a:lnTo>
                  <a:lnTo>
                    <a:pt x="133" y="405"/>
                  </a:lnTo>
                  <a:lnTo>
                    <a:pt x="131" y="433"/>
                  </a:lnTo>
                  <a:lnTo>
                    <a:pt x="128" y="464"/>
                  </a:lnTo>
                  <a:lnTo>
                    <a:pt x="126" y="495"/>
                  </a:lnTo>
                  <a:lnTo>
                    <a:pt x="119" y="500"/>
                  </a:lnTo>
                  <a:lnTo>
                    <a:pt x="116" y="500"/>
                  </a:lnTo>
                  <a:lnTo>
                    <a:pt x="116" y="498"/>
                  </a:lnTo>
                  <a:lnTo>
                    <a:pt x="114" y="495"/>
                  </a:lnTo>
                  <a:lnTo>
                    <a:pt x="112" y="493"/>
                  </a:lnTo>
                  <a:lnTo>
                    <a:pt x="109" y="476"/>
                  </a:lnTo>
                  <a:lnTo>
                    <a:pt x="104" y="460"/>
                  </a:lnTo>
                  <a:lnTo>
                    <a:pt x="102" y="445"/>
                  </a:lnTo>
                  <a:lnTo>
                    <a:pt x="100" y="429"/>
                  </a:lnTo>
                  <a:lnTo>
                    <a:pt x="100" y="391"/>
                  </a:lnTo>
                  <a:lnTo>
                    <a:pt x="104" y="355"/>
                  </a:lnTo>
                  <a:lnTo>
                    <a:pt x="112" y="321"/>
                  </a:lnTo>
                  <a:lnTo>
                    <a:pt x="128" y="295"/>
                  </a:lnTo>
                  <a:lnTo>
                    <a:pt x="143" y="281"/>
                  </a:lnTo>
                  <a:lnTo>
                    <a:pt x="159" y="269"/>
                  </a:lnTo>
                  <a:lnTo>
                    <a:pt x="178" y="257"/>
                  </a:lnTo>
                  <a:lnTo>
                    <a:pt x="193" y="238"/>
                  </a:lnTo>
                  <a:lnTo>
                    <a:pt x="193" y="207"/>
                  </a:lnTo>
                  <a:lnTo>
                    <a:pt x="185" y="162"/>
                  </a:lnTo>
                  <a:lnTo>
                    <a:pt x="174" y="117"/>
                  </a:lnTo>
                  <a:lnTo>
                    <a:pt x="164" y="83"/>
                  </a:lnTo>
                  <a:lnTo>
                    <a:pt x="150" y="72"/>
                  </a:lnTo>
                  <a:lnTo>
                    <a:pt x="131" y="67"/>
                  </a:lnTo>
                  <a:lnTo>
                    <a:pt x="112" y="69"/>
                  </a:lnTo>
                  <a:lnTo>
                    <a:pt x="90" y="76"/>
                  </a:lnTo>
                  <a:lnTo>
                    <a:pt x="71" y="91"/>
                  </a:lnTo>
                  <a:lnTo>
                    <a:pt x="57" y="107"/>
                  </a:lnTo>
                  <a:lnTo>
                    <a:pt x="47" y="129"/>
                  </a:lnTo>
                  <a:lnTo>
                    <a:pt x="43" y="150"/>
                  </a:lnTo>
                  <a:lnTo>
                    <a:pt x="35" y="191"/>
                  </a:lnTo>
                  <a:lnTo>
                    <a:pt x="21" y="214"/>
                  </a:lnTo>
                  <a:lnTo>
                    <a:pt x="7" y="214"/>
                  </a:lnTo>
                  <a:lnTo>
                    <a:pt x="0" y="186"/>
                  </a:lnTo>
                  <a:lnTo>
                    <a:pt x="2" y="157"/>
                  </a:lnTo>
                  <a:lnTo>
                    <a:pt x="9" y="119"/>
                  </a:lnTo>
                  <a:lnTo>
                    <a:pt x="21" y="79"/>
                  </a:lnTo>
                  <a:lnTo>
                    <a:pt x="40" y="41"/>
                  </a:lnTo>
                  <a:lnTo>
                    <a:pt x="66" y="12"/>
                  </a:lnTo>
                  <a:lnTo>
                    <a:pt x="100" y="0"/>
                  </a:lnTo>
                  <a:lnTo>
                    <a:pt x="140" y="5"/>
                  </a:lnTo>
                  <a:lnTo>
                    <a:pt x="193" y="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34" name="Freeform 5"/>
            <p:cNvSpPr>
              <a:spLocks/>
            </p:cNvSpPr>
            <p:nvPr/>
          </p:nvSpPr>
          <p:spPr bwMode="auto">
            <a:xfrm>
              <a:off x="1444" y="279"/>
              <a:ext cx="764" cy="399"/>
            </a:xfrm>
            <a:custGeom>
              <a:avLst/>
              <a:gdLst>
                <a:gd name="T0" fmla="*/ 5 w 764"/>
                <a:gd name="T1" fmla="*/ 264 h 399"/>
                <a:gd name="T2" fmla="*/ 12 w 764"/>
                <a:gd name="T3" fmla="*/ 269 h 399"/>
                <a:gd name="T4" fmla="*/ 24 w 764"/>
                <a:gd name="T5" fmla="*/ 266 h 399"/>
                <a:gd name="T6" fmla="*/ 41 w 764"/>
                <a:gd name="T7" fmla="*/ 242 h 399"/>
                <a:gd name="T8" fmla="*/ 60 w 764"/>
                <a:gd name="T9" fmla="*/ 223 h 399"/>
                <a:gd name="T10" fmla="*/ 81 w 764"/>
                <a:gd name="T11" fmla="*/ 202 h 399"/>
                <a:gd name="T12" fmla="*/ 100 w 764"/>
                <a:gd name="T13" fmla="*/ 180 h 399"/>
                <a:gd name="T14" fmla="*/ 136 w 764"/>
                <a:gd name="T15" fmla="*/ 152 h 399"/>
                <a:gd name="T16" fmla="*/ 179 w 764"/>
                <a:gd name="T17" fmla="*/ 133 h 399"/>
                <a:gd name="T18" fmla="*/ 224 w 764"/>
                <a:gd name="T19" fmla="*/ 121 h 399"/>
                <a:gd name="T20" fmla="*/ 274 w 764"/>
                <a:gd name="T21" fmla="*/ 119 h 399"/>
                <a:gd name="T22" fmla="*/ 295 w 764"/>
                <a:gd name="T23" fmla="*/ 123 h 399"/>
                <a:gd name="T24" fmla="*/ 317 w 764"/>
                <a:gd name="T25" fmla="*/ 130 h 399"/>
                <a:gd name="T26" fmla="*/ 336 w 764"/>
                <a:gd name="T27" fmla="*/ 138 h 399"/>
                <a:gd name="T28" fmla="*/ 355 w 764"/>
                <a:gd name="T29" fmla="*/ 147 h 399"/>
                <a:gd name="T30" fmla="*/ 391 w 764"/>
                <a:gd name="T31" fmla="*/ 178 h 399"/>
                <a:gd name="T32" fmla="*/ 421 w 764"/>
                <a:gd name="T33" fmla="*/ 214 h 399"/>
                <a:gd name="T34" fmla="*/ 448 w 764"/>
                <a:gd name="T35" fmla="*/ 247 h 399"/>
                <a:gd name="T36" fmla="*/ 471 w 764"/>
                <a:gd name="T37" fmla="*/ 280 h 399"/>
                <a:gd name="T38" fmla="*/ 495 w 764"/>
                <a:gd name="T39" fmla="*/ 261 h 399"/>
                <a:gd name="T40" fmla="*/ 519 w 764"/>
                <a:gd name="T41" fmla="*/ 238 h 399"/>
                <a:gd name="T42" fmla="*/ 543 w 764"/>
                <a:gd name="T43" fmla="*/ 216 h 399"/>
                <a:gd name="T44" fmla="*/ 574 w 764"/>
                <a:gd name="T45" fmla="*/ 207 h 399"/>
                <a:gd name="T46" fmla="*/ 598 w 764"/>
                <a:gd name="T47" fmla="*/ 211 h 399"/>
                <a:gd name="T48" fmla="*/ 617 w 764"/>
                <a:gd name="T49" fmla="*/ 221 h 399"/>
                <a:gd name="T50" fmla="*/ 631 w 764"/>
                <a:gd name="T51" fmla="*/ 235 h 399"/>
                <a:gd name="T52" fmla="*/ 645 w 764"/>
                <a:gd name="T53" fmla="*/ 249 h 399"/>
                <a:gd name="T54" fmla="*/ 664 w 764"/>
                <a:gd name="T55" fmla="*/ 283 h 399"/>
                <a:gd name="T56" fmla="*/ 674 w 764"/>
                <a:gd name="T57" fmla="*/ 323 h 399"/>
                <a:gd name="T58" fmla="*/ 686 w 764"/>
                <a:gd name="T59" fmla="*/ 359 h 399"/>
                <a:gd name="T60" fmla="*/ 717 w 764"/>
                <a:gd name="T61" fmla="*/ 380 h 399"/>
                <a:gd name="T62" fmla="*/ 726 w 764"/>
                <a:gd name="T63" fmla="*/ 390 h 399"/>
                <a:gd name="T64" fmla="*/ 740 w 764"/>
                <a:gd name="T65" fmla="*/ 399 h 399"/>
                <a:gd name="T66" fmla="*/ 764 w 764"/>
                <a:gd name="T67" fmla="*/ 354 h 399"/>
                <a:gd name="T68" fmla="*/ 755 w 764"/>
                <a:gd name="T69" fmla="*/ 264 h 399"/>
                <a:gd name="T70" fmla="*/ 726 w 764"/>
                <a:gd name="T71" fmla="*/ 188 h 399"/>
                <a:gd name="T72" fmla="*/ 688 w 764"/>
                <a:gd name="T73" fmla="*/ 135 h 399"/>
                <a:gd name="T74" fmla="*/ 636 w 764"/>
                <a:gd name="T75" fmla="*/ 90 h 399"/>
                <a:gd name="T76" fmla="*/ 581 w 764"/>
                <a:gd name="T77" fmla="*/ 57 h 399"/>
                <a:gd name="T78" fmla="*/ 521 w 764"/>
                <a:gd name="T79" fmla="*/ 28 h 399"/>
                <a:gd name="T80" fmla="*/ 455 w 764"/>
                <a:gd name="T81" fmla="*/ 9 h 399"/>
                <a:gd name="T82" fmla="*/ 388 w 764"/>
                <a:gd name="T83" fmla="*/ 2 h 399"/>
                <a:gd name="T84" fmla="*/ 319 w 764"/>
                <a:gd name="T85" fmla="*/ 2 h 399"/>
                <a:gd name="T86" fmla="*/ 252 w 764"/>
                <a:gd name="T87" fmla="*/ 11 h 399"/>
                <a:gd name="T88" fmla="*/ 188 w 764"/>
                <a:gd name="T89" fmla="*/ 28 h 399"/>
                <a:gd name="T90" fmla="*/ 126 w 764"/>
                <a:gd name="T91" fmla="*/ 52 h 399"/>
                <a:gd name="T92" fmla="*/ 67 w 764"/>
                <a:gd name="T93" fmla="*/ 83 h 399"/>
                <a:gd name="T94" fmla="*/ 26 w 764"/>
                <a:gd name="T95" fmla="*/ 109 h 399"/>
                <a:gd name="T96" fmla="*/ 5 w 764"/>
                <a:gd name="T97" fmla="*/ 133 h 399"/>
                <a:gd name="T98" fmla="*/ 0 w 764"/>
                <a:gd name="T99" fmla="*/ 15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4" h="399">
                  <a:moveTo>
                    <a:pt x="0" y="154"/>
                  </a:moveTo>
                  <a:lnTo>
                    <a:pt x="5" y="264"/>
                  </a:lnTo>
                  <a:lnTo>
                    <a:pt x="7" y="269"/>
                  </a:lnTo>
                  <a:lnTo>
                    <a:pt x="12" y="269"/>
                  </a:lnTo>
                  <a:lnTo>
                    <a:pt x="19" y="269"/>
                  </a:lnTo>
                  <a:lnTo>
                    <a:pt x="24" y="266"/>
                  </a:lnTo>
                  <a:lnTo>
                    <a:pt x="31" y="254"/>
                  </a:lnTo>
                  <a:lnTo>
                    <a:pt x="41" y="242"/>
                  </a:lnTo>
                  <a:lnTo>
                    <a:pt x="50" y="233"/>
                  </a:lnTo>
                  <a:lnTo>
                    <a:pt x="60" y="223"/>
                  </a:lnTo>
                  <a:lnTo>
                    <a:pt x="72" y="211"/>
                  </a:lnTo>
                  <a:lnTo>
                    <a:pt x="81" y="202"/>
                  </a:lnTo>
                  <a:lnTo>
                    <a:pt x="91" y="192"/>
                  </a:lnTo>
                  <a:lnTo>
                    <a:pt x="100" y="180"/>
                  </a:lnTo>
                  <a:lnTo>
                    <a:pt x="117" y="166"/>
                  </a:lnTo>
                  <a:lnTo>
                    <a:pt x="136" y="152"/>
                  </a:lnTo>
                  <a:lnTo>
                    <a:pt x="157" y="142"/>
                  </a:lnTo>
                  <a:lnTo>
                    <a:pt x="179" y="133"/>
                  </a:lnTo>
                  <a:lnTo>
                    <a:pt x="202" y="126"/>
                  </a:lnTo>
                  <a:lnTo>
                    <a:pt x="224" y="121"/>
                  </a:lnTo>
                  <a:lnTo>
                    <a:pt x="250" y="119"/>
                  </a:lnTo>
                  <a:lnTo>
                    <a:pt x="274" y="119"/>
                  </a:lnTo>
                  <a:lnTo>
                    <a:pt x="286" y="121"/>
                  </a:lnTo>
                  <a:lnTo>
                    <a:pt x="295" y="123"/>
                  </a:lnTo>
                  <a:lnTo>
                    <a:pt x="307" y="126"/>
                  </a:lnTo>
                  <a:lnTo>
                    <a:pt x="317" y="130"/>
                  </a:lnTo>
                  <a:lnTo>
                    <a:pt x="326" y="135"/>
                  </a:lnTo>
                  <a:lnTo>
                    <a:pt x="336" y="138"/>
                  </a:lnTo>
                  <a:lnTo>
                    <a:pt x="345" y="142"/>
                  </a:lnTo>
                  <a:lnTo>
                    <a:pt x="355" y="147"/>
                  </a:lnTo>
                  <a:lnTo>
                    <a:pt x="374" y="161"/>
                  </a:lnTo>
                  <a:lnTo>
                    <a:pt x="391" y="178"/>
                  </a:lnTo>
                  <a:lnTo>
                    <a:pt x="405" y="195"/>
                  </a:lnTo>
                  <a:lnTo>
                    <a:pt x="421" y="214"/>
                  </a:lnTo>
                  <a:lnTo>
                    <a:pt x="433" y="230"/>
                  </a:lnTo>
                  <a:lnTo>
                    <a:pt x="448" y="247"/>
                  </a:lnTo>
                  <a:lnTo>
                    <a:pt x="460" y="264"/>
                  </a:lnTo>
                  <a:lnTo>
                    <a:pt x="471" y="280"/>
                  </a:lnTo>
                  <a:lnTo>
                    <a:pt x="483" y="273"/>
                  </a:lnTo>
                  <a:lnTo>
                    <a:pt x="495" y="261"/>
                  </a:lnTo>
                  <a:lnTo>
                    <a:pt x="507" y="249"/>
                  </a:lnTo>
                  <a:lnTo>
                    <a:pt x="519" y="238"/>
                  </a:lnTo>
                  <a:lnTo>
                    <a:pt x="531" y="226"/>
                  </a:lnTo>
                  <a:lnTo>
                    <a:pt x="543" y="216"/>
                  </a:lnTo>
                  <a:lnTo>
                    <a:pt x="557" y="209"/>
                  </a:lnTo>
                  <a:lnTo>
                    <a:pt x="574" y="207"/>
                  </a:lnTo>
                  <a:lnTo>
                    <a:pt x="586" y="207"/>
                  </a:lnTo>
                  <a:lnTo>
                    <a:pt x="598" y="211"/>
                  </a:lnTo>
                  <a:lnTo>
                    <a:pt x="607" y="216"/>
                  </a:lnTo>
                  <a:lnTo>
                    <a:pt x="617" y="221"/>
                  </a:lnTo>
                  <a:lnTo>
                    <a:pt x="624" y="228"/>
                  </a:lnTo>
                  <a:lnTo>
                    <a:pt x="631" y="235"/>
                  </a:lnTo>
                  <a:lnTo>
                    <a:pt x="638" y="242"/>
                  </a:lnTo>
                  <a:lnTo>
                    <a:pt x="645" y="249"/>
                  </a:lnTo>
                  <a:lnTo>
                    <a:pt x="657" y="266"/>
                  </a:lnTo>
                  <a:lnTo>
                    <a:pt x="664" y="283"/>
                  </a:lnTo>
                  <a:lnTo>
                    <a:pt x="669" y="304"/>
                  </a:lnTo>
                  <a:lnTo>
                    <a:pt x="674" y="323"/>
                  </a:lnTo>
                  <a:lnTo>
                    <a:pt x="679" y="342"/>
                  </a:lnTo>
                  <a:lnTo>
                    <a:pt x="686" y="359"/>
                  </a:lnTo>
                  <a:lnTo>
                    <a:pt x="698" y="373"/>
                  </a:lnTo>
                  <a:lnTo>
                    <a:pt x="717" y="380"/>
                  </a:lnTo>
                  <a:lnTo>
                    <a:pt x="719" y="388"/>
                  </a:lnTo>
                  <a:lnTo>
                    <a:pt x="726" y="390"/>
                  </a:lnTo>
                  <a:lnTo>
                    <a:pt x="733" y="395"/>
                  </a:lnTo>
                  <a:lnTo>
                    <a:pt x="740" y="399"/>
                  </a:lnTo>
                  <a:lnTo>
                    <a:pt x="750" y="397"/>
                  </a:lnTo>
                  <a:lnTo>
                    <a:pt x="764" y="354"/>
                  </a:lnTo>
                  <a:lnTo>
                    <a:pt x="764" y="309"/>
                  </a:lnTo>
                  <a:lnTo>
                    <a:pt x="755" y="264"/>
                  </a:lnTo>
                  <a:lnTo>
                    <a:pt x="740" y="219"/>
                  </a:lnTo>
                  <a:lnTo>
                    <a:pt x="726" y="188"/>
                  </a:lnTo>
                  <a:lnTo>
                    <a:pt x="710" y="161"/>
                  </a:lnTo>
                  <a:lnTo>
                    <a:pt x="688" y="135"/>
                  </a:lnTo>
                  <a:lnTo>
                    <a:pt x="662" y="111"/>
                  </a:lnTo>
                  <a:lnTo>
                    <a:pt x="636" y="90"/>
                  </a:lnTo>
                  <a:lnTo>
                    <a:pt x="610" y="73"/>
                  </a:lnTo>
                  <a:lnTo>
                    <a:pt x="581" y="57"/>
                  </a:lnTo>
                  <a:lnTo>
                    <a:pt x="555" y="42"/>
                  </a:lnTo>
                  <a:lnTo>
                    <a:pt x="521" y="28"/>
                  </a:lnTo>
                  <a:lnTo>
                    <a:pt x="488" y="19"/>
                  </a:lnTo>
                  <a:lnTo>
                    <a:pt x="455" y="9"/>
                  </a:lnTo>
                  <a:lnTo>
                    <a:pt x="421" y="4"/>
                  </a:lnTo>
                  <a:lnTo>
                    <a:pt x="388" y="2"/>
                  </a:lnTo>
                  <a:lnTo>
                    <a:pt x="355" y="0"/>
                  </a:lnTo>
                  <a:lnTo>
                    <a:pt x="319" y="2"/>
                  </a:lnTo>
                  <a:lnTo>
                    <a:pt x="286" y="4"/>
                  </a:lnTo>
                  <a:lnTo>
                    <a:pt x="252" y="11"/>
                  </a:lnTo>
                  <a:lnTo>
                    <a:pt x="219" y="19"/>
                  </a:lnTo>
                  <a:lnTo>
                    <a:pt x="188" y="28"/>
                  </a:lnTo>
                  <a:lnTo>
                    <a:pt x="157" y="38"/>
                  </a:lnTo>
                  <a:lnTo>
                    <a:pt x="126" y="52"/>
                  </a:lnTo>
                  <a:lnTo>
                    <a:pt x="95" y="66"/>
                  </a:lnTo>
                  <a:lnTo>
                    <a:pt x="67" y="83"/>
                  </a:lnTo>
                  <a:lnTo>
                    <a:pt x="41" y="100"/>
                  </a:lnTo>
                  <a:lnTo>
                    <a:pt x="26" y="109"/>
                  </a:lnTo>
                  <a:lnTo>
                    <a:pt x="14" y="121"/>
                  </a:lnTo>
                  <a:lnTo>
                    <a:pt x="5" y="133"/>
                  </a:lnTo>
                  <a:lnTo>
                    <a:pt x="0" y="150"/>
                  </a:lnTo>
                  <a:lnTo>
                    <a:pt x="0" y="15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35" name="Freeform 6"/>
            <p:cNvSpPr>
              <a:spLocks/>
            </p:cNvSpPr>
            <p:nvPr/>
          </p:nvSpPr>
          <p:spPr bwMode="auto">
            <a:xfrm>
              <a:off x="1456" y="600"/>
              <a:ext cx="531" cy="514"/>
            </a:xfrm>
            <a:custGeom>
              <a:avLst/>
              <a:gdLst>
                <a:gd name="T0" fmla="*/ 7 w 531"/>
                <a:gd name="T1" fmla="*/ 55 h 514"/>
                <a:gd name="T2" fmla="*/ 74 w 531"/>
                <a:gd name="T3" fmla="*/ 202 h 514"/>
                <a:gd name="T4" fmla="*/ 129 w 531"/>
                <a:gd name="T5" fmla="*/ 297 h 514"/>
                <a:gd name="T6" fmla="*/ 188 w 531"/>
                <a:gd name="T7" fmla="*/ 390 h 514"/>
                <a:gd name="T8" fmla="*/ 262 w 531"/>
                <a:gd name="T9" fmla="*/ 469 h 514"/>
                <a:gd name="T10" fmla="*/ 321 w 531"/>
                <a:gd name="T11" fmla="*/ 507 h 514"/>
                <a:gd name="T12" fmla="*/ 345 w 531"/>
                <a:gd name="T13" fmla="*/ 512 h 514"/>
                <a:gd name="T14" fmla="*/ 369 w 531"/>
                <a:gd name="T15" fmla="*/ 514 h 514"/>
                <a:gd name="T16" fmla="*/ 393 w 531"/>
                <a:gd name="T17" fmla="*/ 512 h 514"/>
                <a:gd name="T18" fmla="*/ 421 w 531"/>
                <a:gd name="T19" fmla="*/ 502 h 514"/>
                <a:gd name="T20" fmla="*/ 450 w 531"/>
                <a:gd name="T21" fmla="*/ 486 h 514"/>
                <a:gd name="T22" fmla="*/ 476 w 531"/>
                <a:gd name="T23" fmla="*/ 464 h 514"/>
                <a:gd name="T24" fmla="*/ 495 w 531"/>
                <a:gd name="T25" fmla="*/ 438 h 514"/>
                <a:gd name="T26" fmla="*/ 521 w 531"/>
                <a:gd name="T27" fmla="*/ 359 h 514"/>
                <a:gd name="T28" fmla="*/ 529 w 531"/>
                <a:gd name="T29" fmla="*/ 231 h 514"/>
                <a:gd name="T30" fmla="*/ 519 w 531"/>
                <a:gd name="T31" fmla="*/ 164 h 514"/>
                <a:gd name="T32" fmla="*/ 517 w 531"/>
                <a:gd name="T33" fmla="*/ 162 h 514"/>
                <a:gd name="T34" fmla="*/ 512 w 531"/>
                <a:gd name="T35" fmla="*/ 162 h 514"/>
                <a:gd name="T36" fmla="*/ 509 w 531"/>
                <a:gd name="T37" fmla="*/ 162 h 514"/>
                <a:gd name="T38" fmla="*/ 500 w 531"/>
                <a:gd name="T39" fmla="*/ 174 h 514"/>
                <a:gd name="T40" fmla="*/ 495 w 531"/>
                <a:gd name="T41" fmla="*/ 200 h 514"/>
                <a:gd name="T42" fmla="*/ 483 w 531"/>
                <a:gd name="T43" fmla="*/ 255 h 514"/>
                <a:gd name="T44" fmla="*/ 459 w 531"/>
                <a:gd name="T45" fmla="*/ 331 h 514"/>
                <a:gd name="T46" fmla="*/ 433 w 531"/>
                <a:gd name="T47" fmla="*/ 378 h 514"/>
                <a:gd name="T48" fmla="*/ 414 w 531"/>
                <a:gd name="T49" fmla="*/ 400 h 514"/>
                <a:gd name="T50" fmla="*/ 393 w 531"/>
                <a:gd name="T51" fmla="*/ 414 h 514"/>
                <a:gd name="T52" fmla="*/ 367 w 531"/>
                <a:gd name="T53" fmla="*/ 426 h 514"/>
                <a:gd name="T54" fmla="*/ 331 w 531"/>
                <a:gd name="T55" fmla="*/ 431 h 514"/>
                <a:gd name="T56" fmla="*/ 290 w 531"/>
                <a:gd name="T57" fmla="*/ 424 h 514"/>
                <a:gd name="T58" fmla="*/ 257 w 531"/>
                <a:gd name="T59" fmla="*/ 405 h 514"/>
                <a:gd name="T60" fmla="*/ 226 w 531"/>
                <a:gd name="T61" fmla="*/ 378 h 514"/>
                <a:gd name="T62" fmla="*/ 181 w 531"/>
                <a:gd name="T63" fmla="*/ 326 h 514"/>
                <a:gd name="T64" fmla="*/ 126 w 531"/>
                <a:gd name="T65" fmla="*/ 238 h 514"/>
                <a:gd name="T66" fmla="*/ 79 w 531"/>
                <a:gd name="T67" fmla="*/ 145 h 514"/>
                <a:gd name="T68" fmla="*/ 33 w 531"/>
                <a:gd name="T69" fmla="*/ 50 h 514"/>
                <a:gd name="T70" fmla="*/ 10 w 531"/>
                <a:gd name="T71" fmla="*/ 0 h 514"/>
                <a:gd name="T72" fmla="*/ 7 w 531"/>
                <a:gd name="T73" fmla="*/ 0 h 514"/>
                <a:gd name="T74" fmla="*/ 0 w 531"/>
                <a:gd name="T75" fmla="*/ 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514">
                  <a:moveTo>
                    <a:pt x="0" y="17"/>
                  </a:moveTo>
                  <a:lnTo>
                    <a:pt x="7" y="55"/>
                  </a:lnTo>
                  <a:lnTo>
                    <a:pt x="48" y="157"/>
                  </a:lnTo>
                  <a:lnTo>
                    <a:pt x="74" y="202"/>
                  </a:lnTo>
                  <a:lnTo>
                    <a:pt x="100" y="250"/>
                  </a:lnTo>
                  <a:lnTo>
                    <a:pt x="129" y="297"/>
                  </a:lnTo>
                  <a:lnTo>
                    <a:pt x="157" y="345"/>
                  </a:lnTo>
                  <a:lnTo>
                    <a:pt x="188" y="390"/>
                  </a:lnTo>
                  <a:lnTo>
                    <a:pt x="224" y="431"/>
                  </a:lnTo>
                  <a:lnTo>
                    <a:pt x="262" y="469"/>
                  </a:lnTo>
                  <a:lnTo>
                    <a:pt x="310" y="502"/>
                  </a:lnTo>
                  <a:lnTo>
                    <a:pt x="321" y="507"/>
                  </a:lnTo>
                  <a:lnTo>
                    <a:pt x="333" y="509"/>
                  </a:lnTo>
                  <a:lnTo>
                    <a:pt x="345" y="512"/>
                  </a:lnTo>
                  <a:lnTo>
                    <a:pt x="357" y="514"/>
                  </a:lnTo>
                  <a:lnTo>
                    <a:pt x="369" y="514"/>
                  </a:lnTo>
                  <a:lnTo>
                    <a:pt x="381" y="514"/>
                  </a:lnTo>
                  <a:lnTo>
                    <a:pt x="393" y="512"/>
                  </a:lnTo>
                  <a:lnTo>
                    <a:pt x="405" y="509"/>
                  </a:lnTo>
                  <a:lnTo>
                    <a:pt x="421" y="502"/>
                  </a:lnTo>
                  <a:lnTo>
                    <a:pt x="436" y="495"/>
                  </a:lnTo>
                  <a:lnTo>
                    <a:pt x="450" y="486"/>
                  </a:lnTo>
                  <a:lnTo>
                    <a:pt x="464" y="476"/>
                  </a:lnTo>
                  <a:lnTo>
                    <a:pt x="476" y="464"/>
                  </a:lnTo>
                  <a:lnTo>
                    <a:pt x="486" y="452"/>
                  </a:lnTo>
                  <a:lnTo>
                    <a:pt x="495" y="438"/>
                  </a:lnTo>
                  <a:lnTo>
                    <a:pt x="505" y="424"/>
                  </a:lnTo>
                  <a:lnTo>
                    <a:pt x="521" y="359"/>
                  </a:lnTo>
                  <a:lnTo>
                    <a:pt x="531" y="295"/>
                  </a:lnTo>
                  <a:lnTo>
                    <a:pt x="529" y="231"/>
                  </a:lnTo>
                  <a:lnTo>
                    <a:pt x="521" y="167"/>
                  </a:lnTo>
                  <a:lnTo>
                    <a:pt x="519" y="164"/>
                  </a:lnTo>
                  <a:lnTo>
                    <a:pt x="517" y="164"/>
                  </a:lnTo>
                  <a:lnTo>
                    <a:pt x="517" y="162"/>
                  </a:lnTo>
                  <a:lnTo>
                    <a:pt x="514" y="162"/>
                  </a:lnTo>
                  <a:lnTo>
                    <a:pt x="512" y="162"/>
                  </a:lnTo>
                  <a:lnTo>
                    <a:pt x="512" y="162"/>
                  </a:lnTo>
                  <a:lnTo>
                    <a:pt x="509" y="162"/>
                  </a:lnTo>
                  <a:lnTo>
                    <a:pt x="507" y="162"/>
                  </a:lnTo>
                  <a:lnTo>
                    <a:pt x="500" y="174"/>
                  </a:lnTo>
                  <a:lnTo>
                    <a:pt x="498" y="186"/>
                  </a:lnTo>
                  <a:lnTo>
                    <a:pt x="495" y="200"/>
                  </a:lnTo>
                  <a:lnTo>
                    <a:pt x="493" y="214"/>
                  </a:lnTo>
                  <a:lnTo>
                    <a:pt x="483" y="255"/>
                  </a:lnTo>
                  <a:lnTo>
                    <a:pt x="474" y="293"/>
                  </a:lnTo>
                  <a:lnTo>
                    <a:pt x="459" y="331"/>
                  </a:lnTo>
                  <a:lnTo>
                    <a:pt x="443" y="367"/>
                  </a:lnTo>
                  <a:lnTo>
                    <a:pt x="433" y="378"/>
                  </a:lnTo>
                  <a:lnTo>
                    <a:pt x="426" y="390"/>
                  </a:lnTo>
                  <a:lnTo>
                    <a:pt x="414" y="400"/>
                  </a:lnTo>
                  <a:lnTo>
                    <a:pt x="405" y="407"/>
                  </a:lnTo>
                  <a:lnTo>
                    <a:pt x="393" y="414"/>
                  </a:lnTo>
                  <a:lnTo>
                    <a:pt x="379" y="421"/>
                  </a:lnTo>
                  <a:lnTo>
                    <a:pt x="367" y="426"/>
                  </a:lnTo>
                  <a:lnTo>
                    <a:pt x="352" y="428"/>
                  </a:lnTo>
                  <a:lnTo>
                    <a:pt x="331" y="431"/>
                  </a:lnTo>
                  <a:lnTo>
                    <a:pt x="310" y="428"/>
                  </a:lnTo>
                  <a:lnTo>
                    <a:pt x="290" y="424"/>
                  </a:lnTo>
                  <a:lnTo>
                    <a:pt x="274" y="414"/>
                  </a:lnTo>
                  <a:lnTo>
                    <a:pt x="257" y="405"/>
                  </a:lnTo>
                  <a:lnTo>
                    <a:pt x="240" y="393"/>
                  </a:lnTo>
                  <a:lnTo>
                    <a:pt x="226" y="378"/>
                  </a:lnTo>
                  <a:lnTo>
                    <a:pt x="214" y="367"/>
                  </a:lnTo>
                  <a:lnTo>
                    <a:pt x="181" y="326"/>
                  </a:lnTo>
                  <a:lnTo>
                    <a:pt x="152" y="283"/>
                  </a:lnTo>
                  <a:lnTo>
                    <a:pt x="126" y="238"/>
                  </a:lnTo>
                  <a:lnTo>
                    <a:pt x="100" y="193"/>
                  </a:lnTo>
                  <a:lnTo>
                    <a:pt x="79" y="145"/>
                  </a:lnTo>
                  <a:lnTo>
                    <a:pt x="55" y="98"/>
                  </a:lnTo>
                  <a:lnTo>
                    <a:pt x="33" y="50"/>
                  </a:lnTo>
                  <a:lnTo>
                    <a:pt x="12" y="0"/>
                  </a:lnTo>
                  <a:lnTo>
                    <a:pt x="10" y="0"/>
                  </a:lnTo>
                  <a:lnTo>
                    <a:pt x="10" y="0"/>
                  </a:lnTo>
                  <a:lnTo>
                    <a:pt x="7" y="0"/>
                  </a:lnTo>
                  <a:lnTo>
                    <a:pt x="5" y="0"/>
                  </a:lnTo>
                  <a:lnTo>
                    <a:pt x="0" y="1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36" name="Freeform 7"/>
            <p:cNvSpPr>
              <a:spLocks/>
            </p:cNvSpPr>
            <p:nvPr/>
          </p:nvSpPr>
          <p:spPr bwMode="auto">
            <a:xfrm>
              <a:off x="1513" y="2157"/>
              <a:ext cx="793" cy="524"/>
            </a:xfrm>
            <a:custGeom>
              <a:avLst/>
              <a:gdLst>
                <a:gd name="T0" fmla="*/ 14 w 793"/>
                <a:gd name="T1" fmla="*/ 402 h 524"/>
                <a:gd name="T2" fmla="*/ 43 w 793"/>
                <a:gd name="T3" fmla="*/ 424 h 524"/>
                <a:gd name="T4" fmla="*/ 74 w 793"/>
                <a:gd name="T5" fmla="*/ 438 h 524"/>
                <a:gd name="T6" fmla="*/ 107 w 793"/>
                <a:gd name="T7" fmla="*/ 452 h 524"/>
                <a:gd name="T8" fmla="*/ 157 w 793"/>
                <a:gd name="T9" fmla="*/ 471 h 524"/>
                <a:gd name="T10" fmla="*/ 229 w 793"/>
                <a:gd name="T11" fmla="*/ 493 h 524"/>
                <a:gd name="T12" fmla="*/ 298 w 793"/>
                <a:gd name="T13" fmla="*/ 512 h 524"/>
                <a:gd name="T14" fmla="*/ 369 w 793"/>
                <a:gd name="T15" fmla="*/ 524 h 524"/>
                <a:gd name="T16" fmla="*/ 424 w 793"/>
                <a:gd name="T17" fmla="*/ 519 h 524"/>
                <a:gd name="T18" fmla="*/ 457 w 793"/>
                <a:gd name="T19" fmla="*/ 502 h 524"/>
                <a:gd name="T20" fmla="*/ 486 w 793"/>
                <a:gd name="T21" fmla="*/ 481 h 524"/>
                <a:gd name="T22" fmla="*/ 512 w 793"/>
                <a:gd name="T23" fmla="*/ 454 h 524"/>
                <a:gd name="T24" fmla="*/ 543 w 793"/>
                <a:gd name="T25" fmla="*/ 414 h 524"/>
                <a:gd name="T26" fmla="*/ 576 w 793"/>
                <a:gd name="T27" fmla="*/ 354 h 524"/>
                <a:gd name="T28" fmla="*/ 605 w 793"/>
                <a:gd name="T29" fmla="*/ 295 h 524"/>
                <a:gd name="T30" fmla="*/ 638 w 793"/>
                <a:gd name="T31" fmla="*/ 238 h 524"/>
                <a:gd name="T32" fmla="*/ 671 w 793"/>
                <a:gd name="T33" fmla="*/ 183 h 524"/>
                <a:gd name="T34" fmla="*/ 707 w 793"/>
                <a:gd name="T35" fmla="*/ 133 h 524"/>
                <a:gd name="T36" fmla="*/ 745 w 793"/>
                <a:gd name="T37" fmla="*/ 83 h 524"/>
                <a:gd name="T38" fmla="*/ 779 w 793"/>
                <a:gd name="T39" fmla="*/ 33 h 524"/>
                <a:gd name="T40" fmla="*/ 793 w 793"/>
                <a:gd name="T41" fmla="*/ 5 h 524"/>
                <a:gd name="T42" fmla="*/ 791 w 793"/>
                <a:gd name="T43" fmla="*/ 2 h 524"/>
                <a:gd name="T44" fmla="*/ 776 w 793"/>
                <a:gd name="T45" fmla="*/ 0 h 524"/>
                <a:gd name="T46" fmla="*/ 760 w 793"/>
                <a:gd name="T47" fmla="*/ 12 h 524"/>
                <a:gd name="T48" fmla="*/ 736 w 793"/>
                <a:gd name="T49" fmla="*/ 33 h 524"/>
                <a:gd name="T50" fmla="*/ 710 w 793"/>
                <a:gd name="T51" fmla="*/ 64 h 524"/>
                <a:gd name="T52" fmla="*/ 686 w 793"/>
                <a:gd name="T53" fmla="*/ 95 h 524"/>
                <a:gd name="T54" fmla="*/ 662 w 793"/>
                <a:gd name="T55" fmla="*/ 126 h 524"/>
                <a:gd name="T56" fmla="*/ 643 w 793"/>
                <a:gd name="T57" fmla="*/ 152 h 524"/>
                <a:gd name="T58" fmla="*/ 631 w 793"/>
                <a:gd name="T59" fmla="*/ 169 h 524"/>
                <a:gd name="T60" fmla="*/ 607 w 793"/>
                <a:gd name="T61" fmla="*/ 207 h 524"/>
                <a:gd name="T62" fmla="*/ 574 w 793"/>
                <a:gd name="T63" fmla="*/ 264 h 524"/>
                <a:gd name="T64" fmla="*/ 541 w 793"/>
                <a:gd name="T65" fmla="*/ 319 h 524"/>
                <a:gd name="T66" fmla="*/ 502 w 793"/>
                <a:gd name="T67" fmla="*/ 374 h 524"/>
                <a:gd name="T68" fmla="*/ 479 w 793"/>
                <a:gd name="T69" fmla="*/ 400 h 524"/>
                <a:gd name="T70" fmla="*/ 476 w 793"/>
                <a:gd name="T71" fmla="*/ 404 h 524"/>
                <a:gd name="T72" fmla="*/ 455 w 793"/>
                <a:gd name="T73" fmla="*/ 428 h 524"/>
                <a:gd name="T74" fmla="*/ 410 w 793"/>
                <a:gd name="T75" fmla="*/ 459 h 524"/>
                <a:gd name="T76" fmla="*/ 357 w 793"/>
                <a:gd name="T77" fmla="*/ 478 h 524"/>
                <a:gd name="T78" fmla="*/ 300 w 793"/>
                <a:gd name="T79" fmla="*/ 481 h 524"/>
                <a:gd name="T80" fmla="*/ 255 w 793"/>
                <a:gd name="T81" fmla="*/ 474 h 524"/>
                <a:gd name="T82" fmla="*/ 222 w 793"/>
                <a:gd name="T83" fmla="*/ 462 h 524"/>
                <a:gd name="T84" fmla="*/ 191 w 793"/>
                <a:gd name="T85" fmla="*/ 452 h 524"/>
                <a:gd name="T86" fmla="*/ 160 w 793"/>
                <a:gd name="T87" fmla="*/ 438 h 524"/>
                <a:gd name="T88" fmla="*/ 129 w 793"/>
                <a:gd name="T89" fmla="*/ 421 h 524"/>
                <a:gd name="T90" fmla="*/ 98 w 793"/>
                <a:gd name="T91" fmla="*/ 404 h 524"/>
                <a:gd name="T92" fmla="*/ 67 w 793"/>
                <a:gd name="T93" fmla="*/ 390 h 524"/>
                <a:gd name="T94" fmla="*/ 36 w 793"/>
                <a:gd name="T95" fmla="*/ 378 h 524"/>
                <a:gd name="T96" fmla="*/ 17 w 793"/>
                <a:gd name="T97" fmla="*/ 376 h 524"/>
                <a:gd name="T98" fmla="*/ 10 w 793"/>
                <a:gd name="T99" fmla="*/ 378 h 524"/>
                <a:gd name="T100" fmla="*/ 0 w 793"/>
                <a:gd name="T101" fmla="*/ 3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524">
                  <a:moveTo>
                    <a:pt x="3" y="390"/>
                  </a:moveTo>
                  <a:lnTo>
                    <a:pt x="14" y="402"/>
                  </a:lnTo>
                  <a:lnTo>
                    <a:pt x="29" y="414"/>
                  </a:lnTo>
                  <a:lnTo>
                    <a:pt x="43" y="424"/>
                  </a:lnTo>
                  <a:lnTo>
                    <a:pt x="60" y="431"/>
                  </a:lnTo>
                  <a:lnTo>
                    <a:pt x="74" y="438"/>
                  </a:lnTo>
                  <a:lnTo>
                    <a:pt x="91" y="445"/>
                  </a:lnTo>
                  <a:lnTo>
                    <a:pt x="107" y="452"/>
                  </a:lnTo>
                  <a:lnTo>
                    <a:pt x="122" y="462"/>
                  </a:lnTo>
                  <a:lnTo>
                    <a:pt x="157" y="471"/>
                  </a:lnTo>
                  <a:lnTo>
                    <a:pt x="193" y="481"/>
                  </a:lnTo>
                  <a:lnTo>
                    <a:pt x="229" y="493"/>
                  </a:lnTo>
                  <a:lnTo>
                    <a:pt x="264" y="502"/>
                  </a:lnTo>
                  <a:lnTo>
                    <a:pt x="298" y="512"/>
                  </a:lnTo>
                  <a:lnTo>
                    <a:pt x="333" y="519"/>
                  </a:lnTo>
                  <a:lnTo>
                    <a:pt x="369" y="524"/>
                  </a:lnTo>
                  <a:lnTo>
                    <a:pt x="405" y="524"/>
                  </a:lnTo>
                  <a:lnTo>
                    <a:pt x="424" y="519"/>
                  </a:lnTo>
                  <a:lnTo>
                    <a:pt x="441" y="512"/>
                  </a:lnTo>
                  <a:lnTo>
                    <a:pt x="457" y="502"/>
                  </a:lnTo>
                  <a:lnTo>
                    <a:pt x="472" y="490"/>
                  </a:lnTo>
                  <a:lnTo>
                    <a:pt x="486" y="481"/>
                  </a:lnTo>
                  <a:lnTo>
                    <a:pt x="500" y="469"/>
                  </a:lnTo>
                  <a:lnTo>
                    <a:pt x="512" y="454"/>
                  </a:lnTo>
                  <a:lnTo>
                    <a:pt x="526" y="443"/>
                  </a:lnTo>
                  <a:lnTo>
                    <a:pt x="543" y="414"/>
                  </a:lnTo>
                  <a:lnTo>
                    <a:pt x="560" y="383"/>
                  </a:lnTo>
                  <a:lnTo>
                    <a:pt x="576" y="354"/>
                  </a:lnTo>
                  <a:lnTo>
                    <a:pt x="591" y="324"/>
                  </a:lnTo>
                  <a:lnTo>
                    <a:pt x="605" y="295"/>
                  </a:lnTo>
                  <a:lnTo>
                    <a:pt x="621" y="264"/>
                  </a:lnTo>
                  <a:lnTo>
                    <a:pt x="638" y="238"/>
                  </a:lnTo>
                  <a:lnTo>
                    <a:pt x="655" y="212"/>
                  </a:lnTo>
                  <a:lnTo>
                    <a:pt x="671" y="183"/>
                  </a:lnTo>
                  <a:lnTo>
                    <a:pt x="688" y="157"/>
                  </a:lnTo>
                  <a:lnTo>
                    <a:pt x="707" y="133"/>
                  </a:lnTo>
                  <a:lnTo>
                    <a:pt x="726" y="107"/>
                  </a:lnTo>
                  <a:lnTo>
                    <a:pt x="745" y="83"/>
                  </a:lnTo>
                  <a:lnTo>
                    <a:pt x="762" y="59"/>
                  </a:lnTo>
                  <a:lnTo>
                    <a:pt x="779" y="33"/>
                  </a:lnTo>
                  <a:lnTo>
                    <a:pt x="793" y="5"/>
                  </a:lnTo>
                  <a:lnTo>
                    <a:pt x="793" y="5"/>
                  </a:lnTo>
                  <a:lnTo>
                    <a:pt x="791" y="2"/>
                  </a:lnTo>
                  <a:lnTo>
                    <a:pt x="791" y="2"/>
                  </a:lnTo>
                  <a:lnTo>
                    <a:pt x="788" y="0"/>
                  </a:lnTo>
                  <a:lnTo>
                    <a:pt x="776" y="0"/>
                  </a:lnTo>
                  <a:lnTo>
                    <a:pt x="767" y="5"/>
                  </a:lnTo>
                  <a:lnTo>
                    <a:pt x="760" y="12"/>
                  </a:lnTo>
                  <a:lnTo>
                    <a:pt x="750" y="19"/>
                  </a:lnTo>
                  <a:lnTo>
                    <a:pt x="736" y="33"/>
                  </a:lnTo>
                  <a:lnTo>
                    <a:pt x="721" y="47"/>
                  </a:lnTo>
                  <a:lnTo>
                    <a:pt x="710" y="64"/>
                  </a:lnTo>
                  <a:lnTo>
                    <a:pt x="698" y="78"/>
                  </a:lnTo>
                  <a:lnTo>
                    <a:pt x="686" y="95"/>
                  </a:lnTo>
                  <a:lnTo>
                    <a:pt x="674" y="112"/>
                  </a:lnTo>
                  <a:lnTo>
                    <a:pt x="662" y="126"/>
                  </a:lnTo>
                  <a:lnTo>
                    <a:pt x="648" y="140"/>
                  </a:lnTo>
                  <a:lnTo>
                    <a:pt x="643" y="152"/>
                  </a:lnTo>
                  <a:lnTo>
                    <a:pt x="636" y="162"/>
                  </a:lnTo>
                  <a:lnTo>
                    <a:pt x="631" y="169"/>
                  </a:lnTo>
                  <a:lnTo>
                    <a:pt x="624" y="178"/>
                  </a:lnTo>
                  <a:lnTo>
                    <a:pt x="607" y="207"/>
                  </a:lnTo>
                  <a:lnTo>
                    <a:pt x="591" y="235"/>
                  </a:lnTo>
                  <a:lnTo>
                    <a:pt x="574" y="264"/>
                  </a:lnTo>
                  <a:lnTo>
                    <a:pt x="560" y="293"/>
                  </a:lnTo>
                  <a:lnTo>
                    <a:pt x="541" y="319"/>
                  </a:lnTo>
                  <a:lnTo>
                    <a:pt x="524" y="347"/>
                  </a:lnTo>
                  <a:lnTo>
                    <a:pt x="502" y="374"/>
                  </a:lnTo>
                  <a:lnTo>
                    <a:pt x="479" y="397"/>
                  </a:lnTo>
                  <a:lnTo>
                    <a:pt x="479" y="400"/>
                  </a:lnTo>
                  <a:lnTo>
                    <a:pt x="476" y="402"/>
                  </a:lnTo>
                  <a:lnTo>
                    <a:pt x="476" y="404"/>
                  </a:lnTo>
                  <a:lnTo>
                    <a:pt x="474" y="407"/>
                  </a:lnTo>
                  <a:lnTo>
                    <a:pt x="455" y="428"/>
                  </a:lnTo>
                  <a:lnTo>
                    <a:pt x="433" y="445"/>
                  </a:lnTo>
                  <a:lnTo>
                    <a:pt x="410" y="459"/>
                  </a:lnTo>
                  <a:lnTo>
                    <a:pt x="383" y="471"/>
                  </a:lnTo>
                  <a:lnTo>
                    <a:pt x="357" y="478"/>
                  </a:lnTo>
                  <a:lnTo>
                    <a:pt x="329" y="481"/>
                  </a:lnTo>
                  <a:lnTo>
                    <a:pt x="300" y="481"/>
                  </a:lnTo>
                  <a:lnTo>
                    <a:pt x="272" y="478"/>
                  </a:lnTo>
                  <a:lnTo>
                    <a:pt x="255" y="474"/>
                  </a:lnTo>
                  <a:lnTo>
                    <a:pt x="238" y="469"/>
                  </a:lnTo>
                  <a:lnTo>
                    <a:pt x="222" y="462"/>
                  </a:lnTo>
                  <a:lnTo>
                    <a:pt x="205" y="457"/>
                  </a:lnTo>
                  <a:lnTo>
                    <a:pt x="191" y="452"/>
                  </a:lnTo>
                  <a:lnTo>
                    <a:pt x="174" y="445"/>
                  </a:lnTo>
                  <a:lnTo>
                    <a:pt x="160" y="438"/>
                  </a:lnTo>
                  <a:lnTo>
                    <a:pt x="145" y="431"/>
                  </a:lnTo>
                  <a:lnTo>
                    <a:pt x="129" y="421"/>
                  </a:lnTo>
                  <a:lnTo>
                    <a:pt x="114" y="414"/>
                  </a:lnTo>
                  <a:lnTo>
                    <a:pt x="98" y="404"/>
                  </a:lnTo>
                  <a:lnTo>
                    <a:pt x="83" y="397"/>
                  </a:lnTo>
                  <a:lnTo>
                    <a:pt x="67" y="390"/>
                  </a:lnTo>
                  <a:lnTo>
                    <a:pt x="53" y="383"/>
                  </a:lnTo>
                  <a:lnTo>
                    <a:pt x="36" y="378"/>
                  </a:lnTo>
                  <a:lnTo>
                    <a:pt x="19" y="376"/>
                  </a:lnTo>
                  <a:lnTo>
                    <a:pt x="17" y="376"/>
                  </a:lnTo>
                  <a:lnTo>
                    <a:pt x="14" y="376"/>
                  </a:lnTo>
                  <a:lnTo>
                    <a:pt x="10" y="378"/>
                  </a:lnTo>
                  <a:lnTo>
                    <a:pt x="7" y="378"/>
                  </a:lnTo>
                  <a:lnTo>
                    <a:pt x="0" y="388"/>
                  </a:lnTo>
                  <a:lnTo>
                    <a:pt x="3" y="39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37" name="Freeform 8"/>
            <p:cNvSpPr>
              <a:spLocks/>
            </p:cNvSpPr>
            <p:nvPr/>
          </p:nvSpPr>
          <p:spPr bwMode="auto">
            <a:xfrm>
              <a:off x="1575" y="2316"/>
              <a:ext cx="274" cy="57"/>
            </a:xfrm>
            <a:custGeom>
              <a:avLst/>
              <a:gdLst>
                <a:gd name="T0" fmla="*/ 0 w 274"/>
                <a:gd name="T1" fmla="*/ 46 h 57"/>
                <a:gd name="T2" fmla="*/ 0 w 274"/>
                <a:gd name="T3" fmla="*/ 48 h 57"/>
                <a:gd name="T4" fmla="*/ 0 w 274"/>
                <a:gd name="T5" fmla="*/ 50 h 57"/>
                <a:gd name="T6" fmla="*/ 0 w 274"/>
                <a:gd name="T7" fmla="*/ 53 h 57"/>
                <a:gd name="T8" fmla="*/ 0 w 274"/>
                <a:gd name="T9" fmla="*/ 55 h 57"/>
                <a:gd name="T10" fmla="*/ 29 w 274"/>
                <a:gd name="T11" fmla="*/ 57 h 57"/>
                <a:gd name="T12" fmla="*/ 60 w 274"/>
                <a:gd name="T13" fmla="*/ 55 h 57"/>
                <a:gd name="T14" fmla="*/ 88 w 274"/>
                <a:gd name="T15" fmla="*/ 55 h 57"/>
                <a:gd name="T16" fmla="*/ 119 w 274"/>
                <a:gd name="T17" fmla="*/ 53 h 57"/>
                <a:gd name="T18" fmla="*/ 150 w 274"/>
                <a:gd name="T19" fmla="*/ 50 h 57"/>
                <a:gd name="T20" fmla="*/ 179 w 274"/>
                <a:gd name="T21" fmla="*/ 50 h 57"/>
                <a:gd name="T22" fmla="*/ 210 w 274"/>
                <a:gd name="T23" fmla="*/ 50 h 57"/>
                <a:gd name="T24" fmla="*/ 240 w 274"/>
                <a:gd name="T25" fmla="*/ 55 h 57"/>
                <a:gd name="T26" fmla="*/ 252 w 274"/>
                <a:gd name="T27" fmla="*/ 53 h 57"/>
                <a:gd name="T28" fmla="*/ 262 w 274"/>
                <a:gd name="T29" fmla="*/ 46 h 57"/>
                <a:gd name="T30" fmla="*/ 267 w 274"/>
                <a:gd name="T31" fmla="*/ 38 h 57"/>
                <a:gd name="T32" fmla="*/ 274 w 274"/>
                <a:gd name="T33" fmla="*/ 31 h 57"/>
                <a:gd name="T34" fmla="*/ 274 w 274"/>
                <a:gd name="T35" fmla="*/ 29 h 57"/>
                <a:gd name="T36" fmla="*/ 274 w 274"/>
                <a:gd name="T37" fmla="*/ 26 h 57"/>
                <a:gd name="T38" fmla="*/ 271 w 274"/>
                <a:gd name="T39" fmla="*/ 26 h 57"/>
                <a:gd name="T40" fmla="*/ 271 w 274"/>
                <a:gd name="T41" fmla="*/ 24 h 57"/>
                <a:gd name="T42" fmla="*/ 260 w 274"/>
                <a:gd name="T43" fmla="*/ 15 h 57"/>
                <a:gd name="T44" fmla="*/ 245 w 274"/>
                <a:gd name="T45" fmla="*/ 5 h 57"/>
                <a:gd name="T46" fmla="*/ 229 w 274"/>
                <a:gd name="T47" fmla="*/ 3 h 57"/>
                <a:gd name="T48" fmla="*/ 212 w 274"/>
                <a:gd name="T49" fmla="*/ 0 h 57"/>
                <a:gd name="T50" fmla="*/ 195 w 274"/>
                <a:gd name="T51" fmla="*/ 0 h 57"/>
                <a:gd name="T52" fmla="*/ 176 w 274"/>
                <a:gd name="T53" fmla="*/ 0 h 57"/>
                <a:gd name="T54" fmla="*/ 160 w 274"/>
                <a:gd name="T55" fmla="*/ 3 h 57"/>
                <a:gd name="T56" fmla="*/ 143 w 274"/>
                <a:gd name="T57" fmla="*/ 5 h 57"/>
                <a:gd name="T58" fmla="*/ 124 w 274"/>
                <a:gd name="T59" fmla="*/ 7 h 57"/>
                <a:gd name="T60" fmla="*/ 105 w 274"/>
                <a:gd name="T61" fmla="*/ 10 h 57"/>
                <a:gd name="T62" fmla="*/ 86 w 274"/>
                <a:gd name="T63" fmla="*/ 12 h 57"/>
                <a:gd name="T64" fmla="*/ 67 w 274"/>
                <a:gd name="T65" fmla="*/ 15 h 57"/>
                <a:gd name="T66" fmla="*/ 48 w 274"/>
                <a:gd name="T67" fmla="*/ 19 h 57"/>
                <a:gd name="T68" fmla="*/ 31 w 274"/>
                <a:gd name="T69" fmla="*/ 24 h 57"/>
                <a:gd name="T70" fmla="*/ 14 w 274"/>
                <a:gd name="T71" fmla="*/ 31 h 57"/>
                <a:gd name="T72" fmla="*/ 0 w 274"/>
                <a:gd name="T73" fmla="*/ 41 h 57"/>
                <a:gd name="T74" fmla="*/ 0 w 274"/>
                <a:gd name="T75" fmla="*/ 41 h 57"/>
                <a:gd name="T76" fmla="*/ 0 w 274"/>
                <a:gd name="T77" fmla="*/ 43 h 57"/>
                <a:gd name="T78" fmla="*/ 0 w 274"/>
                <a:gd name="T79" fmla="*/ 43 h 57"/>
                <a:gd name="T80" fmla="*/ 0 w 274"/>
                <a:gd name="T8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57">
                  <a:moveTo>
                    <a:pt x="0" y="46"/>
                  </a:moveTo>
                  <a:lnTo>
                    <a:pt x="0" y="48"/>
                  </a:lnTo>
                  <a:lnTo>
                    <a:pt x="0" y="50"/>
                  </a:lnTo>
                  <a:lnTo>
                    <a:pt x="0" y="53"/>
                  </a:lnTo>
                  <a:lnTo>
                    <a:pt x="0" y="55"/>
                  </a:lnTo>
                  <a:lnTo>
                    <a:pt x="29" y="57"/>
                  </a:lnTo>
                  <a:lnTo>
                    <a:pt x="60" y="55"/>
                  </a:lnTo>
                  <a:lnTo>
                    <a:pt x="88" y="55"/>
                  </a:lnTo>
                  <a:lnTo>
                    <a:pt x="119" y="53"/>
                  </a:lnTo>
                  <a:lnTo>
                    <a:pt x="150" y="50"/>
                  </a:lnTo>
                  <a:lnTo>
                    <a:pt x="179" y="50"/>
                  </a:lnTo>
                  <a:lnTo>
                    <a:pt x="210" y="50"/>
                  </a:lnTo>
                  <a:lnTo>
                    <a:pt x="240" y="55"/>
                  </a:lnTo>
                  <a:lnTo>
                    <a:pt x="252" y="53"/>
                  </a:lnTo>
                  <a:lnTo>
                    <a:pt x="262" y="46"/>
                  </a:lnTo>
                  <a:lnTo>
                    <a:pt x="267" y="38"/>
                  </a:lnTo>
                  <a:lnTo>
                    <a:pt x="274" y="31"/>
                  </a:lnTo>
                  <a:lnTo>
                    <a:pt x="274" y="29"/>
                  </a:lnTo>
                  <a:lnTo>
                    <a:pt x="274" y="26"/>
                  </a:lnTo>
                  <a:lnTo>
                    <a:pt x="271" y="26"/>
                  </a:lnTo>
                  <a:lnTo>
                    <a:pt x="271" y="24"/>
                  </a:lnTo>
                  <a:lnTo>
                    <a:pt x="260" y="15"/>
                  </a:lnTo>
                  <a:lnTo>
                    <a:pt x="245" y="5"/>
                  </a:lnTo>
                  <a:lnTo>
                    <a:pt x="229" y="3"/>
                  </a:lnTo>
                  <a:lnTo>
                    <a:pt x="212" y="0"/>
                  </a:lnTo>
                  <a:lnTo>
                    <a:pt x="195" y="0"/>
                  </a:lnTo>
                  <a:lnTo>
                    <a:pt x="176" y="0"/>
                  </a:lnTo>
                  <a:lnTo>
                    <a:pt x="160" y="3"/>
                  </a:lnTo>
                  <a:lnTo>
                    <a:pt x="143" y="5"/>
                  </a:lnTo>
                  <a:lnTo>
                    <a:pt x="124" y="7"/>
                  </a:lnTo>
                  <a:lnTo>
                    <a:pt x="105" y="10"/>
                  </a:lnTo>
                  <a:lnTo>
                    <a:pt x="86" y="12"/>
                  </a:lnTo>
                  <a:lnTo>
                    <a:pt x="67" y="15"/>
                  </a:lnTo>
                  <a:lnTo>
                    <a:pt x="48" y="19"/>
                  </a:lnTo>
                  <a:lnTo>
                    <a:pt x="31" y="24"/>
                  </a:lnTo>
                  <a:lnTo>
                    <a:pt x="14" y="31"/>
                  </a:lnTo>
                  <a:lnTo>
                    <a:pt x="0" y="41"/>
                  </a:lnTo>
                  <a:lnTo>
                    <a:pt x="0" y="41"/>
                  </a:lnTo>
                  <a:lnTo>
                    <a:pt x="0" y="43"/>
                  </a:lnTo>
                  <a:lnTo>
                    <a:pt x="0" y="43"/>
                  </a:lnTo>
                  <a:lnTo>
                    <a:pt x="0" y="4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38" name="Freeform 9"/>
            <p:cNvSpPr>
              <a:spLocks/>
            </p:cNvSpPr>
            <p:nvPr/>
          </p:nvSpPr>
          <p:spPr bwMode="auto">
            <a:xfrm>
              <a:off x="1863" y="2095"/>
              <a:ext cx="124" cy="247"/>
            </a:xfrm>
            <a:custGeom>
              <a:avLst/>
              <a:gdLst>
                <a:gd name="T0" fmla="*/ 0 w 124"/>
                <a:gd name="T1" fmla="*/ 221 h 247"/>
                <a:gd name="T2" fmla="*/ 5 w 124"/>
                <a:gd name="T3" fmla="*/ 228 h 247"/>
                <a:gd name="T4" fmla="*/ 10 w 124"/>
                <a:gd name="T5" fmla="*/ 236 h 247"/>
                <a:gd name="T6" fmla="*/ 17 w 124"/>
                <a:gd name="T7" fmla="*/ 243 h 247"/>
                <a:gd name="T8" fmla="*/ 24 w 124"/>
                <a:gd name="T9" fmla="*/ 247 h 247"/>
                <a:gd name="T10" fmla="*/ 31 w 124"/>
                <a:gd name="T11" fmla="*/ 245 h 247"/>
                <a:gd name="T12" fmla="*/ 38 w 124"/>
                <a:gd name="T13" fmla="*/ 240 h 247"/>
                <a:gd name="T14" fmla="*/ 43 w 124"/>
                <a:gd name="T15" fmla="*/ 236 h 247"/>
                <a:gd name="T16" fmla="*/ 45 w 124"/>
                <a:gd name="T17" fmla="*/ 228 h 247"/>
                <a:gd name="T18" fmla="*/ 52 w 124"/>
                <a:gd name="T19" fmla="*/ 197 h 247"/>
                <a:gd name="T20" fmla="*/ 64 w 124"/>
                <a:gd name="T21" fmla="*/ 169 h 247"/>
                <a:gd name="T22" fmla="*/ 74 w 124"/>
                <a:gd name="T23" fmla="*/ 140 h 247"/>
                <a:gd name="T24" fmla="*/ 88 w 124"/>
                <a:gd name="T25" fmla="*/ 114 h 247"/>
                <a:gd name="T26" fmla="*/ 100 w 124"/>
                <a:gd name="T27" fmla="*/ 88 h 247"/>
                <a:gd name="T28" fmla="*/ 110 w 124"/>
                <a:gd name="T29" fmla="*/ 62 h 247"/>
                <a:gd name="T30" fmla="*/ 119 w 124"/>
                <a:gd name="T31" fmla="*/ 33 h 247"/>
                <a:gd name="T32" fmla="*/ 124 w 124"/>
                <a:gd name="T33" fmla="*/ 5 h 247"/>
                <a:gd name="T34" fmla="*/ 124 w 124"/>
                <a:gd name="T35" fmla="*/ 2 h 247"/>
                <a:gd name="T36" fmla="*/ 122 w 124"/>
                <a:gd name="T37" fmla="*/ 2 h 247"/>
                <a:gd name="T38" fmla="*/ 117 w 124"/>
                <a:gd name="T39" fmla="*/ 0 h 247"/>
                <a:gd name="T40" fmla="*/ 114 w 124"/>
                <a:gd name="T41" fmla="*/ 0 h 247"/>
                <a:gd name="T42" fmla="*/ 100 w 124"/>
                <a:gd name="T43" fmla="*/ 12 h 247"/>
                <a:gd name="T44" fmla="*/ 88 w 124"/>
                <a:gd name="T45" fmla="*/ 26 h 247"/>
                <a:gd name="T46" fmla="*/ 76 w 124"/>
                <a:gd name="T47" fmla="*/ 40 h 247"/>
                <a:gd name="T48" fmla="*/ 64 w 124"/>
                <a:gd name="T49" fmla="*/ 57 h 247"/>
                <a:gd name="T50" fmla="*/ 55 w 124"/>
                <a:gd name="T51" fmla="*/ 74 h 247"/>
                <a:gd name="T52" fmla="*/ 45 w 124"/>
                <a:gd name="T53" fmla="*/ 90 h 247"/>
                <a:gd name="T54" fmla="*/ 38 w 124"/>
                <a:gd name="T55" fmla="*/ 107 h 247"/>
                <a:gd name="T56" fmla="*/ 29 w 124"/>
                <a:gd name="T57" fmla="*/ 124 h 247"/>
                <a:gd name="T58" fmla="*/ 19 w 124"/>
                <a:gd name="T59" fmla="*/ 147 h 247"/>
                <a:gd name="T60" fmla="*/ 12 w 124"/>
                <a:gd name="T61" fmla="*/ 171 h 247"/>
                <a:gd name="T62" fmla="*/ 5 w 124"/>
                <a:gd name="T63" fmla="*/ 197 h 247"/>
                <a:gd name="T64" fmla="*/ 0 w 124"/>
                <a:gd name="T65"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247">
                  <a:moveTo>
                    <a:pt x="0" y="221"/>
                  </a:moveTo>
                  <a:lnTo>
                    <a:pt x="5" y="228"/>
                  </a:lnTo>
                  <a:lnTo>
                    <a:pt x="10" y="236"/>
                  </a:lnTo>
                  <a:lnTo>
                    <a:pt x="17" y="243"/>
                  </a:lnTo>
                  <a:lnTo>
                    <a:pt x="24" y="247"/>
                  </a:lnTo>
                  <a:lnTo>
                    <a:pt x="31" y="245"/>
                  </a:lnTo>
                  <a:lnTo>
                    <a:pt x="38" y="240"/>
                  </a:lnTo>
                  <a:lnTo>
                    <a:pt x="43" y="236"/>
                  </a:lnTo>
                  <a:lnTo>
                    <a:pt x="45" y="228"/>
                  </a:lnTo>
                  <a:lnTo>
                    <a:pt x="52" y="197"/>
                  </a:lnTo>
                  <a:lnTo>
                    <a:pt x="64" y="169"/>
                  </a:lnTo>
                  <a:lnTo>
                    <a:pt x="74" y="140"/>
                  </a:lnTo>
                  <a:lnTo>
                    <a:pt x="88" y="114"/>
                  </a:lnTo>
                  <a:lnTo>
                    <a:pt x="100" y="88"/>
                  </a:lnTo>
                  <a:lnTo>
                    <a:pt x="110" y="62"/>
                  </a:lnTo>
                  <a:lnTo>
                    <a:pt x="119" y="33"/>
                  </a:lnTo>
                  <a:lnTo>
                    <a:pt x="124" y="5"/>
                  </a:lnTo>
                  <a:lnTo>
                    <a:pt x="124" y="2"/>
                  </a:lnTo>
                  <a:lnTo>
                    <a:pt x="122" y="2"/>
                  </a:lnTo>
                  <a:lnTo>
                    <a:pt x="117" y="0"/>
                  </a:lnTo>
                  <a:lnTo>
                    <a:pt x="114" y="0"/>
                  </a:lnTo>
                  <a:lnTo>
                    <a:pt x="100" y="12"/>
                  </a:lnTo>
                  <a:lnTo>
                    <a:pt x="88" y="26"/>
                  </a:lnTo>
                  <a:lnTo>
                    <a:pt x="76" y="40"/>
                  </a:lnTo>
                  <a:lnTo>
                    <a:pt x="64" y="57"/>
                  </a:lnTo>
                  <a:lnTo>
                    <a:pt x="55" y="74"/>
                  </a:lnTo>
                  <a:lnTo>
                    <a:pt x="45" y="90"/>
                  </a:lnTo>
                  <a:lnTo>
                    <a:pt x="38" y="107"/>
                  </a:lnTo>
                  <a:lnTo>
                    <a:pt x="29" y="124"/>
                  </a:lnTo>
                  <a:lnTo>
                    <a:pt x="19" y="147"/>
                  </a:lnTo>
                  <a:lnTo>
                    <a:pt x="12" y="171"/>
                  </a:lnTo>
                  <a:lnTo>
                    <a:pt x="5" y="197"/>
                  </a:lnTo>
                  <a:lnTo>
                    <a:pt x="0" y="22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39" name="Freeform 10"/>
            <p:cNvSpPr>
              <a:spLocks/>
            </p:cNvSpPr>
            <p:nvPr/>
          </p:nvSpPr>
          <p:spPr bwMode="auto">
            <a:xfrm>
              <a:off x="1906" y="3726"/>
              <a:ext cx="1007" cy="559"/>
            </a:xfrm>
            <a:custGeom>
              <a:avLst/>
              <a:gdLst>
                <a:gd name="T0" fmla="*/ 9 w 1007"/>
                <a:gd name="T1" fmla="*/ 488 h 559"/>
                <a:gd name="T2" fmla="*/ 52 w 1007"/>
                <a:gd name="T3" fmla="*/ 535 h 559"/>
                <a:gd name="T4" fmla="*/ 102 w 1007"/>
                <a:gd name="T5" fmla="*/ 559 h 559"/>
                <a:gd name="T6" fmla="*/ 193 w 1007"/>
                <a:gd name="T7" fmla="*/ 557 h 559"/>
                <a:gd name="T8" fmla="*/ 278 w 1007"/>
                <a:gd name="T9" fmla="*/ 549 h 559"/>
                <a:gd name="T10" fmla="*/ 348 w 1007"/>
                <a:gd name="T11" fmla="*/ 542 h 559"/>
                <a:gd name="T12" fmla="*/ 383 w 1007"/>
                <a:gd name="T13" fmla="*/ 535 h 559"/>
                <a:gd name="T14" fmla="*/ 414 w 1007"/>
                <a:gd name="T15" fmla="*/ 528 h 559"/>
                <a:gd name="T16" fmla="*/ 495 w 1007"/>
                <a:gd name="T17" fmla="*/ 509 h 559"/>
                <a:gd name="T18" fmla="*/ 602 w 1007"/>
                <a:gd name="T19" fmla="*/ 490 h 559"/>
                <a:gd name="T20" fmla="*/ 709 w 1007"/>
                <a:gd name="T21" fmla="*/ 476 h 559"/>
                <a:gd name="T22" fmla="*/ 814 w 1007"/>
                <a:gd name="T23" fmla="*/ 459 h 559"/>
                <a:gd name="T24" fmla="*/ 909 w 1007"/>
                <a:gd name="T25" fmla="*/ 426 h 559"/>
                <a:gd name="T26" fmla="*/ 990 w 1007"/>
                <a:gd name="T27" fmla="*/ 364 h 559"/>
                <a:gd name="T28" fmla="*/ 1002 w 1007"/>
                <a:gd name="T29" fmla="*/ 257 h 559"/>
                <a:gd name="T30" fmla="*/ 990 w 1007"/>
                <a:gd name="T31" fmla="*/ 228 h 559"/>
                <a:gd name="T32" fmla="*/ 952 w 1007"/>
                <a:gd name="T33" fmla="*/ 159 h 559"/>
                <a:gd name="T34" fmla="*/ 928 w 1007"/>
                <a:gd name="T35" fmla="*/ 81 h 559"/>
                <a:gd name="T36" fmla="*/ 921 w 1007"/>
                <a:gd name="T37" fmla="*/ 59 h 559"/>
                <a:gd name="T38" fmla="*/ 816 w 1007"/>
                <a:gd name="T39" fmla="*/ 45 h 559"/>
                <a:gd name="T40" fmla="*/ 707 w 1007"/>
                <a:gd name="T41" fmla="*/ 35 h 559"/>
                <a:gd name="T42" fmla="*/ 636 w 1007"/>
                <a:gd name="T43" fmla="*/ 4 h 559"/>
                <a:gd name="T44" fmla="*/ 624 w 1007"/>
                <a:gd name="T45" fmla="*/ 0 h 559"/>
                <a:gd name="T46" fmla="*/ 609 w 1007"/>
                <a:gd name="T47" fmla="*/ 9 h 559"/>
                <a:gd name="T48" fmla="*/ 602 w 1007"/>
                <a:gd name="T49" fmla="*/ 28 h 559"/>
                <a:gd name="T50" fmla="*/ 607 w 1007"/>
                <a:gd name="T51" fmla="*/ 33 h 559"/>
                <a:gd name="T52" fmla="*/ 669 w 1007"/>
                <a:gd name="T53" fmla="*/ 71 h 559"/>
                <a:gd name="T54" fmla="*/ 726 w 1007"/>
                <a:gd name="T55" fmla="*/ 88 h 559"/>
                <a:gd name="T56" fmla="*/ 783 w 1007"/>
                <a:gd name="T57" fmla="*/ 102 h 559"/>
                <a:gd name="T58" fmla="*/ 824 w 1007"/>
                <a:gd name="T59" fmla="*/ 104 h 559"/>
                <a:gd name="T60" fmla="*/ 859 w 1007"/>
                <a:gd name="T61" fmla="*/ 107 h 559"/>
                <a:gd name="T62" fmla="*/ 900 w 1007"/>
                <a:gd name="T63" fmla="*/ 126 h 559"/>
                <a:gd name="T64" fmla="*/ 933 w 1007"/>
                <a:gd name="T65" fmla="*/ 192 h 559"/>
                <a:gd name="T66" fmla="*/ 952 w 1007"/>
                <a:gd name="T67" fmla="*/ 266 h 559"/>
                <a:gd name="T68" fmla="*/ 959 w 1007"/>
                <a:gd name="T69" fmla="*/ 304 h 559"/>
                <a:gd name="T70" fmla="*/ 957 w 1007"/>
                <a:gd name="T71" fmla="*/ 323 h 559"/>
                <a:gd name="T72" fmla="*/ 947 w 1007"/>
                <a:gd name="T73" fmla="*/ 338 h 559"/>
                <a:gd name="T74" fmla="*/ 905 w 1007"/>
                <a:gd name="T75" fmla="*/ 380 h 559"/>
                <a:gd name="T76" fmla="*/ 850 w 1007"/>
                <a:gd name="T77" fmla="*/ 409 h 559"/>
                <a:gd name="T78" fmla="*/ 802 w 1007"/>
                <a:gd name="T79" fmla="*/ 421 h 559"/>
                <a:gd name="T80" fmla="*/ 790 w 1007"/>
                <a:gd name="T81" fmla="*/ 423 h 559"/>
                <a:gd name="T82" fmla="*/ 671 w 1007"/>
                <a:gd name="T83" fmla="*/ 430 h 559"/>
                <a:gd name="T84" fmla="*/ 552 w 1007"/>
                <a:gd name="T85" fmla="*/ 449 h 559"/>
                <a:gd name="T86" fmla="*/ 431 w 1007"/>
                <a:gd name="T87" fmla="*/ 471 h 559"/>
                <a:gd name="T88" fmla="*/ 312 w 1007"/>
                <a:gd name="T89" fmla="*/ 480 h 559"/>
                <a:gd name="T90" fmla="*/ 193 w 1007"/>
                <a:gd name="T91" fmla="*/ 466 h 559"/>
                <a:gd name="T92" fmla="*/ 119 w 1007"/>
                <a:gd name="T93" fmla="*/ 438 h 559"/>
                <a:gd name="T94" fmla="*/ 93 w 1007"/>
                <a:gd name="T95" fmla="*/ 397 h 559"/>
                <a:gd name="T96" fmla="*/ 98 w 1007"/>
                <a:gd name="T97" fmla="*/ 357 h 559"/>
                <a:gd name="T98" fmla="*/ 71 w 1007"/>
                <a:gd name="T99" fmla="*/ 350 h 559"/>
                <a:gd name="T100" fmla="*/ 45 w 1007"/>
                <a:gd name="T101" fmla="*/ 366 h 559"/>
                <a:gd name="T102" fmla="*/ 19 w 1007"/>
                <a:gd name="T103" fmla="*/ 392 h 559"/>
                <a:gd name="T104" fmla="*/ 5 w 1007"/>
                <a:gd name="T105" fmla="*/ 42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7" h="559">
                  <a:moveTo>
                    <a:pt x="0" y="438"/>
                  </a:moveTo>
                  <a:lnTo>
                    <a:pt x="2" y="464"/>
                  </a:lnTo>
                  <a:lnTo>
                    <a:pt x="9" y="488"/>
                  </a:lnTo>
                  <a:lnTo>
                    <a:pt x="21" y="509"/>
                  </a:lnTo>
                  <a:lnTo>
                    <a:pt x="38" y="526"/>
                  </a:lnTo>
                  <a:lnTo>
                    <a:pt x="52" y="535"/>
                  </a:lnTo>
                  <a:lnTo>
                    <a:pt x="69" y="545"/>
                  </a:lnTo>
                  <a:lnTo>
                    <a:pt x="86" y="552"/>
                  </a:lnTo>
                  <a:lnTo>
                    <a:pt x="102" y="559"/>
                  </a:lnTo>
                  <a:lnTo>
                    <a:pt x="133" y="559"/>
                  </a:lnTo>
                  <a:lnTo>
                    <a:pt x="162" y="557"/>
                  </a:lnTo>
                  <a:lnTo>
                    <a:pt x="193" y="557"/>
                  </a:lnTo>
                  <a:lnTo>
                    <a:pt x="221" y="554"/>
                  </a:lnTo>
                  <a:lnTo>
                    <a:pt x="250" y="552"/>
                  </a:lnTo>
                  <a:lnTo>
                    <a:pt x="278" y="549"/>
                  </a:lnTo>
                  <a:lnTo>
                    <a:pt x="307" y="547"/>
                  </a:lnTo>
                  <a:lnTo>
                    <a:pt x="336" y="545"/>
                  </a:lnTo>
                  <a:lnTo>
                    <a:pt x="348" y="542"/>
                  </a:lnTo>
                  <a:lnTo>
                    <a:pt x="359" y="540"/>
                  </a:lnTo>
                  <a:lnTo>
                    <a:pt x="371" y="538"/>
                  </a:lnTo>
                  <a:lnTo>
                    <a:pt x="383" y="535"/>
                  </a:lnTo>
                  <a:lnTo>
                    <a:pt x="393" y="533"/>
                  </a:lnTo>
                  <a:lnTo>
                    <a:pt x="405" y="530"/>
                  </a:lnTo>
                  <a:lnTo>
                    <a:pt x="414" y="528"/>
                  </a:lnTo>
                  <a:lnTo>
                    <a:pt x="426" y="526"/>
                  </a:lnTo>
                  <a:lnTo>
                    <a:pt x="459" y="516"/>
                  </a:lnTo>
                  <a:lnTo>
                    <a:pt x="495" y="509"/>
                  </a:lnTo>
                  <a:lnTo>
                    <a:pt x="531" y="502"/>
                  </a:lnTo>
                  <a:lnTo>
                    <a:pt x="567" y="495"/>
                  </a:lnTo>
                  <a:lnTo>
                    <a:pt x="602" y="490"/>
                  </a:lnTo>
                  <a:lnTo>
                    <a:pt x="638" y="485"/>
                  </a:lnTo>
                  <a:lnTo>
                    <a:pt x="674" y="480"/>
                  </a:lnTo>
                  <a:lnTo>
                    <a:pt x="709" y="476"/>
                  </a:lnTo>
                  <a:lnTo>
                    <a:pt x="745" y="471"/>
                  </a:lnTo>
                  <a:lnTo>
                    <a:pt x="778" y="466"/>
                  </a:lnTo>
                  <a:lnTo>
                    <a:pt x="814" y="459"/>
                  </a:lnTo>
                  <a:lnTo>
                    <a:pt x="845" y="449"/>
                  </a:lnTo>
                  <a:lnTo>
                    <a:pt x="878" y="438"/>
                  </a:lnTo>
                  <a:lnTo>
                    <a:pt x="909" y="426"/>
                  </a:lnTo>
                  <a:lnTo>
                    <a:pt x="940" y="411"/>
                  </a:lnTo>
                  <a:lnTo>
                    <a:pt x="969" y="392"/>
                  </a:lnTo>
                  <a:lnTo>
                    <a:pt x="990" y="364"/>
                  </a:lnTo>
                  <a:lnTo>
                    <a:pt x="1005" y="328"/>
                  </a:lnTo>
                  <a:lnTo>
                    <a:pt x="1007" y="292"/>
                  </a:lnTo>
                  <a:lnTo>
                    <a:pt x="1002" y="257"/>
                  </a:lnTo>
                  <a:lnTo>
                    <a:pt x="997" y="247"/>
                  </a:lnTo>
                  <a:lnTo>
                    <a:pt x="993" y="238"/>
                  </a:lnTo>
                  <a:lnTo>
                    <a:pt x="990" y="228"/>
                  </a:lnTo>
                  <a:lnTo>
                    <a:pt x="988" y="219"/>
                  </a:lnTo>
                  <a:lnTo>
                    <a:pt x="969" y="190"/>
                  </a:lnTo>
                  <a:lnTo>
                    <a:pt x="952" y="159"/>
                  </a:lnTo>
                  <a:lnTo>
                    <a:pt x="940" y="126"/>
                  </a:lnTo>
                  <a:lnTo>
                    <a:pt x="928" y="90"/>
                  </a:lnTo>
                  <a:lnTo>
                    <a:pt x="928" y="81"/>
                  </a:lnTo>
                  <a:lnTo>
                    <a:pt x="926" y="73"/>
                  </a:lnTo>
                  <a:lnTo>
                    <a:pt x="921" y="66"/>
                  </a:lnTo>
                  <a:lnTo>
                    <a:pt x="921" y="59"/>
                  </a:lnTo>
                  <a:lnTo>
                    <a:pt x="888" y="50"/>
                  </a:lnTo>
                  <a:lnTo>
                    <a:pt x="852" y="45"/>
                  </a:lnTo>
                  <a:lnTo>
                    <a:pt x="816" y="45"/>
                  </a:lnTo>
                  <a:lnTo>
                    <a:pt x="778" y="42"/>
                  </a:lnTo>
                  <a:lnTo>
                    <a:pt x="743" y="40"/>
                  </a:lnTo>
                  <a:lnTo>
                    <a:pt x="707" y="35"/>
                  </a:lnTo>
                  <a:lnTo>
                    <a:pt x="674" y="23"/>
                  </a:lnTo>
                  <a:lnTo>
                    <a:pt x="643" y="4"/>
                  </a:lnTo>
                  <a:lnTo>
                    <a:pt x="636" y="4"/>
                  </a:lnTo>
                  <a:lnTo>
                    <a:pt x="631" y="4"/>
                  </a:lnTo>
                  <a:lnTo>
                    <a:pt x="626" y="2"/>
                  </a:lnTo>
                  <a:lnTo>
                    <a:pt x="624" y="0"/>
                  </a:lnTo>
                  <a:lnTo>
                    <a:pt x="619" y="2"/>
                  </a:lnTo>
                  <a:lnTo>
                    <a:pt x="614" y="4"/>
                  </a:lnTo>
                  <a:lnTo>
                    <a:pt x="609" y="9"/>
                  </a:lnTo>
                  <a:lnTo>
                    <a:pt x="607" y="14"/>
                  </a:lnTo>
                  <a:lnTo>
                    <a:pt x="602" y="26"/>
                  </a:lnTo>
                  <a:lnTo>
                    <a:pt x="602" y="28"/>
                  </a:lnTo>
                  <a:lnTo>
                    <a:pt x="605" y="28"/>
                  </a:lnTo>
                  <a:lnTo>
                    <a:pt x="605" y="31"/>
                  </a:lnTo>
                  <a:lnTo>
                    <a:pt x="607" y="33"/>
                  </a:lnTo>
                  <a:lnTo>
                    <a:pt x="633" y="59"/>
                  </a:lnTo>
                  <a:lnTo>
                    <a:pt x="652" y="66"/>
                  </a:lnTo>
                  <a:lnTo>
                    <a:pt x="669" y="71"/>
                  </a:lnTo>
                  <a:lnTo>
                    <a:pt x="688" y="78"/>
                  </a:lnTo>
                  <a:lnTo>
                    <a:pt x="707" y="83"/>
                  </a:lnTo>
                  <a:lnTo>
                    <a:pt x="726" y="88"/>
                  </a:lnTo>
                  <a:lnTo>
                    <a:pt x="745" y="92"/>
                  </a:lnTo>
                  <a:lnTo>
                    <a:pt x="764" y="97"/>
                  </a:lnTo>
                  <a:lnTo>
                    <a:pt x="783" y="102"/>
                  </a:lnTo>
                  <a:lnTo>
                    <a:pt x="797" y="104"/>
                  </a:lnTo>
                  <a:lnTo>
                    <a:pt x="809" y="104"/>
                  </a:lnTo>
                  <a:lnTo>
                    <a:pt x="824" y="104"/>
                  </a:lnTo>
                  <a:lnTo>
                    <a:pt x="836" y="104"/>
                  </a:lnTo>
                  <a:lnTo>
                    <a:pt x="847" y="107"/>
                  </a:lnTo>
                  <a:lnTo>
                    <a:pt x="859" y="107"/>
                  </a:lnTo>
                  <a:lnTo>
                    <a:pt x="874" y="107"/>
                  </a:lnTo>
                  <a:lnTo>
                    <a:pt x="886" y="109"/>
                  </a:lnTo>
                  <a:lnTo>
                    <a:pt x="900" y="126"/>
                  </a:lnTo>
                  <a:lnTo>
                    <a:pt x="912" y="147"/>
                  </a:lnTo>
                  <a:lnTo>
                    <a:pt x="924" y="169"/>
                  </a:lnTo>
                  <a:lnTo>
                    <a:pt x="933" y="192"/>
                  </a:lnTo>
                  <a:lnTo>
                    <a:pt x="940" y="219"/>
                  </a:lnTo>
                  <a:lnTo>
                    <a:pt x="947" y="242"/>
                  </a:lnTo>
                  <a:lnTo>
                    <a:pt x="952" y="266"/>
                  </a:lnTo>
                  <a:lnTo>
                    <a:pt x="959" y="290"/>
                  </a:lnTo>
                  <a:lnTo>
                    <a:pt x="959" y="297"/>
                  </a:lnTo>
                  <a:lnTo>
                    <a:pt x="959" y="304"/>
                  </a:lnTo>
                  <a:lnTo>
                    <a:pt x="959" y="311"/>
                  </a:lnTo>
                  <a:lnTo>
                    <a:pt x="959" y="319"/>
                  </a:lnTo>
                  <a:lnTo>
                    <a:pt x="957" y="323"/>
                  </a:lnTo>
                  <a:lnTo>
                    <a:pt x="955" y="328"/>
                  </a:lnTo>
                  <a:lnTo>
                    <a:pt x="950" y="330"/>
                  </a:lnTo>
                  <a:lnTo>
                    <a:pt x="947" y="338"/>
                  </a:lnTo>
                  <a:lnTo>
                    <a:pt x="936" y="354"/>
                  </a:lnTo>
                  <a:lnTo>
                    <a:pt x="921" y="366"/>
                  </a:lnTo>
                  <a:lnTo>
                    <a:pt x="905" y="380"/>
                  </a:lnTo>
                  <a:lnTo>
                    <a:pt x="888" y="392"/>
                  </a:lnTo>
                  <a:lnTo>
                    <a:pt x="871" y="402"/>
                  </a:lnTo>
                  <a:lnTo>
                    <a:pt x="850" y="409"/>
                  </a:lnTo>
                  <a:lnTo>
                    <a:pt x="828" y="414"/>
                  </a:lnTo>
                  <a:lnTo>
                    <a:pt x="805" y="419"/>
                  </a:lnTo>
                  <a:lnTo>
                    <a:pt x="802" y="421"/>
                  </a:lnTo>
                  <a:lnTo>
                    <a:pt x="797" y="423"/>
                  </a:lnTo>
                  <a:lnTo>
                    <a:pt x="795" y="423"/>
                  </a:lnTo>
                  <a:lnTo>
                    <a:pt x="790" y="423"/>
                  </a:lnTo>
                  <a:lnTo>
                    <a:pt x="750" y="423"/>
                  </a:lnTo>
                  <a:lnTo>
                    <a:pt x="712" y="426"/>
                  </a:lnTo>
                  <a:lnTo>
                    <a:pt x="671" y="430"/>
                  </a:lnTo>
                  <a:lnTo>
                    <a:pt x="631" y="438"/>
                  </a:lnTo>
                  <a:lnTo>
                    <a:pt x="590" y="442"/>
                  </a:lnTo>
                  <a:lnTo>
                    <a:pt x="552" y="449"/>
                  </a:lnTo>
                  <a:lnTo>
                    <a:pt x="512" y="457"/>
                  </a:lnTo>
                  <a:lnTo>
                    <a:pt x="471" y="464"/>
                  </a:lnTo>
                  <a:lnTo>
                    <a:pt x="431" y="471"/>
                  </a:lnTo>
                  <a:lnTo>
                    <a:pt x="390" y="476"/>
                  </a:lnTo>
                  <a:lnTo>
                    <a:pt x="352" y="478"/>
                  </a:lnTo>
                  <a:lnTo>
                    <a:pt x="312" y="480"/>
                  </a:lnTo>
                  <a:lnTo>
                    <a:pt x="271" y="478"/>
                  </a:lnTo>
                  <a:lnTo>
                    <a:pt x="231" y="473"/>
                  </a:lnTo>
                  <a:lnTo>
                    <a:pt x="193" y="466"/>
                  </a:lnTo>
                  <a:lnTo>
                    <a:pt x="152" y="454"/>
                  </a:lnTo>
                  <a:lnTo>
                    <a:pt x="136" y="447"/>
                  </a:lnTo>
                  <a:lnTo>
                    <a:pt x="119" y="438"/>
                  </a:lnTo>
                  <a:lnTo>
                    <a:pt x="105" y="426"/>
                  </a:lnTo>
                  <a:lnTo>
                    <a:pt x="95" y="411"/>
                  </a:lnTo>
                  <a:lnTo>
                    <a:pt x="93" y="397"/>
                  </a:lnTo>
                  <a:lnTo>
                    <a:pt x="93" y="383"/>
                  </a:lnTo>
                  <a:lnTo>
                    <a:pt x="95" y="371"/>
                  </a:lnTo>
                  <a:lnTo>
                    <a:pt x="98" y="357"/>
                  </a:lnTo>
                  <a:lnTo>
                    <a:pt x="93" y="345"/>
                  </a:lnTo>
                  <a:lnTo>
                    <a:pt x="81" y="345"/>
                  </a:lnTo>
                  <a:lnTo>
                    <a:pt x="71" y="350"/>
                  </a:lnTo>
                  <a:lnTo>
                    <a:pt x="62" y="354"/>
                  </a:lnTo>
                  <a:lnTo>
                    <a:pt x="52" y="359"/>
                  </a:lnTo>
                  <a:lnTo>
                    <a:pt x="45" y="366"/>
                  </a:lnTo>
                  <a:lnTo>
                    <a:pt x="36" y="376"/>
                  </a:lnTo>
                  <a:lnTo>
                    <a:pt x="29" y="383"/>
                  </a:lnTo>
                  <a:lnTo>
                    <a:pt x="19" y="392"/>
                  </a:lnTo>
                  <a:lnTo>
                    <a:pt x="12" y="404"/>
                  </a:lnTo>
                  <a:lnTo>
                    <a:pt x="9" y="416"/>
                  </a:lnTo>
                  <a:lnTo>
                    <a:pt x="5" y="426"/>
                  </a:lnTo>
                  <a:lnTo>
                    <a:pt x="0" y="4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0" name="Freeform 11"/>
            <p:cNvSpPr>
              <a:spLocks/>
            </p:cNvSpPr>
            <p:nvPr/>
          </p:nvSpPr>
          <p:spPr bwMode="auto">
            <a:xfrm>
              <a:off x="1963" y="1214"/>
              <a:ext cx="664" cy="888"/>
            </a:xfrm>
            <a:custGeom>
              <a:avLst/>
              <a:gdLst>
                <a:gd name="T0" fmla="*/ 2 w 664"/>
                <a:gd name="T1" fmla="*/ 831 h 888"/>
                <a:gd name="T2" fmla="*/ 29 w 664"/>
                <a:gd name="T3" fmla="*/ 838 h 888"/>
                <a:gd name="T4" fmla="*/ 98 w 664"/>
                <a:gd name="T5" fmla="*/ 831 h 888"/>
                <a:gd name="T6" fmla="*/ 167 w 664"/>
                <a:gd name="T7" fmla="*/ 831 h 888"/>
                <a:gd name="T8" fmla="*/ 207 w 664"/>
                <a:gd name="T9" fmla="*/ 836 h 888"/>
                <a:gd name="T10" fmla="*/ 238 w 664"/>
                <a:gd name="T11" fmla="*/ 843 h 888"/>
                <a:gd name="T12" fmla="*/ 269 w 664"/>
                <a:gd name="T13" fmla="*/ 848 h 888"/>
                <a:gd name="T14" fmla="*/ 298 w 664"/>
                <a:gd name="T15" fmla="*/ 859 h 888"/>
                <a:gd name="T16" fmla="*/ 367 w 664"/>
                <a:gd name="T17" fmla="*/ 886 h 888"/>
                <a:gd name="T18" fmla="*/ 433 w 664"/>
                <a:gd name="T19" fmla="*/ 817 h 888"/>
                <a:gd name="T20" fmla="*/ 486 w 664"/>
                <a:gd name="T21" fmla="*/ 755 h 888"/>
                <a:gd name="T22" fmla="*/ 550 w 664"/>
                <a:gd name="T23" fmla="*/ 712 h 888"/>
                <a:gd name="T24" fmla="*/ 655 w 664"/>
                <a:gd name="T25" fmla="*/ 526 h 888"/>
                <a:gd name="T26" fmla="*/ 662 w 664"/>
                <a:gd name="T27" fmla="*/ 464 h 888"/>
                <a:gd name="T28" fmla="*/ 648 w 664"/>
                <a:gd name="T29" fmla="*/ 464 h 888"/>
                <a:gd name="T30" fmla="*/ 612 w 664"/>
                <a:gd name="T31" fmla="*/ 531 h 888"/>
                <a:gd name="T32" fmla="*/ 564 w 664"/>
                <a:gd name="T33" fmla="*/ 602 h 888"/>
                <a:gd name="T34" fmla="*/ 517 w 664"/>
                <a:gd name="T35" fmla="*/ 667 h 888"/>
                <a:gd name="T36" fmla="*/ 495 w 664"/>
                <a:gd name="T37" fmla="*/ 695 h 888"/>
                <a:gd name="T38" fmla="*/ 450 w 664"/>
                <a:gd name="T39" fmla="*/ 738 h 888"/>
                <a:gd name="T40" fmla="*/ 417 w 664"/>
                <a:gd name="T41" fmla="*/ 781 h 888"/>
                <a:gd name="T42" fmla="*/ 410 w 664"/>
                <a:gd name="T43" fmla="*/ 786 h 888"/>
                <a:gd name="T44" fmla="*/ 381 w 664"/>
                <a:gd name="T45" fmla="*/ 819 h 888"/>
                <a:gd name="T46" fmla="*/ 331 w 664"/>
                <a:gd name="T47" fmla="*/ 826 h 888"/>
                <a:gd name="T48" fmla="*/ 279 w 664"/>
                <a:gd name="T49" fmla="*/ 817 h 888"/>
                <a:gd name="T50" fmla="*/ 229 w 664"/>
                <a:gd name="T51" fmla="*/ 809 h 888"/>
                <a:gd name="T52" fmla="*/ 155 w 664"/>
                <a:gd name="T53" fmla="*/ 805 h 888"/>
                <a:gd name="T54" fmla="*/ 83 w 664"/>
                <a:gd name="T55" fmla="*/ 807 h 888"/>
                <a:gd name="T56" fmla="*/ 36 w 664"/>
                <a:gd name="T57" fmla="*/ 800 h 888"/>
                <a:gd name="T58" fmla="*/ 62 w 664"/>
                <a:gd name="T59" fmla="*/ 759 h 888"/>
                <a:gd name="T60" fmla="*/ 69 w 664"/>
                <a:gd name="T61" fmla="*/ 757 h 888"/>
                <a:gd name="T62" fmla="*/ 105 w 664"/>
                <a:gd name="T63" fmla="*/ 686 h 888"/>
                <a:gd name="T64" fmla="*/ 157 w 664"/>
                <a:gd name="T65" fmla="*/ 564 h 888"/>
                <a:gd name="T66" fmla="*/ 210 w 664"/>
                <a:gd name="T67" fmla="*/ 438 h 888"/>
                <a:gd name="T68" fmla="*/ 241 w 664"/>
                <a:gd name="T69" fmla="*/ 329 h 888"/>
                <a:gd name="T70" fmla="*/ 250 w 664"/>
                <a:gd name="T71" fmla="*/ 271 h 888"/>
                <a:gd name="T72" fmla="*/ 267 w 664"/>
                <a:gd name="T73" fmla="*/ 171 h 888"/>
                <a:gd name="T74" fmla="*/ 267 w 664"/>
                <a:gd name="T75" fmla="*/ 107 h 888"/>
                <a:gd name="T76" fmla="*/ 267 w 664"/>
                <a:gd name="T77" fmla="*/ 60 h 888"/>
                <a:gd name="T78" fmla="*/ 269 w 664"/>
                <a:gd name="T79" fmla="*/ 5 h 888"/>
                <a:gd name="T80" fmla="*/ 262 w 664"/>
                <a:gd name="T81" fmla="*/ 0 h 888"/>
                <a:gd name="T82" fmla="*/ 207 w 664"/>
                <a:gd name="T83" fmla="*/ 110 h 888"/>
                <a:gd name="T84" fmla="*/ 174 w 664"/>
                <a:gd name="T85" fmla="*/ 395 h 888"/>
                <a:gd name="T86" fmla="*/ 155 w 664"/>
                <a:gd name="T87" fmla="*/ 469 h 888"/>
                <a:gd name="T88" fmla="*/ 122 w 664"/>
                <a:gd name="T89" fmla="*/ 576 h 888"/>
                <a:gd name="T90" fmla="*/ 72 w 664"/>
                <a:gd name="T91" fmla="*/ 683 h 888"/>
                <a:gd name="T92" fmla="*/ 31 w 664"/>
                <a:gd name="T93" fmla="*/ 755 h 888"/>
                <a:gd name="T94" fmla="*/ 7 w 664"/>
                <a:gd name="T95" fmla="*/ 80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4" h="888">
                  <a:moveTo>
                    <a:pt x="0" y="826"/>
                  </a:moveTo>
                  <a:lnTo>
                    <a:pt x="0" y="829"/>
                  </a:lnTo>
                  <a:lnTo>
                    <a:pt x="2" y="831"/>
                  </a:lnTo>
                  <a:lnTo>
                    <a:pt x="5" y="833"/>
                  </a:lnTo>
                  <a:lnTo>
                    <a:pt x="7" y="838"/>
                  </a:lnTo>
                  <a:lnTo>
                    <a:pt x="29" y="838"/>
                  </a:lnTo>
                  <a:lnTo>
                    <a:pt x="52" y="838"/>
                  </a:lnTo>
                  <a:lnTo>
                    <a:pt x="76" y="833"/>
                  </a:lnTo>
                  <a:lnTo>
                    <a:pt x="98" y="831"/>
                  </a:lnTo>
                  <a:lnTo>
                    <a:pt x="122" y="829"/>
                  </a:lnTo>
                  <a:lnTo>
                    <a:pt x="145" y="829"/>
                  </a:lnTo>
                  <a:lnTo>
                    <a:pt x="167" y="831"/>
                  </a:lnTo>
                  <a:lnTo>
                    <a:pt x="188" y="836"/>
                  </a:lnTo>
                  <a:lnTo>
                    <a:pt x="198" y="836"/>
                  </a:lnTo>
                  <a:lnTo>
                    <a:pt x="207" y="836"/>
                  </a:lnTo>
                  <a:lnTo>
                    <a:pt x="217" y="838"/>
                  </a:lnTo>
                  <a:lnTo>
                    <a:pt x="229" y="840"/>
                  </a:lnTo>
                  <a:lnTo>
                    <a:pt x="238" y="843"/>
                  </a:lnTo>
                  <a:lnTo>
                    <a:pt x="248" y="843"/>
                  </a:lnTo>
                  <a:lnTo>
                    <a:pt x="260" y="845"/>
                  </a:lnTo>
                  <a:lnTo>
                    <a:pt x="269" y="848"/>
                  </a:lnTo>
                  <a:lnTo>
                    <a:pt x="279" y="852"/>
                  </a:lnTo>
                  <a:lnTo>
                    <a:pt x="288" y="857"/>
                  </a:lnTo>
                  <a:lnTo>
                    <a:pt x="298" y="859"/>
                  </a:lnTo>
                  <a:lnTo>
                    <a:pt x="307" y="864"/>
                  </a:lnTo>
                  <a:lnTo>
                    <a:pt x="338" y="888"/>
                  </a:lnTo>
                  <a:lnTo>
                    <a:pt x="367" y="886"/>
                  </a:lnTo>
                  <a:lnTo>
                    <a:pt x="402" y="857"/>
                  </a:lnTo>
                  <a:lnTo>
                    <a:pt x="419" y="836"/>
                  </a:lnTo>
                  <a:lnTo>
                    <a:pt x="433" y="817"/>
                  </a:lnTo>
                  <a:lnTo>
                    <a:pt x="450" y="795"/>
                  </a:lnTo>
                  <a:lnTo>
                    <a:pt x="467" y="774"/>
                  </a:lnTo>
                  <a:lnTo>
                    <a:pt x="486" y="755"/>
                  </a:lnTo>
                  <a:lnTo>
                    <a:pt x="505" y="738"/>
                  </a:lnTo>
                  <a:lnTo>
                    <a:pt x="526" y="724"/>
                  </a:lnTo>
                  <a:lnTo>
                    <a:pt x="550" y="712"/>
                  </a:lnTo>
                  <a:lnTo>
                    <a:pt x="636" y="586"/>
                  </a:lnTo>
                  <a:lnTo>
                    <a:pt x="643" y="557"/>
                  </a:lnTo>
                  <a:lnTo>
                    <a:pt x="655" y="526"/>
                  </a:lnTo>
                  <a:lnTo>
                    <a:pt x="664" y="498"/>
                  </a:lnTo>
                  <a:lnTo>
                    <a:pt x="664" y="467"/>
                  </a:lnTo>
                  <a:lnTo>
                    <a:pt x="662" y="464"/>
                  </a:lnTo>
                  <a:lnTo>
                    <a:pt x="657" y="462"/>
                  </a:lnTo>
                  <a:lnTo>
                    <a:pt x="652" y="462"/>
                  </a:lnTo>
                  <a:lnTo>
                    <a:pt x="648" y="464"/>
                  </a:lnTo>
                  <a:lnTo>
                    <a:pt x="633" y="481"/>
                  </a:lnTo>
                  <a:lnTo>
                    <a:pt x="624" y="507"/>
                  </a:lnTo>
                  <a:lnTo>
                    <a:pt x="612" y="531"/>
                  </a:lnTo>
                  <a:lnTo>
                    <a:pt x="595" y="555"/>
                  </a:lnTo>
                  <a:lnTo>
                    <a:pt x="583" y="581"/>
                  </a:lnTo>
                  <a:lnTo>
                    <a:pt x="564" y="602"/>
                  </a:lnTo>
                  <a:lnTo>
                    <a:pt x="548" y="624"/>
                  </a:lnTo>
                  <a:lnTo>
                    <a:pt x="533" y="645"/>
                  </a:lnTo>
                  <a:lnTo>
                    <a:pt x="517" y="667"/>
                  </a:lnTo>
                  <a:lnTo>
                    <a:pt x="510" y="676"/>
                  </a:lnTo>
                  <a:lnTo>
                    <a:pt x="502" y="686"/>
                  </a:lnTo>
                  <a:lnTo>
                    <a:pt x="495" y="695"/>
                  </a:lnTo>
                  <a:lnTo>
                    <a:pt x="488" y="705"/>
                  </a:lnTo>
                  <a:lnTo>
                    <a:pt x="469" y="721"/>
                  </a:lnTo>
                  <a:lnTo>
                    <a:pt x="450" y="738"/>
                  </a:lnTo>
                  <a:lnTo>
                    <a:pt x="433" y="757"/>
                  </a:lnTo>
                  <a:lnTo>
                    <a:pt x="419" y="779"/>
                  </a:lnTo>
                  <a:lnTo>
                    <a:pt x="417" y="781"/>
                  </a:lnTo>
                  <a:lnTo>
                    <a:pt x="414" y="781"/>
                  </a:lnTo>
                  <a:lnTo>
                    <a:pt x="412" y="783"/>
                  </a:lnTo>
                  <a:lnTo>
                    <a:pt x="410" y="786"/>
                  </a:lnTo>
                  <a:lnTo>
                    <a:pt x="402" y="798"/>
                  </a:lnTo>
                  <a:lnTo>
                    <a:pt x="393" y="809"/>
                  </a:lnTo>
                  <a:lnTo>
                    <a:pt x="381" y="819"/>
                  </a:lnTo>
                  <a:lnTo>
                    <a:pt x="367" y="829"/>
                  </a:lnTo>
                  <a:lnTo>
                    <a:pt x="348" y="829"/>
                  </a:lnTo>
                  <a:lnTo>
                    <a:pt x="331" y="826"/>
                  </a:lnTo>
                  <a:lnTo>
                    <a:pt x="312" y="821"/>
                  </a:lnTo>
                  <a:lnTo>
                    <a:pt x="295" y="819"/>
                  </a:lnTo>
                  <a:lnTo>
                    <a:pt x="279" y="817"/>
                  </a:lnTo>
                  <a:lnTo>
                    <a:pt x="262" y="812"/>
                  </a:lnTo>
                  <a:lnTo>
                    <a:pt x="245" y="809"/>
                  </a:lnTo>
                  <a:lnTo>
                    <a:pt x="229" y="809"/>
                  </a:lnTo>
                  <a:lnTo>
                    <a:pt x="205" y="807"/>
                  </a:lnTo>
                  <a:lnTo>
                    <a:pt x="179" y="805"/>
                  </a:lnTo>
                  <a:lnTo>
                    <a:pt x="155" y="805"/>
                  </a:lnTo>
                  <a:lnTo>
                    <a:pt x="131" y="802"/>
                  </a:lnTo>
                  <a:lnTo>
                    <a:pt x="107" y="805"/>
                  </a:lnTo>
                  <a:lnTo>
                    <a:pt x="83" y="807"/>
                  </a:lnTo>
                  <a:lnTo>
                    <a:pt x="60" y="809"/>
                  </a:lnTo>
                  <a:lnTo>
                    <a:pt x="36" y="817"/>
                  </a:lnTo>
                  <a:lnTo>
                    <a:pt x="36" y="800"/>
                  </a:lnTo>
                  <a:lnTo>
                    <a:pt x="43" y="786"/>
                  </a:lnTo>
                  <a:lnTo>
                    <a:pt x="52" y="771"/>
                  </a:lnTo>
                  <a:lnTo>
                    <a:pt x="62" y="759"/>
                  </a:lnTo>
                  <a:lnTo>
                    <a:pt x="67" y="757"/>
                  </a:lnTo>
                  <a:lnTo>
                    <a:pt x="69" y="757"/>
                  </a:lnTo>
                  <a:lnTo>
                    <a:pt x="69" y="757"/>
                  </a:lnTo>
                  <a:lnTo>
                    <a:pt x="72" y="755"/>
                  </a:lnTo>
                  <a:lnTo>
                    <a:pt x="88" y="712"/>
                  </a:lnTo>
                  <a:lnTo>
                    <a:pt x="105" y="686"/>
                  </a:lnTo>
                  <a:lnTo>
                    <a:pt x="122" y="645"/>
                  </a:lnTo>
                  <a:lnTo>
                    <a:pt x="141" y="605"/>
                  </a:lnTo>
                  <a:lnTo>
                    <a:pt x="157" y="564"/>
                  </a:lnTo>
                  <a:lnTo>
                    <a:pt x="176" y="524"/>
                  </a:lnTo>
                  <a:lnTo>
                    <a:pt x="193" y="481"/>
                  </a:lnTo>
                  <a:lnTo>
                    <a:pt x="210" y="438"/>
                  </a:lnTo>
                  <a:lnTo>
                    <a:pt x="224" y="395"/>
                  </a:lnTo>
                  <a:lnTo>
                    <a:pt x="236" y="350"/>
                  </a:lnTo>
                  <a:lnTo>
                    <a:pt x="241" y="329"/>
                  </a:lnTo>
                  <a:lnTo>
                    <a:pt x="243" y="310"/>
                  </a:lnTo>
                  <a:lnTo>
                    <a:pt x="245" y="291"/>
                  </a:lnTo>
                  <a:lnTo>
                    <a:pt x="250" y="271"/>
                  </a:lnTo>
                  <a:lnTo>
                    <a:pt x="255" y="238"/>
                  </a:lnTo>
                  <a:lnTo>
                    <a:pt x="262" y="205"/>
                  </a:lnTo>
                  <a:lnTo>
                    <a:pt x="267" y="171"/>
                  </a:lnTo>
                  <a:lnTo>
                    <a:pt x="267" y="138"/>
                  </a:lnTo>
                  <a:lnTo>
                    <a:pt x="267" y="121"/>
                  </a:lnTo>
                  <a:lnTo>
                    <a:pt x="267" y="107"/>
                  </a:lnTo>
                  <a:lnTo>
                    <a:pt x="267" y="93"/>
                  </a:lnTo>
                  <a:lnTo>
                    <a:pt x="267" y="79"/>
                  </a:lnTo>
                  <a:lnTo>
                    <a:pt x="267" y="60"/>
                  </a:lnTo>
                  <a:lnTo>
                    <a:pt x="269" y="41"/>
                  </a:lnTo>
                  <a:lnTo>
                    <a:pt x="269" y="24"/>
                  </a:lnTo>
                  <a:lnTo>
                    <a:pt x="269" y="5"/>
                  </a:lnTo>
                  <a:lnTo>
                    <a:pt x="269" y="2"/>
                  </a:lnTo>
                  <a:lnTo>
                    <a:pt x="264" y="2"/>
                  </a:lnTo>
                  <a:lnTo>
                    <a:pt x="262" y="0"/>
                  </a:lnTo>
                  <a:lnTo>
                    <a:pt x="257" y="0"/>
                  </a:lnTo>
                  <a:lnTo>
                    <a:pt x="212" y="19"/>
                  </a:lnTo>
                  <a:lnTo>
                    <a:pt x="207" y="110"/>
                  </a:lnTo>
                  <a:lnTo>
                    <a:pt x="210" y="205"/>
                  </a:lnTo>
                  <a:lnTo>
                    <a:pt x="202" y="300"/>
                  </a:lnTo>
                  <a:lnTo>
                    <a:pt x="174" y="395"/>
                  </a:lnTo>
                  <a:lnTo>
                    <a:pt x="171" y="419"/>
                  </a:lnTo>
                  <a:lnTo>
                    <a:pt x="164" y="445"/>
                  </a:lnTo>
                  <a:lnTo>
                    <a:pt x="155" y="469"/>
                  </a:lnTo>
                  <a:lnTo>
                    <a:pt x="150" y="490"/>
                  </a:lnTo>
                  <a:lnTo>
                    <a:pt x="136" y="533"/>
                  </a:lnTo>
                  <a:lnTo>
                    <a:pt x="122" y="576"/>
                  </a:lnTo>
                  <a:lnTo>
                    <a:pt x="105" y="617"/>
                  </a:lnTo>
                  <a:lnTo>
                    <a:pt x="86" y="657"/>
                  </a:lnTo>
                  <a:lnTo>
                    <a:pt x="72" y="683"/>
                  </a:lnTo>
                  <a:lnTo>
                    <a:pt x="57" y="707"/>
                  </a:lnTo>
                  <a:lnTo>
                    <a:pt x="43" y="731"/>
                  </a:lnTo>
                  <a:lnTo>
                    <a:pt x="31" y="755"/>
                  </a:lnTo>
                  <a:lnTo>
                    <a:pt x="22" y="771"/>
                  </a:lnTo>
                  <a:lnTo>
                    <a:pt x="14" y="788"/>
                  </a:lnTo>
                  <a:lnTo>
                    <a:pt x="7" y="807"/>
                  </a:lnTo>
                  <a:lnTo>
                    <a:pt x="0" y="826"/>
                  </a:lnTo>
                  <a:lnTo>
                    <a:pt x="0" y="826"/>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1" name="Freeform 12"/>
            <p:cNvSpPr>
              <a:spLocks/>
            </p:cNvSpPr>
            <p:nvPr/>
          </p:nvSpPr>
          <p:spPr bwMode="auto">
            <a:xfrm>
              <a:off x="2004" y="1043"/>
              <a:ext cx="183" cy="140"/>
            </a:xfrm>
            <a:custGeom>
              <a:avLst/>
              <a:gdLst>
                <a:gd name="T0" fmla="*/ 2 w 183"/>
                <a:gd name="T1" fmla="*/ 14 h 140"/>
                <a:gd name="T2" fmla="*/ 16 w 183"/>
                <a:gd name="T3" fmla="*/ 21 h 140"/>
                <a:gd name="T4" fmla="*/ 31 w 183"/>
                <a:gd name="T5" fmla="*/ 26 h 140"/>
                <a:gd name="T6" fmla="*/ 45 w 183"/>
                <a:gd name="T7" fmla="*/ 31 h 140"/>
                <a:gd name="T8" fmla="*/ 59 w 183"/>
                <a:gd name="T9" fmla="*/ 35 h 140"/>
                <a:gd name="T10" fmla="*/ 73 w 183"/>
                <a:gd name="T11" fmla="*/ 47 h 140"/>
                <a:gd name="T12" fmla="*/ 88 w 183"/>
                <a:gd name="T13" fmla="*/ 57 h 140"/>
                <a:gd name="T14" fmla="*/ 100 w 183"/>
                <a:gd name="T15" fmla="*/ 69 h 140"/>
                <a:gd name="T16" fmla="*/ 114 w 183"/>
                <a:gd name="T17" fmla="*/ 81 h 140"/>
                <a:gd name="T18" fmla="*/ 126 w 183"/>
                <a:gd name="T19" fmla="*/ 93 h 140"/>
                <a:gd name="T20" fmla="*/ 138 w 183"/>
                <a:gd name="T21" fmla="*/ 107 h 140"/>
                <a:gd name="T22" fmla="*/ 150 w 183"/>
                <a:gd name="T23" fmla="*/ 121 h 140"/>
                <a:gd name="T24" fmla="*/ 157 w 183"/>
                <a:gd name="T25" fmla="*/ 135 h 140"/>
                <a:gd name="T26" fmla="*/ 159 w 183"/>
                <a:gd name="T27" fmla="*/ 135 h 140"/>
                <a:gd name="T28" fmla="*/ 159 w 183"/>
                <a:gd name="T29" fmla="*/ 135 h 140"/>
                <a:gd name="T30" fmla="*/ 159 w 183"/>
                <a:gd name="T31" fmla="*/ 138 h 140"/>
                <a:gd name="T32" fmla="*/ 161 w 183"/>
                <a:gd name="T33" fmla="*/ 140 h 140"/>
                <a:gd name="T34" fmla="*/ 164 w 183"/>
                <a:gd name="T35" fmla="*/ 140 h 140"/>
                <a:gd name="T36" fmla="*/ 169 w 183"/>
                <a:gd name="T37" fmla="*/ 140 h 140"/>
                <a:gd name="T38" fmla="*/ 173 w 183"/>
                <a:gd name="T39" fmla="*/ 140 h 140"/>
                <a:gd name="T40" fmla="*/ 178 w 183"/>
                <a:gd name="T41" fmla="*/ 140 h 140"/>
                <a:gd name="T42" fmla="*/ 183 w 183"/>
                <a:gd name="T43" fmla="*/ 123 h 140"/>
                <a:gd name="T44" fmla="*/ 180 w 183"/>
                <a:gd name="T45" fmla="*/ 107 h 140"/>
                <a:gd name="T46" fmla="*/ 173 w 183"/>
                <a:gd name="T47" fmla="*/ 90 h 140"/>
                <a:gd name="T48" fmla="*/ 164 w 183"/>
                <a:gd name="T49" fmla="*/ 76 h 140"/>
                <a:gd name="T50" fmla="*/ 154 w 183"/>
                <a:gd name="T51" fmla="*/ 64 h 140"/>
                <a:gd name="T52" fmla="*/ 142 w 183"/>
                <a:gd name="T53" fmla="*/ 52 h 140"/>
                <a:gd name="T54" fmla="*/ 133 w 183"/>
                <a:gd name="T55" fmla="*/ 40 h 140"/>
                <a:gd name="T56" fmla="*/ 121 w 183"/>
                <a:gd name="T57" fmla="*/ 31 h 140"/>
                <a:gd name="T58" fmla="*/ 109 w 183"/>
                <a:gd name="T59" fmla="*/ 21 h 140"/>
                <a:gd name="T60" fmla="*/ 95 w 183"/>
                <a:gd name="T61" fmla="*/ 12 h 140"/>
                <a:gd name="T62" fmla="*/ 83 w 183"/>
                <a:gd name="T63" fmla="*/ 4 h 140"/>
                <a:gd name="T64" fmla="*/ 69 w 183"/>
                <a:gd name="T65" fmla="*/ 0 h 140"/>
                <a:gd name="T66" fmla="*/ 50 w 183"/>
                <a:gd name="T67" fmla="*/ 0 h 140"/>
                <a:gd name="T68" fmla="*/ 31 w 183"/>
                <a:gd name="T69" fmla="*/ 0 h 140"/>
                <a:gd name="T70" fmla="*/ 14 w 183"/>
                <a:gd name="T71" fmla="*/ 4 h 140"/>
                <a:gd name="T72" fmla="*/ 0 w 183"/>
                <a:gd name="T73" fmla="*/ 12 h 140"/>
                <a:gd name="T74" fmla="*/ 2 w 183"/>
                <a:gd name="T7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140">
                  <a:moveTo>
                    <a:pt x="2" y="14"/>
                  </a:moveTo>
                  <a:lnTo>
                    <a:pt x="16" y="21"/>
                  </a:lnTo>
                  <a:lnTo>
                    <a:pt x="31" y="26"/>
                  </a:lnTo>
                  <a:lnTo>
                    <a:pt x="45" y="31"/>
                  </a:lnTo>
                  <a:lnTo>
                    <a:pt x="59" y="35"/>
                  </a:lnTo>
                  <a:lnTo>
                    <a:pt x="73" y="47"/>
                  </a:lnTo>
                  <a:lnTo>
                    <a:pt x="88" y="57"/>
                  </a:lnTo>
                  <a:lnTo>
                    <a:pt x="100" y="69"/>
                  </a:lnTo>
                  <a:lnTo>
                    <a:pt x="114" y="81"/>
                  </a:lnTo>
                  <a:lnTo>
                    <a:pt x="126" y="93"/>
                  </a:lnTo>
                  <a:lnTo>
                    <a:pt x="138" y="107"/>
                  </a:lnTo>
                  <a:lnTo>
                    <a:pt x="150" y="121"/>
                  </a:lnTo>
                  <a:lnTo>
                    <a:pt x="157" y="135"/>
                  </a:lnTo>
                  <a:lnTo>
                    <a:pt x="159" y="135"/>
                  </a:lnTo>
                  <a:lnTo>
                    <a:pt x="159" y="135"/>
                  </a:lnTo>
                  <a:lnTo>
                    <a:pt x="159" y="138"/>
                  </a:lnTo>
                  <a:lnTo>
                    <a:pt x="161" y="140"/>
                  </a:lnTo>
                  <a:lnTo>
                    <a:pt x="164" y="140"/>
                  </a:lnTo>
                  <a:lnTo>
                    <a:pt x="169" y="140"/>
                  </a:lnTo>
                  <a:lnTo>
                    <a:pt x="173" y="140"/>
                  </a:lnTo>
                  <a:lnTo>
                    <a:pt x="178" y="140"/>
                  </a:lnTo>
                  <a:lnTo>
                    <a:pt x="183" y="123"/>
                  </a:lnTo>
                  <a:lnTo>
                    <a:pt x="180" y="107"/>
                  </a:lnTo>
                  <a:lnTo>
                    <a:pt x="173" y="90"/>
                  </a:lnTo>
                  <a:lnTo>
                    <a:pt x="164" y="76"/>
                  </a:lnTo>
                  <a:lnTo>
                    <a:pt x="154" y="64"/>
                  </a:lnTo>
                  <a:lnTo>
                    <a:pt x="142" y="52"/>
                  </a:lnTo>
                  <a:lnTo>
                    <a:pt x="133" y="40"/>
                  </a:lnTo>
                  <a:lnTo>
                    <a:pt x="121" y="31"/>
                  </a:lnTo>
                  <a:lnTo>
                    <a:pt x="109" y="21"/>
                  </a:lnTo>
                  <a:lnTo>
                    <a:pt x="95" y="12"/>
                  </a:lnTo>
                  <a:lnTo>
                    <a:pt x="83" y="4"/>
                  </a:lnTo>
                  <a:lnTo>
                    <a:pt x="69" y="0"/>
                  </a:lnTo>
                  <a:lnTo>
                    <a:pt x="50" y="0"/>
                  </a:lnTo>
                  <a:lnTo>
                    <a:pt x="31" y="0"/>
                  </a:lnTo>
                  <a:lnTo>
                    <a:pt x="14" y="4"/>
                  </a:lnTo>
                  <a:lnTo>
                    <a:pt x="0" y="12"/>
                  </a:lnTo>
                  <a:lnTo>
                    <a:pt x="2"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2" name="Freeform 13"/>
            <p:cNvSpPr>
              <a:spLocks/>
            </p:cNvSpPr>
            <p:nvPr/>
          </p:nvSpPr>
          <p:spPr bwMode="auto">
            <a:xfrm>
              <a:off x="2151" y="3849"/>
              <a:ext cx="226" cy="138"/>
            </a:xfrm>
            <a:custGeom>
              <a:avLst/>
              <a:gdLst>
                <a:gd name="T0" fmla="*/ 0 w 226"/>
                <a:gd name="T1" fmla="*/ 129 h 138"/>
                <a:gd name="T2" fmla="*/ 0 w 226"/>
                <a:gd name="T3" fmla="*/ 134 h 138"/>
                <a:gd name="T4" fmla="*/ 0 w 226"/>
                <a:gd name="T5" fmla="*/ 136 h 138"/>
                <a:gd name="T6" fmla="*/ 3 w 226"/>
                <a:gd name="T7" fmla="*/ 136 h 138"/>
                <a:gd name="T8" fmla="*/ 3 w 226"/>
                <a:gd name="T9" fmla="*/ 136 h 138"/>
                <a:gd name="T10" fmla="*/ 3 w 226"/>
                <a:gd name="T11" fmla="*/ 138 h 138"/>
                <a:gd name="T12" fmla="*/ 22 w 226"/>
                <a:gd name="T13" fmla="*/ 138 h 138"/>
                <a:gd name="T14" fmla="*/ 38 w 226"/>
                <a:gd name="T15" fmla="*/ 134 h 138"/>
                <a:gd name="T16" fmla="*/ 57 w 226"/>
                <a:gd name="T17" fmla="*/ 129 h 138"/>
                <a:gd name="T18" fmla="*/ 74 w 226"/>
                <a:gd name="T19" fmla="*/ 122 h 138"/>
                <a:gd name="T20" fmla="*/ 91 w 226"/>
                <a:gd name="T21" fmla="*/ 112 h 138"/>
                <a:gd name="T22" fmla="*/ 107 w 226"/>
                <a:gd name="T23" fmla="*/ 103 h 138"/>
                <a:gd name="T24" fmla="*/ 124 w 226"/>
                <a:gd name="T25" fmla="*/ 96 h 138"/>
                <a:gd name="T26" fmla="*/ 141 w 226"/>
                <a:gd name="T27" fmla="*/ 86 h 138"/>
                <a:gd name="T28" fmla="*/ 150 w 226"/>
                <a:gd name="T29" fmla="*/ 77 h 138"/>
                <a:gd name="T30" fmla="*/ 162 w 226"/>
                <a:gd name="T31" fmla="*/ 69 h 138"/>
                <a:gd name="T32" fmla="*/ 174 w 226"/>
                <a:gd name="T33" fmla="*/ 60 h 138"/>
                <a:gd name="T34" fmla="*/ 186 w 226"/>
                <a:gd name="T35" fmla="*/ 53 h 138"/>
                <a:gd name="T36" fmla="*/ 198 w 226"/>
                <a:gd name="T37" fmla="*/ 43 h 138"/>
                <a:gd name="T38" fmla="*/ 207 w 226"/>
                <a:gd name="T39" fmla="*/ 36 h 138"/>
                <a:gd name="T40" fmla="*/ 219 w 226"/>
                <a:gd name="T41" fmla="*/ 24 h 138"/>
                <a:gd name="T42" fmla="*/ 226 w 226"/>
                <a:gd name="T43" fmla="*/ 12 h 138"/>
                <a:gd name="T44" fmla="*/ 226 w 226"/>
                <a:gd name="T45" fmla="*/ 10 h 138"/>
                <a:gd name="T46" fmla="*/ 226 w 226"/>
                <a:gd name="T47" fmla="*/ 8 h 138"/>
                <a:gd name="T48" fmla="*/ 226 w 226"/>
                <a:gd name="T49" fmla="*/ 8 h 138"/>
                <a:gd name="T50" fmla="*/ 226 w 226"/>
                <a:gd name="T51" fmla="*/ 8 h 138"/>
                <a:gd name="T52" fmla="*/ 224 w 226"/>
                <a:gd name="T53" fmla="*/ 5 h 138"/>
                <a:gd name="T54" fmla="*/ 224 w 226"/>
                <a:gd name="T55" fmla="*/ 5 h 138"/>
                <a:gd name="T56" fmla="*/ 224 w 226"/>
                <a:gd name="T57" fmla="*/ 5 h 138"/>
                <a:gd name="T58" fmla="*/ 222 w 226"/>
                <a:gd name="T59" fmla="*/ 3 h 138"/>
                <a:gd name="T60" fmla="*/ 207 w 226"/>
                <a:gd name="T61" fmla="*/ 0 h 138"/>
                <a:gd name="T62" fmla="*/ 191 w 226"/>
                <a:gd name="T63" fmla="*/ 12 h 138"/>
                <a:gd name="T64" fmla="*/ 174 w 226"/>
                <a:gd name="T65" fmla="*/ 22 h 138"/>
                <a:gd name="T66" fmla="*/ 160 w 226"/>
                <a:gd name="T67" fmla="*/ 34 h 138"/>
                <a:gd name="T68" fmla="*/ 145 w 226"/>
                <a:gd name="T69" fmla="*/ 46 h 138"/>
                <a:gd name="T70" fmla="*/ 129 w 226"/>
                <a:gd name="T71" fmla="*/ 55 h 138"/>
                <a:gd name="T72" fmla="*/ 112 w 226"/>
                <a:gd name="T73" fmla="*/ 65 h 138"/>
                <a:gd name="T74" fmla="*/ 93 w 226"/>
                <a:gd name="T75" fmla="*/ 74 h 138"/>
                <a:gd name="T76" fmla="*/ 74 w 226"/>
                <a:gd name="T77" fmla="*/ 84 h 138"/>
                <a:gd name="T78" fmla="*/ 5 w 226"/>
                <a:gd name="T79" fmla="*/ 117 h 138"/>
                <a:gd name="T80" fmla="*/ 3 w 226"/>
                <a:gd name="T81" fmla="*/ 119 h 138"/>
                <a:gd name="T82" fmla="*/ 3 w 226"/>
                <a:gd name="T83" fmla="*/ 122 h 138"/>
                <a:gd name="T84" fmla="*/ 0 w 226"/>
                <a:gd name="T85" fmla="*/ 127 h 138"/>
                <a:gd name="T86" fmla="*/ 0 w 226"/>
                <a:gd name="T8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38">
                  <a:moveTo>
                    <a:pt x="0" y="129"/>
                  </a:moveTo>
                  <a:lnTo>
                    <a:pt x="0" y="134"/>
                  </a:lnTo>
                  <a:lnTo>
                    <a:pt x="0" y="136"/>
                  </a:lnTo>
                  <a:lnTo>
                    <a:pt x="3" y="136"/>
                  </a:lnTo>
                  <a:lnTo>
                    <a:pt x="3" y="136"/>
                  </a:lnTo>
                  <a:lnTo>
                    <a:pt x="3" y="138"/>
                  </a:lnTo>
                  <a:lnTo>
                    <a:pt x="22" y="138"/>
                  </a:lnTo>
                  <a:lnTo>
                    <a:pt x="38" y="134"/>
                  </a:lnTo>
                  <a:lnTo>
                    <a:pt x="57" y="129"/>
                  </a:lnTo>
                  <a:lnTo>
                    <a:pt x="74" y="122"/>
                  </a:lnTo>
                  <a:lnTo>
                    <a:pt x="91" y="112"/>
                  </a:lnTo>
                  <a:lnTo>
                    <a:pt x="107" y="103"/>
                  </a:lnTo>
                  <a:lnTo>
                    <a:pt x="124" y="96"/>
                  </a:lnTo>
                  <a:lnTo>
                    <a:pt x="141" y="86"/>
                  </a:lnTo>
                  <a:lnTo>
                    <a:pt x="150" y="77"/>
                  </a:lnTo>
                  <a:lnTo>
                    <a:pt x="162" y="69"/>
                  </a:lnTo>
                  <a:lnTo>
                    <a:pt x="174" y="60"/>
                  </a:lnTo>
                  <a:lnTo>
                    <a:pt x="186" y="53"/>
                  </a:lnTo>
                  <a:lnTo>
                    <a:pt x="198" y="43"/>
                  </a:lnTo>
                  <a:lnTo>
                    <a:pt x="207" y="36"/>
                  </a:lnTo>
                  <a:lnTo>
                    <a:pt x="219" y="24"/>
                  </a:lnTo>
                  <a:lnTo>
                    <a:pt x="226" y="12"/>
                  </a:lnTo>
                  <a:lnTo>
                    <a:pt x="226" y="10"/>
                  </a:lnTo>
                  <a:lnTo>
                    <a:pt x="226" y="8"/>
                  </a:lnTo>
                  <a:lnTo>
                    <a:pt x="226" y="8"/>
                  </a:lnTo>
                  <a:lnTo>
                    <a:pt x="226" y="8"/>
                  </a:lnTo>
                  <a:lnTo>
                    <a:pt x="224" y="5"/>
                  </a:lnTo>
                  <a:lnTo>
                    <a:pt x="224" y="5"/>
                  </a:lnTo>
                  <a:lnTo>
                    <a:pt x="224" y="5"/>
                  </a:lnTo>
                  <a:lnTo>
                    <a:pt x="222" y="3"/>
                  </a:lnTo>
                  <a:lnTo>
                    <a:pt x="207" y="0"/>
                  </a:lnTo>
                  <a:lnTo>
                    <a:pt x="191" y="12"/>
                  </a:lnTo>
                  <a:lnTo>
                    <a:pt x="174" y="22"/>
                  </a:lnTo>
                  <a:lnTo>
                    <a:pt x="160" y="34"/>
                  </a:lnTo>
                  <a:lnTo>
                    <a:pt x="145" y="46"/>
                  </a:lnTo>
                  <a:lnTo>
                    <a:pt x="129" y="55"/>
                  </a:lnTo>
                  <a:lnTo>
                    <a:pt x="112" y="65"/>
                  </a:lnTo>
                  <a:lnTo>
                    <a:pt x="93" y="74"/>
                  </a:lnTo>
                  <a:lnTo>
                    <a:pt x="74" y="84"/>
                  </a:lnTo>
                  <a:lnTo>
                    <a:pt x="5" y="117"/>
                  </a:lnTo>
                  <a:lnTo>
                    <a:pt x="3" y="119"/>
                  </a:lnTo>
                  <a:lnTo>
                    <a:pt x="3" y="122"/>
                  </a:lnTo>
                  <a:lnTo>
                    <a:pt x="0" y="127"/>
                  </a:lnTo>
                  <a:lnTo>
                    <a:pt x="0" y="12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3" name="Freeform 14"/>
            <p:cNvSpPr>
              <a:spLocks/>
            </p:cNvSpPr>
            <p:nvPr/>
          </p:nvSpPr>
          <p:spPr bwMode="auto">
            <a:xfrm>
              <a:off x="2218" y="636"/>
              <a:ext cx="128" cy="514"/>
            </a:xfrm>
            <a:custGeom>
              <a:avLst/>
              <a:gdLst>
                <a:gd name="T0" fmla="*/ 0 w 128"/>
                <a:gd name="T1" fmla="*/ 492 h 514"/>
                <a:gd name="T2" fmla="*/ 2 w 128"/>
                <a:gd name="T3" fmla="*/ 509 h 514"/>
                <a:gd name="T4" fmla="*/ 5 w 128"/>
                <a:gd name="T5" fmla="*/ 509 h 514"/>
                <a:gd name="T6" fmla="*/ 7 w 128"/>
                <a:gd name="T7" fmla="*/ 511 h 514"/>
                <a:gd name="T8" fmla="*/ 9 w 128"/>
                <a:gd name="T9" fmla="*/ 511 h 514"/>
                <a:gd name="T10" fmla="*/ 12 w 128"/>
                <a:gd name="T11" fmla="*/ 514 h 514"/>
                <a:gd name="T12" fmla="*/ 21 w 128"/>
                <a:gd name="T13" fmla="*/ 507 h 514"/>
                <a:gd name="T14" fmla="*/ 33 w 128"/>
                <a:gd name="T15" fmla="*/ 488 h 514"/>
                <a:gd name="T16" fmla="*/ 45 w 128"/>
                <a:gd name="T17" fmla="*/ 471 h 514"/>
                <a:gd name="T18" fmla="*/ 57 w 128"/>
                <a:gd name="T19" fmla="*/ 452 h 514"/>
                <a:gd name="T20" fmla="*/ 69 w 128"/>
                <a:gd name="T21" fmla="*/ 430 h 514"/>
                <a:gd name="T22" fmla="*/ 78 w 128"/>
                <a:gd name="T23" fmla="*/ 411 h 514"/>
                <a:gd name="T24" fmla="*/ 88 w 128"/>
                <a:gd name="T25" fmla="*/ 390 h 514"/>
                <a:gd name="T26" fmla="*/ 95 w 128"/>
                <a:gd name="T27" fmla="*/ 366 h 514"/>
                <a:gd name="T28" fmla="*/ 100 w 128"/>
                <a:gd name="T29" fmla="*/ 342 h 514"/>
                <a:gd name="T30" fmla="*/ 121 w 128"/>
                <a:gd name="T31" fmla="*/ 257 h 514"/>
                <a:gd name="T32" fmla="*/ 128 w 128"/>
                <a:gd name="T33" fmla="*/ 171 h 514"/>
                <a:gd name="T34" fmla="*/ 124 w 128"/>
                <a:gd name="T35" fmla="*/ 85 h 514"/>
                <a:gd name="T36" fmla="*/ 102 w 128"/>
                <a:gd name="T37" fmla="*/ 2 h 514"/>
                <a:gd name="T38" fmla="*/ 102 w 128"/>
                <a:gd name="T39" fmla="*/ 2 h 514"/>
                <a:gd name="T40" fmla="*/ 100 w 128"/>
                <a:gd name="T41" fmla="*/ 0 h 514"/>
                <a:gd name="T42" fmla="*/ 100 w 128"/>
                <a:gd name="T43" fmla="*/ 0 h 514"/>
                <a:gd name="T44" fmla="*/ 97 w 128"/>
                <a:gd name="T45" fmla="*/ 0 h 514"/>
                <a:gd name="T46" fmla="*/ 47 w 128"/>
                <a:gd name="T47" fmla="*/ 38 h 514"/>
                <a:gd name="T48" fmla="*/ 62 w 128"/>
                <a:gd name="T49" fmla="*/ 85 h 514"/>
                <a:gd name="T50" fmla="*/ 62 w 128"/>
                <a:gd name="T51" fmla="*/ 97 h 514"/>
                <a:gd name="T52" fmla="*/ 64 w 128"/>
                <a:gd name="T53" fmla="*/ 111 h 514"/>
                <a:gd name="T54" fmla="*/ 66 w 128"/>
                <a:gd name="T55" fmla="*/ 123 h 514"/>
                <a:gd name="T56" fmla="*/ 66 w 128"/>
                <a:gd name="T57" fmla="*/ 138 h 514"/>
                <a:gd name="T58" fmla="*/ 74 w 128"/>
                <a:gd name="T59" fmla="*/ 204 h 514"/>
                <a:gd name="T60" fmla="*/ 74 w 128"/>
                <a:gd name="T61" fmla="*/ 271 h 514"/>
                <a:gd name="T62" fmla="*/ 64 w 128"/>
                <a:gd name="T63" fmla="*/ 340 h 514"/>
                <a:gd name="T64" fmla="*/ 50 w 128"/>
                <a:gd name="T65" fmla="*/ 407 h 514"/>
                <a:gd name="T66" fmla="*/ 38 w 128"/>
                <a:gd name="T67" fmla="*/ 430 h 514"/>
                <a:gd name="T68" fmla="*/ 26 w 128"/>
                <a:gd name="T69" fmla="*/ 452 h 514"/>
                <a:gd name="T70" fmla="*/ 12 w 128"/>
                <a:gd name="T71" fmla="*/ 473 h 514"/>
                <a:gd name="T72" fmla="*/ 0 w 128"/>
                <a:gd name="T73" fmla="*/ 49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514">
                  <a:moveTo>
                    <a:pt x="0" y="492"/>
                  </a:moveTo>
                  <a:lnTo>
                    <a:pt x="2" y="509"/>
                  </a:lnTo>
                  <a:lnTo>
                    <a:pt x="5" y="509"/>
                  </a:lnTo>
                  <a:lnTo>
                    <a:pt x="7" y="511"/>
                  </a:lnTo>
                  <a:lnTo>
                    <a:pt x="9" y="511"/>
                  </a:lnTo>
                  <a:lnTo>
                    <a:pt x="12" y="514"/>
                  </a:lnTo>
                  <a:lnTo>
                    <a:pt x="21" y="507"/>
                  </a:lnTo>
                  <a:lnTo>
                    <a:pt x="33" y="488"/>
                  </a:lnTo>
                  <a:lnTo>
                    <a:pt x="45" y="471"/>
                  </a:lnTo>
                  <a:lnTo>
                    <a:pt x="57" y="452"/>
                  </a:lnTo>
                  <a:lnTo>
                    <a:pt x="69" y="430"/>
                  </a:lnTo>
                  <a:lnTo>
                    <a:pt x="78" y="411"/>
                  </a:lnTo>
                  <a:lnTo>
                    <a:pt x="88" y="390"/>
                  </a:lnTo>
                  <a:lnTo>
                    <a:pt x="95" y="366"/>
                  </a:lnTo>
                  <a:lnTo>
                    <a:pt x="100" y="342"/>
                  </a:lnTo>
                  <a:lnTo>
                    <a:pt x="121" y="257"/>
                  </a:lnTo>
                  <a:lnTo>
                    <a:pt x="128" y="171"/>
                  </a:lnTo>
                  <a:lnTo>
                    <a:pt x="124" y="85"/>
                  </a:lnTo>
                  <a:lnTo>
                    <a:pt x="102" y="2"/>
                  </a:lnTo>
                  <a:lnTo>
                    <a:pt x="102" y="2"/>
                  </a:lnTo>
                  <a:lnTo>
                    <a:pt x="100" y="0"/>
                  </a:lnTo>
                  <a:lnTo>
                    <a:pt x="100" y="0"/>
                  </a:lnTo>
                  <a:lnTo>
                    <a:pt x="97" y="0"/>
                  </a:lnTo>
                  <a:lnTo>
                    <a:pt x="47" y="38"/>
                  </a:lnTo>
                  <a:lnTo>
                    <a:pt x="62" y="85"/>
                  </a:lnTo>
                  <a:lnTo>
                    <a:pt x="62" y="97"/>
                  </a:lnTo>
                  <a:lnTo>
                    <a:pt x="64" y="111"/>
                  </a:lnTo>
                  <a:lnTo>
                    <a:pt x="66" y="123"/>
                  </a:lnTo>
                  <a:lnTo>
                    <a:pt x="66" y="138"/>
                  </a:lnTo>
                  <a:lnTo>
                    <a:pt x="74" y="204"/>
                  </a:lnTo>
                  <a:lnTo>
                    <a:pt x="74" y="271"/>
                  </a:lnTo>
                  <a:lnTo>
                    <a:pt x="64" y="340"/>
                  </a:lnTo>
                  <a:lnTo>
                    <a:pt x="50" y="407"/>
                  </a:lnTo>
                  <a:lnTo>
                    <a:pt x="38" y="430"/>
                  </a:lnTo>
                  <a:lnTo>
                    <a:pt x="26" y="452"/>
                  </a:lnTo>
                  <a:lnTo>
                    <a:pt x="12" y="473"/>
                  </a:lnTo>
                  <a:lnTo>
                    <a:pt x="0" y="49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4" name="Freeform 15"/>
            <p:cNvSpPr>
              <a:spLocks/>
            </p:cNvSpPr>
            <p:nvPr/>
          </p:nvSpPr>
          <p:spPr bwMode="auto">
            <a:xfrm>
              <a:off x="2403" y="207"/>
              <a:ext cx="691" cy="360"/>
            </a:xfrm>
            <a:custGeom>
              <a:avLst/>
              <a:gdLst>
                <a:gd name="T0" fmla="*/ 0 w 691"/>
                <a:gd name="T1" fmla="*/ 319 h 360"/>
                <a:gd name="T2" fmla="*/ 0 w 691"/>
                <a:gd name="T3" fmla="*/ 324 h 360"/>
                <a:gd name="T4" fmla="*/ 12 w 691"/>
                <a:gd name="T5" fmla="*/ 343 h 360"/>
                <a:gd name="T6" fmla="*/ 31 w 691"/>
                <a:gd name="T7" fmla="*/ 338 h 360"/>
                <a:gd name="T8" fmla="*/ 46 w 691"/>
                <a:gd name="T9" fmla="*/ 326 h 360"/>
                <a:gd name="T10" fmla="*/ 65 w 691"/>
                <a:gd name="T11" fmla="*/ 302 h 360"/>
                <a:gd name="T12" fmla="*/ 91 w 691"/>
                <a:gd name="T13" fmla="*/ 288 h 360"/>
                <a:gd name="T14" fmla="*/ 146 w 691"/>
                <a:gd name="T15" fmla="*/ 245 h 360"/>
                <a:gd name="T16" fmla="*/ 203 w 691"/>
                <a:gd name="T17" fmla="*/ 205 h 360"/>
                <a:gd name="T18" fmla="*/ 262 w 691"/>
                <a:gd name="T19" fmla="*/ 167 h 360"/>
                <a:gd name="T20" fmla="*/ 324 w 691"/>
                <a:gd name="T21" fmla="*/ 131 h 360"/>
                <a:gd name="T22" fmla="*/ 389 w 691"/>
                <a:gd name="T23" fmla="*/ 100 h 360"/>
                <a:gd name="T24" fmla="*/ 458 w 691"/>
                <a:gd name="T25" fmla="*/ 74 h 360"/>
                <a:gd name="T26" fmla="*/ 529 w 691"/>
                <a:gd name="T27" fmla="*/ 52 h 360"/>
                <a:gd name="T28" fmla="*/ 608 w 691"/>
                <a:gd name="T29" fmla="*/ 36 h 360"/>
                <a:gd name="T30" fmla="*/ 610 w 691"/>
                <a:gd name="T31" fmla="*/ 36 h 360"/>
                <a:gd name="T32" fmla="*/ 612 w 691"/>
                <a:gd name="T33" fmla="*/ 36 h 360"/>
                <a:gd name="T34" fmla="*/ 615 w 691"/>
                <a:gd name="T35" fmla="*/ 38 h 360"/>
                <a:gd name="T36" fmla="*/ 615 w 691"/>
                <a:gd name="T37" fmla="*/ 43 h 360"/>
                <a:gd name="T38" fmla="*/ 596 w 691"/>
                <a:gd name="T39" fmla="*/ 72 h 360"/>
                <a:gd name="T40" fmla="*/ 581 w 691"/>
                <a:gd name="T41" fmla="*/ 107 h 360"/>
                <a:gd name="T42" fmla="*/ 558 w 691"/>
                <a:gd name="T43" fmla="*/ 191 h 360"/>
                <a:gd name="T44" fmla="*/ 558 w 691"/>
                <a:gd name="T45" fmla="*/ 276 h 360"/>
                <a:gd name="T46" fmla="*/ 567 w 691"/>
                <a:gd name="T47" fmla="*/ 300 h 360"/>
                <a:gd name="T48" fmla="*/ 579 w 691"/>
                <a:gd name="T49" fmla="*/ 319 h 360"/>
                <a:gd name="T50" fmla="*/ 598 w 691"/>
                <a:gd name="T51" fmla="*/ 343 h 360"/>
                <a:gd name="T52" fmla="*/ 624 w 691"/>
                <a:gd name="T53" fmla="*/ 360 h 360"/>
                <a:gd name="T54" fmla="*/ 643 w 691"/>
                <a:gd name="T55" fmla="*/ 350 h 360"/>
                <a:gd name="T56" fmla="*/ 648 w 691"/>
                <a:gd name="T57" fmla="*/ 345 h 360"/>
                <a:gd name="T58" fmla="*/ 627 w 691"/>
                <a:gd name="T59" fmla="*/ 310 h 360"/>
                <a:gd name="T60" fmla="*/ 593 w 691"/>
                <a:gd name="T61" fmla="*/ 233 h 360"/>
                <a:gd name="T62" fmla="*/ 600 w 691"/>
                <a:gd name="T63" fmla="*/ 176 h 360"/>
                <a:gd name="T64" fmla="*/ 610 w 691"/>
                <a:gd name="T65" fmla="*/ 152 h 360"/>
                <a:gd name="T66" fmla="*/ 622 w 691"/>
                <a:gd name="T67" fmla="*/ 124 h 360"/>
                <a:gd name="T68" fmla="*/ 638 w 691"/>
                <a:gd name="T69" fmla="*/ 91 h 360"/>
                <a:gd name="T70" fmla="*/ 658 w 691"/>
                <a:gd name="T71" fmla="*/ 60 h 360"/>
                <a:gd name="T72" fmla="*/ 677 w 691"/>
                <a:gd name="T73" fmla="*/ 31 h 360"/>
                <a:gd name="T74" fmla="*/ 688 w 691"/>
                <a:gd name="T75" fmla="*/ 14 h 360"/>
                <a:gd name="T76" fmla="*/ 691 w 691"/>
                <a:gd name="T77" fmla="*/ 10 h 360"/>
                <a:gd name="T78" fmla="*/ 688 w 691"/>
                <a:gd name="T79" fmla="*/ 7 h 360"/>
                <a:gd name="T80" fmla="*/ 681 w 691"/>
                <a:gd name="T81" fmla="*/ 0 h 360"/>
                <a:gd name="T82" fmla="*/ 638 w 691"/>
                <a:gd name="T83" fmla="*/ 5 h 360"/>
                <a:gd name="T84" fmla="*/ 562 w 691"/>
                <a:gd name="T85" fmla="*/ 17 h 360"/>
                <a:gd name="T86" fmla="*/ 484 w 691"/>
                <a:gd name="T87" fmla="*/ 36 h 360"/>
                <a:gd name="T88" fmla="*/ 408 w 691"/>
                <a:gd name="T89" fmla="*/ 57 h 360"/>
                <a:gd name="T90" fmla="*/ 360 w 691"/>
                <a:gd name="T91" fmla="*/ 69 h 360"/>
                <a:gd name="T92" fmla="*/ 341 w 691"/>
                <a:gd name="T93" fmla="*/ 74 h 360"/>
                <a:gd name="T94" fmla="*/ 322 w 691"/>
                <a:gd name="T95" fmla="*/ 79 h 360"/>
                <a:gd name="T96" fmla="*/ 305 w 691"/>
                <a:gd name="T97" fmla="*/ 86 h 360"/>
                <a:gd name="T98" fmla="*/ 270 w 691"/>
                <a:gd name="T99" fmla="*/ 100 h 360"/>
                <a:gd name="T100" fmla="*/ 222 w 691"/>
                <a:gd name="T101" fmla="*/ 122 h 360"/>
                <a:gd name="T102" fmla="*/ 179 w 691"/>
                <a:gd name="T103" fmla="*/ 150 h 360"/>
                <a:gd name="T104" fmla="*/ 139 w 691"/>
                <a:gd name="T105" fmla="*/ 181 h 360"/>
                <a:gd name="T106" fmla="*/ 117 w 691"/>
                <a:gd name="T107" fmla="*/ 202 h 360"/>
                <a:gd name="T108" fmla="*/ 112 w 691"/>
                <a:gd name="T109" fmla="*/ 202 h 360"/>
                <a:gd name="T110" fmla="*/ 98 w 691"/>
                <a:gd name="T111" fmla="*/ 219 h 360"/>
                <a:gd name="T112" fmla="*/ 70 w 691"/>
                <a:gd name="T113" fmla="*/ 245 h 360"/>
                <a:gd name="T114" fmla="*/ 41 w 691"/>
                <a:gd name="T115" fmla="*/ 271 h 360"/>
                <a:gd name="T116" fmla="*/ 12 w 691"/>
                <a:gd name="T117" fmla="*/ 30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1" h="360">
                  <a:moveTo>
                    <a:pt x="0" y="319"/>
                  </a:moveTo>
                  <a:lnTo>
                    <a:pt x="0" y="319"/>
                  </a:lnTo>
                  <a:lnTo>
                    <a:pt x="0" y="321"/>
                  </a:lnTo>
                  <a:lnTo>
                    <a:pt x="0" y="324"/>
                  </a:lnTo>
                  <a:lnTo>
                    <a:pt x="0" y="326"/>
                  </a:lnTo>
                  <a:lnTo>
                    <a:pt x="12" y="343"/>
                  </a:lnTo>
                  <a:lnTo>
                    <a:pt x="24" y="343"/>
                  </a:lnTo>
                  <a:lnTo>
                    <a:pt x="31" y="338"/>
                  </a:lnTo>
                  <a:lnTo>
                    <a:pt x="39" y="333"/>
                  </a:lnTo>
                  <a:lnTo>
                    <a:pt x="46" y="326"/>
                  </a:lnTo>
                  <a:lnTo>
                    <a:pt x="55" y="314"/>
                  </a:lnTo>
                  <a:lnTo>
                    <a:pt x="65" y="302"/>
                  </a:lnTo>
                  <a:lnTo>
                    <a:pt x="77" y="295"/>
                  </a:lnTo>
                  <a:lnTo>
                    <a:pt x="91" y="288"/>
                  </a:lnTo>
                  <a:lnTo>
                    <a:pt x="120" y="267"/>
                  </a:lnTo>
                  <a:lnTo>
                    <a:pt x="146" y="245"/>
                  </a:lnTo>
                  <a:lnTo>
                    <a:pt x="174" y="224"/>
                  </a:lnTo>
                  <a:lnTo>
                    <a:pt x="203" y="205"/>
                  </a:lnTo>
                  <a:lnTo>
                    <a:pt x="234" y="186"/>
                  </a:lnTo>
                  <a:lnTo>
                    <a:pt x="262" y="167"/>
                  </a:lnTo>
                  <a:lnTo>
                    <a:pt x="293" y="148"/>
                  </a:lnTo>
                  <a:lnTo>
                    <a:pt x="324" y="131"/>
                  </a:lnTo>
                  <a:lnTo>
                    <a:pt x="355" y="114"/>
                  </a:lnTo>
                  <a:lnTo>
                    <a:pt x="389" y="100"/>
                  </a:lnTo>
                  <a:lnTo>
                    <a:pt x="422" y="86"/>
                  </a:lnTo>
                  <a:lnTo>
                    <a:pt x="458" y="74"/>
                  </a:lnTo>
                  <a:lnTo>
                    <a:pt x="493" y="62"/>
                  </a:lnTo>
                  <a:lnTo>
                    <a:pt x="529" y="52"/>
                  </a:lnTo>
                  <a:lnTo>
                    <a:pt x="567" y="43"/>
                  </a:lnTo>
                  <a:lnTo>
                    <a:pt x="608" y="36"/>
                  </a:lnTo>
                  <a:lnTo>
                    <a:pt x="610" y="36"/>
                  </a:lnTo>
                  <a:lnTo>
                    <a:pt x="610" y="36"/>
                  </a:lnTo>
                  <a:lnTo>
                    <a:pt x="612" y="36"/>
                  </a:lnTo>
                  <a:lnTo>
                    <a:pt x="612" y="36"/>
                  </a:lnTo>
                  <a:lnTo>
                    <a:pt x="615" y="36"/>
                  </a:lnTo>
                  <a:lnTo>
                    <a:pt x="615" y="38"/>
                  </a:lnTo>
                  <a:lnTo>
                    <a:pt x="615" y="41"/>
                  </a:lnTo>
                  <a:lnTo>
                    <a:pt x="615" y="43"/>
                  </a:lnTo>
                  <a:lnTo>
                    <a:pt x="603" y="55"/>
                  </a:lnTo>
                  <a:lnTo>
                    <a:pt x="596" y="72"/>
                  </a:lnTo>
                  <a:lnTo>
                    <a:pt x="591" y="88"/>
                  </a:lnTo>
                  <a:lnTo>
                    <a:pt x="581" y="107"/>
                  </a:lnTo>
                  <a:lnTo>
                    <a:pt x="569" y="148"/>
                  </a:lnTo>
                  <a:lnTo>
                    <a:pt x="558" y="191"/>
                  </a:lnTo>
                  <a:lnTo>
                    <a:pt x="553" y="233"/>
                  </a:lnTo>
                  <a:lnTo>
                    <a:pt x="558" y="276"/>
                  </a:lnTo>
                  <a:lnTo>
                    <a:pt x="562" y="288"/>
                  </a:lnTo>
                  <a:lnTo>
                    <a:pt x="567" y="300"/>
                  </a:lnTo>
                  <a:lnTo>
                    <a:pt x="572" y="310"/>
                  </a:lnTo>
                  <a:lnTo>
                    <a:pt x="579" y="319"/>
                  </a:lnTo>
                  <a:lnTo>
                    <a:pt x="586" y="331"/>
                  </a:lnTo>
                  <a:lnTo>
                    <a:pt x="598" y="343"/>
                  </a:lnTo>
                  <a:lnTo>
                    <a:pt x="610" y="352"/>
                  </a:lnTo>
                  <a:lnTo>
                    <a:pt x="624" y="360"/>
                  </a:lnTo>
                  <a:lnTo>
                    <a:pt x="643" y="352"/>
                  </a:lnTo>
                  <a:lnTo>
                    <a:pt x="643" y="350"/>
                  </a:lnTo>
                  <a:lnTo>
                    <a:pt x="646" y="348"/>
                  </a:lnTo>
                  <a:lnTo>
                    <a:pt x="648" y="345"/>
                  </a:lnTo>
                  <a:lnTo>
                    <a:pt x="648" y="343"/>
                  </a:lnTo>
                  <a:lnTo>
                    <a:pt x="627" y="310"/>
                  </a:lnTo>
                  <a:lnTo>
                    <a:pt x="605" y="274"/>
                  </a:lnTo>
                  <a:lnTo>
                    <a:pt x="593" y="233"/>
                  </a:lnTo>
                  <a:lnTo>
                    <a:pt x="598" y="191"/>
                  </a:lnTo>
                  <a:lnTo>
                    <a:pt x="600" y="176"/>
                  </a:lnTo>
                  <a:lnTo>
                    <a:pt x="605" y="164"/>
                  </a:lnTo>
                  <a:lnTo>
                    <a:pt x="610" y="152"/>
                  </a:lnTo>
                  <a:lnTo>
                    <a:pt x="612" y="141"/>
                  </a:lnTo>
                  <a:lnTo>
                    <a:pt x="622" y="124"/>
                  </a:lnTo>
                  <a:lnTo>
                    <a:pt x="631" y="107"/>
                  </a:lnTo>
                  <a:lnTo>
                    <a:pt x="638" y="91"/>
                  </a:lnTo>
                  <a:lnTo>
                    <a:pt x="648" y="74"/>
                  </a:lnTo>
                  <a:lnTo>
                    <a:pt x="658" y="60"/>
                  </a:lnTo>
                  <a:lnTo>
                    <a:pt x="667" y="45"/>
                  </a:lnTo>
                  <a:lnTo>
                    <a:pt x="677" y="31"/>
                  </a:lnTo>
                  <a:lnTo>
                    <a:pt x="686" y="17"/>
                  </a:lnTo>
                  <a:lnTo>
                    <a:pt x="688" y="14"/>
                  </a:lnTo>
                  <a:lnTo>
                    <a:pt x="688" y="12"/>
                  </a:lnTo>
                  <a:lnTo>
                    <a:pt x="691" y="10"/>
                  </a:lnTo>
                  <a:lnTo>
                    <a:pt x="691" y="10"/>
                  </a:lnTo>
                  <a:lnTo>
                    <a:pt x="688" y="7"/>
                  </a:lnTo>
                  <a:lnTo>
                    <a:pt x="684" y="5"/>
                  </a:lnTo>
                  <a:lnTo>
                    <a:pt x="681" y="0"/>
                  </a:lnTo>
                  <a:lnTo>
                    <a:pt x="677" y="0"/>
                  </a:lnTo>
                  <a:lnTo>
                    <a:pt x="638" y="5"/>
                  </a:lnTo>
                  <a:lnTo>
                    <a:pt x="600" y="10"/>
                  </a:lnTo>
                  <a:lnTo>
                    <a:pt x="562" y="17"/>
                  </a:lnTo>
                  <a:lnTo>
                    <a:pt x="524" y="26"/>
                  </a:lnTo>
                  <a:lnTo>
                    <a:pt x="484" y="36"/>
                  </a:lnTo>
                  <a:lnTo>
                    <a:pt x="446" y="45"/>
                  </a:lnTo>
                  <a:lnTo>
                    <a:pt x="408" y="57"/>
                  </a:lnTo>
                  <a:lnTo>
                    <a:pt x="369" y="69"/>
                  </a:lnTo>
                  <a:lnTo>
                    <a:pt x="360" y="69"/>
                  </a:lnTo>
                  <a:lnTo>
                    <a:pt x="350" y="72"/>
                  </a:lnTo>
                  <a:lnTo>
                    <a:pt x="341" y="74"/>
                  </a:lnTo>
                  <a:lnTo>
                    <a:pt x="331" y="76"/>
                  </a:lnTo>
                  <a:lnTo>
                    <a:pt x="322" y="79"/>
                  </a:lnTo>
                  <a:lnTo>
                    <a:pt x="315" y="81"/>
                  </a:lnTo>
                  <a:lnTo>
                    <a:pt x="305" y="86"/>
                  </a:lnTo>
                  <a:lnTo>
                    <a:pt x="296" y="88"/>
                  </a:lnTo>
                  <a:lnTo>
                    <a:pt x="270" y="100"/>
                  </a:lnTo>
                  <a:lnTo>
                    <a:pt x="246" y="110"/>
                  </a:lnTo>
                  <a:lnTo>
                    <a:pt x="222" y="122"/>
                  </a:lnTo>
                  <a:lnTo>
                    <a:pt x="200" y="136"/>
                  </a:lnTo>
                  <a:lnTo>
                    <a:pt x="179" y="150"/>
                  </a:lnTo>
                  <a:lnTo>
                    <a:pt x="158" y="164"/>
                  </a:lnTo>
                  <a:lnTo>
                    <a:pt x="139" y="181"/>
                  </a:lnTo>
                  <a:lnTo>
                    <a:pt x="120" y="200"/>
                  </a:lnTo>
                  <a:lnTo>
                    <a:pt x="117" y="202"/>
                  </a:lnTo>
                  <a:lnTo>
                    <a:pt x="115" y="202"/>
                  </a:lnTo>
                  <a:lnTo>
                    <a:pt x="112" y="202"/>
                  </a:lnTo>
                  <a:lnTo>
                    <a:pt x="110" y="205"/>
                  </a:lnTo>
                  <a:lnTo>
                    <a:pt x="98" y="219"/>
                  </a:lnTo>
                  <a:lnTo>
                    <a:pt x="84" y="231"/>
                  </a:lnTo>
                  <a:lnTo>
                    <a:pt x="70" y="245"/>
                  </a:lnTo>
                  <a:lnTo>
                    <a:pt x="55" y="257"/>
                  </a:lnTo>
                  <a:lnTo>
                    <a:pt x="41" y="271"/>
                  </a:lnTo>
                  <a:lnTo>
                    <a:pt x="27" y="286"/>
                  </a:lnTo>
                  <a:lnTo>
                    <a:pt x="12" y="302"/>
                  </a:lnTo>
                  <a:lnTo>
                    <a:pt x="0" y="31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5" name="Freeform 16"/>
            <p:cNvSpPr>
              <a:spLocks/>
            </p:cNvSpPr>
            <p:nvPr/>
          </p:nvSpPr>
          <p:spPr bwMode="auto">
            <a:xfrm>
              <a:off x="2577" y="3392"/>
              <a:ext cx="74" cy="274"/>
            </a:xfrm>
            <a:custGeom>
              <a:avLst/>
              <a:gdLst>
                <a:gd name="T0" fmla="*/ 0 w 74"/>
                <a:gd name="T1" fmla="*/ 267 h 274"/>
                <a:gd name="T2" fmla="*/ 3 w 74"/>
                <a:gd name="T3" fmla="*/ 272 h 274"/>
                <a:gd name="T4" fmla="*/ 12 w 74"/>
                <a:gd name="T5" fmla="*/ 274 h 274"/>
                <a:gd name="T6" fmla="*/ 22 w 74"/>
                <a:gd name="T7" fmla="*/ 272 h 274"/>
                <a:gd name="T8" fmla="*/ 29 w 74"/>
                <a:gd name="T9" fmla="*/ 267 h 274"/>
                <a:gd name="T10" fmla="*/ 38 w 74"/>
                <a:gd name="T11" fmla="*/ 260 h 274"/>
                <a:gd name="T12" fmla="*/ 55 w 74"/>
                <a:gd name="T13" fmla="*/ 200 h 274"/>
                <a:gd name="T14" fmla="*/ 67 w 74"/>
                <a:gd name="T15" fmla="*/ 138 h 274"/>
                <a:gd name="T16" fmla="*/ 72 w 74"/>
                <a:gd name="T17" fmla="*/ 76 h 274"/>
                <a:gd name="T18" fmla="*/ 74 w 74"/>
                <a:gd name="T19" fmla="*/ 15 h 274"/>
                <a:gd name="T20" fmla="*/ 72 w 74"/>
                <a:gd name="T21" fmla="*/ 10 h 274"/>
                <a:gd name="T22" fmla="*/ 69 w 74"/>
                <a:gd name="T23" fmla="*/ 5 h 274"/>
                <a:gd name="T24" fmla="*/ 65 w 74"/>
                <a:gd name="T25" fmla="*/ 3 h 274"/>
                <a:gd name="T26" fmla="*/ 60 w 74"/>
                <a:gd name="T27" fmla="*/ 0 h 274"/>
                <a:gd name="T28" fmla="*/ 55 w 74"/>
                <a:gd name="T29" fmla="*/ 0 h 274"/>
                <a:gd name="T30" fmla="*/ 53 w 74"/>
                <a:gd name="T31" fmla="*/ 3 h 274"/>
                <a:gd name="T32" fmla="*/ 48 w 74"/>
                <a:gd name="T33" fmla="*/ 5 h 274"/>
                <a:gd name="T34" fmla="*/ 43 w 74"/>
                <a:gd name="T35" fmla="*/ 7 h 274"/>
                <a:gd name="T36" fmla="*/ 41 w 74"/>
                <a:gd name="T37" fmla="*/ 31 h 274"/>
                <a:gd name="T38" fmla="*/ 43 w 74"/>
                <a:gd name="T39" fmla="*/ 55 h 274"/>
                <a:gd name="T40" fmla="*/ 41 w 74"/>
                <a:gd name="T41" fmla="*/ 81 h 274"/>
                <a:gd name="T42" fmla="*/ 34 w 74"/>
                <a:gd name="T43" fmla="*/ 103 h 274"/>
                <a:gd name="T44" fmla="*/ 29 w 74"/>
                <a:gd name="T45" fmla="*/ 134 h 274"/>
                <a:gd name="T46" fmla="*/ 24 w 74"/>
                <a:gd name="T47" fmla="*/ 167 h 274"/>
                <a:gd name="T48" fmla="*/ 19 w 74"/>
                <a:gd name="T49" fmla="*/ 198 h 274"/>
                <a:gd name="T50" fmla="*/ 12 w 74"/>
                <a:gd name="T51" fmla="*/ 226 h 274"/>
                <a:gd name="T52" fmla="*/ 7 w 74"/>
                <a:gd name="T53" fmla="*/ 236 h 274"/>
                <a:gd name="T54" fmla="*/ 5 w 74"/>
                <a:gd name="T55" fmla="*/ 245 h 274"/>
                <a:gd name="T56" fmla="*/ 3 w 74"/>
                <a:gd name="T57" fmla="*/ 257 h 274"/>
                <a:gd name="T58" fmla="*/ 0 w 74"/>
                <a:gd name="T59" fmla="*/ 267 h 274"/>
                <a:gd name="T60" fmla="*/ 0 w 74"/>
                <a:gd name="T61" fmla="*/ 26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274">
                  <a:moveTo>
                    <a:pt x="0" y="267"/>
                  </a:moveTo>
                  <a:lnTo>
                    <a:pt x="3" y="272"/>
                  </a:lnTo>
                  <a:lnTo>
                    <a:pt x="12" y="274"/>
                  </a:lnTo>
                  <a:lnTo>
                    <a:pt x="22" y="272"/>
                  </a:lnTo>
                  <a:lnTo>
                    <a:pt x="29" y="267"/>
                  </a:lnTo>
                  <a:lnTo>
                    <a:pt x="38" y="260"/>
                  </a:lnTo>
                  <a:lnTo>
                    <a:pt x="55" y="200"/>
                  </a:lnTo>
                  <a:lnTo>
                    <a:pt x="67" y="138"/>
                  </a:lnTo>
                  <a:lnTo>
                    <a:pt x="72" y="76"/>
                  </a:lnTo>
                  <a:lnTo>
                    <a:pt x="74" y="15"/>
                  </a:lnTo>
                  <a:lnTo>
                    <a:pt x="72" y="10"/>
                  </a:lnTo>
                  <a:lnTo>
                    <a:pt x="69" y="5"/>
                  </a:lnTo>
                  <a:lnTo>
                    <a:pt x="65" y="3"/>
                  </a:lnTo>
                  <a:lnTo>
                    <a:pt x="60" y="0"/>
                  </a:lnTo>
                  <a:lnTo>
                    <a:pt x="55" y="0"/>
                  </a:lnTo>
                  <a:lnTo>
                    <a:pt x="53" y="3"/>
                  </a:lnTo>
                  <a:lnTo>
                    <a:pt x="48" y="5"/>
                  </a:lnTo>
                  <a:lnTo>
                    <a:pt x="43" y="7"/>
                  </a:lnTo>
                  <a:lnTo>
                    <a:pt x="41" y="31"/>
                  </a:lnTo>
                  <a:lnTo>
                    <a:pt x="43" y="55"/>
                  </a:lnTo>
                  <a:lnTo>
                    <a:pt x="41" y="81"/>
                  </a:lnTo>
                  <a:lnTo>
                    <a:pt x="34" y="103"/>
                  </a:lnTo>
                  <a:lnTo>
                    <a:pt x="29" y="134"/>
                  </a:lnTo>
                  <a:lnTo>
                    <a:pt x="24" y="167"/>
                  </a:lnTo>
                  <a:lnTo>
                    <a:pt x="19" y="198"/>
                  </a:lnTo>
                  <a:lnTo>
                    <a:pt x="12" y="226"/>
                  </a:lnTo>
                  <a:lnTo>
                    <a:pt x="7" y="236"/>
                  </a:lnTo>
                  <a:lnTo>
                    <a:pt x="5" y="245"/>
                  </a:lnTo>
                  <a:lnTo>
                    <a:pt x="3" y="257"/>
                  </a:lnTo>
                  <a:lnTo>
                    <a:pt x="0" y="267"/>
                  </a:lnTo>
                  <a:lnTo>
                    <a:pt x="0" y="2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6" name="Freeform 17"/>
            <p:cNvSpPr>
              <a:spLocks/>
            </p:cNvSpPr>
            <p:nvPr/>
          </p:nvSpPr>
          <p:spPr bwMode="auto">
            <a:xfrm>
              <a:off x="2584" y="1864"/>
              <a:ext cx="353" cy="119"/>
            </a:xfrm>
            <a:custGeom>
              <a:avLst/>
              <a:gdLst>
                <a:gd name="T0" fmla="*/ 3 w 353"/>
                <a:gd name="T1" fmla="*/ 67 h 119"/>
                <a:gd name="T2" fmla="*/ 343 w 353"/>
                <a:gd name="T3" fmla="*/ 119 h 119"/>
                <a:gd name="T4" fmla="*/ 346 w 353"/>
                <a:gd name="T5" fmla="*/ 117 h 119"/>
                <a:gd name="T6" fmla="*/ 348 w 353"/>
                <a:gd name="T7" fmla="*/ 112 h 119"/>
                <a:gd name="T8" fmla="*/ 350 w 353"/>
                <a:gd name="T9" fmla="*/ 109 h 119"/>
                <a:gd name="T10" fmla="*/ 353 w 353"/>
                <a:gd name="T11" fmla="*/ 105 h 119"/>
                <a:gd name="T12" fmla="*/ 343 w 353"/>
                <a:gd name="T13" fmla="*/ 88 h 119"/>
                <a:gd name="T14" fmla="*/ 327 w 353"/>
                <a:gd name="T15" fmla="*/ 74 h 119"/>
                <a:gd name="T16" fmla="*/ 310 w 353"/>
                <a:gd name="T17" fmla="*/ 62 h 119"/>
                <a:gd name="T18" fmla="*/ 291 w 353"/>
                <a:gd name="T19" fmla="*/ 52 h 119"/>
                <a:gd name="T20" fmla="*/ 274 w 353"/>
                <a:gd name="T21" fmla="*/ 43 h 119"/>
                <a:gd name="T22" fmla="*/ 255 w 353"/>
                <a:gd name="T23" fmla="*/ 36 h 119"/>
                <a:gd name="T24" fmla="*/ 236 w 353"/>
                <a:gd name="T25" fmla="*/ 31 h 119"/>
                <a:gd name="T26" fmla="*/ 215 w 353"/>
                <a:gd name="T27" fmla="*/ 26 h 119"/>
                <a:gd name="T28" fmla="*/ 196 w 353"/>
                <a:gd name="T29" fmla="*/ 21 h 119"/>
                <a:gd name="T30" fmla="*/ 174 w 353"/>
                <a:gd name="T31" fmla="*/ 19 h 119"/>
                <a:gd name="T32" fmla="*/ 155 w 353"/>
                <a:gd name="T33" fmla="*/ 14 h 119"/>
                <a:gd name="T34" fmla="*/ 136 w 353"/>
                <a:gd name="T35" fmla="*/ 9 h 119"/>
                <a:gd name="T36" fmla="*/ 50 w 353"/>
                <a:gd name="T37" fmla="*/ 0 h 119"/>
                <a:gd name="T38" fmla="*/ 46 w 353"/>
                <a:gd name="T39" fmla="*/ 2 h 119"/>
                <a:gd name="T40" fmla="*/ 43 w 353"/>
                <a:gd name="T41" fmla="*/ 9 h 119"/>
                <a:gd name="T42" fmla="*/ 43 w 353"/>
                <a:gd name="T43" fmla="*/ 17 h 119"/>
                <a:gd name="T44" fmla="*/ 41 w 353"/>
                <a:gd name="T45" fmla="*/ 24 h 119"/>
                <a:gd name="T46" fmla="*/ 0 w 353"/>
                <a:gd name="T47" fmla="*/ 67 h 119"/>
                <a:gd name="T48" fmla="*/ 3 w 353"/>
                <a:gd name="T49" fmla="*/ 6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 h="119">
                  <a:moveTo>
                    <a:pt x="3" y="67"/>
                  </a:moveTo>
                  <a:lnTo>
                    <a:pt x="343" y="119"/>
                  </a:lnTo>
                  <a:lnTo>
                    <a:pt x="346" y="117"/>
                  </a:lnTo>
                  <a:lnTo>
                    <a:pt x="348" y="112"/>
                  </a:lnTo>
                  <a:lnTo>
                    <a:pt x="350" y="109"/>
                  </a:lnTo>
                  <a:lnTo>
                    <a:pt x="353" y="105"/>
                  </a:lnTo>
                  <a:lnTo>
                    <a:pt x="343" y="88"/>
                  </a:lnTo>
                  <a:lnTo>
                    <a:pt x="327" y="74"/>
                  </a:lnTo>
                  <a:lnTo>
                    <a:pt x="310" y="62"/>
                  </a:lnTo>
                  <a:lnTo>
                    <a:pt x="291" y="52"/>
                  </a:lnTo>
                  <a:lnTo>
                    <a:pt x="274" y="43"/>
                  </a:lnTo>
                  <a:lnTo>
                    <a:pt x="255" y="36"/>
                  </a:lnTo>
                  <a:lnTo>
                    <a:pt x="236" y="31"/>
                  </a:lnTo>
                  <a:lnTo>
                    <a:pt x="215" y="26"/>
                  </a:lnTo>
                  <a:lnTo>
                    <a:pt x="196" y="21"/>
                  </a:lnTo>
                  <a:lnTo>
                    <a:pt x="174" y="19"/>
                  </a:lnTo>
                  <a:lnTo>
                    <a:pt x="155" y="14"/>
                  </a:lnTo>
                  <a:lnTo>
                    <a:pt x="136" y="9"/>
                  </a:lnTo>
                  <a:lnTo>
                    <a:pt x="50" y="0"/>
                  </a:lnTo>
                  <a:lnTo>
                    <a:pt x="46" y="2"/>
                  </a:lnTo>
                  <a:lnTo>
                    <a:pt x="43" y="9"/>
                  </a:lnTo>
                  <a:lnTo>
                    <a:pt x="43" y="17"/>
                  </a:lnTo>
                  <a:lnTo>
                    <a:pt x="41" y="24"/>
                  </a:lnTo>
                  <a:lnTo>
                    <a:pt x="0" y="67"/>
                  </a:lnTo>
                  <a:lnTo>
                    <a:pt x="3" y="67"/>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7" name="Freeform 18"/>
            <p:cNvSpPr>
              <a:spLocks/>
            </p:cNvSpPr>
            <p:nvPr/>
          </p:nvSpPr>
          <p:spPr bwMode="auto">
            <a:xfrm>
              <a:off x="2632" y="1666"/>
              <a:ext cx="1069" cy="1553"/>
            </a:xfrm>
            <a:custGeom>
              <a:avLst/>
              <a:gdLst>
                <a:gd name="T0" fmla="*/ 0 w 1069"/>
                <a:gd name="T1" fmla="*/ 1531 h 1553"/>
                <a:gd name="T2" fmla="*/ 12 w 1069"/>
                <a:gd name="T3" fmla="*/ 1553 h 1553"/>
                <a:gd name="T4" fmla="*/ 24 w 1069"/>
                <a:gd name="T5" fmla="*/ 1538 h 1553"/>
                <a:gd name="T6" fmla="*/ 36 w 1069"/>
                <a:gd name="T7" fmla="*/ 1407 h 1553"/>
                <a:gd name="T8" fmla="*/ 52 w 1069"/>
                <a:gd name="T9" fmla="*/ 1162 h 1553"/>
                <a:gd name="T10" fmla="*/ 69 w 1069"/>
                <a:gd name="T11" fmla="*/ 1031 h 1553"/>
                <a:gd name="T12" fmla="*/ 69 w 1069"/>
                <a:gd name="T13" fmla="*/ 1017 h 1553"/>
                <a:gd name="T14" fmla="*/ 74 w 1069"/>
                <a:gd name="T15" fmla="*/ 931 h 1553"/>
                <a:gd name="T16" fmla="*/ 86 w 1069"/>
                <a:gd name="T17" fmla="*/ 776 h 1553"/>
                <a:gd name="T18" fmla="*/ 107 w 1069"/>
                <a:gd name="T19" fmla="*/ 688 h 1553"/>
                <a:gd name="T20" fmla="*/ 112 w 1069"/>
                <a:gd name="T21" fmla="*/ 667 h 1553"/>
                <a:gd name="T22" fmla="*/ 124 w 1069"/>
                <a:gd name="T23" fmla="*/ 641 h 1553"/>
                <a:gd name="T24" fmla="*/ 152 w 1069"/>
                <a:gd name="T25" fmla="*/ 579 h 1553"/>
                <a:gd name="T26" fmla="*/ 198 w 1069"/>
                <a:gd name="T27" fmla="*/ 522 h 1553"/>
                <a:gd name="T28" fmla="*/ 250 w 1069"/>
                <a:gd name="T29" fmla="*/ 469 h 1553"/>
                <a:gd name="T30" fmla="*/ 305 w 1069"/>
                <a:gd name="T31" fmla="*/ 424 h 1553"/>
                <a:gd name="T32" fmla="*/ 374 w 1069"/>
                <a:gd name="T33" fmla="*/ 381 h 1553"/>
                <a:gd name="T34" fmla="*/ 440 w 1069"/>
                <a:gd name="T35" fmla="*/ 338 h 1553"/>
                <a:gd name="T36" fmla="*/ 509 w 1069"/>
                <a:gd name="T37" fmla="*/ 298 h 1553"/>
                <a:gd name="T38" fmla="*/ 581 w 1069"/>
                <a:gd name="T39" fmla="*/ 260 h 1553"/>
                <a:gd name="T40" fmla="*/ 652 w 1069"/>
                <a:gd name="T41" fmla="*/ 222 h 1553"/>
                <a:gd name="T42" fmla="*/ 726 w 1069"/>
                <a:gd name="T43" fmla="*/ 186 h 1553"/>
                <a:gd name="T44" fmla="*/ 802 w 1069"/>
                <a:gd name="T45" fmla="*/ 153 h 1553"/>
                <a:gd name="T46" fmla="*/ 881 w 1069"/>
                <a:gd name="T47" fmla="*/ 119 h 1553"/>
                <a:gd name="T48" fmla="*/ 928 w 1069"/>
                <a:gd name="T49" fmla="*/ 103 h 1553"/>
                <a:gd name="T50" fmla="*/ 976 w 1069"/>
                <a:gd name="T51" fmla="*/ 86 h 1553"/>
                <a:gd name="T52" fmla="*/ 1021 w 1069"/>
                <a:gd name="T53" fmla="*/ 67 h 1553"/>
                <a:gd name="T54" fmla="*/ 1064 w 1069"/>
                <a:gd name="T55" fmla="*/ 48 h 1553"/>
                <a:gd name="T56" fmla="*/ 1069 w 1069"/>
                <a:gd name="T57" fmla="*/ 36 h 1553"/>
                <a:gd name="T58" fmla="*/ 1064 w 1069"/>
                <a:gd name="T59" fmla="*/ 24 h 1553"/>
                <a:gd name="T60" fmla="*/ 1033 w 1069"/>
                <a:gd name="T61" fmla="*/ 10 h 1553"/>
                <a:gd name="T62" fmla="*/ 997 w 1069"/>
                <a:gd name="T63" fmla="*/ 0 h 1553"/>
                <a:gd name="T64" fmla="*/ 959 w 1069"/>
                <a:gd name="T65" fmla="*/ 0 h 1553"/>
                <a:gd name="T66" fmla="*/ 921 w 1069"/>
                <a:gd name="T67" fmla="*/ 5 h 1553"/>
                <a:gd name="T68" fmla="*/ 840 w 1069"/>
                <a:gd name="T69" fmla="*/ 50 h 1553"/>
                <a:gd name="T70" fmla="*/ 759 w 1069"/>
                <a:gd name="T71" fmla="*/ 93 h 1553"/>
                <a:gd name="T72" fmla="*/ 678 w 1069"/>
                <a:gd name="T73" fmla="*/ 134 h 1553"/>
                <a:gd name="T74" fmla="*/ 598 w 1069"/>
                <a:gd name="T75" fmla="*/ 177 h 1553"/>
                <a:gd name="T76" fmla="*/ 519 w 1069"/>
                <a:gd name="T77" fmla="*/ 222 h 1553"/>
                <a:gd name="T78" fmla="*/ 440 w 1069"/>
                <a:gd name="T79" fmla="*/ 267 h 1553"/>
                <a:gd name="T80" fmla="*/ 364 w 1069"/>
                <a:gd name="T81" fmla="*/ 315 h 1553"/>
                <a:gd name="T82" fmla="*/ 293 w 1069"/>
                <a:gd name="T83" fmla="*/ 367 h 1553"/>
                <a:gd name="T84" fmla="*/ 264 w 1069"/>
                <a:gd name="T85" fmla="*/ 386 h 1553"/>
                <a:gd name="T86" fmla="*/ 233 w 1069"/>
                <a:gd name="T87" fmla="*/ 407 h 1553"/>
                <a:gd name="T88" fmla="*/ 198 w 1069"/>
                <a:gd name="T89" fmla="*/ 441 h 1553"/>
                <a:gd name="T90" fmla="*/ 162 w 1069"/>
                <a:gd name="T91" fmla="*/ 477 h 1553"/>
                <a:gd name="T92" fmla="*/ 131 w 1069"/>
                <a:gd name="T93" fmla="*/ 517 h 1553"/>
                <a:gd name="T94" fmla="*/ 107 w 1069"/>
                <a:gd name="T95" fmla="*/ 562 h 1553"/>
                <a:gd name="T96" fmla="*/ 79 w 1069"/>
                <a:gd name="T97" fmla="*/ 650 h 1553"/>
                <a:gd name="T98" fmla="*/ 62 w 1069"/>
                <a:gd name="T99" fmla="*/ 741 h 1553"/>
                <a:gd name="T100" fmla="*/ 60 w 1069"/>
                <a:gd name="T101" fmla="*/ 798 h 1553"/>
                <a:gd name="T102" fmla="*/ 48 w 1069"/>
                <a:gd name="T103" fmla="*/ 855 h 1553"/>
                <a:gd name="T104" fmla="*/ 21 w 1069"/>
                <a:gd name="T105" fmla="*/ 1169 h 1553"/>
                <a:gd name="T106" fmla="*/ 0 w 1069"/>
                <a:gd name="T107" fmla="*/ 148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9" h="1553">
                  <a:moveTo>
                    <a:pt x="0" y="1483"/>
                  </a:moveTo>
                  <a:lnTo>
                    <a:pt x="0" y="1531"/>
                  </a:lnTo>
                  <a:lnTo>
                    <a:pt x="5" y="1553"/>
                  </a:lnTo>
                  <a:lnTo>
                    <a:pt x="12" y="1553"/>
                  </a:lnTo>
                  <a:lnTo>
                    <a:pt x="19" y="1545"/>
                  </a:lnTo>
                  <a:lnTo>
                    <a:pt x="24" y="1538"/>
                  </a:lnTo>
                  <a:lnTo>
                    <a:pt x="29" y="1531"/>
                  </a:lnTo>
                  <a:lnTo>
                    <a:pt x="36" y="1407"/>
                  </a:lnTo>
                  <a:lnTo>
                    <a:pt x="43" y="1284"/>
                  </a:lnTo>
                  <a:lnTo>
                    <a:pt x="52" y="1162"/>
                  </a:lnTo>
                  <a:lnTo>
                    <a:pt x="69" y="1038"/>
                  </a:lnTo>
                  <a:lnTo>
                    <a:pt x="69" y="1031"/>
                  </a:lnTo>
                  <a:lnTo>
                    <a:pt x="69" y="1024"/>
                  </a:lnTo>
                  <a:lnTo>
                    <a:pt x="69" y="1017"/>
                  </a:lnTo>
                  <a:lnTo>
                    <a:pt x="67" y="1010"/>
                  </a:lnTo>
                  <a:lnTo>
                    <a:pt x="74" y="931"/>
                  </a:lnTo>
                  <a:lnTo>
                    <a:pt x="76" y="853"/>
                  </a:lnTo>
                  <a:lnTo>
                    <a:pt x="86" y="776"/>
                  </a:lnTo>
                  <a:lnTo>
                    <a:pt x="107" y="703"/>
                  </a:lnTo>
                  <a:lnTo>
                    <a:pt x="107" y="688"/>
                  </a:lnTo>
                  <a:lnTo>
                    <a:pt x="110" y="679"/>
                  </a:lnTo>
                  <a:lnTo>
                    <a:pt x="112" y="667"/>
                  </a:lnTo>
                  <a:lnTo>
                    <a:pt x="114" y="657"/>
                  </a:lnTo>
                  <a:lnTo>
                    <a:pt x="124" y="641"/>
                  </a:lnTo>
                  <a:lnTo>
                    <a:pt x="136" y="610"/>
                  </a:lnTo>
                  <a:lnTo>
                    <a:pt x="152" y="579"/>
                  </a:lnTo>
                  <a:lnTo>
                    <a:pt x="174" y="550"/>
                  </a:lnTo>
                  <a:lnTo>
                    <a:pt x="198" y="522"/>
                  </a:lnTo>
                  <a:lnTo>
                    <a:pt x="221" y="496"/>
                  </a:lnTo>
                  <a:lnTo>
                    <a:pt x="250" y="469"/>
                  </a:lnTo>
                  <a:lnTo>
                    <a:pt x="279" y="446"/>
                  </a:lnTo>
                  <a:lnTo>
                    <a:pt x="305" y="424"/>
                  </a:lnTo>
                  <a:lnTo>
                    <a:pt x="338" y="403"/>
                  </a:lnTo>
                  <a:lnTo>
                    <a:pt x="374" y="381"/>
                  </a:lnTo>
                  <a:lnTo>
                    <a:pt x="407" y="360"/>
                  </a:lnTo>
                  <a:lnTo>
                    <a:pt x="440" y="338"/>
                  </a:lnTo>
                  <a:lnTo>
                    <a:pt x="476" y="319"/>
                  </a:lnTo>
                  <a:lnTo>
                    <a:pt x="509" y="298"/>
                  </a:lnTo>
                  <a:lnTo>
                    <a:pt x="545" y="279"/>
                  </a:lnTo>
                  <a:lnTo>
                    <a:pt x="581" y="260"/>
                  </a:lnTo>
                  <a:lnTo>
                    <a:pt x="617" y="241"/>
                  </a:lnTo>
                  <a:lnTo>
                    <a:pt x="652" y="222"/>
                  </a:lnTo>
                  <a:lnTo>
                    <a:pt x="688" y="205"/>
                  </a:lnTo>
                  <a:lnTo>
                    <a:pt x="726" y="186"/>
                  </a:lnTo>
                  <a:lnTo>
                    <a:pt x="764" y="169"/>
                  </a:lnTo>
                  <a:lnTo>
                    <a:pt x="802" y="153"/>
                  </a:lnTo>
                  <a:lnTo>
                    <a:pt x="840" y="136"/>
                  </a:lnTo>
                  <a:lnTo>
                    <a:pt x="881" y="119"/>
                  </a:lnTo>
                  <a:lnTo>
                    <a:pt x="905" y="110"/>
                  </a:lnTo>
                  <a:lnTo>
                    <a:pt x="928" y="103"/>
                  </a:lnTo>
                  <a:lnTo>
                    <a:pt x="952" y="93"/>
                  </a:lnTo>
                  <a:lnTo>
                    <a:pt x="976" y="86"/>
                  </a:lnTo>
                  <a:lnTo>
                    <a:pt x="1000" y="77"/>
                  </a:lnTo>
                  <a:lnTo>
                    <a:pt x="1021" y="67"/>
                  </a:lnTo>
                  <a:lnTo>
                    <a:pt x="1043" y="58"/>
                  </a:lnTo>
                  <a:lnTo>
                    <a:pt x="1064" y="48"/>
                  </a:lnTo>
                  <a:lnTo>
                    <a:pt x="1067" y="43"/>
                  </a:lnTo>
                  <a:lnTo>
                    <a:pt x="1069" y="36"/>
                  </a:lnTo>
                  <a:lnTo>
                    <a:pt x="1067" y="29"/>
                  </a:lnTo>
                  <a:lnTo>
                    <a:pt x="1064" y="24"/>
                  </a:lnTo>
                  <a:lnTo>
                    <a:pt x="1050" y="17"/>
                  </a:lnTo>
                  <a:lnTo>
                    <a:pt x="1033" y="10"/>
                  </a:lnTo>
                  <a:lnTo>
                    <a:pt x="1014" y="5"/>
                  </a:lnTo>
                  <a:lnTo>
                    <a:pt x="997" y="0"/>
                  </a:lnTo>
                  <a:lnTo>
                    <a:pt x="978" y="0"/>
                  </a:lnTo>
                  <a:lnTo>
                    <a:pt x="959" y="0"/>
                  </a:lnTo>
                  <a:lnTo>
                    <a:pt x="940" y="0"/>
                  </a:lnTo>
                  <a:lnTo>
                    <a:pt x="921" y="5"/>
                  </a:lnTo>
                  <a:lnTo>
                    <a:pt x="881" y="27"/>
                  </a:lnTo>
                  <a:lnTo>
                    <a:pt x="840" y="50"/>
                  </a:lnTo>
                  <a:lnTo>
                    <a:pt x="800" y="72"/>
                  </a:lnTo>
                  <a:lnTo>
                    <a:pt x="759" y="93"/>
                  </a:lnTo>
                  <a:lnTo>
                    <a:pt x="719" y="115"/>
                  </a:lnTo>
                  <a:lnTo>
                    <a:pt x="678" y="134"/>
                  </a:lnTo>
                  <a:lnTo>
                    <a:pt x="638" y="155"/>
                  </a:lnTo>
                  <a:lnTo>
                    <a:pt x="598" y="177"/>
                  </a:lnTo>
                  <a:lnTo>
                    <a:pt x="557" y="198"/>
                  </a:lnTo>
                  <a:lnTo>
                    <a:pt x="519" y="222"/>
                  </a:lnTo>
                  <a:lnTo>
                    <a:pt x="479" y="243"/>
                  </a:lnTo>
                  <a:lnTo>
                    <a:pt x="440" y="267"/>
                  </a:lnTo>
                  <a:lnTo>
                    <a:pt x="402" y="291"/>
                  </a:lnTo>
                  <a:lnTo>
                    <a:pt x="364" y="315"/>
                  </a:lnTo>
                  <a:lnTo>
                    <a:pt x="329" y="341"/>
                  </a:lnTo>
                  <a:lnTo>
                    <a:pt x="293" y="367"/>
                  </a:lnTo>
                  <a:lnTo>
                    <a:pt x="276" y="377"/>
                  </a:lnTo>
                  <a:lnTo>
                    <a:pt x="264" y="386"/>
                  </a:lnTo>
                  <a:lnTo>
                    <a:pt x="250" y="398"/>
                  </a:lnTo>
                  <a:lnTo>
                    <a:pt x="233" y="407"/>
                  </a:lnTo>
                  <a:lnTo>
                    <a:pt x="214" y="424"/>
                  </a:lnTo>
                  <a:lnTo>
                    <a:pt x="198" y="441"/>
                  </a:lnTo>
                  <a:lnTo>
                    <a:pt x="179" y="457"/>
                  </a:lnTo>
                  <a:lnTo>
                    <a:pt x="162" y="477"/>
                  </a:lnTo>
                  <a:lnTo>
                    <a:pt x="148" y="496"/>
                  </a:lnTo>
                  <a:lnTo>
                    <a:pt x="131" y="517"/>
                  </a:lnTo>
                  <a:lnTo>
                    <a:pt x="119" y="538"/>
                  </a:lnTo>
                  <a:lnTo>
                    <a:pt x="107" y="562"/>
                  </a:lnTo>
                  <a:lnTo>
                    <a:pt x="90" y="607"/>
                  </a:lnTo>
                  <a:lnTo>
                    <a:pt x="79" y="650"/>
                  </a:lnTo>
                  <a:lnTo>
                    <a:pt x="69" y="696"/>
                  </a:lnTo>
                  <a:lnTo>
                    <a:pt x="62" y="741"/>
                  </a:lnTo>
                  <a:lnTo>
                    <a:pt x="60" y="769"/>
                  </a:lnTo>
                  <a:lnTo>
                    <a:pt x="60" y="798"/>
                  </a:lnTo>
                  <a:lnTo>
                    <a:pt x="55" y="826"/>
                  </a:lnTo>
                  <a:lnTo>
                    <a:pt x="48" y="855"/>
                  </a:lnTo>
                  <a:lnTo>
                    <a:pt x="31" y="1012"/>
                  </a:lnTo>
                  <a:lnTo>
                    <a:pt x="21" y="1169"/>
                  </a:lnTo>
                  <a:lnTo>
                    <a:pt x="14" y="1326"/>
                  </a:lnTo>
                  <a:lnTo>
                    <a:pt x="0" y="148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8" name="Freeform 19"/>
            <p:cNvSpPr>
              <a:spLocks/>
            </p:cNvSpPr>
            <p:nvPr/>
          </p:nvSpPr>
          <p:spPr bwMode="auto">
            <a:xfrm>
              <a:off x="2656" y="3266"/>
              <a:ext cx="271" cy="467"/>
            </a:xfrm>
            <a:custGeom>
              <a:avLst/>
              <a:gdLst>
                <a:gd name="T0" fmla="*/ 12 w 271"/>
                <a:gd name="T1" fmla="*/ 31 h 467"/>
                <a:gd name="T2" fmla="*/ 47 w 271"/>
                <a:gd name="T3" fmla="*/ 52 h 467"/>
                <a:gd name="T4" fmla="*/ 88 w 271"/>
                <a:gd name="T5" fmla="*/ 72 h 467"/>
                <a:gd name="T6" fmla="*/ 128 w 271"/>
                <a:gd name="T7" fmla="*/ 81 h 467"/>
                <a:gd name="T8" fmla="*/ 169 w 271"/>
                <a:gd name="T9" fmla="*/ 83 h 467"/>
                <a:gd name="T10" fmla="*/ 205 w 271"/>
                <a:gd name="T11" fmla="*/ 93 h 467"/>
                <a:gd name="T12" fmla="*/ 221 w 271"/>
                <a:gd name="T13" fmla="*/ 102 h 467"/>
                <a:gd name="T14" fmla="*/ 224 w 271"/>
                <a:gd name="T15" fmla="*/ 105 h 467"/>
                <a:gd name="T16" fmla="*/ 152 w 271"/>
                <a:gd name="T17" fmla="*/ 357 h 467"/>
                <a:gd name="T18" fmla="*/ 152 w 271"/>
                <a:gd name="T19" fmla="*/ 360 h 467"/>
                <a:gd name="T20" fmla="*/ 155 w 271"/>
                <a:gd name="T21" fmla="*/ 364 h 467"/>
                <a:gd name="T22" fmla="*/ 140 w 271"/>
                <a:gd name="T23" fmla="*/ 462 h 467"/>
                <a:gd name="T24" fmla="*/ 143 w 271"/>
                <a:gd name="T25" fmla="*/ 464 h 467"/>
                <a:gd name="T26" fmla="*/ 147 w 271"/>
                <a:gd name="T27" fmla="*/ 464 h 467"/>
                <a:gd name="T28" fmla="*/ 152 w 271"/>
                <a:gd name="T29" fmla="*/ 467 h 467"/>
                <a:gd name="T30" fmla="*/ 159 w 271"/>
                <a:gd name="T31" fmla="*/ 464 h 467"/>
                <a:gd name="T32" fmla="*/ 166 w 271"/>
                <a:gd name="T33" fmla="*/ 457 h 467"/>
                <a:gd name="T34" fmla="*/ 174 w 271"/>
                <a:gd name="T35" fmla="*/ 400 h 467"/>
                <a:gd name="T36" fmla="*/ 205 w 271"/>
                <a:gd name="T37" fmla="*/ 295 h 467"/>
                <a:gd name="T38" fmla="*/ 245 w 271"/>
                <a:gd name="T39" fmla="*/ 195 h 467"/>
                <a:gd name="T40" fmla="*/ 271 w 271"/>
                <a:gd name="T41" fmla="*/ 98 h 467"/>
                <a:gd name="T42" fmla="*/ 262 w 271"/>
                <a:gd name="T43" fmla="*/ 43 h 467"/>
                <a:gd name="T44" fmla="*/ 243 w 271"/>
                <a:gd name="T45" fmla="*/ 38 h 467"/>
                <a:gd name="T46" fmla="*/ 221 w 271"/>
                <a:gd name="T47" fmla="*/ 38 h 467"/>
                <a:gd name="T48" fmla="*/ 200 w 271"/>
                <a:gd name="T49" fmla="*/ 38 h 467"/>
                <a:gd name="T50" fmla="*/ 166 w 271"/>
                <a:gd name="T51" fmla="*/ 33 h 467"/>
                <a:gd name="T52" fmla="*/ 121 w 271"/>
                <a:gd name="T53" fmla="*/ 29 h 467"/>
                <a:gd name="T54" fmla="*/ 76 w 271"/>
                <a:gd name="T55" fmla="*/ 19 h 467"/>
                <a:gd name="T56" fmla="*/ 31 w 271"/>
                <a:gd name="T57" fmla="*/ 7 h 467"/>
                <a:gd name="T58" fmla="*/ 7 w 271"/>
                <a:gd name="T59" fmla="*/ 3 h 467"/>
                <a:gd name="T60" fmla="*/ 2 w 271"/>
                <a:gd name="T61" fmla="*/ 10 h 467"/>
                <a:gd name="T62" fmla="*/ 0 w 271"/>
                <a:gd name="T63"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467">
                  <a:moveTo>
                    <a:pt x="0" y="14"/>
                  </a:moveTo>
                  <a:lnTo>
                    <a:pt x="12" y="31"/>
                  </a:lnTo>
                  <a:lnTo>
                    <a:pt x="28" y="43"/>
                  </a:lnTo>
                  <a:lnTo>
                    <a:pt x="47" y="52"/>
                  </a:lnTo>
                  <a:lnTo>
                    <a:pt x="69" y="64"/>
                  </a:lnTo>
                  <a:lnTo>
                    <a:pt x="88" y="72"/>
                  </a:lnTo>
                  <a:lnTo>
                    <a:pt x="109" y="76"/>
                  </a:lnTo>
                  <a:lnTo>
                    <a:pt x="128" y="81"/>
                  </a:lnTo>
                  <a:lnTo>
                    <a:pt x="150" y="81"/>
                  </a:lnTo>
                  <a:lnTo>
                    <a:pt x="169" y="83"/>
                  </a:lnTo>
                  <a:lnTo>
                    <a:pt x="188" y="88"/>
                  </a:lnTo>
                  <a:lnTo>
                    <a:pt x="205" y="93"/>
                  </a:lnTo>
                  <a:lnTo>
                    <a:pt x="221" y="100"/>
                  </a:lnTo>
                  <a:lnTo>
                    <a:pt x="221" y="102"/>
                  </a:lnTo>
                  <a:lnTo>
                    <a:pt x="224" y="102"/>
                  </a:lnTo>
                  <a:lnTo>
                    <a:pt x="224" y="105"/>
                  </a:lnTo>
                  <a:lnTo>
                    <a:pt x="224" y="105"/>
                  </a:lnTo>
                  <a:lnTo>
                    <a:pt x="152" y="357"/>
                  </a:lnTo>
                  <a:lnTo>
                    <a:pt x="152" y="360"/>
                  </a:lnTo>
                  <a:lnTo>
                    <a:pt x="152" y="360"/>
                  </a:lnTo>
                  <a:lnTo>
                    <a:pt x="152" y="362"/>
                  </a:lnTo>
                  <a:lnTo>
                    <a:pt x="155" y="364"/>
                  </a:lnTo>
                  <a:lnTo>
                    <a:pt x="140" y="460"/>
                  </a:lnTo>
                  <a:lnTo>
                    <a:pt x="140" y="462"/>
                  </a:lnTo>
                  <a:lnTo>
                    <a:pt x="143" y="462"/>
                  </a:lnTo>
                  <a:lnTo>
                    <a:pt x="143" y="464"/>
                  </a:lnTo>
                  <a:lnTo>
                    <a:pt x="145" y="464"/>
                  </a:lnTo>
                  <a:lnTo>
                    <a:pt x="147" y="464"/>
                  </a:lnTo>
                  <a:lnTo>
                    <a:pt x="150" y="464"/>
                  </a:lnTo>
                  <a:lnTo>
                    <a:pt x="152" y="467"/>
                  </a:lnTo>
                  <a:lnTo>
                    <a:pt x="155" y="467"/>
                  </a:lnTo>
                  <a:lnTo>
                    <a:pt x="159" y="464"/>
                  </a:lnTo>
                  <a:lnTo>
                    <a:pt x="162" y="462"/>
                  </a:lnTo>
                  <a:lnTo>
                    <a:pt x="166" y="457"/>
                  </a:lnTo>
                  <a:lnTo>
                    <a:pt x="171" y="455"/>
                  </a:lnTo>
                  <a:lnTo>
                    <a:pt x="174" y="400"/>
                  </a:lnTo>
                  <a:lnTo>
                    <a:pt x="186" y="348"/>
                  </a:lnTo>
                  <a:lnTo>
                    <a:pt x="205" y="295"/>
                  </a:lnTo>
                  <a:lnTo>
                    <a:pt x="226" y="245"/>
                  </a:lnTo>
                  <a:lnTo>
                    <a:pt x="245" y="195"/>
                  </a:lnTo>
                  <a:lnTo>
                    <a:pt x="262" y="148"/>
                  </a:lnTo>
                  <a:lnTo>
                    <a:pt x="271" y="98"/>
                  </a:lnTo>
                  <a:lnTo>
                    <a:pt x="271" y="48"/>
                  </a:lnTo>
                  <a:lnTo>
                    <a:pt x="262" y="43"/>
                  </a:lnTo>
                  <a:lnTo>
                    <a:pt x="252" y="41"/>
                  </a:lnTo>
                  <a:lnTo>
                    <a:pt x="243" y="38"/>
                  </a:lnTo>
                  <a:lnTo>
                    <a:pt x="231" y="38"/>
                  </a:lnTo>
                  <a:lnTo>
                    <a:pt x="221" y="38"/>
                  </a:lnTo>
                  <a:lnTo>
                    <a:pt x="212" y="38"/>
                  </a:lnTo>
                  <a:lnTo>
                    <a:pt x="200" y="38"/>
                  </a:lnTo>
                  <a:lnTo>
                    <a:pt x="190" y="36"/>
                  </a:lnTo>
                  <a:lnTo>
                    <a:pt x="166" y="33"/>
                  </a:lnTo>
                  <a:lnTo>
                    <a:pt x="145" y="31"/>
                  </a:lnTo>
                  <a:lnTo>
                    <a:pt x="121" y="29"/>
                  </a:lnTo>
                  <a:lnTo>
                    <a:pt x="97" y="24"/>
                  </a:lnTo>
                  <a:lnTo>
                    <a:pt x="76" y="19"/>
                  </a:lnTo>
                  <a:lnTo>
                    <a:pt x="52" y="12"/>
                  </a:lnTo>
                  <a:lnTo>
                    <a:pt x="31" y="7"/>
                  </a:lnTo>
                  <a:lnTo>
                    <a:pt x="9" y="0"/>
                  </a:lnTo>
                  <a:lnTo>
                    <a:pt x="7" y="3"/>
                  </a:lnTo>
                  <a:lnTo>
                    <a:pt x="5" y="5"/>
                  </a:lnTo>
                  <a:lnTo>
                    <a:pt x="2" y="10"/>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49" name="Freeform 20"/>
            <p:cNvSpPr>
              <a:spLocks/>
            </p:cNvSpPr>
            <p:nvPr/>
          </p:nvSpPr>
          <p:spPr bwMode="auto">
            <a:xfrm>
              <a:off x="2811" y="588"/>
              <a:ext cx="1202" cy="724"/>
            </a:xfrm>
            <a:custGeom>
              <a:avLst/>
              <a:gdLst>
                <a:gd name="T0" fmla="*/ 0 w 1202"/>
                <a:gd name="T1" fmla="*/ 17 h 724"/>
                <a:gd name="T2" fmla="*/ 0 w 1202"/>
                <a:gd name="T3" fmla="*/ 21 h 724"/>
                <a:gd name="T4" fmla="*/ 19 w 1202"/>
                <a:gd name="T5" fmla="*/ 31 h 724"/>
                <a:gd name="T6" fmla="*/ 54 w 1202"/>
                <a:gd name="T7" fmla="*/ 40 h 724"/>
                <a:gd name="T8" fmla="*/ 92 w 1202"/>
                <a:gd name="T9" fmla="*/ 52 h 724"/>
                <a:gd name="T10" fmla="*/ 126 w 1202"/>
                <a:gd name="T11" fmla="*/ 67 h 724"/>
                <a:gd name="T12" fmla="*/ 188 w 1202"/>
                <a:gd name="T13" fmla="*/ 95 h 724"/>
                <a:gd name="T14" fmla="*/ 278 w 1202"/>
                <a:gd name="T15" fmla="*/ 140 h 724"/>
                <a:gd name="T16" fmla="*/ 361 w 1202"/>
                <a:gd name="T17" fmla="*/ 188 h 724"/>
                <a:gd name="T18" fmla="*/ 445 w 1202"/>
                <a:gd name="T19" fmla="*/ 236 h 724"/>
                <a:gd name="T20" fmla="*/ 511 w 1202"/>
                <a:gd name="T21" fmla="*/ 271 h 724"/>
                <a:gd name="T22" fmla="*/ 552 w 1202"/>
                <a:gd name="T23" fmla="*/ 295 h 724"/>
                <a:gd name="T24" fmla="*/ 590 w 1202"/>
                <a:gd name="T25" fmla="*/ 321 h 724"/>
                <a:gd name="T26" fmla="*/ 630 w 1202"/>
                <a:gd name="T27" fmla="*/ 345 h 724"/>
                <a:gd name="T28" fmla="*/ 678 w 1202"/>
                <a:gd name="T29" fmla="*/ 371 h 724"/>
                <a:gd name="T30" fmla="*/ 730 w 1202"/>
                <a:gd name="T31" fmla="*/ 405 h 724"/>
                <a:gd name="T32" fmla="*/ 783 w 1202"/>
                <a:gd name="T33" fmla="*/ 436 h 724"/>
                <a:gd name="T34" fmla="*/ 830 w 1202"/>
                <a:gd name="T35" fmla="*/ 469 h 724"/>
                <a:gd name="T36" fmla="*/ 888 w 1202"/>
                <a:gd name="T37" fmla="*/ 509 h 724"/>
                <a:gd name="T38" fmla="*/ 961 w 1202"/>
                <a:gd name="T39" fmla="*/ 555 h 724"/>
                <a:gd name="T40" fmla="*/ 1035 w 1202"/>
                <a:gd name="T41" fmla="*/ 605 h 724"/>
                <a:gd name="T42" fmla="*/ 1102 w 1202"/>
                <a:gd name="T43" fmla="*/ 655 h 724"/>
                <a:gd name="T44" fmla="*/ 1149 w 1202"/>
                <a:gd name="T45" fmla="*/ 690 h 724"/>
                <a:gd name="T46" fmla="*/ 1173 w 1202"/>
                <a:gd name="T47" fmla="*/ 714 h 724"/>
                <a:gd name="T48" fmla="*/ 1190 w 1202"/>
                <a:gd name="T49" fmla="*/ 724 h 724"/>
                <a:gd name="T50" fmla="*/ 1195 w 1202"/>
                <a:gd name="T51" fmla="*/ 724 h 724"/>
                <a:gd name="T52" fmla="*/ 1199 w 1202"/>
                <a:gd name="T53" fmla="*/ 717 h 724"/>
                <a:gd name="T54" fmla="*/ 1199 w 1202"/>
                <a:gd name="T55" fmla="*/ 707 h 724"/>
                <a:gd name="T56" fmla="*/ 1185 w 1202"/>
                <a:gd name="T57" fmla="*/ 686 h 724"/>
                <a:gd name="T58" fmla="*/ 1154 w 1202"/>
                <a:gd name="T59" fmla="*/ 652 h 724"/>
                <a:gd name="T60" fmla="*/ 1123 w 1202"/>
                <a:gd name="T61" fmla="*/ 619 h 724"/>
                <a:gd name="T62" fmla="*/ 1090 w 1202"/>
                <a:gd name="T63" fmla="*/ 588 h 724"/>
                <a:gd name="T64" fmla="*/ 1064 w 1202"/>
                <a:gd name="T65" fmla="*/ 564 h 724"/>
                <a:gd name="T66" fmla="*/ 1045 w 1202"/>
                <a:gd name="T67" fmla="*/ 545 h 724"/>
                <a:gd name="T68" fmla="*/ 1018 w 1202"/>
                <a:gd name="T69" fmla="*/ 524 h 724"/>
                <a:gd name="T70" fmla="*/ 985 w 1202"/>
                <a:gd name="T71" fmla="*/ 500 h 724"/>
                <a:gd name="T72" fmla="*/ 966 w 1202"/>
                <a:gd name="T73" fmla="*/ 483 h 724"/>
                <a:gd name="T74" fmla="*/ 961 w 1202"/>
                <a:gd name="T75" fmla="*/ 481 h 724"/>
                <a:gd name="T76" fmla="*/ 949 w 1202"/>
                <a:gd name="T77" fmla="*/ 471 h 724"/>
                <a:gd name="T78" fmla="*/ 923 w 1202"/>
                <a:gd name="T79" fmla="*/ 452 h 724"/>
                <a:gd name="T80" fmla="*/ 897 w 1202"/>
                <a:gd name="T81" fmla="*/ 436 h 724"/>
                <a:gd name="T82" fmla="*/ 868 w 1202"/>
                <a:gd name="T83" fmla="*/ 417 h 724"/>
                <a:gd name="T84" fmla="*/ 833 w 1202"/>
                <a:gd name="T85" fmla="*/ 388 h 724"/>
                <a:gd name="T86" fmla="*/ 785 w 1202"/>
                <a:gd name="T87" fmla="*/ 357 h 724"/>
                <a:gd name="T88" fmla="*/ 735 w 1202"/>
                <a:gd name="T89" fmla="*/ 329 h 724"/>
                <a:gd name="T90" fmla="*/ 688 w 1202"/>
                <a:gd name="T91" fmla="*/ 298 h 724"/>
                <a:gd name="T92" fmla="*/ 640 w 1202"/>
                <a:gd name="T93" fmla="*/ 267 h 724"/>
                <a:gd name="T94" fmla="*/ 595 w 1202"/>
                <a:gd name="T95" fmla="*/ 233 h 724"/>
                <a:gd name="T96" fmla="*/ 549 w 1202"/>
                <a:gd name="T97" fmla="*/ 200 h 724"/>
                <a:gd name="T98" fmla="*/ 504 w 1202"/>
                <a:gd name="T99" fmla="*/ 169 h 724"/>
                <a:gd name="T100" fmla="*/ 457 w 1202"/>
                <a:gd name="T101" fmla="*/ 140 h 724"/>
                <a:gd name="T102" fmla="*/ 407 w 1202"/>
                <a:gd name="T103" fmla="*/ 112 h 724"/>
                <a:gd name="T104" fmla="*/ 354 w 1202"/>
                <a:gd name="T105" fmla="*/ 86 h 724"/>
                <a:gd name="T106" fmla="*/ 297 w 1202"/>
                <a:gd name="T107" fmla="*/ 62 h 724"/>
                <a:gd name="T108" fmla="*/ 235 w 1202"/>
                <a:gd name="T109" fmla="*/ 43 h 724"/>
                <a:gd name="T110" fmla="*/ 169 w 1202"/>
                <a:gd name="T111" fmla="*/ 24 h 724"/>
                <a:gd name="T112" fmla="*/ 102 w 1202"/>
                <a:gd name="T113" fmla="*/ 5 h 724"/>
                <a:gd name="T114" fmla="*/ 35 w 1202"/>
                <a:gd name="T115" fmla="*/ 2 h 724"/>
                <a:gd name="T116" fmla="*/ 2 w 1202"/>
                <a:gd name="T117" fmla="*/ 12 h 724"/>
                <a:gd name="T118" fmla="*/ 0 w 1202"/>
                <a:gd name="T119" fmla="*/ 12 h 724"/>
                <a:gd name="T120" fmla="*/ 0 w 1202"/>
                <a:gd name="T121" fmla="*/ 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2" h="724">
                  <a:moveTo>
                    <a:pt x="0" y="14"/>
                  </a:moveTo>
                  <a:lnTo>
                    <a:pt x="0" y="17"/>
                  </a:lnTo>
                  <a:lnTo>
                    <a:pt x="0" y="19"/>
                  </a:lnTo>
                  <a:lnTo>
                    <a:pt x="0" y="21"/>
                  </a:lnTo>
                  <a:lnTo>
                    <a:pt x="0" y="24"/>
                  </a:lnTo>
                  <a:lnTo>
                    <a:pt x="19" y="31"/>
                  </a:lnTo>
                  <a:lnTo>
                    <a:pt x="35" y="36"/>
                  </a:lnTo>
                  <a:lnTo>
                    <a:pt x="54" y="40"/>
                  </a:lnTo>
                  <a:lnTo>
                    <a:pt x="73" y="45"/>
                  </a:lnTo>
                  <a:lnTo>
                    <a:pt x="92" y="52"/>
                  </a:lnTo>
                  <a:lnTo>
                    <a:pt x="109" y="57"/>
                  </a:lnTo>
                  <a:lnTo>
                    <a:pt x="126" y="67"/>
                  </a:lnTo>
                  <a:lnTo>
                    <a:pt x="142" y="74"/>
                  </a:lnTo>
                  <a:lnTo>
                    <a:pt x="188" y="95"/>
                  </a:lnTo>
                  <a:lnTo>
                    <a:pt x="233" y="117"/>
                  </a:lnTo>
                  <a:lnTo>
                    <a:pt x="278" y="140"/>
                  </a:lnTo>
                  <a:lnTo>
                    <a:pt x="319" y="162"/>
                  </a:lnTo>
                  <a:lnTo>
                    <a:pt x="361" y="188"/>
                  </a:lnTo>
                  <a:lnTo>
                    <a:pt x="404" y="212"/>
                  </a:lnTo>
                  <a:lnTo>
                    <a:pt x="445" y="236"/>
                  </a:lnTo>
                  <a:lnTo>
                    <a:pt x="488" y="259"/>
                  </a:lnTo>
                  <a:lnTo>
                    <a:pt x="511" y="271"/>
                  </a:lnTo>
                  <a:lnTo>
                    <a:pt x="533" y="283"/>
                  </a:lnTo>
                  <a:lnTo>
                    <a:pt x="552" y="295"/>
                  </a:lnTo>
                  <a:lnTo>
                    <a:pt x="571" y="309"/>
                  </a:lnTo>
                  <a:lnTo>
                    <a:pt x="590" y="321"/>
                  </a:lnTo>
                  <a:lnTo>
                    <a:pt x="609" y="333"/>
                  </a:lnTo>
                  <a:lnTo>
                    <a:pt x="630" y="345"/>
                  </a:lnTo>
                  <a:lnTo>
                    <a:pt x="652" y="355"/>
                  </a:lnTo>
                  <a:lnTo>
                    <a:pt x="678" y="371"/>
                  </a:lnTo>
                  <a:lnTo>
                    <a:pt x="704" y="388"/>
                  </a:lnTo>
                  <a:lnTo>
                    <a:pt x="730" y="405"/>
                  </a:lnTo>
                  <a:lnTo>
                    <a:pt x="757" y="419"/>
                  </a:lnTo>
                  <a:lnTo>
                    <a:pt x="783" y="436"/>
                  </a:lnTo>
                  <a:lnTo>
                    <a:pt x="807" y="452"/>
                  </a:lnTo>
                  <a:lnTo>
                    <a:pt x="830" y="469"/>
                  </a:lnTo>
                  <a:lnTo>
                    <a:pt x="852" y="486"/>
                  </a:lnTo>
                  <a:lnTo>
                    <a:pt x="888" y="509"/>
                  </a:lnTo>
                  <a:lnTo>
                    <a:pt x="926" y="533"/>
                  </a:lnTo>
                  <a:lnTo>
                    <a:pt x="961" y="555"/>
                  </a:lnTo>
                  <a:lnTo>
                    <a:pt x="997" y="578"/>
                  </a:lnTo>
                  <a:lnTo>
                    <a:pt x="1035" y="605"/>
                  </a:lnTo>
                  <a:lnTo>
                    <a:pt x="1068" y="628"/>
                  </a:lnTo>
                  <a:lnTo>
                    <a:pt x="1102" y="655"/>
                  </a:lnTo>
                  <a:lnTo>
                    <a:pt x="1135" y="681"/>
                  </a:lnTo>
                  <a:lnTo>
                    <a:pt x="1149" y="690"/>
                  </a:lnTo>
                  <a:lnTo>
                    <a:pt x="1161" y="702"/>
                  </a:lnTo>
                  <a:lnTo>
                    <a:pt x="1173" y="714"/>
                  </a:lnTo>
                  <a:lnTo>
                    <a:pt x="1187" y="724"/>
                  </a:lnTo>
                  <a:lnTo>
                    <a:pt x="1190" y="724"/>
                  </a:lnTo>
                  <a:lnTo>
                    <a:pt x="1192" y="724"/>
                  </a:lnTo>
                  <a:lnTo>
                    <a:pt x="1195" y="724"/>
                  </a:lnTo>
                  <a:lnTo>
                    <a:pt x="1197" y="721"/>
                  </a:lnTo>
                  <a:lnTo>
                    <a:pt x="1199" y="717"/>
                  </a:lnTo>
                  <a:lnTo>
                    <a:pt x="1202" y="712"/>
                  </a:lnTo>
                  <a:lnTo>
                    <a:pt x="1199" y="707"/>
                  </a:lnTo>
                  <a:lnTo>
                    <a:pt x="1197" y="702"/>
                  </a:lnTo>
                  <a:lnTo>
                    <a:pt x="1185" y="686"/>
                  </a:lnTo>
                  <a:lnTo>
                    <a:pt x="1171" y="669"/>
                  </a:lnTo>
                  <a:lnTo>
                    <a:pt x="1154" y="652"/>
                  </a:lnTo>
                  <a:lnTo>
                    <a:pt x="1140" y="636"/>
                  </a:lnTo>
                  <a:lnTo>
                    <a:pt x="1123" y="619"/>
                  </a:lnTo>
                  <a:lnTo>
                    <a:pt x="1107" y="602"/>
                  </a:lnTo>
                  <a:lnTo>
                    <a:pt x="1090" y="588"/>
                  </a:lnTo>
                  <a:lnTo>
                    <a:pt x="1076" y="574"/>
                  </a:lnTo>
                  <a:lnTo>
                    <a:pt x="1064" y="564"/>
                  </a:lnTo>
                  <a:lnTo>
                    <a:pt x="1054" y="555"/>
                  </a:lnTo>
                  <a:lnTo>
                    <a:pt x="1045" y="545"/>
                  </a:lnTo>
                  <a:lnTo>
                    <a:pt x="1035" y="538"/>
                  </a:lnTo>
                  <a:lnTo>
                    <a:pt x="1018" y="524"/>
                  </a:lnTo>
                  <a:lnTo>
                    <a:pt x="1002" y="512"/>
                  </a:lnTo>
                  <a:lnTo>
                    <a:pt x="985" y="500"/>
                  </a:lnTo>
                  <a:lnTo>
                    <a:pt x="968" y="486"/>
                  </a:lnTo>
                  <a:lnTo>
                    <a:pt x="966" y="483"/>
                  </a:lnTo>
                  <a:lnTo>
                    <a:pt x="964" y="483"/>
                  </a:lnTo>
                  <a:lnTo>
                    <a:pt x="961" y="481"/>
                  </a:lnTo>
                  <a:lnTo>
                    <a:pt x="961" y="481"/>
                  </a:lnTo>
                  <a:lnTo>
                    <a:pt x="949" y="471"/>
                  </a:lnTo>
                  <a:lnTo>
                    <a:pt x="938" y="462"/>
                  </a:lnTo>
                  <a:lnTo>
                    <a:pt x="923" y="452"/>
                  </a:lnTo>
                  <a:lnTo>
                    <a:pt x="911" y="443"/>
                  </a:lnTo>
                  <a:lnTo>
                    <a:pt x="897" y="436"/>
                  </a:lnTo>
                  <a:lnTo>
                    <a:pt x="883" y="426"/>
                  </a:lnTo>
                  <a:lnTo>
                    <a:pt x="868" y="417"/>
                  </a:lnTo>
                  <a:lnTo>
                    <a:pt x="854" y="405"/>
                  </a:lnTo>
                  <a:lnTo>
                    <a:pt x="833" y="388"/>
                  </a:lnTo>
                  <a:lnTo>
                    <a:pt x="809" y="374"/>
                  </a:lnTo>
                  <a:lnTo>
                    <a:pt x="785" y="357"/>
                  </a:lnTo>
                  <a:lnTo>
                    <a:pt x="761" y="343"/>
                  </a:lnTo>
                  <a:lnTo>
                    <a:pt x="735" y="329"/>
                  </a:lnTo>
                  <a:lnTo>
                    <a:pt x="711" y="314"/>
                  </a:lnTo>
                  <a:lnTo>
                    <a:pt x="688" y="298"/>
                  </a:lnTo>
                  <a:lnTo>
                    <a:pt x="664" y="283"/>
                  </a:lnTo>
                  <a:lnTo>
                    <a:pt x="640" y="267"/>
                  </a:lnTo>
                  <a:lnTo>
                    <a:pt x="619" y="250"/>
                  </a:lnTo>
                  <a:lnTo>
                    <a:pt x="595" y="233"/>
                  </a:lnTo>
                  <a:lnTo>
                    <a:pt x="573" y="217"/>
                  </a:lnTo>
                  <a:lnTo>
                    <a:pt x="549" y="200"/>
                  </a:lnTo>
                  <a:lnTo>
                    <a:pt x="528" y="186"/>
                  </a:lnTo>
                  <a:lnTo>
                    <a:pt x="504" y="169"/>
                  </a:lnTo>
                  <a:lnTo>
                    <a:pt x="480" y="155"/>
                  </a:lnTo>
                  <a:lnTo>
                    <a:pt x="457" y="140"/>
                  </a:lnTo>
                  <a:lnTo>
                    <a:pt x="433" y="126"/>
                  </a:lnTo>
                  <a:lnTo>
                    <a:pt x="407" y="112"/>
                  </a:lnTo>
                  <a:lnTo>
                    <a:pt x="380" y="98"/>
                  </a:lnTo>
                  <a:lnTo>
                    <a:pt x="354" y="86"/>
                  </a:lnTo>
                  <a:lnTo>
                    <a:pt x="326" y="74"/>
                  </a:lnTo>
                  <a:lnTo>
                    <a:pt x="297" y="62"/>
                  </a:lnTo>
                  <a:lnTo>
                    <a:pt x="269" y="50"/>
                  </a:lnTo>
                  <a:lnTo>
                    <a:pt x="235" y="43"/>
                  </a:lnTo>
                  <a:lnTo>
                    <a:pt x="202" y="33"/>
                  </a:lnTo>
                  <a:lnTo>
                    <a:pt x="169" y="24"/>
                  </a:lnTo>
                  <a:lnTo>
                    <a:pt x="135" y="14"/>
                  </a:lnTo>
                  <a:lnTo>
                    <a:pt x="102" y="5"/>
                  </a:lnTo>
                  <a:lnTo>
                    <a:pt x="69" y="0"/>
                  </a:lnTo>
                  <a:lnTo>
                    <a:pt x="35" y="2"/>
                  </a:lnTo>
                  <a:lnTo>
                    <a:pt x="4" y="10"/>
                  </a:lnTo>
                  <a:lnTo>
                    <a:pt x="2" y="12"/>
                  </a:lnTo>
                  <a:lnTo>
                    <a:pt x="0" y="12"/>
                  </a:lnTo>
                  <a:lnTo>
                    <a:pt x="0" y="12"/>
                  </a:lnTo>
                  <a:lnTo>
                    <a:pt x="0" y="12"/>
                  </a:lnTo>
                  <a:lnTo>
                    <a:pt x="0" y="1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0" name="Freeform 21"/>
            <p:cNvSpPr>
              <a:spLocks/>
            </p:cNvSpPr>
            <p:nvPr/>
          </p:nvSpPr>
          <p:spPr bwMode="auto">
            <a:xfrm>
              <a:off x="2944" y="2535"/>
              <a:ext cx="226" cy="762"/>
            </a:xfrm>
            <a:custGeom>
              <a:avLst/>
              <a:gdLst>
                <a:gd name="T0" fmla="*/ 0 w 226"/>
                <a:gd name="T1" fmla="*/ 753 h 762"/>
                <a:gd name="T2" fmla="*/ 7 w 226"/>
                <a:gd name="T3" fmla="*/ 762 h 762"/>
                <a:gd name="T4" fmla="*/ 14 w 226"/>
                <a:gd name="T5" fmla="*/ 762 h 762"/>
                <a:gd name="T6" fmla="*/ 19 w 226"/>
                <a:gd name="T7" fmla="*/ 757 h 762"/>
                <a:gd name="T8" fmla="*/ 24 w 226"/>
                <a:gd name="T9" fmla="*/ 750 h 762"/>
                <a:gd name="T10" fmla="*/ 28 w 226"/>
                <a:gd name="T11" fmla="*/ 745 h 762"/>
                <a:gd name="T12" fmla="*/ 43 w 226"/>
                <a:gd name="T13" fmla="*/ 722 h 762"/>
                <a:gd name="T14" fmla="*/ 57 w 226"/>
                <a:gd name="T15" fmla="*/ 700 h 762"/>
                <a:gd name="T16" fmla="*/ 71 w 226"/>
                <a:gd name="T17" fmla="*/ 679 h 762"/>
                <a:gd name="T18" fmla="*/ 83 w 226"/>
                <a:gd name="T19" fmla="*/ 657 h 762"/>
                <a:gd name="T20" fmla="*/ 97 w 226"/>
                <a:gd name="T21" fmla="*/ 634 h 762"/>
                <a:gd name="T22" fmla="*/ 109 w 226"/>
                <a:gd name="T23" fmla="*/ 612 h 762"/>
                <a:gd name="T24" fmla="*/ 121 w 226"/>
                <a:gd name="T25" fmla="*/ 588 h 762"/>
                <a:gd name="T26" fmla="*/ 131 w 226"/>
                <a:gd name="T27" fmla="*/ 562 h 762"/>
                <a:gd name="T28" fmla="*/ 147 w 226"/>
                <a:gd name="T29" fmla="*/ 524 h 762"/>
                <a:gd name="T30" fmla="*/ 162 w 226"/>
                <a:gd name="T31" fmla="*/ 484 h 762"/>
                <a:gd name="T32" fmla="*/ 174 w 226"/>
                <a:gd name="T33" fmla="*/ 443 h 762"/>
                <a:gd name="T34" fmla="*/ 188 w 226"/>
                <a:gd name="T35" fmla="*/ 403 h 762"/>
                <a:gd name="T36" fmla="*/ 200 w 226"/>
                <a:gd name="T37" fmla="*/ 353 h 762"/>
                <a:gd name="T38" fmla="*/ 212 w 226"/>
                <a:gd name="T39" fmla="*/ 305 h 762"/>
                <a:gd name="T40" fmla="*/ 219 w 226"/>
                <a:gd name="T41" fmla="*/ 255 h 762"/>
                <a:gd name="T42" fmla="*/ 224 w 226"/>
                <a:gd name="T43" fmla="*/ 207 h 762"/>
                <a:gd name="T44" fmla="*/ 226 w 226"/>
                <a:gd name="T45" fmla="*/ 167 h 762"/>
                <a:gd name="T46" fmla="*/ 219 w 226"/>
                <a:gd name="T47" fmla="*/ 124 h 762"/>
                <a:gd name="T48" fmla="*/ 209 w 226"/>
                <a:gd name="T49" fmla="*/ 81 h 762"/>
                <a:gd name="T50" fmla="*/ 195 w 226"/>
                <a:gd name="T51" fmla="*/ 41 h 762"/>
                <a:gd name="T52" fmla="*/ 193 w 226"/>
                <a:gd name="T53" fmla="*/ 41 h 762"/>
                <a:gd name="T54" fmla="*/ 193 w 226"/>
                <a:gd name="T55" fmla="*/ 38 h 762"/>
                <a:gd name="T56" fmla="*/ 190 w 226"/>
                <a:gd name="T57" fmla="*/ 36 h 762"/>
                <a:gd name="T58" fmla="*/ 188 w 226"/>
                <a:gd name="T59" fmla="*/ 34 h 762"/>
                <a:gd name="T60" fmla="*/ 183 w 226"/>
                <a:gd name="T61" fmla="*/ 24 h 762"/>
                <a:gd name="T62" fmla="*/ 174 w 226"/>
                <a:gd name="T63" fmla="*/ 15 h 762"/>
                <a:gd name="T64" fmla="*/ 164 w 226"/>
                <a:gd name="T65" fmla="*/ 7 h 762"/>
                <a:gd name="T66" fmla="*/ 152 w 226"/>
                <a:gd name="T67" fmla="*/ 0 h 762"/>
                <a:gd name="T68" fmla="*/ 121 w 226"/>
                <a:gd name="T69" fmla="*/ 10 h 762"/>
                <a:gd name="T70" fmla="*/ 117 w 226"/>
                <a:gd name="T71" fmla="*/ 31 h 762"/>
                <a:gd name="T72" fmla="*/ 117 w 226"/>
                <a:gd name="T73" fmla="*/ 53 h 762"/>
                <a:gd name="T74" fmla="*/ 119 w 226"/>
                <a:gd name="T75" fmla="*/ 76 h 762"/>
                <a:gd name="T76" fmla="*/ 121 w 226"/>
                <a:gd name="T77" fmla="*/ 100 h 762"/>
                <a:gd name="T78" fmla="*/ 121 w 226"/>
                <a:gd name="T79" fmla="*/ 122 h 762"/>
                <a:gd name="T80" fmla="*/ 124 w 226"/>
                <a:gd name="T81" fmla="*/ 141 h 762"/>
                <a:gd name="T82" fmla="*/ 128 w 226"/>
                <a:gd name="T83" fmla="*/ 160 h 762"/>
                <a:gd name="T84" fmla="*/ 131 w 226"/>
                <a:gd name="T85" fmla="*/ 179 h 762"/>
                <a:gd name="T86" fmla="*/ 136 w 226"/>
                <a:gd name="T87" fmla="*/ 224 h 762"/>
                <a:gd name="T88" fmla="*/ 136 w 226"/>
                <a:gd name="T89" fmla="*/ 267 h 762"/>
                <a:gd name="T90" fmla="*/ 136 w 226"/>
                <a:gd name="T91" fmla="*/ 310 h 762"/>
                <a:gd name="T92" fmla="*/ 133 w 226"/>
                <a:gd name="T93" fmla="*/ 350 h 762"/>
                <a:gd name="T94" fmla="*/ 124 w 226"/>
                <a:gd name="T95" fmla="*/ 398 h 762"/>
                <a:gd name="T96" fmla="*/ 112 w 226"/>
                <a:gd name="T97" fmla="*/ 443 h 762"/>
                <a:gd name="T98" fmla="*/ 97 w 226"/>
                <a:gd name="T99" fmla="*/ 488 h 762"/>
                <a:gd name="T100" fmla="*/ 83 w 226"/>
                <a:gd name="T101" fmla="*/ 531 h 762"/>
                <a:gd name="T102" fmla="*/ 76 w 226"/>
                <a:gd name="T103" fmla="*/ 557 h 762"/>
                <a:gd name="T104" fmla="*/ 69 w 226"/>
                <a:gd name="T105" fmla="*/ 584 h 762"/>
                <a:gd name="T106" fmla="*/ 59 w 226"/>
                <a:gd name="T107" fmla="*/ 607 h 762"/>
                <a:gd name="T108" fmla="*/ 52 w 226"/>
                <a:gd name="T109" fmla="*/ 631 h 762"/>
                <a:gd name="T110" fmla="*/ 38 w 226"/>
                <a:gd name="T111" fmla="*/ 662 h 762"/>
                <a:gd name="T112" fmla="*/ 26 w 226"/>
                <a:gd name="T113" fmla="*/ 691 h 762"/>
                <a:gd name="T114" fmla="*/ 12 w 226"/>
                <a:gd name="T115" fmla="*/ 722 h 762"/>
                <a:gd name="T116" fmla="*/ 0 w 226"/>
                <a:gd name="T117" fmla="*/ 75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762">
                  <a:moveTo>
                    <a:pt x="0" y="753"/>
                  </a:moveTo>
                  <a:lnTo>
                    <a:pt x="7" y="762"/>
                  </a:lnTo>
                  <a:lnTo>
                    <a:pt x="14" y="762"/>
                  </a:lnTo>
                  <a:lnTo>
                    <a:pt x="19" y="757"/>
                  </a:lnTo>
                  <a:lnTo>
                    <a:pt x="24" y="750"/>
                  </a:lnTo>
                  <a:lnTo>
                    <a:pt x="28" y="745"/>
                  </a:lnTo>
                  <a:lnTo>
                    <a:pt x="43" y="722"/>
                  </a:lnTo>
                  <a:lnTo>
                    <a:pt x="57" y="700"/>
                  </a:lnTo>
                  <a:lnTo>
                    <a:pt x="71" y="679"/>
                  </a:lnTo>
                  <a:lnTo>
                    <a:pt x="83" y="657"/>
                  </a:lnTo>
                  <a:lnTo>
                    <a:pt x="97" y="634"/>
                  </a:lnTo>
                  <a:lnTo>
                    <a:pt x="109" y="612"/>
                  </a:lnTo>
                  <a:lnTo>
                    <a:pt x="121" y="588"/>
                  </a:lnTo>
                  <a:lnTo>
                    <a:pt x="131" y="562"/>
                  </a:lnTo>
                  <a:lnTo>
                    <a:pt x="147" y="524"/>
                  </a:lnTo>
                  <a:lnTo>
                    <a:pt x="162" y="484"/>
                  </a:lnTo>
                  <a:lnTo>
                    <a:pt x="174" y="443"/>
                  </a:lnTo>
                  <a:lnTo>
                    <a:pt x="188" y="403"/>
                  </a:lnTo>
                  <a:lnTo>
                    <a:pt x="200" y="353"/>
                  </a:lnTo>
                  <a:lnTo>
                    <a:pt x="212" y="305"/>
                  </a:lnTo>
                  <a:lnTo>
                    <a:pt x="219" y="255"/>
                  </a:lnTo>
                  <a:lnTo>
                    <a:pt x="224" y="207"/>
                  </a:lnTo>
                  <a:lnTo>
                    <a:pt x="226" y="167"/>
                  </a:lnTo>
                  <a:lnTo>
                    <a:pt x="219" y="124"/>
                  </a:lnTo>
                  <a:lnTo>
                    <a:pt x="209" y="81"/>
                  </a:lnTo>
                  <a:lnTo>
                    <a:pt x="195" y="41"/>
                  </a:lnTo>
                  <a:lnTo>
                    <a:pt x="193" y="41"/>
                  </a:lnTo>
                  <a:lnTo>
                    <a:pt x="193" y="38"/>
                  </a:lnTo>
                  <a:lnTo>
                    <a:pt x="190" y="36"/>
                  </a:lnTo>
                  <a:lnTo>
                    <a:pt x="188" y="34"/>
                  </a:lnTo>
                  <a:lnTo>
                    <a:pt x="183" y="24"/>
                  </a:lnTo>
                  <a:lnTo>
                    <a:pt x="174" y="15"/>
                  </a:lnTo>
                  <a:lnTo>
                    <a:pt x="164" y="7"/>
                  </a:lnTo>
                  <a:lnTo>
                    <a:pt x="152" y="0"/>
                  </a:lnTo>
                  <a:lnTo>
                    <a:pt x="121" y="10"/>
                  </a:lnTo>
                  <a:lnTo>
                    <a:pt x="117" y="31"/>
                  </a:lnTo>
                  <a:lnTo>
                    <a:pt x="117" y="53"/>
                  </a:lnTo>
                  <a:lnTo>
                    <a:pt x="119" y="76"/>
                  </a:lnTo>
                  <a:lnTo>
                    <a:pt x="121" y="100"/>
                  </a:lnTo>
                  <a:lnTo>
                    <a:pt x="121" y="122"/>
                  </a:lnTo>
                  <a:lnTo>
                    <a:pt x="124" y="141"/>
                  </a:lnTo>
                  <a:lnTo>
                    <a:pt x="128" y="160"/>
                  </a:lnTo>
                  <a:lnTo>
                    <a:pt x="131" y="179"/>
                  </a:lnTo>
                  <a:lnTo>
                    <a:pt x="136" y="224"/>
                  </a:lnTo>
                  <a:lnTo>
                    <a:pt x="136" y="267"/>
                  </a:lnTo>
                  <a:lnTo>
                    <a:pt x="136" y="310"/>
                  </a:lnTo>
                  <a:lnTo>
                    <a:pt x="133" y="350"/>
                  </a:lnTo>
                  <a:lnTo>
                    <a:pt x="124" y="398"/>
                  </a:lnTo>
                  <a:lnTo>
                    <a:pt x="112" y="443"/>
                  </a:lnTo>
                  <a:lnTo>
                    <a:pt x="97" y="488"/>
                  </a:lnTo>
                  <a:lnTo>
                    <a:pt x="83" y="531"/>
                  </a:lnTo>
                  <a:lnTo>
                    <a:pt x="76" y="557"/>
                  </a:lnTo>
                  <a:lnTo>
                    <a:pt x="69" y="584"/>
                  </a:lnTo>
                  <a:lnTo>
                    <a:pt x="59" y="607"/>
                  </a:lnTo>
                  <a:lnTo>
                    <a:pt x="52" y="631"/>
                  </a:lnTo>
                  <a:lnTo>
                    <a:pt x="38" y="662"/>
                  </a:lnTo>
                  <a:lnTo>
                    <a:pt x="26" y="691"/>
                  </a:lnTo>
                  <a:lnTo>
                    <a:pt x="12" y="722"/>
                  </a:lnTo>
                  <a:lnTo>
                    <a:pt x="0" y="75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1" name="Freeform 22"/>
            <p:cNvSpPr>
              <a:spLocks/>
            </p:cNvSpPr>
            <p:nvPr/>
          </p:nvSpPr>
          <p:spPr bwMode="auto">
            <a:xfrm>
              <a:off x="3049" y="2173"/>
              <a:ext cx="1149" cy="324"/>
            </a:xfrm>
            <a:custGeom>
              <a:avLst/>
              <a:gdLst>
                <a:gd name="T0" fmla="*/ 9 w 1149"/>
                <a:gd name="T1" fmla="*/ 324 h 324"/>
                <a:gd name="T2" fmla="*/ 102 w 1149"/>
                <a:gd name="T3" fmla="*/ 324 h 324"/>
                <a:gd name="T4" fmla="*/ 192 w 1149"/>
                <a:gd name="T5" fmla="*/ 322 h 324"/>
                <a:gd name="T6" fmla="*/ 285 w 1149"/>
                <a:gd name="T7" fmla="*/ 312 h 324"/>
                <a:gd name="T8" fmla="*/ 376 w 1149"/>
                <a:gd name="T9" fmla="*/ 300 h 324"/>
                <a:gd name="T10" fmla="*/ 466 w 1149"/>
                <a:gd name="T11" fmla="*/ 286 h 324"/>
                <a:gd name="T12" fmla="*/ 557 w 1149"/>
                <a:gd name="T13" fmla="*/ 267 h 324"/>
                <a:gd name="T14" fmla="*/ 647 w 1149"/>
                <a:gd name="T15" fmla="*/ 246 h 324"/>
                <a:gd name="T16" fmla="*/ 738 w 1149"/>
                <a:gd name="T17" fmla="*/ 224 h 324"/>
                <a:gd name="T18" fmla="*/ 792 w 1149"/>
                <a:gd name="T19" fmla="*/ 205 h 324"/>
                <a:gd name="T20" fmla="*/ 847 w 1149"/>
                <a:gd name="T21" fmla="*/ 189 h 324"/>
                <a:gd name="T22" fmla="*/ 902 w 1149"/>
                <a:gd name="T23" fmla="*/ 169 h 324"/>
                <a:gd name="T24" fmla="*/ 957 w 1149"/>
                <a:gd name="T25" fmla="*/ 150 h 324"/>
                <a:gd name="T26" fmla="*/ 1007 w 1149"/>
                <a:gd name="T27" fmla="*/ 129 h 324"/>
                <a:gd name="T28" fmla="*/ 1057 w 1149"/>
                <a:gd name="T29" fmla="*/ 105 h 324"/>
                <a:gd name="T30" fmla="*/ 1104 w 1149"/>
                <a:gd name="T31" fmla="*/ 79 h 324"/>
                <a:gd name="T32" fmla="*/ 1147 w 1149"/>
                <a:gd name="T33" fmla="*/ 48 h 324"/>
                <a:gd name="T34" fmla="*/ 1149 w 1149"/>
                <a:gd name="T35" fmla="*/ 41 h 324"/>
                <a:gd name="T36" fmla="*/ 1149 w 1149"/>
                <a:gd name="T37" fmla="*/ 34 h 324"/>
                <a:gd name="T38" fmla="*/ 1130 w 1149"/>
                <a:gd name="T39" fmla="*/ 10 h 324"/>
                <a:gd name="T40" fmla="*/ 1099 w 1149"/>
                <a:gd name="T41" fmla="*/ 0 h 324"/>
                <a:gd name="T42" fmla="*/ 1092 w 1149"/>
                <a:gd name="T43" fmla="*/ 0 h 324"/>
                <a:gd name="T44" fmla="*/ 1090 w 1149"/>
                <a:gd name="T45" fmla="*/ 0 h 324"/>
                <a:gd name="T46" fmla="*/ 1035 w 1149"/>
                <a:gd name="T47" fmla="*/ 46 h 324"/>
                <a:gd name="T48" fmla="*/ 1007 w 1149"/>
                <a:gd name="T49" fmla="*/ 60 h 324"/>
                <a:gd name="T50" fmla="*/ 978 w 1149"/>
                <a:gd name="T51" fmla="*/ 77 h 324"/>
                <a:gd name="T52" fmla="*/ 949 w 1149"/>
                <a:gd name="T53" fmla="*/ 91 h 324"/>
                <a:gd name="T54" fmla="*/ 897 w 1149"/>
                <a:gd name="T55" fmla="*/ 117 h 324"/>
                <a:gd name="T56" fmla="*/ 819 w 1149"/>
                <a:gd name="T57" fmla="*/ 150 h 324"/>
                <a:gd name="T58" fmla="*/ 738 w 1149"/>
                <a:gd name="T59" fmla="*/ 179 h 324"/>
                <a:gd name="T60" fmla="*/ 654 w 1149"/>
                <a:gd name="T61" fmla="*/ 205 h 324"/>
                <a:gd name="T62" fmla="*/ 571 w 1149"/>
                <a:gd name="T63" fmla="*/ 227 h 324"/>
                <a:gd name="T64" fmla="*/ 485 w 1149"/>
                <a:gd name="T65" fmla="*/ 243 h 324"/>
                <a:gd name="T66" fmla="*/ 400 w 1149"/>
                <a:gd name="T67" fmla="*/ 260 h 324"/>
                <a:gd name="T68" fmla="*/ 316 w 1149"/>
                <a:gd name="T69" fmla="*/ 272 h 324"/>
                <a:gd name="T70" fmla="*/ 245 w 1149"/>
                <a:gd name="T71" fmla="*/ 284 h 324"/>
                <a:gd name="T72" fmla="*/ 190 w 1149"/>
                <a:gd name="T73" fmla="*/ 291 h 324"/>
                <a:gd name="T74" fmla="*/ 138 w 1149"/>
                <a:gd name="T75" fmla="*/ 296 h 324"/>
                <a:gd name="T76" fmla="*/ 83 w 1149"/>
                <a:gd name="T77" fmla="*/ 296 h 324"/>
                <a:gd name="T78" fmla="*/ 52 w 1149"/>
                <a:gd name="T79" fmla="*/ 293 h 324"/>
                <a:gd name="T80" fmla="*/ 45 w 1149"/>
                <a:gd name="T81" fmla="*/ 291 h 324"/>
                <a:gd name="T82" fmla="*/ 2 w 1149"/>
                <a:gd name="T83" fmla="*/ 296 h 324"/>
                <a:gd name="T84" fmla="*/ 2 w 1149"/>
                <a:gd name="T85" fmla="*/ 298 h 324"/>
                <a:gd name="T86" fmla="*/ 0 w 1149"/>
                <a:gd name="T87"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9" h="324">
                  <a:moveTo>
                    <a:pt x="0" y="300"/>
                  </a:moveTo>
                  <a:lnTo>
                    <a:pt x="9" y="324"/>
                  </a:lnTo>
                  <a:lnTo>
                    <a:pt x="54" y="324"/>
                  </a:lnTo>
                  <a:lnTo>
                    <a:pt x="102" y="324"/>
                  </a:lnTo>
                  <a:lnTo>
                    <a:pt x="147" y="324"/>
                  </a:lnTo>
                  <a:lnTo>
                    <a:pt x="192" y="322"/>
                  </a:lnTo>
                  <a:lnTo>
                    <a:pt x="240" y="317"/>
                  </a:lnTo>
                  <a:lnTo>
                    <a:pt x="285" y="312"/>
                  </a:lnTo>
                  <a:lnTo>
                    <a:pt x="331" y="308"/>
                  </a:lnTo>
                  <a:lnTo>
                    <a:pt x="376" y="300"/>
                  </a:lnTo>
                  <a:lnTo>
                    <a:pt x="421" y="293"/>
                  </a:lnTo>
                  <a:lnTo>
                    <a:pt x="466" y="286"/>
                  </a:lnTo>
                  <a:lnTo>
                    <a:pt x="511" y="277"/>
                  </a:lnTo>
                  <a:lnTo>
                    <a:pt x="557" y="267"/>
                  </a:lnTo>
                  <a:lnTo>
                    <a:pt x="602" y="258"/>
                  </a:lnTo>
                  <a:lnTo>
                    <a:pt x="647" y="246"/>
                  </a:lnTo>
                  <a:lnTo>
                    <a:pt x="692" y="236"/>
                  </a:lnTo>
                  <a:lnTo>
                    <a:pt x="738" y="224"/>
                  </a:lnTo>
                  <a:lnTo>
                    <a:pt x="764" y="215"/>
                  </a:lnTo>
                  <a:lnTo>
                    <a:pt x="792" y="205"/>
                  </a:lnTo>
                  <a:lnTo>
                    <a:pt x="821" y="196"/>
                  </a:lnTo>
                  <a:lnTo>
                    <a:pt x="847" y="189"/>
                  </a:lnTo>
                  <a:lnTo>
                    <a:pt x="876" y="179"/>
                  </a:lnTo>
                  <a:lnTo>
                    <a:pt x="902" y="169"/>
                  </a:lnTo>
                  <a:lnTo>
                    <a:pt x="928" y="160"/>
                  </a:lnTo>
                  <a:lnTo>
                    <a:pt x="957" y="150"/>
                  </a:lnTo>
                  <a:lnTo>
                    <a:pt x="983" y="139"/>
                  </a:lnTo>
                  <a:lnTo>
                    <a:pt x="1007" y="129"/>
                  </a:lnTo>
                  <a:lnTo>
                    <a:pt x="1033" y="117"/>
                  </a:lnTo>
                  <a:lnTo>
                    <a:pt x="1057" y="105"/>
                  </a:lnTo>
                  <a:lnTo>
                    <a:pt x="1080" y="91"/>
                  </a:lnTo>
                  <a:lnTo>
                    <a:pt x="1104" y="79"/>
                  </a:lnTo>
                  <a:lnTo>
                    <a:pt x="1126" y="65"/>
                  </a:lnTo>
                  <a:lnTo>
                    <a:pt x="1147" y="48"/>
                  </a:lnTo>
                  <a:lnTo>
                    <a:pt x="1147" y="43"/>
                  </a:lnTo>
                  <a:lnTo>
                    <a:pt x="1149" y="41"/>
                  </a:lnTo>
                  <a:lnTo>
                    <a:pt x="1149" y="36"/>
                  </a:lnTo>
                  <a:lnTo>
                    <a:pt x="1149" y="34"/>
                  </a:lnTo>
                  <a:lnTo>
                    <a:pt x="1140" y="22"/>
                  </a:lnTo>
                  <a:lnTo>
                    <a:pt x="1130" y="10"/>
                  </a:lnTo>
                  <a:lnTo>
                    <a:pt x="1116" y="3"/>
                  </a:lnTo>
                  <a:lnTo>
                    <a:pt x="1099" y="0"/>
                  </a:lnTo>
                  <a:lnTo>
                    <a:pt x="1097" y="0"/>
                  </a:lnTo>
                  <a:lnTo>
                    <a:pt x="1092" y="0"/>
                  </a:lnTo>
                  <a:lnTo>
                    <a:pt x="1090" y="0"/>
                  </a:lnTo>
                  <a:lnTo>
                    <a:pt x="1090" y="0"/>
                  </a:lnTo>
                  <a:lnTo>
                    <a:pt x="1047" y="39"/>
                  </a:lnTo>
                  <a:lnTo>
                    <a:pt x="1035" y="46"/>
                  </a:lnTo>
                  <a:lnTo>
                    <a:pt x="1021" y="53"/>
                  </a:lnTo>
                  <a:lnTo>
                    <a:pt x="1007" y="60"/>
                  </a:lnTo>
                  <a:lnTo>
                    <a:pt x="992" y="67"/>
                  </a:lnTo>
                  <a:lnTo>
                    <a:pt x="978" y="77"/>
                  </a:lnTo>
                  <a:lnTo>
                    <a:pt x="964" y="84"/>
                  </a:lnTo>
                  <a:lnTo>
                    <a:pt x="949" y="91"/>
                  </a:lnTo>
                  <a:lnTo>
                    <a:pt x="935" y="98"/>
                  </a:lnTo>
                  <a:lnTo>
                    <a:pt x="897" y="117"/>
                  </a:lnTo>
                  <a:lnTo>
                    <a:pt x="859" y="134"/>
                  </a:lnTo>
                  <a:lnTo>
                    <a:pt x="819" y="150"/>
                  </a:lnTo>
                  <a:lnTo>
                    <a:pt x="778" y="165"/>
                  </a:lnTo>
                  <a:lnTo>
                    <a:pt x="738" y="179"/>
                  </a:lnTo>
                  <a:lnTo>
                    <a:pt x="697" y="193"/>
                  </a:lnTo>
                  <a:lnTo>
                    <a:pt x="654" y="205"/>
                  </a:lnTo>
                  <a:lnTo>
                    <a:pt x="614" y="215"/>
                  </a:lnTo>
                  <a:lnTo>
                    <a:pt x="571" y="227"/>
                  </a:lnTo>
                  <a:lnTo>
                    <a:pt x="528" y="236"/>
                  </a:lnTo>
                  <a:lnTo>
                    <a:pt x="485" y="243"/>
                  </a:lnTo>
                  <a:lnTo>
                    <a:pt x="442" y="253"/>
                  </a:lnTo>
                  <a:lnTo>
                    <a:pt x="400" y="260"/>
                  </a:lnTo>
                  <a:lnTo>
                    <a:pt x="357" y="267"/>
                  </a:lnTo>
                  <a:lnTo>
                    <a:pt x="316" y="272"/>
                  </a:lnTo>
                  <a:lnTo>
                    <a:pt x="273" y="279"/>
                  </a:lnTo>
                  <a:lnTo>
                    <a:pt x="245" y="284"/>
                  </a:lnTo>
                  <a:lnTo>
                    <a:pt x="219" y="286"/>
                  </a:lnTo>
                  <a:lnTo>
                    <a:pt x="190" y="291"/>
                  </a:lnTo>
                  <a:lnTo>
                    <a:pt x="164" y="293"/>
                  </a:lnTo>
                  <a:lnTo>
                    <a:pt x="138" y="296"/>
                  </a:lnTo>
                  <a:lnTo>
                    <a:pt x="112" y="296"/>
                  </a:lnTo>
                  <a:lnTo>
                    <a:pt x="83" y="296"/>
                  </a:lnTo>
                  <a:lnTo>
                    <a:pt x="57" y="293"/>
                  </a:lnTo>
                  <a:lnTo>
                    <a:pt x="52" y="293"/>
                  </a:lnTo>
                  <a:lnTo>
                    <a:pt x="47" y="291"/>
                  </a:lnTo>
                  <a:lnTo>
                    <a:pt x="45" y="291"/>
                  </a:lnTo>
                  <a:lnTo>
                    <a:pt x="40" y="288"/>
                  </a:lnTo>
                  <a:lnTo>
                    <a:pt x="2" y="296"/>
                  </a:lnTo>
                  <a:lnTo>
                    <a:pt x="2" y="298"/>
                  </a:lnTo>
                  <a:lnTo>
                    <a:pt x="2" y="298"/>
                  </a:lnTo>
                  <a:lnTo>
                    <a:pt x="2" y="298"/>
                  </a:lnTo>
                  <a:lnTo>
                    <a:pt x="0" y="30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2" name="Freeform 23"/>
            <p:cNvSpPr>
              <a:spLocks/>
            </p:cNvSpPr>
            <p:nvPr/>
          </p:nvSpPr>
          <p:spPr bwMode="auto">
            <a:xfrm>
              <a:off x="3113" y="400"/>
              <a:ext cx="362" cy="109"/>
            </a:xfrm>
            <a:custGeom>
              <a:avLst/>
              <a:gdLst>
                <a:gd name="T0" fmla="*/ 0 w 362"/>
                <a:gd name="T1" fmla="*/ 95 h 109"/>
                <a:gd name="T2" fmla="*/ 0 w 362"/>
                <a:gd name="T3" fmla="*/ 100 h 109"/>
                <a:gd name="T4" fmla="*/ 5 w 362"/>
                <a:gd name="T5" fmla="*/ 105 h 109"/>
                <a:gd name="T6" fmla="*/ 9 w 362"/>
                <a:gd name="T7" fmla="*/ 109 h 109"/>
                <a:gd name="T8" fmla="*/ 36 w 362"/>
                <a:gd name="T9" fmla="*/ 105 h 109"/>
                <a:gd name="T10" fmla="*/ 67 w 362"/>
                <a:gd name="T11" fmla="*/ 88 h 109"/>
                <a:gd name="T12" fmla="*/ 100 w 362"/>
                <a:gd name="T13" fmla="*/ 76 h 109"/>
                <a:gd name="T14" fmla="*/ 133 w 362"/>
                <a:gd name="T15" fmla="*/ 67 h 109"/>
                <a:gd name="T16" fmla="*/ 171 w 362"/>
                <a:gd name="T17" fmla="*/ 55 h 109"/>
                <a:gd name="T18" fmla="*/ 190 w 362"/>
                <a:gd name="T19" fmla="*/ 55 h 109"/>
                <a:gd name="T20" fmla="*/ 209 w 362"/>
                <a:gd name="T21" fmla="*/ 50 h 109"/>
                <a:gd name="T22" fmla="*/ 228 w 362"/>
                <a:gd name="T23" fmla="*/ 48 h 109"/>
                <a:gd name="T24" fmla="*/ 247 w 362"/>
                <a:gd name="T25" fmla="*/ 48 h 109"/>
                <a:gd name="T26" fmla="*/ 274 w 362"/>
                <a:gd name="T27" fmla="*/ 45 h 109"/>
                <a:gd name="T28" fmla="*/ 300 w 362"/>
                <a:gd name="T29" fmla="*/ 43 h 109"/>
                <a:gd name="T30" fmla="*/ 326 w 362"/>
                <a:gd name="T31" fmla="*/ 43 h 109"/>
                <a:gd name="T32" fmla="*/ 350 w 362"/>
                <a:gd name="T33" fmla="*/ 43 h 109"/>
                <a:gd name="T34" fmla="*/ 357 w 362"/>
                <a:gd name="T35" fmla="*/ 38 h 109"/>
                <a:gd name="T36" fmla="*/ 362 w 362"/>
                <a:gd name="T37" fmla="*/ 29 h 109"/>
                <a:gd name="T38" fmla="*/ 345 w 362"/>
                <a:gd name="T39" fmla="*/ 12 h 109"/>
                <a:gd name="T40" fmla="*/ 324 w 362"/>
                <a:gd name="T41" fmla="*/ 5 h 109"/>
                <a:gd name="T42" fmla="*/ 297 w 362"/>
                <a:gd name="T43" fmla="*/ 2 h 109"/>
                <a:gd name="T44" fmla="*/ 274 w 362"/>
                <a:gd name="T45" fmla="*/ 0 h 109"/>
                <a:gd name="T46" fmla="*/ 247 w 362"/>
                <a:gd name="T47" fmla="*/ 2 h 109"/>
                <a:gd name="T48" fmla="*/ 226 w 362"/>
                <a:gd name="T49" fmla="*/ 7 h 109"/>
                <a:gd name="T50" fmla="*/ 205 w 362"/>
                <a:gd name="T51" fmla="*/ 9 h 109"/>
                <a:gd name="T52" fmla="*/ 183 w 362"/>
                <a:gd name="T53" fmla="*/ 12 h 109"/>
                <a:gd name="T54" fmla="*/ 145 w 362"/>
                <a:gd name="T55" fmla="*/ 14 h 109"/>
                <a:gd name="T56" fmla="*/ 100 w 362"/>
                <a:gd name="T57" fmla="*/ 29 h 109"/>
                <a:gd name="T58" fmla="*/ 59 w 362"/>
                <a:gd name="T59" fmla="*/ 48 h 109"/>
                <a:gd name="T60" fmla="*/ 24 w 362"/>
                <a:gd name="T61" fmla="*/ 69 h 109"/>
                <a:gd name="T62" fmla="*/ 0 w 362"/>
                <a:gd name="T63"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09">
                  <a:moveTo>
                    <a:pt x="0" y="93"/>
                  </a:moveTo>
                  <a:lnTo>
                    <a:pt x="0" y="95"/>
                  </a:lnTo>
                  <a:lnTo>
                    <a:pt x="0" y="98"/>
                  </a:lnTo>
                  <a:lnTo>
                    <a:pt x="0" y="100"/>
                  </a:lnTo>
                  <a:lnTo>
                    <a:pt x="2" y="105"/>
                  </a:lnTo>
                  <a:lnTo>
                    <a:pt x="5" y="105"/>
                  </a:lnTo>
                  <a:lnTo>
                    <a:pt x="7" y="107"/>
                  </a:lnTo>
                  <a:lnTo>
                    <a:pt x="9" y="109"/>
                  </a:lnTo>
                  <a:lnTo>
                    <a:pt x="12" y="109"/>
                  </a:lnTo>
                  <a:lnTo>
                    <a:pt x="36" y="105"/>
                  </a:lnTo>
                  <a:lnTo>
                    <a:pt x="50" y="95"/>
                  </a:lnTo>
                  <a:lnTo>
                    <a:pt x="67" y="88"/>
                  </a:lnTo>
                  <a:lnTo>
                    <a:pt x="83" y="81"/>
                  </a:lnTo>
                  <a:lnTo>
                    <a:pt x="100" y="76"/>
                  </a:lnTo>
                  <a:lnTo>
                    <a:pt x="117" y="71"/>
                  </a:lnTo>
                  <a:lnTo>
                    <a:pt x="133" y="67"/>
                  </a:lnTo>
                  <a:lnTo>
                    <a:pt x="152" y="59"/>
                  </a:lnTo>
                  <a:lnTo>
                    <a:pt x="171" y="55"/>
                  </a:lnTo>
                  <a:lnTo>
                    <a:pt x="181" y="55"/>
                  </a:lnTo>
                  <a:lnTo>
                    <a:pt x="190" y="55"/>
                  </a:lnTo>
                  <a:lnTo>
                    <a:pt x="200" y="52"/>
                  </a:lnTo>
                  <a:lnTo>
                    <a:pt x="209" y="50"/>
                  </a:lnTo>
                  <a:lnTo>
                    <a:pt x="219" y="48"/>
                  </a:lnTo>
                  <a:lnTo>
                    <a:pt x="228" y="48"/>
                  </a:lnTo>
                  <a:lnTo>
                    <a:pt x="238" y="48"/>
                  </a:lnTo>
                  <a:lnTo>
                    <a:pt x="247" y="48"/>
                  </a:lnTo>
                  <a:lnTo>
                    <a:pt x="262" y="45"/>
                  </a:lnTo>
                  <a:lnTo>
                    <a:pt x="274" y="45"/>
                  </a:lnTo>
                  <a:lnTo>
                    <a:pt x="288" y="43"/>
                  </a:lnTo>
                  <a:lnTo>
                    <a:pt x="300" y="43"/>
                  </a:lnTo>
                  <a:lnTo>
                    <a:pt x="314" y="43"/>
                  </a:lnTo>
                  <a:lnTo>
                    <a:pt x="326" y="43"/>
                  </a:lnTo>
                  <a:lnTo>
                    <a:pt x="338" y="43"/>
                  </a:lnTo>
                  <a:lnTo>
                    <a:pt x="350" y="43"/>
                  </a:lnTo>
                  <a:lnTo>
                    <a:pt x="355" y="40"/>
                  </a:lnTo>
                  <a:lnTo>
                    <a:pt x="357" y="38"/>
                  </a:lnTo>
                  <a:lnTo>
                    <a:pt x="359" y="33"/>
                  </a:lnTo>
                  <a:lnTo>
                    <a:pt x="362" y="29"/>
                  </a:lnTo>
                  <a:lnTo>
                    <a:pt x="357" y="19"/>
                  </a:lnTo>
                  <a:lnTo>
                    <a:pt x="345" y="12"/>
                  </a:lnTo>
                  <a:lnTo>
                    <a:pt x="336" y="7"/>
                  </a:lnTo>
                  <a:lnTo>
                    <a:pt x="324" y="5"/>
                  </a:lnTo>
                  <a:lnTo>
                    <a:pt x="312" y="2"/>
                  </a:lnTo>
                  <a:lnTo>
                    <a:pt x="297" y="2"/>
                  </a:lnTo>
                  <a:lnTo>
                    <a:pt x="286" y="0"/>
                  </a:lnTo>
                  <a:lnTo>
                    <a:pt x="274" y="0"/>
                  </a:lnTo>
                  <a:lnTo>
                    <a:pt x="259" y="0"/>
                  </a:lnTo>
                  <a:lnTo>
                    <a:pt x="247" y="2"/>
                  </a:lnTo>
                  <a:lnTo>
                    <a:pt x="236" y="5"/>
                  </a:lnTo>
                  <a:lnTo>
                    <a:pt x="226" y="7"/>
                  </a:lnTo>
                  <a:lnTo>
                    <a:pt x="214" y="9"/>
                  </a:lnTo>
                  <a:lnTo>
                    <a:pt x="205" y="9"/>
                  </a:lnTo>
                  <a:lnTo>
                    <a:pt x="193" y="12"/>
                  </a:lnTo>
                  <a:lnTo>
                    <a:pt x="183" y="12"/>
                  </a:lnTo>
                  <a:lnTo>
                    <a:pt x="171" y="9"/>
                  </a:lnTo>
                  <a:lnTo>
                    <a:pt x="145" y="14"/>
                  </a:lnTo>
                  <a:lnTo>
                    <a:pt x="124" y="21"/>
                  </a:lnTo>
                  <a:lnTo>
                    <a:pt x="100" y="29"/>
                  </a:lnTo>
                  <a:lnTo>
                    <a:pt x="81" y="38"/>
                  </a:lnTo>
                  <a:lnTo>
                    <a:pt x="59" y="48"/>
                  </a:lnTo>
                  <a:lnTo>
                    <a:pt x="40" y="59"/>
                  </a:lnTo>
                  <a:lnTo>
                    <a:pt x="24" y="69"/>
                  </a:lnTo>
                  <a:lnTo>
                    <a:pt x="5" y="81"/>
                  </a:lnTo>
                  <a:lnTo>
                    <a:pt x="0" y="9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3" name="Freeform 25"/>
            <p:cNvSpPr>
              <a:spLocks/>
            </p:cNvSpPr>
            <p:nvPr/>
          </p:nvSpPr>
          <p:spPr bwMode="auto">
            <a:xfrm>
              <a:off x="3508" y="1347"/>
              <a:ext cx="909" cy="1284"/>
            </a:xfrm>
            <a:custGeom>
              <a:avLst/>
              <a:gdLst>
                <a:gd name="T0" fmla="*/ 24 w 909"/>
                <a:gd name="T1" fmla="*/ 1284 h 1284"/>
                <a:gd name="T2" fmla="*/ 38 w 909"/>
                <a:gd name="T3" fmla="*/ 1281 h 1284"/>
                <a:gd name="T4" fmla="*/ 64 w 909"/>
                <a:gd name="T5" fmla="*/ 1253 h 1284"/>
                <a:gd name="T6" fmla="*/ 102 w 909"/>
                <a:gd name="T7" fmla="*/ 1210 h 1284"/>
                <a:gd name="T8" fmla="*/ 155 w 909"/>
                <a:gd name="T9" fmla="*/ 1176 h 1284"/>
                <a:gd name="T10" fmla="*/ 214 w 909"/>
                <a:gd name="T11" fmla="*/ 1153 h 1284"/>
                <a:gd name="T12" fmla="*/ 302 w 909"/>
                <a:gd name="T13" fmla="*/ 1134 h 1284"/>
                <a:gd name="T14" fmla="*/ 388 w 909"/>
                <a:gd name="T15" fmla="*/ 1122 h 1284"/>
                <a:gd name="T16" fmla="*/ 476 w 909"/>
                <a:gd name="T17" fmla="*/ 1114 h 1284"/>
                <a:gd name="T18" fmla="*/ 564 w 909"/>
                <a:gd name="T19" fmla="*/ 1117 h 1284"/>
                <a:gd name="T20" fmla="*/ 650 w 909"/>
                <a:gd name="T21" fmla="*/ 1124 h 1284"/>
                <a:gd name="T22" fmla="*/ 702 w 909"/>
                <a:gd name="T23" fmla="*/ 1122 h 1284"/>
                <a:gd name="T24" fmla="*/ 745 w 909"/>
                <a:gd name="T25" fmla="*/ 1084 h 1284"/>
                <a:gd name="T26" fmla="*/ 817 w 909"/>
                <a:gd name="T27" fmla="*/ 991 h 1284"/>
                <a:gd name="T28" fmla="*/ 867 w 909"/>
                <a:gd name="T29" fmla="*/ 886 h 1284"/>
                <a:gd name="T30" fmla="*/ 909 w 909"/>
                <a:gd name="T31" fmla="*/ 674 h 1284"/>
                <a:gd name="T32" fmla="*/ 898 w 909"/>
                <a:gd name="T33" fmla="*/ 472 h 1284"/>
                <a:gd name="T34" fmla="*/ 876 w 909"/>
                <a:gd name="T35" fmla="*/ 381 h 1284"/>
                <a:gd name="T36" fmla="*/ 838 w 909"/>
                <a:gd name="T37" fmla="*/ 269 h 1284"/>
                <a:gd name="T38" fmla="*/ 786 w 909"/>
                <a:gd name="T39" fmla="*/ 169 h 1284"/>
                <a:gd name="T40" fmla="*/ 733 w 909"/>
                <a:gd name="T41" fmla="*/ 88 h 1284"/>
                <a:gd name="T42" fmla="*/ 688 w 909"/>
                <a:gd name="T43" fmla="*/ 38 h 1284"/>
                <a:gd name="T44" fmla="*/ 652 w 909"/>
                <a:gd name="T45" fmla="*/ 5 h 1284"/>
                <a:gd name="T46" fmla="*/ 624 w 909"/>
                <a:gd name="T47" fmla="*/ 0 h 1284"/>
                <a:gd name="T48" fmla="*/ 610 w 909"/>
                <a:gd name="T49" fmla="*/ 5 h 1284"/>
                <a:gd name="T50" fmla="*/ 598 w 909"/>
                <a:gd name="T51" fmla="*/ 24 h 1284"/>
                <a:gd name="T52" fmla="*/ 643 w 909"/>
                <a:gd name="T53" fmla="*/ 67 h 1284"/>
                <a:gd name="T54" fmla="*/ 688 w 909"/>
                <a:gd name="T55" fmla="*/ 112 h 1284"/>
                <a:gd name="T56" fmla="*/ 729 w 909"/>
                <a:gd name="T57" fmla="*/ 169 h 1284"/>
                <a:gd name="T58" fmla="*/ 769 w 909"/>
                <a:gd name="T59" fmla="*/ 236 h 1284"/>
                <a:gd name="T60" fmla="*/ 802 w 909"/>
                <a:gd name="T61" fmla="*/ 310 h 1284"/>
                <a:gd name="T62" fmla="*/ 852 w 909"/>
                <a:gd name="T63" fmla="*/ 460 h 1284"/>
                <a:gd name="T64" fmla="*/ 874 w 909"/>
                <a:gd name="T65" fmla="*/ 646 h 1284"/>
                <a:gd name="T66" fmla="*/ 838 w 909"/>
                <a:gd name="T67" fmla="*/ 834 h 1284"/>
                <a:gd name="T68" fmla="*/ 795 w 909"/>
                <a:gd name="T69" fmla="*/ 945 h 1284"/>
                <a:gd name="T70" fmla="*/ 748 w 909"/>
                <a:gd name="T71" fmla="*/ 1005 h 1284"/>
                <a:gd name="T72" fmla="*/ 714 w 909"/>
                <a:gd name="T73" fmla="*/ 1045 h 1284"/>
                <a:gd name="T74" fmla="*/ 695 w 909"/>
                <a:gd name="T75" fmla="*/ 1072 h 1284"/>
                <a:gd name="T76" fmla="*/ 650 w 909"/>
                <a:gd name="T77" fmla="*/ 1088 h 1284"/>
                <a:gd name="T78" fmla="*/ 607 w 909"/>
                <a:gd name="T79" fmla="*/ 1079 h 1284"/>
                <a:gd name="T80" fmla="*/ 536 w 909"/>
                <a:gd name="T81" fmla="*/ 1074 h 1284"/>
                <a:gd name="T82" fmla="*/ 462 w 909"/>
                <a:gd name="T83" fmla="*/ 1072 h 1284"/>
                <a:gd name="T84" fmla="*/ 348 w 909"/>
                <a:gd name="T85" fmla="*/ 1091 h 1284"/>
                <a:gd name="T86" fmla="*/ 212 w 909"/>
                <a:gd name="T87" fmla="*/ 1119 h 1284"/>
                <a:gd name="T88" fmla="*/ 83 w 909"/>
                <a:gd name="T89" fmla="*/ 1153 h 1284"/>
                <a:gd name="T90" fmla="*/ 55 w 909"/>
                <a:gd name="T91" fmla="*/ 1167 h 1284"/>
                <a:gd name="T92" fmla="*/ 24 w 909"/>
                <a:gd name="T93" fmla="*/ 1181 h 1284"/>
                <a:gd name="T94" fmla="*/ 0 w 909"/>
                <a:gd name="T95" fmla="*/ 120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9" h="1284">
                  <a:moveTo>
                    <a:pt x="0" y="1205"/>
                  </a:moveTo>
                  <a:lnTo>
                    <a:pt x="22" y="1281"/>
                  </a:lnTo>
                  <a:lnTo>
                    <a:pt x="24" y="1284"/>
                  </a:lnTo>
                  <a:lnTo>
                    <a:pt x="29" y="1284"/>
                  </a:lnTo>
                  <a:lnTo>
                    <a:pt x="33" y="1284"/>
                  </a:lnTo>
                  <a:lnTo>
                    <a:pt x="38" y="1281"/>
                  </a:lnTo>
                  <a:lnTo>
                    <a:pt x="45" y="1272"/>
                  </a:lnTo>
                  <a:lnTo>
                    <a:pt x="55" y="1262"/>
                  </a:lnTo>
                  <a:lnTo>
                    <a:pt x="64" y="1253"/>
                  </a:lnTo>
                  <a:lnTo>
                    <a:pt x="71" y="1243"/>
                  </a:lnTo>
                  <a:lnTo>
                    <a:pt x="86" y="1224"/>
                  </a:lnTo>
                  <a:lnTo>
                    <a:pt x="102" y="1210"/>
                  </a:lnTo>
                  <a:lnTo>
                    <a:pt x="119" y="1195"/>
                  </a:lnTo>
                  <a:lnTo>
                    <a:pt x="136" y="1186"/>
                  </a:lnTo>
                  <a:lnTo>
                    <a:pt x="155" y="1176"/>
                  </a:lnTo>
                  <a:lnTo>
                    <a:pt x="174" y="1167"/>
                  </a:lnTo>
                  <a:lnTo>
                    <a:pt x="193" y="1160"/>
                  </a:lnTo>
                  <a:lnTo>
                    <a:pt x="214" y="1153"/>
                  </a:lnTo>
                  <a:lnTo>
                    <a:pt x="243" y="1145"/>
                  </a:lnTo>
                  <a:lnTo>
                    <a:pt x="271" y="1138"/>
                  </a:lnTo>
                  <a:lnTo>
                    <a:pt x="302" y="1134"/>
                  </a:lnTo>
                  <a:lnTo>
                    <a:pt x="331" y="1129"/>
                  </a:lnTo>
                  <a:lnTo>
                    <a:pt x="360" y="1124"/>
                  </a:lnTo>
                  <a:lnTo>
                    <a:pt x="388" y="1122"/>
                  </a:lnTo>
                  <a:lnTo>
                    <a:pt x="419" y="1119"/>
                  </a:lnTo>
                  <a:lnTo>
                    <a:pt x="448" y="1117"/>
                  </a:lnTo>
                  <a:lnTo>
                    <a:pt x="476" y="1114"/>
                  </a:lnTo>
                  <a:lnTo>
                    <a:pt x="505" y="1114"/>
                  </a:lnTo>
                  <a:lnTo>
                    <a:pt x="536" y="1114"/>
                  </a:lnTo>
                  <a:lnTo>
                    <a:pt x="564" y="1117"/>
                  </a:lnTo>
                  <a:lnTo>
                    <a:pt x="593" y="1119"/>
                  </a:lnTo>
                  <a:lnTo>
                    <a:pt x="621" y="1122"/>
                  </a:lnTo>
                  <a:lnTo>
                    <a:pt x="650" y="1124"/>
                  </a:lnTo>
                  <a:lnTo>
                    <a:pt x="679" y="1129"/>
                  </a:lnTo>
                  <a:lnTo>
                    <a:pt x="690" y="1126"/>
                  </a:lnTo>
                  <a:lnTo>
                    <a:pt x="702" y="1122"/>
                  </a:lnTo>
                  <a:lnTo>
                    <a:pt x="709" y="1117"/>
                  </a:lnTo>
                  <a:lnTo>
                    <a:pt x="717" y="1112"/>
                  </a:lnTo>
                  <a:lnTo>
                    <a:pt x="745" y="1084"/>
                  </a:lnTo>
                  <a:lnTo>
                    <a:pt x="771" y="1053"/>
                  </a:lnTo>
                  <a:lnTo>
                    <a:pt x="795" y="1024"/>
                  </a:lnTo>
                  <a:lnTo>
                    <a:pt x="817" y="991"/>
                  </a:lnTo>
                  <a:lnTo>
                    <a:pt x="836" y="957"/>
                  </a:lnTo>
                  <a:lnTo>
                    <a:pt x="852" y="924"/>
                  </a:lnTo>
                  <a:lnTo>
                    <a:pt x="867" y="886"/>
                  </a:lnTo>
                  <a:lnTo>
                    <a:pt x="881" y="848"/>
                  </a:lnTo>
                  <a:lnTo>
                    <a:pt x="900" y="760"/>
                  </a:lnTo>
                  <a:lnTo>
                    <a:pt x="909" y="674"/>
                  </a:lnTo>
                  <a:lnTo>
                    <a:pt x="909" y="588"/>
                  </a:lnTo>
                  <a:lnTo>
                    <a:pt x="902" y="503"/>
                  </a:lnTo>
                  <a:lnTo>
                    <a:pt x="898" y="472"/>
                  </a:lnTo>
                  <a:lnTo>
                    <a:pt x="890" y="441"/>
                  </a:lnTo>
                  <a:lnTo>
                    <a:pt x="883" y="412"/>
                  </a:lnTo>
                  <a:lnTo>
                    <a:pt x="876" y="381"/>
                  </a:lnTo>
                  <a:lnTo>
                    <a:pt x="867" y="341"/>
                  </a:lnTo>
                  <a:lnTo>
                    <a:pt x="852" y="305"/>
                  </a:lnTo>
                  <a:lnTo>
                    <a:pt x="838" y="269"/>
                  </a:lnTo>
                  <a:lnTo>
                    <a:pt x="821" y="234"/>
                  </a:lnTo>
                  <a:lnTo>
                    <a:pt x="802" y="203"/>
                  </a:lnTo>
                  <a:lnTo>
                    <a:pt x="786" y="169"/>
                  </a:lnTo>
                  <a:lnTo>
                    <a:pt x="767" y="138"/>
                  </a:lnTo>
                  <a:lnTo>
                    <a:pt x="750" y="108"/>
                  </a:lnTo>
                  <a:lnTo>
                    <a:pt x="733" y="88"/>
                  </a:lnTo>
                  <a:lnTo>
                    <a:pt x="719" y="69"/>
                  </a:lnTo>
                  <a:lnTo>
                    <a:pt x="707" y="53"/>
                  </a:lnTo>
                  <a:lnTo>
                    <a:pt x="688" y="38"/>
                  </a:lnTo>
                  <a:lnTo>
                    <a:pt x="679" y="24"/>
                  </a:lnTo>
                  <a:lnTo>
                    <a:pt x="667" y="12"/>
                  </a:lnTo>
                  <a:lnTo>
                    <a:pt x="652" y="5"/>
                  </a:lnTo>
                  <a:lnTo>
                    <a:pt x="636" y="0"/>
                  </a:lnTo>
                  <a:lnTo>
                    <a:pt x="629" y="0"/>
                  </a:lnTo>
                  <a:lnTo>
                    <a:pt x="624" y="0"/>
                  </a:lnTo>
                  <a:lnTo>
                    <a:pt x="619" y="0"/>
                  </a:lnTo>
                  <a:lnTo>
                    <a:pt x="614" y="0"/>
                  </a:lnTo>
                  <a:lnTo>
                    <a:pt x="610" y="5"/>
                  </a:lnTo>
                  <a:lnTo>
                    <a:pt x="605" y="10"/>
                  </a:lnTo>
                  <a:lnTo>
                    <a:pt x="602" y="17"/>
                  </a:lnTo>
                  <a:lnTo>
                    <a:pt x="598" y="24"/>
                  </a:lnTo>
                  <a:lnTo>
                    <a:pt x="612" y="38"/>
                  </a:lnTo>
                  <a:lnTo>
                    <a:pt x="629" y="53"/>
                  </a:lnTo>
                  <a:lnTo>
                    <a:pt x="643" y="67"/>
                  </a:lnTo>
                  <a:lnTo>
                    <a:pt x="659" y="81"/>
                  </a:lnTo>
                  <a:lnTo>
                    <a:pt x="674" y="96"/>
                  </a:lnTo>
                  <a:lnTo>
                    <a:pt x="688" y="112"/>
                  </a:lnTo>
                  <a:lnTo>
                    <a:pt x="700" y="129"/>
                  </a:lnTo>
                  <a:lnTo>
                    <a:pt x="712" y="148"/>
                  </a:lnTo>
                  <a:lnTo>
                    <a:pt x="729" y="169"/>
                  </a:lnTo>
                  <a:lnTo>
                    <a:pt x="743" y="191"/>
                  </a:lnTo>
                  <a:lnTo>
                    <a:pt x="755" y="212"/>
                  </a:lnTo>
                  <a:lnTo>
                    <a:pt x="769" y="236"/>
                  </a:lnTo>
                  <a:lnTo>
                    <a:pt x="781" y="260"/>
                  </a:lnTo>
                  <a:lnTo>
                    <a:pt x="793" y="286"/>
                  </a:lnTo>
                  <a:lnTo>
                    <a:pt x="802" y="310"/>
                  </a:lnTo>
                  <a:lnTo>
                    <a:pt x="814" y="336"/>
                  </a:lnTo>
                  <a:lnTo>
                    <a:pt x="836" y="398"/>
                  </a:lnTo>
                  <a:lnTo>
                    <a:pt x="852" y="460"/>
                  </a:lnTo>
                  <a:lnTo>
                    <a:pt x="864" y="522"/>
                  </a:lnTo>
                  <a:lnTo>
                    <a:pt x="874" y="584"/>
                  </a:lnTo>
                  <a:lnTo>
                    <a:pt x="874" y="646"/>
                  </a:lnTo>
                  <a:lnTo>
                    <a:pt x="869" y="710"/>
                  </a:lnTo>
                  <a:lnTo>
                    <a:pt x="857" y="772"/>
                  </a:lnTo>
                  <a:lnTo>
                    <a:pt x="838" y="834"/>
                  </a:lnTo>
                  <a:lnTo>
                    <a:pt x="826" y="872"/>
                  </a:lnTo>
                  <a:lnTo>
                    <a:pt x="812" y="910"/>
                  </a:lnTo>
                  <a:lnTo>
                    <a:pt x="795" y="945"/>
                  </a:lnTo>
                  <a:lnTo>
                    <a:pt x="774" y="976"/>
                  </a:lnTo>
                  <a:lnTo>
                    <a:pt x="762" y="991"/>
                  </a:lnTo>
                  <a:lnTo>
                    <a:pt x="748" y="1005"/>
                  </a:lnTo>
                  <a:lnTo>
                    <a:pt x="733" y="1019"/>
                  </a:lnTo>
                  <a:lnTo>
                    <a:pt x="719" y="1034"/>
                  </a:lnTo>
                  <a:lnTo>
                    <a:pt x="714" y="1045"/>
                  </a:lnTo>
                  <a:lnTo>
                    <a:pt x="707" y="1055"/>
                  </a:lnTo>
                  <a:lnTo>
                    <a:pt x="702" y="1062"/>
                  </a:lnTo>
                  <a:lnTo>
                    <a:pt x="695" y="1072"/>
                  </a:lnTo>
                  <a:lnTo>
                    <a:pt x="667" y="1091"/>
                  </a:lnTo>
                  <a:lnTo>
                    <a:pt x="657" y="1088"/>
                  </a:lnTo>
                  <a:lnTo>
                    <a:pt x="650" y="1088"/>
                  </a:lnTo>
                  <a:lnTo>
                    <a:pt x="640" y="1086"/>
                  </a:lnTo>
                  <a:lnTo>
                    <a:pt x="631" y="1081"/>
                  </a:lnTo>
                  <a:lnTo>
                    <a:pt x="607" y="1079"/>
                  </a:lnTo>
                  <a:lnTo>
                    <a:pt x="581" y="1076"/>
                  </a:lnTo>
                  <a:lnTo>
                    <a:pt x="557" y="1074"/>
                  </a:lnTo>
                  <a:lnTo>
                    <a:pt x="536" y="1074"/>
                  </a:lnTo>
                  <a:lnTo>
                    <a:pt x="512" y="1072"/>
                  </a:lnTo>
                  <a:lnTo>
                    <a:pt x="488" y="1072"/>
                  </a:lnTo>
                  <a:lnTo>
                    <a:pt x="462" y="1072"/>
                  </a:lnTo>
                  <a:lnTo>
                    <a:pt x="438" y="1074"/>
                  </a:lnTo>
                  <a:lnTo>
                    <a:pt x="393" y="1081"/>
                  </a:lnTo>
                  <a:lnTo>
                    <a:pt x="348" y="1091"/>
                  </a:lnTo>
                  <a:lnTo>
                    <a:pt x="302" y="1100"/>
                  </a:lnTo>
                  <a:lnTo>
                    <a:pt x="257" y="1110"/>
                  </a:lnTo>
                  <a:lnTo>
                    <a:pt x="212" y="1119"/>
                  </a:lnTo>
                  <a:lnTo>
                    <a:pt x="169" y="1131"/>
                  </a:lnTo>
                  <a:lnTo>
                    <a:pt x="126" y="1141"/>
                  </a:lnTo>
                  <a:lnTo>
                    <a:pt x="83" y="1153"/>
                  </a:lnTo>
                  <a:lnTo>
                    <a:pt x="74" y="1157"/>
                  </a:lnTo>
                  <a:lnTo>
                    <a:pt x="64" y="1162"/>
                  </a:lnTo>
                  <a:lnTo>
                    <a:pt x="55" y="1167"/>
                  </a:lnTo>
                  <a:lnTo>
                    <a:pt x="43" y="1172"/>
                  </a:lnTo>
                  <a:lnTo>
                    <a:pt x="33" y="1176"/>
                  </a:lnTo>
                  <a:lnTo>
                    <a:pt x="24" y="1181"/>
                  </a:lnTo>
                  <a:lnTo>
                    <a:pt x="14" y="1186"/>
                  </a:lnTo>
                  <a:lnTo>
                    <a:pt x="5" y="1191"/>
                  </a:lnTo>
                  <a:lnTo>
                    <a:pt x="0" y="120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4" name="Freeform 26"/>
            <p:cNvSpPr>
              <a:spLocks/>
            </p:cNvSpPr>
            <p:nvPr/>
          </p:nvSpPr>
          <p:spPr bwMode="auto">
            <a:xfrm>
              <a:off x="3544" y="43"/>
              <a:ext cx="564" cy="443"/>
            </a:xfrm>
            <a:custGeom>
              <a:avLst/>
              <a:gdLst>
                <a:gd name="T0" fmla="*/ 19 w 564"/>
                <a:gd name="T1" fmla="*/ 433 h 443"/>
                <a:gd name="T2" fmla="*/ 76 w 564"/>
                <a:gd name="T3" fmla="*/ 416 h 443"/>
                <a:gd name="T4" fmla="*/ 109 w 564"/>
                <a:gd name="T5" fmla="*/ 371 h 443"/>
                <a:gd name="T6" fmla="*/ 124 w 564"/>
                <a:gd name="T7" fmla="*/ 343 h 443"/>
                <a:gd name="T8" fmla="*/ 133 w 564"/>
                <a:gd name="T9" fmla="*/ 338 h 443"/>
                <a:gd name="T10" fmla="*/ 164 w 564"/>
                <a:gd name="T11" fmla="*/ 357 h 443"/>
                <a:gd name="T12" fmla="*/ 200 w 564"/>
                <a:gd name="T13" fmla="*/ 393 h 443"/>
                <a:gd name="T14" fmla="*/ 250 w 564"/>
                <a:gd name="T15" fmla="*/ 414 h 443"/>
                <a:gd name="T16" fmla="*/ 331 w 564"/>
                <a:gd name="T17" fmla="*/ 395 h 443"/>
                <a:gd name="T18" fmla="*/ 402 w 564"/>
                <a:gd name="T19" fmla="*/ 359 h 443"/>
                <a:gd name="T20" fmla="*/ 462 w 564"/>
                <a:gd name="T21" fmla="*/ 314 h 443"/>
                <a:gd name="T22" fmla="*/ 509 w 564"/>
                <a:gd name="T23" fmla="*/ 274 h 443"/>
                <a:gd name="T24" fmla="*/ 547 w 564"/>
                <a:gd name="T25" fmla="*/ 224 h 443"/>
                <a:gd name="T26" fmla="*/ 564 w 564"/>
                <a:gd name="T27" fmla="*/ 128 h 443"/>
                <a:gd name="T28" fmla="*/ 540 w 564"/>
                <a:gd name="T29" fmla="*/ 55 h 443"/>
                <a:gd name="T30" fmla="*/ 531 w 564"/>
                <a:gd name="T31" fmla="*/ 45 h 443"/>
                <a:gd name="T32" fmla="*/ 476 w 564"/>
                <a:gd name="T33" fmla="*/ 19 h 443"/>
                <a:gd name="T34" fmla="*/ 414 w 564"/>
                <a:gd name="T35" fmla="*/ 5 h 443"/>
                <a:gd name="T36" fmla="*/ 359 w 564"/>
                <a:gd name="T37" fmla="*/ 2 h 443"/>
                <a:gd name="T38" fmla="*/ 328 w 564"/>
                <a:gd name="T39" fmla="*/ 7 h 443"/>
                <a:gd name="T40" fmla="*/ 326 w 564"/>
                <a:gd name="T41" fmla="*/ 26 h 443"/>
                <a:gd name="T42" fmla="*/ 409 w 564"/>
                <a:gd name="T43" fmla="*/ 36 h 443"/>
                <a:gd name="T44" fmla="*/ 512 w 564"/>
                <a:gd name="T45" fmla="*/ 150 h 443"/>
                <a:gd name="T46" fmla="*/ 481 w 564"/>
                <a:gd name="T47" fmla="*/ 226 h 443"/>
                <a:gd name="T48" fmla="*/ 452 w 564"/>
                <a:gd name="T49" fmla="*/ 250 h 443"/>
                <a:gd name="T50" fmla="*/ 424 w 564"/>
                <a:gd name="T51" fmla="*/ 278 h 443"/>
                <a:gd name="T52" fmla="*/ 388 w 564"/>
                <a:gd name="T53" fmla="*/ 309 h 443"/>
                <a:gd name="T54" fmla="*/ 333 w 564"/>
                <a:gd name="T55" fmla="*/ 343 h 443"/>
                <a:gd name="T56" fmla="*/ 271 w 564"/>
                <a:gd name="T57" fmla="*/ 352 h 443"/>
                <a:gd name="T58" fmla="*/ 235 w 564"/>
                <a:gd name="T59" fmla="*/ 338 h 443"/>
                <a:gd name="T60" fmla="*/ 216 w 564"/>
                <a:gd name="T61" fmla="*/ 316 h 443"/>
                <a:gd name="T62" fmla="*/ 181 w 564"/>
                <a:gd name="T63" fmla="*/ 278 h 443"/>
                <a:gd name="T64" fmla="*/ 143 w 564"/>
                <a:gd name="T65" fmla="*/ 288 h 443"/>
                <a:gd name="T66" fmla="*/ 114 w 564"/>
                <a:gd name="T67" fmla="*/ 312 h 443"/>
                <a:gd name="T68" fmla="*/ 88 w 564"/>
                <a:gd name="T69" fmla="*/ 350 h 443"/>
                <a:gd name="T70" fmla="*/ 45 w 564"/>
                <a:gd name="T71" fmla="*/ 383 h 443"/>
                <a:gd name="T72" fmla="*/ 33 w 564"/>
                <a:gd name="T73" fmla="*/ 364 h 443"/>
                <a:gd name="T74" fmla="*/ 52 w 564"/>
                <a:gd name="T75" fmla="*/ 286 h 443"/>
                <a:gd name="T76" fmla="*/ 95 w 564"/>
                <a:gd name="T77" fmla="*/ 193 h 443"/>
                <a:gd name="T78" fmla="*/ 147 w 564"/>
                <a:gd name="T79" fmla="*/ 107 h 443"/>
                <a:gd name="T80" fmla="*/ 152 w 564"/>
                <a:gd name="T81" fmla="*/ 93 h 443"/>
                <a:gd name="T82" fmla="*/ 138 w 564"/>
                <a:gd name="T83" fmla="*/ 86 h 443"/>
                <a:gd name="T84" fmla="*/ 102 w 564"/>
                <a:gd name="T85" fmla="*/ 112 h 443"/>
                <a:gd name="T86" fmla="*/ 47 w 564"/>
                <a:gd name="T87" fmla="*/ 205 h 443"/>
                <a:gd name="T88" fmla="*/ 12 w 564"/>
                <a:gd name="T89" fmla="*/ 312 h 443"/>
                <a:gd name="T90" fmla="*/ 5 w 564"/>
                <a:gd name="T91" fmla="*/ 355 h 443"/>
                <a:gd name="T92" fmla="*/ 2 w 564"/>
                <a:gd name="T93" fmla="*/ 36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4" h="443">
                  <a:moveTo>
                    <a:pt x="2" y="364"/>
                  </a:moveTo>
                  <a:lnTo>
                    <a:pt x="5" y="409"/>
                  </a:lnTo>
                  <a:lnTo>
                    <a:pt x="19" y="433"/>
                  </a:lnTo>
                  <a:lnTo>
                    <a:pt x="43" y="443"/>
                  </a:lnTo>
                  <a:lnTo>
                    <a:pt x="64" y="433"/>
                  </a:lnTo>
                  <a:lnTo>
                    <a:pt x="76" y="416"/>
                  </a:lnTo>
                  <a:lnTo>
                    <a:pt x="88" y="397"/>
                  </a:lnTo>
                  <a:lnTo>
                    <a:pt x="102" y="383"/>
                  </a:lnTo>
                  <a:lnTo>
                    <a:pt x="109" y="371"/>
                  </a:lnTo>
                  <a:lnTo>
                    <a:pt x="116" y="362"/>
                  </a:lnTo>
                  <a:lnTo>
                    <a:pt x="119" y="350"/>
                  </a:lnTo>
                  <a:lnTo>
                    <a:pt x="124" y="343"/>
                  </a:lnTo>
                  <a:lnTo>
                    <a:pt x="126" y="340"/>
                  </a:lnTo>
                  <a:lnTo>
                    <a:pt x="128" y="338"/>
                  </a:lnTo>
                  <a:lnTo>
                    <a:pt x="133" y="338"/>
                  </a:lnTo>
                  <a:lnTo>
                    <a:pt x="138" y="336"/>
                  </a:lnTo>
                  <a:lnTo>
                    <a:pt x="152" y="345"/>
                  </a:lnTo>
                  <a:lnTo>
                    <a:pt x="164" y="357"/>
                  </a:lnTo>
                  <a:lnTo>
                    <a:pt x="176" y="369"/>
                  </a:lnTo>
                  <a:lnTo>
                    <a:pt x="188" y="381"/>
                  </a:lnTo>
                  <a:lnTo>
                    <a:pt x="200" y="393"/>
                  </a:lnTo>
                  <a:lnTo>
                    <a:pt x="214" y="402"/>
                  </a:lnTo>
                  <a:lnTo>
                    <a:pt x="231" y="409"/>
                  </a:lnTo>
                  <a:lnTo>
                    <a:pt x="250" y="414"/>
                  </a:lnTo>
                  <a:lnTo>
                    <a:pt x="278" y="409"/>
                  </a:lnTo>
                  <a:lnTo>
                    <a:pt x="305" y="405"/>
                  </a:lnTo>
                  <a:lnTo>
                    <a:pt x="331" y="395"/>
                  </a:lnTo>
                  <a:lnTo>
                    <a:pt x="354" y="386"/>
                  </a:lnTo>
                  <a:lnTo>
                    <a:pt x="378" y="374"/>
                  </a:lnTo>
                  <a:lnTo>
                    <a:pt x="402" y="359"/>
                  </a:lnTo>
                  <a:lnTo>
                    <a:pt x="424" y="345"/>
                  </a:lnTo>
                  <a:lnTo>
                    <a:pt x="445" y="328"/>
                  </a:lnTo>
                  <a:lnTo>
                    <a:pt x="462" y="314"/>
                  </a:lnTo>
                  <a:lnTo>
                    <a:pt x="478" y="302"/>
                  </a:lnTo>
                  <a:lnTo>
                    <a:pt x="495" y="288"/>
                  </a:lnTo>
                  <a:lnTo>
                    <a:pt x="509" y="274"/>
                  </a:lnTo>
                  <a:lnTo>
                    <a:pt x="524" y="257"/>
                  </a:lnTo>
                  <a:lnTo>
                    <a:pt x="535" y="240"/>
                  </a:lnTo>
                  <a:lnTo>
                    <a:pt x="547" y="224"/>
                  </a:lnTo>
                  <a:lnTo>
                    <a:pt x="554" y="202"/>
                  </a:lnTo>
                  <a:lnTo>
                    <a:pt x="564" y="166"/>
                  </a:lnTo>
                  <a:lnTo>
                    <a:pt x="564" y="128"/>
                  </a:lnTo>
                  <a:lnTo>
                    <a:pt x="559" y="95"/>
                  </a:lnTo>
                  <a:lnTo>
                    <a:pt x="545" y="62"/>
                  </a:lnTo>
                  <a:lnTo>
                    <a:pt x="540" y="55"/>
                  </a:lnTo>
                  <a:lnTo>
                    <a:pt x="538" y="52"/>
                  </a:lnTo>
                  <a:lnTo>
                    <a:pt x="533" y="47"/>
                  </a:lnTo>
                  <a:lnTo>
                    <a:pt x="531" y="45"/>
                  </a:lnTo>
                  <a:lnTo>
                    <a:pt x="514" y="36"/>
                  </a:lnTo>
                  <a:lnTo>
                    <a:pt x="495" y="28"/>
                  </a:lnTo>
                  <a:lnTo>
                    <a:pt x="476" y="19"/>
                  </a:lnTo>
                  <a:lnTo>
                    <a:pt x="454" y="14"/>
                  </a:lnTo>
                  <a:lnTo>
                    <a:pt x="435" y="9"/>
                  </a:lnTo>
                  <a:lnTo>
                    <a:pt x="414" y="5"/>
                  </a:lnTo>
                  <a:lnTo>
                    <a:pt x="393" y="2"/>
                  </a:lnTo>
                  <a:lnTo>
                    <a:pt x="371" y="0"/>
                  </a:lnTo>
                  <a:lnTo>
                    <a:pt x="359" y="2"/>
                  </a:lnTo>
                  <a:lnTo>
                    <a:pt x="347" y="2"/>
                  </a:lnTo>
                  <a:lnTo>
                    <a:pt x="338" y="5"/>
                  </a:lnTo>
                  <a:lnTo>
                    <a:pt x="328" y="7"/>
                  </a:lnTo>
                  <a:lnTo>
                    <a:pt x="321" y="21"/>
                  </a:lnTo>
                  <a:lnTo>
                    <a:pt x="324" y="24"/>
                  </a:lnTo>
                  <a:lnTo>
                    <a:pt x="326" y="26"/>
                  </a:lnTo>
                  <a:lnTo>
                    <a:pt x="328" y="28"/>
                  </a:lnTo>
                  <a:lnTo>
                    <a:pt x="333" y="31"/>
                  </a:lnTo>
                  <a:lnTo>
                    <a:pt x="409" y="36"/>
                  </a:lnTo>
                  <a:lnTo>
                    <a:pt x="471" y="67"/>
                  </a:lnTo>
                  <a:lnTo>
                    <a:pt x="507" y="121"/>
                  </a:lnTo>
                  <a:lnTo>
                    <a:pt x="512" y="150"/>
                  </a:lnTo>
                  <a:lnTo>
                    <a:pt x="507" y="176"/>
                  </a:lnTo>
                  <a:lnTo>
                    <a:pt x="495" y="202"/>
                  </a:lnTo>
                  <a:lnTo>
                    <a:pt x="481" y="226"/>
                  </a:lnTo>
                  <a:lnTo>
                    <a:pt x="471" y="233"/>
                  </a:lnTo>
                  <a:lnTo>
                    <a:pt x="462" y="240"/>
                  </a:lnTo>
                  <a:lnTo>
                    <a:pt x="452" y="250"/>
                  </a:lnTo>
                  <a:lnTo>
                    <a:pt x="443" y="259"/>
                  </a:lnTo>
                  <a:lnTo>
                    <a:pt x="433" y="269"/>
                  </a:lnTo>
                  <a:lnTo>
                    <a:pt x="424" y="278"/>
                  </a:lnTo>
                  <a:lnTo>
                    <a:pt x="414" y="286"/>
                  </a:lnTo>
                  <a:lnTo>
                    <a:pt x="402" y="295"/>
                  </a:lnTo>
                  <a:lnTo>
                    <a:pt x="388" y="309"/>
                  </a:lnTo>
                  <a:lnTo>
                    <a:pt x="369" y="321"/>
                  </a:lnTo>
                  <a:lnTo>
                    <a:pt x="352" y="333"/>
                  </a:lnTo>
                  <a:lnTo>
                    <a:pt x="333" y="343"/>
                  </a:lnTo>
                  <a:lnTo>
                    <a:pt x="312" y="350"/>
                  </a:lnTo>
                  <a:lnTo>
                    <a:pt x="290" y="352"/>
                  </a:lnTo>
                  <a:lnTo>
                    <a:pt x="271" y="352"/>
                  </a:lnTo>
                  <a:lnTo>
                    <a:pt x="250" y="350"/>
                  </a:lnTo>
                  <a:lnTo>
                    <a:pt x="243" y="345"/>
                  </a:lnTo>
                  <a:lnTo>
                    <a:pt x="235" y="338"/>
                  </a:lnTo>
                  <a:lnTo>
                    <a:pt x="231" y="336"/>
                  </a:lnTo>
                  <a:lnTo>
                    <a:pt x="224" y="333"/>
                  </a:lnTo>
                  <a:lnTo>
                    <a:pt x="216" y="316"/>
                  </a:lnTo>
                  <a:lnTo>
                    <a:pt x="207" y="300"/>
                  </a:lnTo>
                  <a:lnTo>
                    <a:pt x="195" y="286"/>
                  </a:lnTo>
                  <a:lnTo>
                    <a:pt x="181" y="278"/>
                  </a:lnTo>
                  <a:lnTo>
                    <a:pt x="166" y="278"/>
                  </a:lnTo>
                  <a:lnTo>
                    <a:pt x="155" y="283"/>
                  </a:lnTo>
                  <a:lnTo>
                    <a:pt x="143" y="288"/>
                  </a:lnTo>
                  <a:lnTo>
                    <a:pt x="133" y="295"/>
                  </a:lnTo>
                  <a:lnTo>
                    <a:pt x="124" y="302"/>
                  </a:lnTo>
                  <a:lnTo>
                    <a:pt x="114" y="312"/>
                  </a:lnTo>
                  <a:lnTo>
                    <a:pt x="105" y="324"/>
                  </a:lnTo>
                  <a:lnTo>
                    <a:pt x="97" y="333"/>
                  </a:lnTo>
                  <a:lnTo>
                    <a:pt x="88" y="350"/>
                  </a:lnTo>
                  <a:lnTo>
                    <a:pt x="76" y="362"/>
                  </a:lnTo>
                  <a:lnTo>
                    <a:pt x="62" y="374"/>
                  </a:lnTo>
                  <a:lnTo>
                    <a:pt x="45" y="383"/>
                  </a:lnTo>
                  <a:lnTo>
                    <a:pt x="40" y="378"/>
                  </a:lnTo>
                  <a:lnTo>
                    <a:pt x="35" y="374"/>
                  </a:lnTo>
                  <a:lnTo>
                    <a:pt x="33" y="364"/>
                  </a:lnTo>
                  <a:lnTo>
                    <a:pt x="31" y="357"/>
                  </a:lnTo>
                  <a:lnTo>
                    <a:pt x="40" y="319"/>
                  </a:lnTo>
                  <a:lnTo>
                    <a:pt x="52" y="286"/>
                  </a:lnTo>
                  <a:lnTo>
                    <a:pt x="64" y="252"/>
                  </a:lnTo>
                  <a:lnTo>
                    <a:pt x="78" y="221"/>
                  </a:lnTo>
                  <a:lnTo>
                    <a:pt x="95" y="193"/>
                  </a:lnTo>
                  <a:lnTo>
                    <a:pt x="112" y="162"/>
                  </a:lnTo>
                  <a:lnTo>
                    <a:pt x="131" y="136"/>
                  </a:lnTo>
                  <a:lnTo>
                    <a:pt x="147" y="107"/>
                  </a:lnTo>
                  <a:lnTo>
                    <a:pt x="150" y="100"/>
                  </a:lnTo>
                  <a:lnTo>
                    <a:pt x="152" y="95"/>
                  </a:lnTo>
                  <a:lnTo>
                    <a:pt x="152" y="93"/>
                  </a:lnTo>
                  <a:lnTo>
                    <a:pt x="152" y="88"/>
                  </a:lnTo>
                  <a:lnTo>
                    <a:pt x="145" y="86"/>
                  </a:lnTo>
                  <a:lnTo>
                    <a:pt x="138" y="86"/>
                  </a:lnTo>
                  <a:lnTo>
                    <a:pt x="128" y="86"/>
                  </a:lnTo>
                  <a:lnTo>
                    <a:pt x="121" y="83"/>
                  </a:lnTo>
                  <a:lnTo>
                    <a:pt x="102" y="112"/>
                  </a:lnTo>
                  <a:lnTo>
                    <a:pt x="83" y="140"/>
                  </a:lnTo>
                  <a:lnTo>
                    <a:pt x="64" y="171"/>
                  </a:lnTo>
                  <a:lnTo>
                    <a:pt x="47" y="205"/>
                  </a:lnTo>
                  <a:lnTo>
                    <a:pt x="33" y="238"/>
                  </a:lnTo>
                  <a:lnTo>
                    <a:pt x="21" y="274"/>
                  </a:lnTo>
                  <a:lnTo>
                    <a:pt x="12" y="312"/>
                  </a:lnTo>
                  <a:lnTo>
                    <a:pt x="7" y="350"/>
                  </a:lnTo>
                  <a:lnTo>
                    <a:pt x="7" y="352"/>
                  </a:lnTo>
                  <a:lnTo>
                    <a:pt x="5" y="355"/>
                  </a:lnTo>
                  <a:lnTo>
                    <a:pt x="2" y="357"/>
                  </a:lnTo>
                  <a:lnTo>
                    <a:pt x="0" y="359"/>
                  </a:lnTo>
                  <a:lnTo>
                    <a:pt x="2" y="364"/>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5" name="Freeform 27"/>
            <p:cNvSpPr>
              <a:spLocks/>
            </p:cNvSpPr>
            <p:nvPr/>
          </p:nvSpPr>
          <p:spPr bwMode="auto">
            <a:xfrm>
              <a:off x="3546" y="1343"/>
              <a:ext cx="333" cy="273"/>
            </a:xfrm>
            <a:custGeom>
              <a:avLst/>
              <a:gdLst>
                <a:gd name="T0" fmla="*/ 0 w 333"/>
                <a:gd name="T1" fmla="*/ 238 h 273"/>
                <a:gd name="T2" fmla="*/ 0 w 333"/>
                <a:gd name="T3" fmla="*/ 240 h 273"/>
                <a:gd name="T4" fmla="*/ 3 w 333"/>
                <a:gd name="T5" fmla="*/ 242 h 273"/>
                <a:gd name="T6" fmla="*/ 3 w 333"/>
                <a:gd name="T7" fmla="*/ 245 h 273"/>
                <a:gd name="T8" fmla="*/ 3 w 333"/>
                <a:gd name="T9" fmla="*/ 247 h 273"/>
                <a:gd name="T10" fmla="*/ 22 w 333"/>
                <a:gd name="T11" fmla="*/ 273 h 273"/>
                <a:gd name="T12" fmla="*/ 22 w 333"/>
                <a:gd name="T13" fmla="*/ 273 h 273"/>
                <a:gd name="T14" fmla="*/ 26 w 333"/>
                <a:gd name="T15" fmla="*/ 273 h 273"/>
                <a:gd name="T16" fmla="*/ 29 w 333"/>
                <a:gd name="T17" fmla="*/ 273 h 273"/>
                <a:gd name="T18" fmla="*/ 29 w 333"/>
                <a:gd name="T19" fmla="*/ 271 h 273"/>
                <a:gd name="T20" fmla="*/ 45 w 333"/>
                <a:gd name="T21" fmla="*/ 238 h 273"/>
                <a:gd name="T22" fmla="*/ 67 w 333"/>
                <a:gd name="T23" fmla="*/ 207 h 273"/>
                <a:gd name="T24" fmla="*/ 93 w 333"/>
                <a:gd name="T25" fmla="*/ 181 h 273"/>
                <a:gd name="T26" fmla="*/ 119 w 333"/>
                <a:gd name="T27" fmla="*/ 154 h 273"/>
                <a:gd name="T28" fmla="*/ 148 w 333"/>
                <a:gd name="T29" fmla="*/ 131 h 273"/>
                <a:gd name="T30" fmla="*/ 176 w 333"/>
                <a:gd name="T31" fmla="*/ 109 h 273"/>
                <a:gd name="T32" fmla="*/ 207 w 333"/>
                <a:gd name="T33" fmla="*/ 88 h 273"/>
                <a:gd name="T34" fmla="*/ 236 w 333"/>
                <a:gd name="T35" fmla="*/ 69 h 273"/>
                <a:gd name="T36" fmla="*/ 250 w 333"/>
                <a:gd name="T37" fmla="*/ 64 h 273"/>
                <a:gd name="T38" fmla="*/ 262 w 333"/>
                <a:gd name="T39" fmla="*/ 57 h 273"/>
                <a:gd name="T40" fmla="*/ 274 w 333"/>
                <a:gd name="T41" fmla="*/ 50 h 273"/>
                <a:gd name="T42" fmla="*/ 283 w 333"/>
                <a:gd name="T43" fmla="*/ 42 h 273"/>
                <a:gd name="T44" fmla="*/ 295 w 333"/>
                <a:gd name="T45" fmla="*/ 38 h 273"/>
                <a:gd name="T46" fmla="*/ 307 w 333"/>
                <a:gd name="T47" fmla="*/ 31 h 273"/>
                <a:gd name="T48" fmla="*/ 319 w 333"/>
                <a:gd name="T49" fmla="*/ 23 h 273"/>
                <a:gd name="T50" fmla="*/ 331 w 333"/>
                <a:gd name="T51" fmla="*/ 19 h 273"/>
                <a:gd name="T52" fmla="*/ 331 w 333"/>
                <a:gd name="T53" fmla="*/ 16 h 273"/>
                <a:gd name="T54" fmla="*/ 333 w 333"/>
                <a:gd name="T55" fmla="*/ 12 h 273"/>
                <a:gd name="T56" fmla="*/ 333 w 333"/>
                <a:gd name="T57" fmla="*/ 9 h 273"/>
                <a:gd name="T58" fmla="*/ 333 w 333"/>
                <a:gd name="T59" fmla="*/ 4 h 273"/>
                <a:gd name="T60" fmla="*/ 319 w 333"/>
                <a:gd name="T61" fmla="*/ 0 h 273"/>
                <a:gd name="T62" fmla="*/ 303 w 333"/>
                <a:gd name="T63" fmla="*/ 2 h 273"/>
                <a:gd name="T64" fmla="*/ 286 w 333"/>
                <a:gd name="T65" fmla="*/ 4 h 273"/>
                <a:gd name="T66" fmla="*/ 269 w 333"/>
                <a:gd name="T67" fmla="*/ 9 h 273"/>
                <a:gd name="T68" fmla="*/ 253 w 333"/>
                <a:gd name="T69" fmla="*/ 14 h 273"/>
                <a:gd name="T70" fmla="*/ 236 w 333"/>
                <a:gd name="T71" fmla="*/ 21 h 273"/>
                <a:gd name="T72" fmla="*/ 222 w 333"/>
                <a:gd name="T73" fmla="*/ 28 h 273"/>
                <a:gd name="T74" fmla="*/ 207 w 333"/>
                <a:gd name="T75" fmla="*/ 38 h 273"/>
                <a:gd name="T76" fmla="*/ 181 w 333"/>
                <a:gd name="T77" fmla="*/ 52 h 273"/>
                <a:gd name="T78" fmla="*/ 157 w 333"/>
                <a:gd name="T79" fmla="*/ 66 h 273"/>
                <a:gd name="T80" fmla="*/ 133 w 333"/>
                <a:gd name="T81" fmla="*/ 85 h 273"/>
                <a:gd name="T82" fmla="*/ 112 w 333"/>
                <a:gd name="T83" fmla="*/ 104 h 273"/>
                <a:gd name="T84" fmla="*/ 93 w 333"/>
                <a:gd name="T85" fmla="*/ 123 h 273"/>
                <a:gd name="T86" fmla="*/ 72 w 333"/>
                <a:gd name="T87" fmla="*/ 145 h 273"/>
                <a:gd name="T88" fmla="*/ 55 w 333"/>
                <a:gd name="T89" fmla="*/ 169 h 273"/>
                <a:gd name="T90" fmla="*/ 36 w 333"/>
                <a:gd name="T91" fmla="*/ 192 h 273"/>
                <a:gd name="T92" fmla="*/ 33 w 333"/>
                <a:gd name="T93" fmla="*/ 195 h 273"/>
                <a:gd name="T94" fmla="*/ 31 w 333"/>
                <a:gd name="T95" fmla="*/ 195 h 273"/>
                <a:gd name="T96" fmla="*/ 29 w 333"/>
                <a:gd name="T97" fmla="*/ 197 h 273"/>
                <a:gd name="T98" fmla="*/ 29 w 333"/>
                <a:gd name="T99" fmla="*/ 200 h 273"/>
                <a:gd name="T100" fmla="*/ 0 w 333"/>
                <a:gd name="T101" fmla="*/ 2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 h="273">
                  <a:moveTo>
                    <a:pt x="0" y="238"/>
                  </a:moveTo>
                  <a:lnTo>
                    <a:pt x="0" y="240"/>
                  </a:lnTo>
                  <a:lnTo>
                    <a:pt x="3" y="242"/>
                  </a:lnTo>
                  <a:lnTo>
                    <a:pt x="3" y="245"/>
                  </a:lnTo>
                  <a:lnTo>
                    <a:pt x="3" y="247"/>
                  </a:lnTo>
                  <a:lnTo>
                    <a:pt x="22" y="273"/>
                  </a:lnTo>
                  <a:lnTo>
                    <a:pt x="22" y="273"/>
                  </a:lnTo>
                  <a:lnTo>
                    <a:pt x="26" y="273"/>
                  </a:lnTo>
                  <a:lnTo>
                    <a:pt x="29" y="273"/>
                  </a:lnTo>
                  <a:lnTo>
                    <a:pt x="29" y="271"/>
                  </a:lnTo>
                  <a:lnTo>
                    <a:pt x="45" y="238"/>
                  </a:lnTo>
                  <a:lnTo>
                    <a:pt x="67" y="207"/>
                  </a:lnTo>
                  <a:lnTo>
                    <a:pt x="93" y="181"/>
                  </a:lnTo>
                  <a:lnTo>
                    <a:pt x="119" y="154"/>
                  </a:lnTo>
                  <a:lnTo>
                    <a:pt x="148" y="131"/>
                  </a:lnTo>
                  <a:lnTo>
                    <a:pt x="176" y="109"/>
                  </a:lnTo>
                  <a:lnTo>
                    <a:pt x="207" y="88"/>
                  </a:lnTo>
                  <a:lnTo>
                    <a:pt x="236" y="69"/>
                  </a:lnTo>
                  <a:lnTo>
                    <a:pt x="250" y="64"/>
                  </a:lnTo>
                  <a:lnTo>
                    <a:pt x="262" y="57"/>
                  </a:lnTo>
                  <a:lnTo>
                    <a:pt x="274" y="50"/>
                  </a:lnTo>
                  <a:lnTo>
                    <a:pt x="283" y="42"/>
                  </a:lnTo>
                  <a:lnTo>
                    <a:pt x="295" y="38"/>
                  </a:lnTo>
                  <a:lnTo>
                    <a:pt x="307" y="31"/>
                  </a:lnTo>
                  <a:lnTo>
                    <a:pt x="319" y="23"/>
                  </a:lnTo>
                  <a:lnTo>
                    <a:pt x="331" y="19"/>
                  </a:lnTo>
                  <a:lnTo>
                    <a:pt x="331" y="16"/>
                  </a:lnTo>
                  <a:lnTo>
                    <a:pt x="333" y="12"/>
                  </a:lnTo>
                  <a:lnTo>
                    <a:pt x="333" y="9"/>
                  </a:lnTo>
                  <a:lnTo>
                    <a:pt x="333" y="4"/>
                  </a:lnTo>
                  <a:lnTo>
                    <a:pt x="319" y="0"/>
                  </a:lnTo>
                  <a:lnTo>
                    <a:pt x="303" y="2"/>
                  </a:lnTo>
                  <a:lnTo>
                    <a:pt x="286" y="4"/>
                  </a:lnTo>
                  <a:lnTo>
                    <a:pt x="269" y="9"/>
                  </a:lnTo>
                  <a:lnTo>
                    <a:pt x="253" y="14"/>
                  </a:lnTo>
                  <a:lnTo>
                    <a:pt x="236" y="21"/>
                  </a:lnTo>
                  <a:lnTo>
                    <a:pt x="222" y="28"/>
                  </a:lnTo>
                  <a:lnTo>
                    <a:pt x="207" y="38"/>
                  </a:lnTo>
                  <a:lnTo>
                    <a:pt x="181" y="52"/>
                  </a:lnTo>
                  <a:lnTo>
                    <a:pt x="157" y="66"/>
                  </a:lnTo>
                  <a:lnTo>
                    <a:pt x="133" y="85"/>
                  </a:lnTo>
                  <a:lnTo>
                    <a:pt x="112" y="104"/>
                  </a:lnTo>
                  <a:lnTo>
                    <a:pt x="93" y="123"/>
                  </a:lnTo>
                  <a:lnTo>
                    <a:pt x="72" y="145"/>
                  </a:lnTo>
                  <a:lnTo>
                    <a:pt x="55" y="169"/>
                  </a:lnTo>
                  <a:lnTo>
                    <a:pt x="36" y="192"/>
                  </a:lnTo>
                  <a:lnTo>
                    <a:pt x="33" y="195"/>
                  </a:lnTo>
                  <a:lnTo>
                    <a:pt x="31" y="195"/>
                  </a:lnTo>
                  <a:lnTo>
                    <a:pt x="29" y="197"/>
                  </a:lnTo>
                  <a:lnTo>
                    <a:pt x="29" y="200"/>
                  </a:lnTo>
                  <a:lnTo>
                    <a:pt x="0" y="238"/>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6" name="Freeform 28"/>
            <p:cNvSpPr>
              <a:spLocks/>
            </p:cNvSpPr>
            <p:nvPr/>
          </p:nvSpPr>
          <p:spPr bwMode="auto">
            <a:xfrm>
              <a:off x="3568" y="2614"/>
              <a:ext cx="1121" cy="959"/>
            </a:xfrm>
            <a:custGeom>
              <a:avLst/>
              <a:gdLst>
                <a:gd name="T0" fmla="*/ 11 w 1121"/>
                <a:gd name="T1" fmla="*/ 116 h 959"/>
                <a:gd name="T2" fmla="*/ 52 w 1121"/>
                <a:gd name="T3" fmla="*/ 207 h 959"/>
                <a:gd name="T4" fmla="*/ 123 w 1121"/>
                <a:gd name="T5" fmla="*/ 331 h 959"/>
                <a:gd name="T6" fmla="*/ 200 w 1121"/>
                <a:gd name="T7" fmla="*/ 450 h 959"/>
                <a:gd name="T8" fmla="*/ 269 w 1121"/>
                <a:gd name="T9" fmla="*/ 547 h 959"/>
                <a:gd name="T10" fmla="*/ 328 w 1121"/>
                <a:gd name="T11" fmla="*/ 635 h 959"/>
                <a:gd name="T12" fmla="*/ 388 w 1121"/>
                <a:gd name="T13" fmla="*/ 721 h 959"/>
                <a:gd name="T14" fmla="*/ 430 w 1121"/>
                <a:gd name="T15" fmla="*/ 783 h 959"/>
                <a:gd name="T16" fmla="*/ 478 w 1121"/>
                <a:gd name="T17" fmla="*/ 838 h 959"/>
                <a:gd name="T18" fmla="*/ 530 w 1121"/>
                <a:gd name="T19" fmla="*/ 890 h 959"/>
                <a:gd name="T20" fmla="*/ 578 w 1121"/>
                <a:gd name="T21" fmla="*/ 928 h 959"/>
                <a:gd name="T22" fmla="*/ 633 w 1121"/>
                <a:gd name="T23" fmla="*/ 954 h 959"/>
                <a:gd name="T24" fmla="*/ 704 w 1121"/>
                <a:gd name="T25" fmla="*/ 947 h 959"/>
                <a:gd name="T26" fmla="*/ 769 w 1121"/>
                <a:gd name="T27" fmla="*/ 914 h 959"/>
                <a:gd name="T28" fmla="*/ 835 w 1121"/>
                <a:gd name="T29" fmla="*/ 874 h 959"/>
                <a:gd name="T30" fmla="*/ 907 w 1121"/>
                <a:gd name="T31" fmla="*/ 835 h 959"/>
                <a:gd name="T32" fmla="*/ 980 w 1121"/>
                <a:gd name="T33" fmla="*/ 802 h 959"/>
                <a:gd name="T34" fmla="*/ 1042 w 1121"/>
                <a:gd name="T35" fmla="*/ 781 h 959"/>
                <a:gd name="T36" fmla="*/ 1076 w 1121"/>
                <a:gd name="T37" fmla="*/ 774 h 959"/>
                <a:gd name="T38" fmla="*/ 1107 w 1121"/>
                <a:gd name="T39" fmla="*/ 766 h 959"/>
                <a:gd name="T40" fmla="*/ 1116 w 1121"/>
                <a:gd name="T41" fmla="*/ 762 h 959"/>
                <a:gd name="T42" fmla="*/ 1121 w 1121"/>
                <a:gd name="T43" fmla="*/ 754 h 959"/>
                <a:gd name="T44" fmla="*/ 1121 w 1121"/>
                <a:gd name="T45" fmla="*/ 745 h 959"/>
                <a:gd name="T46" fmla="*/ 1102 w 1121"/>
                <a:gd name="T47" fmla="*/ 740 h 959"/>
                <a:gd name="T48" fmla="*/ 1076 w 1121"/>
                <a:gd name="T49" fmla="*/ 745 h 959"/>
                <a:gd name="T50" fmla="*/ 1045 w 1121"/>
                <a:gd name="T51" fmla="*/ 750 h 959"/>
                <a:gd name="T52" fmla="*/ 995 w 1121"/>
                <a:gd name="T53" fmla="*/ 762 h 959"/>
                <a:gd name="T54" fmla="*/ 947 w 1121"/>
                <a:gd name="T55" fmla="*/ 774 h 959"/>
                <a:gd name="T56" fmla="*/ 907 w 1121"/>
                <a:gd name="T57" fmla="*/ 790 h 959"/>
                <a:gd name="T58" fmla="*/ 878 w 1121"/>
                <a:gd name="T59" fmla="*/ 802 h 959"/>
                <a:gd name="T60" fmla="*/ 849 w 1121"/>
                <a:gd name="T61" fmla="*/ 812 h 959"/>
                <a:gd name="T62" fmla="*/ 790 w 1121"/>
                <a:gd name="T63" fmla="*/ 838 h 959"/>
                <a:gd name="T64" fmla="*/ 719 w 1121"/>
                <a:gd name="T65" fmla="*/ 876 h 959"/>
                <a:gd name="T66" fmla="*/ 642 w 1121"/>
                <a:gd name="T67" fmla="*/ 900 h 959"/>
                <a:gd name="T68" fmla="*/ 592 w 1121"/>
                <a:gd name="T69" fmla="*/ 893 h 959"/>
                <a:gd name="T70" fmla="*/ 552 w 1121"/>
                <a:gd name="T71" fmla="*/ 871 h 959"/>
                <a:gd name="T72" fmla="*/ 509 w 1121"/>
                <a:gd name="T73" fmla="*/ 833 h 959"/>
                <a:gd name="T74" fmla="*/ 457 w 1121"/>
                <a:gd name="T75" fmla="*/ 774 h 959"/>
                <a:gd name="T76" fmla="*/ 407 w 1121"/>
                <a:gd name="T77" fmla="*/ 709 h 959"/>
                <a:gd name="T78" fmla="*/ 338 w 1121"/>
                <a:gd name="T79" fmla="*/ 605 h 959"/>
                <a:gd name="T80" fmla="*/ 261 w 1121"/>
                <a:gd name="T81" fmla="*/ 471 h 959"/>
                <a:gd name="T82" fmla="*/ 197 w 1121"/>
                <a:gd name="T83" fmla="*/ 324 h 959"/>
                <a:gd name="T84" fmla="*/ 152 w 1121"/>
                <a:gd name="T85" fmla="*/ 205 h 959"/>
                <a:gd name="T86" fmla="*/ 114 w 1121"/>
                <a:gd name="T87" fmla="*/ 76 h 959"/>
                <a:gd name="T88" fmla="*/ 59 w 1121"/>
                <a:gd name="T89" fmla="*/ 2 h 959"/>
                <a:gd name="T90" fmla="*/ 21 w 1121"/>
                <a:gd name="T91" fmla="*/ 2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1" h="959">
                  <a:moveTo>
                    <a:pt x="0" y="69"/>
                  </a:moveTo>
                  <a:lnTo>
                    <a:pt x="4" y="95"/>
                  </a:lnTo>
                  <a:lnTo>
                    <a:pt x="11" y="116"/>
                  </a:lnTo>
                  <a:lnTo>
                    <a:pt x="23" y="140"/>
                  </a:lnTo>
                  <a:lnTo>
                    <a:pt x="31" y="164"/>
                  </a:lnTo>
                  <a:lnTo>
                    <a:pt x="52" y="207"/>
                  </a:lnTo>
                  <a:lnTo>
                    <a:pt x="76" y="250"/>
                  </a:lnTo>
                  <a:lnTo>
                    <a:pt x="100" y="290"/>
                  </a:lnTo>
                  <a:lnTo>
                    <a:pt x="123" y="331"/>
                  </a:lnTo>
                  <a:lnTo>
                    <a:pt x="147" y="371"/>
                  </a:lnTo>
                  <a:lnTo>
                    <a:pt x="173" y="412"/>
                  </a:lnTo>
                  <a:lnTo>
                    <a:pt x="200" y="450"/>
                  </a:lnTo>
                  <a:lnTo>
                    <a:pt x="226" y="490"/>
                  </a:lnTo>
                  <a:lnTo>
                    <a:pt x="247" y="519"/>
                  </a:lnTo>
                  <a:lnTo>
                    <a:pt x="269" y="547"/>
                  </a:lnTo>
                  <a:lnTo>
                    <a:pt x="288" y="576"/>
                  </a:lnTo>
                  <a:lnTo>
                    <a:pt x="309" y="605"/>
                  </a:lnTo>
                  <a:lnTo>
                    <a:pt x="328" y="635"/>
                  </a:lnTo>
                  <a:lnTo>
                    <a:pt x="347" y="664"/>
                  </a:lnTo>
                  <a:lnTo>
                    <a:pt x="369" y="693"/>
                  </a:lnTo>
                  <a:lnTo>
                    <a:pt x="388" y="721"/>
                  </a:lnTo>
                  <a:lnTo>
                    <a:pt x="402" y="743"/>
                  </a:lnTo>
                  <a:lnTo>
                    <a:pt x="416" y="762"/>
                  </a:lnTo>
                  <a:lnTo>
                    <a:pt x="430" y="783"/>
                  </a:lnTo>
                  <a:lnTo>
                    <a:pt x="447" y="802"/>
                  </a:lnTo>
                  <a:lnTo>
                    <a:pt x="461" y="821"/>
                  </a:lnTo>
                  <a:lnTo>
                    <a:pt x="478" y="838"/>
                  </a:lnTo>
                  <a:lnTo>
                    <a:pt x="495" y="857"/>
                  </a:lnTo>
                  <a:lnTo>
                    <a:pt x="514" y="876"/>
                  </a:lnTo>
                  <a:lnTo>
                    <a:pt x="530" y="890"/>
                  </a:lnTo>
                  <a:lnTo>
                    <a:pt x="545" y="904"/>
                  </a:lnTo>
                  <a:lnTo>
                    <a:pt x="561" y="919"/>
                  </a:lnTo>
                  <a:lnTo>
                    <a:pt x="578" y="928"/>
                  </a:lnTo>
                  <a:lnTo>
                    <a:pt x="595" y="938"/>
                  </a:lnTo>
                  <a:lnTo>
                    <a:pt x="614" y="947"/>
                  </a:lnTo>
                  <a:lnTo>
                    <a:pt x="633" y="954"/>
                  </a:lnTo>
                  <a:lnTo>
                    <a:pt x="652" y="959"/>
                  </a:lnTo>
                  <a:lnTo>
                    <a:pt x="678" y="954"/>
                  </a:lnTo>
                  <a:lnTo>
                    <a:pt x="704" y="947"/>
                  </a:lnTo>
                  <a:lnTo>
                    <a:pt x="726" y="938"/>
                  </a:lnTo>
                  <a:lnTo>
                    <a:pt x="747" y="926"/>
                  </a:lnTo>
                  <a:lnTo>
                    <a:pt x="769" y="914"/>
                  </a:lnTo>
                  <a:lnTo>
                    <a:pt x="790" y="900"/>
                  </a:lnTo>
                  <a:lnTo>
                    <a:pt x="811" y="885"/>
                  </a:lnTo>
                  <a:lnTo>
                    <a:pt x="835" y="874"/>
                  </a:lnTo>
                  <a:lnTo>
                    <a:pt x="859" y="862"/>
                  </a:lnTo>
                  <a:lnTo>
                    <a:pt x="883" y="847"/>
                  </a:lnTo>
                  <a:lnTo>
                    <a:pt x="907" y="835"/>
                  </a:lnTo>
                  <a:lnTo>
                    <a:pt x="930" y="824"/>
                  </a:lnTo>
                  <a:lnTo>
                    <a:pt x="957" y="814"/>
                  </a:lnTo>
                  <a:lnTo>
                    <a:pt x="980" y="802"/>
                  </a:lnTo>
                  <a:lnTo>
                    <a:pt x="1007" y="793"/>
                  </a:lnTo>
                  <a:lnTo>
                    <a:pt x="1033" y="783"/>
                  </a:lnTo>
                  <a:lnTo>
                    <a:pt x="1042" y="781"/>
                  </a:lnTo>
                  <a:lnTo>
                    <a:pt x="1054" y="778"/>
                  </a:lnTo>
                  <a:lnTo>
                    <a:pt x="1064" y="776"/>
                  </a:lnTo>
                  <a:lnTo>
                    <a:pt x="1076" y="774"/>
                  </a:lnTo>
                  <a:lnTo>
                    <a:pt x="1085" y="771"/>
                  </a:lnTo>
                  <a:lnTo>
                    <a:pt x="1097" y="769"/>
                  </a:lnTo>
                  <a:lnTo>
                    <a:pt x="1107" y="766"/>
                  </a:lnTo>
                  <a:lnTo>
                    <a:pt x="1116" y="764"/>
                  </a:lnTo>
                  <a:lnTo>
                    <a:pt x="1116" y="762"/>
                  </a:lnTo>
                  <a:lnTo>
                    <a:pt x="1116" y="762"/>
                  </a:lnTo>
                  <a:lnTo>
                    <a:pt x="1116" y="762"/>
                  </a:lnTo>
                  <a:lnTo>
                    <a:pt x="1118" y="759"/>
                  </a:lnTo>
                  <a:lnTo>
                    <a:pt x="1121" y="754"/>
                  </a:lnTo>
                  <a:lnTo>
                    <a:pt x="1121" y="752"/>
                  </a:lnTo>
                  <a:lnTo>
                    <a:pt x="1121" y="747"/>
                  </a:lnTo>
                  <a:lnTo>
                    <a:pt x="1121" y="745"/>
                  </a:lnTo>
                  <a:lnTo>
                    <a:pt x="1118" y="743"/>
                  </a:lnTo>
                  <a:lnTo>
                    <a:pt x="1111" y="743"/>
                  </a:lnTo>
                  <a:lnTo>
                    <a:pt x="1102" y="740"/>
                  </a:lnTo>
                  <a:lnTo>
                    <a:pt x="1092" y="743"/>
                  </a:lnTo>
                  <a:lnTo>
                    <a:pt x="1085" y="743"/>
                  </a:lnTo>
                  <a:lnTo>
                    <a:pt x="1076" y="745"/>
                  </a:lnTo>
                  <a:lnTo>
                    <a:pt x="1066" y="747"/>
                  </a:lnTo>
                  <a:lnTo>
                    <a:pt x="1054" y="750"/>
                  </a:lnTo>
                  <a:lnTo>
                    <a:pt x="1045" y="750"/>
                  </a:lnTo>
                  <a:lnTo>
                    <a:pt x="1028" y="754"/>
                  </a:lnTo>
                  <a:lnTo>
                    <a:pt x="1011" y="759"/>
                  </a:lnTo>
                  <a:lnTo>
                    <a:pt x="995" y="762"/>
                  </a:lnTo>
                  <a:lnTo>
                    <a:pt x="978" y="764"/>
                  </a:lnTo>
                  <a:lnTo>
                    <a:pt x="961" y="769"/>
                  </a:lnTo>
                  <a:lnTo>
                    <a:pt x="947" y="774"/>
                  </a:lnTo>
                  <a:lnTo>
                    <a:pt x="930" y="778"/>
                  </a:lnTo>
                  <a:lnTo>
                    <a:pt x="916" y="785"/>
                  </a:lnTo>
                  <a:lnTo>
                    <a:pt x="907" y="790"/>
                  </a:lnTo>
                  <a:lnTo>
                    <a:pt x="897" y="795"/>
                  </a:lnTo>
                  <a:lnTo>
                    <a:pt x="888" y="800"/>
                  </a:lnTo>
                  <a:lnTo>
                    <a:pt x="878" y="802"/>
                  </a:lnTo>
                  <a:lnTo>
                    <a:pt x="866" y="804"/>
                  </a:lnTo>
                  <a:lnTo>
                    <a:pt x="857" y="807"/>
                  </a:lnTo>
                  <a:lnTo>
                    <a:pt x="849" y="812"/>
                  </a:lnTo>
                  <a:lnTo>
                    <a:pt x="840" y="816"/>
                  </a:lnTo>
                  <a:lnTo>
                    <a:pt x="814" y="826"/>
                  </a:lnTo>
                  <a:lnTo>
                    <a:pt x="790" y="838"/>
                  </a:lnTo>
                  <a:lnTo>
                    <a:pt x="766" y="850"/>
                  </a:lnTo>
                  <a:lnTo>
                    <a:pt x="742" y="862"/>
                  </a:lnTo>
                  <a:lnTo>
                    <a:pt x="719" y="876"/>
                  </a:lnTo>
                  <a:lnTo>
                    <a:pt x="695" y="885"/>
                  </a:lnTo>
                  <a:lnTo>
                    <a:pt x="669" y="895"/>
                  </a:lnTo>
                  <a:lnTo>
                    <a:pt x="642" y="900"/>
                  </a:lnTo>
                  <a:lnTo>
                    <a:pt x="626" y="900"/>
                  </a:lnTo>
                  <a:lnTo>
                    <a:pt x="609" y="897"/>
                  </a:lnTo>
                  <a:lnTo>
                    <a:pt x="592" y="893"/>
                  </a:lnTo>
                  <a:lnTo>
                    <a:pt x="578" y="885"/>
                  </a:lnTo>
                  <a:lnTo>
                    <a:pt x="566" y="878"/>
                  </a:lnTo>
                  <a:lnTo>
                    <a:pt x="552" y="871"/>
                  </a:lnTo>
                  <a:lnTo>
                    <a:pt x="540" y="862"/>
                  </a:lnTo>
                  <a:lnTo>
                    <a:pt x="528" y="852"/>
                  </a:lnTo>
                  <a:lnTo>
                    <a:pt x="509" y="833"/>
                  </a:lnTo>
                  <a:lnTo>
                    <a:pt x="492" y="814"/>
                  </a:lnTo>
                  <a:lnTo>
                    <a:pt x="473" y="795"/>
                  </a:lnTo>
                  <a:lnTo>
                    <a:pt x="457" y="774"/>
                  </a:lnTo>
                  <a:lnTo>
                    <a:pt x="440" y="752"/>
                  </a:lnTo>
                  <a:lnTo>
                    <a:pt x="423" y="731"/>
                  </a:lnTo>
                  <a:lnTo>
                    <a:pt x="407" y="709"/>
                  </a:lnTo>
                  <a:lnTo>
                    <a:pt x="392" y="688"/>
                  </a:lnTo>
                  <a:lnTo>
                    <a:pt x="364" y="645"/>
                  </a:lnTo>
                  <a:lnTo>
                    <a:pt x="338" y="605"/>
                  </a:lnTo>
                  <a:lnTo>
                    <a:pt x="311" y="562"/>
                  </a:lnTo>
                  <a:lnTo>
                    <a:pt x="285" y="516"/>
                  </a:lnTo>
                  <a:lnTo>
                    <a:pt x="261" y="471"/>
                  </a:lnTo>
                  <a:lnTo>
                    <a:pt x="238" y="426"/>
                  </a:lnTo>
                  <a:lnTo>
                    <a:pt x="216" y="376"/>
                  </a:lnTo>
                  <a:lnTo>
                    <a:pt x="197" y="324"/>
                  </a:lnTo>
                  <a:lnTo>
                    <a:pt x="178" y="286"/>
                  </a:lnTo>
                  <a:lnTo>
                    <a:pt x="164" y="245"/>
                  </a:lnTo>
                  <a:lnTo>
                    <a:pt x="152" y="205"/>
                  </a:lnTo>
                  <a:lnTo>
                    <a:pt x="138" y="164"/>
                  </a:lnTo>
                  <a:lnTo>
                    <a:pt x="123" y="121"/>
                  </a:lnTo>
                  <a:lnTo>
                    <a:pt x="114" y="76"/>
                  </a:lnTo>
                  <a:lnTo>
                    <a:pt x="100" y="33"/>
                  </a:lnTo>
                  <a:lnTo>
                    <a:pt x="76" y="0"/>
                  </a:lnTo>
                  <a:lnTo>
                    <a:pt x="59" y="2"/>
                  </a:lnTo>
                  <a:lnTo>
                    <a:pt x="45" y="9"/>
                  </a:lnTo>
                  <a:lnTo>
                    <a:pt x="33" y="17"/>
                  </a:lnTo>
                  <a:lnTo>
                    <a:pt x="21" y="26"/>
                  </a:lnTo>
                  <a:lnTo>
                    <a:pt x="7" y="55"/>
                  </a:lnTo>
                  <a:lnTo>
                    <a:pt x="0" y="69"/>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7" name="Freeform 29"/>
            <p:cNvSpPr>
              <a:spLocks/>
            </p:cNvSpPr>
            <p:nvPr/>
          </p:nvSpPr>
          <p:spPr bwMode="auto">
            <a:xfrm>
              <a:off x="3787" y="1676"/>
              <a:ext cx="388" cy="395"/>
            </a:xfrm>
            <a:custGeom>
              <a:avLst/>
              <a:gdLst>
                <a:gd name="T0" fmla="*/ 0 w 388"/>
                <a:gd name="T1" fmla="*/ 0 h 395"/>
                <a:gd name="T2" fmla="*/ 0 w 388"/>
                <a:gd name="T3" fmla="*/ 2 h 395"/>
                <a:gd name="T4" fmla="*/ 0 w 388"/>
                <a:gd name="T5" fmla="*/ 5 h 395"/>
                <a:gd name="T6" fmla="*/ 0 w 388"/>
                <a:gd name="T7" fmla="*/ 7 h 395"/>
                <a:gd name="T8" fmla="*/ 2 w 388"/>
                <a:gd name="T9" fmla="*/ 7 h 395"/>
                <a:gd name="T10" fmla="*/ 16 w 388"/>
                <a:gd name="T11" fmla="*/ 17 h 395"/>
                <a:gd name="T12" fmla="*/ 33 w 388"/>
                <a:gd name="T13" fmla="*/ 28 h 395"/>
                <a:gd name="T14" fmla="*/ 52 w 388"/>
                <a:gd name="T15" fmla="*/ 43 h 395"/>
                <a:gd name="T16" fmla="*/ 69 w 388"/>
                <a:gd name="T17" fmla="*/ 52 h 395"/>
                <a:gd name="T18" fmla="*/ 88 w 388"/>
                <a:gd name="T19" fmla="*/ 62 h 395"/>
                <a:gd name="T20" fmla="*/ 107 w 388"/>
                <a:gd name="T21" fmla="*/ 71 h 395"/>
                <a:gd name="T22" fmla="*/ 123 w 388"/>
                <a:gd name="T23" fmla="*/ 83 h 395"/>
                <a:gd name="T24" fmla="*/ 138 w 388"/>
                <a:gd name="T25" fmla="*/ 98 h 395"/>
                <a:gd name="T26" fmla="*/ 154 w 388"/>
                <a:gd name="T27" fmla="*/ 112 h 395"/>
                <a:gd name="T28" fmla="*/ 169 w 388"/>
                <a:gd name="T29" fmla="*/ 126 h 395"/>
                <a:gd name="T30" fmla="*/ 185 w 388"/>
                <a:gd name="T31" fmla="*/ 143 h 395"/>
                <a:gd name="T32" fmla="*/ 202 w 388"/>
                <a:gd name="T33" fmla="*/ 159 h 395"/>
                <a:gd name="T34" fmla="*/ 221 w 388"/>
                <a:gd name="T35" fmla="*/ 183 h 395"/>
                <a:gd name="T36" fmla="*/ 238 w 388"/>
                <a:gd name="T37" fmla="*/ 207 h 395"/>
                <a:gd name="T38" fmla="*/ 257 w 388"/>
                <a:gd name="T39" fmla="*/ 231 h 395"/>
                <a:gd name="T40" fmla="*/ 273 w 388"/>
                <a:gd name="T41" fmla="*/ 255 h 395"/>
                <a:gd name="T42" fmla="*/ 292 w 388"/>
                <a:gd name="T43" fmla="*/ 278 h 395"/>
                <a:gd name="T44" fmla="*/ 309 w 388"/>
                <a:gd name="T45" fmla="*/ 302 h 395"/>
                <a:gd name="T46" fmla="*/ 328 w 388"/>
                <a:gd name="T47" fmla="*/ 326 h 395"/>
                <a:gd name="T48" fmla="*/ 345 w 388"/>
                <a:gd name="T49" fmla="*/ 350 h 395"/>
                <a:gd name="T50" fmla="*/ 352 w 388"/>
                <a:gd name="T51" fmla="*/ 362 h 395"/>
                <a:gd name="T52" fmla="*/ 359 w 388"/>
                <a:gd name="T53" fmla="*/ 371 h 395"/>
                <a:gd name="T54" fmla="*/ 366 w 388"/>
                <a:gd name="T55" fmla="*/ 383 h 395"/>
                <a:gd name="T56" fmla="*/ 373 w 388"/>
                <a:gd name="T57" fmla="*/ 395 h 395"/>
                <a:gd name="T58" fmla="*/ 378 w 388"/>
                <a:gd name="T59" fmla="*/ 395 h 395"/>
                <a:gd name="T60" fmla="*/ 380 w 388"/>
                <a:gd name="T61" fmla="*/ 395 h 395"/>
                <a:gd name="T62" fmla="*/ 385 w 388"/>
                <a:gd name="T63" fmla="*/ 393 h 395"/>
                <a:gd name="T64" fmla="*/ 388 w 388"/>
                <a:gd name="T65" fmla="*/ 390 h 395"/>
                <a:gd name="T66" fmla="*/ 388 w 388"/>
                <a:gd name="T67" fmla="*/ 371 h 395"/>
                <a:gd name="T68" fmla="*/ 383 w 388"/>
                <a:gd name="T69" fmla="*/ 352 h 395"/>
                <a:gd name="T70" fmla="*/ 373 w 388"/>
                <a:gd name="T71" fmla="*/ 333 h 395"/>
                <a:gd name="T72" fmla="*/ 364 w 388"/>
                <a:gd name="T73" fmla="*/ 317 h 395"/>
                <a:gd name="T74" fmla="*/ 359 w 388"/>
                <a:gd name="T75" fmla="*/ 312 h 395"/>
                <a:gd name="T76" fmla="*/ 354 w 388"/>
                <a:gd name="T77" fmla="*/ 307 h 395"/>
                <a:gd name="T78" fmla="*/ 352 w 388"/>
                <a:gd name="T79" fmla="*/ 302 h 395"/>
                <a:gd name="T80" fmla="*/ 350 w 388"/>
                <a:gd name="T81" fmla="*/ 300 h 395"/>
                <a:gd name="T82" fmla="*/ 276 w 388"/>
                <a:gd name="T83" fmla="*/ 169 h 395"/>
                <a:gd name="T84" fmla="*/ 264 w 388"/>
                <a:gd name="T85" fmla="*/ 159 h 395"/>
                <a:gd name="T86" fmla="*/ 252 w 388"/>
                <a:gd name="T87" fmla="*/ 148 h 395"/>
                <a:gd name="T88" fmla="*/ 240 w 388"/>
                <a:gd name="T89" fmla="*/ 136 h 395"/>
                <a:gd name="T90" fmla="*/ 228 w 388"/>
                <a:gd name="T91" fmla="*/ 124 h 395"/>
                <a:gd name="T92" fmla="*/ 216 w 388"/>
                <a:gd name="T93" fmla="*/ 109 h 395"/>
                <a:gd name="T94" fmla="*/ 202 w 388"/>
                <a:gd name="T95" fmla="*/ 98 h 395"/>
                <a:gd name="T96" fmla="*/ 190 w 388"/>
                <a:gd name="T97" fmla="*/ 88 h 395"/>
                <a:gd name="T98" fmla="*/ 176 w 388"/>
                <a:gd name="T99" fmla="*/ 78 h 395"/>
                <a:gd name="T100" fmla="*/ 159 w 388"/>
                <a:gd name="T101" fmla="*/ 64 h 395"/>
                <a:gd name="T102" fmla="*/ 140 w 388"/>
                <a:gd name="T103" fmla="*/ 50 h 395"/>
                <a:gd name="T104" fmla="*/ 121 w 388"/>
                <a:gd name="T105" fmla="*/ 36 h 395"/>
                <a:gd name="T106" fmla="*/ 100 w 388"/>
                <a:gd name="T107" fmla="*/ 21 h 395"/>
                <a:gd name="T108" fmla="*/ 78 w 388"/>
                <a:gd name="T109" fmla="*/ 12 h 395"/>
                <a:gd name="T110" fmla="*/ 54 w 388"/>
                <a:gd name="T111" fmla="*/ 5 h 395"/>
                <a:gd name="T112" fmla="*/ 28 w 388"/>
                <a:gd name="T113" fmla="*/ 0 h 395"/>
                <a:gd name="T114" fmla="*/ 2 w 388"/>
                <a:gd name="T115" fmla="*/ 0 h 395"/>
                <a:gd name="T116" fmla="*/ 0 w 388"/>
                <a:gd name="T1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 h="395">
                  <a:moveTo>
                    <a:pt x="0" y="0"/>
                  </a:moveTo>
                  <a:lnTo>
                    <a:pt x="0" y="2"/>
                  </a:lnTo>
                  <a:lnTo>
                    <a:pt x="0" y="5"/>
                  </a:lnTo>
                  <a:lnTo>
                    <a:pt x="0" y="7"/>
                  </a:lnTo>
                  <a:lnTo>
                    <a:pt x="2" y="7"/>
                  </a:lnTo>
                  <a:lnTo>
                    <a:pt x="16" y="17"/>
                  </a:lnTo>
                  <a:lnTo>
                    <a:pt x="33" y="28"/>
                  </a:lnTo>
                  <a:lnTo>
                    <a:pt x="52" y="43"/>
                  </a:lnTo>
                  <a:lnTo>
                    <a:pt x="69" y="52"/>
                  </a:lnTo>
                  <a:lnTo>
                    <a:pt x="88" y="62"/>
                  </a:lnTo>
                  <a:lnTo>
                    <a:pt x="107" y="71"/>
                  </a:lnTo>
                  <a:lnTo>
                    <a:pt x="123" y="83"/>
                  </a:lnTo>
                  <a:lnTo>
                    <a:pt x="138" y="98"/>
                  </a:lnTo>
                  <a:lnTo>
                    <a:pt x="154" y="112"/>
                  </a:lnTo>
                  <a:lnTo>
                    <a:pt x="169" y="126"/>
                  </a:lnTo>
                  <a:lnTo>
                    <a:pt x="185" y="143"/>
                  </a:lnTo>
                  <a:lnTo>
                    <a:pt x="202" y="159"/>
                  </a:lnTo>
                  <a:lnTo>
                    <a:pt x="221" y="183"/>
                  </a:lnTo>
                  <a:lnTo>
                    <a:pt x="238" y="207"/>
                  </a:lnTo>
                  <a:lnTo>
                    <a:pt x="257" y="231"/>
                  </a:lnTo>
                  <a:lnTo>
                    <a:pt x="273" y="255"/>
                  </a:lnTo>
                  <a:lnTo>
                    <a:pt x="292" y="278"/>
                  </a:lnTo>
                  <a:lnTo>
                    <a:pt x="309" y="302"/>
                  </a:lnTo>
                  <a:lnTo>
                    <a:pt x="328" y="326"/>
                  </a:lnTo>
                  <a:lnTo>
                    <a:pt x="345" y="350"/>
                  </a:lnTo>
                  <a:lnTo>
                    <a:pt x="352" y="362"/>
                  </a:lnTo>
                  <a:lnTo>
                    <a:pt x="359" y="371"/>
                  </a:lnTo>
                  <a:lnTo>
                    <a:pt x="366" y="383"/>
                  </a:lnTo>
                  <a:lnTo>
                    <a:pt x="373" y="395"/>
                  </a:lnTo>
                  <a:lnTo>
                    <a:pt x="378" y="395"/>
                  </a:lnTo>
                  <a:lnTo>
                    <a:pt x="380" y="395"/>
                  </a:lnTo>
                  <a:lnTo>
                    <a:pt x="385" y="393"/>
                  </a:lnTo>
                  <a:lnTo>
                    <a:pt x="388" y="390"/>
                  </a:lnTo>
                  <a:lnTo>
                    <a:pt x="388" y="371"/>
                  </a:lnTo>
                  <a:lnTo>
                    <a:pt x="383" y="352"/>
                  </a:lnTo>
                  <a:lnTo>
                    <a:pt x="373" y="333"/>
                  </a:lnTo>
                  <a:lnTo>
                    <a:pt x="364" y="317"/>
                  </a:lnTo>
                  <a:lnTo>
                    <a:pt x="359" y="312"/>
                  </a:lnTo>
                  <a:lnTo>
                    <a:pt x="354" y="307"/>
                  </a:lnTo>
                  <a:lnTo>
                    <a:pt x="352" y="302"/>
                  </a:lnTo>
                  <a:lnTo>
                    <a:pt x="350" y="300"/>
                  </a:lnTo>
                  <a:lnTo>
                    <a:pt x="276" y="169"/>
                  </a:lnTo>
                  <a:lnTo>
                    <a:pt x="264" y="159"/>
                  </a:lnTo>
                  <a:lnTo>
                    <a:pt x="252" y="148"/>
                  </a:lnTo>
                  <a:lnTo>
                    <a:pt x="240" y="136"/>
                  </a:lnTo>
                  <a:lnTo>
                    <a:pt x="228" y="124"/>
                  </a:lnTo>
                  <a:lnTo>
                    <a:pt x="216" y="109"/>
                  </a:lnTo>
                  <a:lnTo>
                    <a:pt x="202" y="98"/>
                  </a:lnTo>
                  <a:lnTo>
                    <a:pt x="190" y="88"/>
                  </a:lnTo>
                  <a:lnTo>
                    <a:pt x="176" y="78"/>
                  </a:lnTo>
                  <a:lnTo>
                    <a:pt x="159" y="64"/>
                  </a:lnTo>
                  <a:lnTo>
                    <a:pt x="140" y="50"/>
                  </a:lnTo>
                  <a:lnTo>
                    <a:pt x="121" y="36"/>
                  </a:lnTo>
                  <a:lnTo>
                    <a:pt x="100" y="21"/>
                  </a:lnTo>
                  <a:lnTo>
                    <a:pt x="78" y="12"/>
                  </a:lnTo>
                  <a:lnTo>
                    <a:pt x="54" y="5"/>
                  </a:lnTo>
                  <a:lnTo>
                    <a:pt x="28" y="0"/>
                  </a:lnTo>
                  <a:lnTo>
                    <a:pt x="2" y="0"/>
                  </a:lnTo>
                  <a:lnTo>
                    <a:pt x="0" y="0"/>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8" name="Freeform 30"/>
            <p:cNvSpPr>
              <a:spLocks/>
            </p:cNvSpPr>
            <p:nvPr/>
          </p:nvSpPr>
          <p:spPr bwMode="auto">
            <a:xfrm>
              <a:off x="4175" y="2519"/>
              <a:ext cx="190" cy="602"/>
            </a:xfrm>
            <a:custGeom>
              <a:avLst/>
              <a:gdLst>
                <a:gd name="T0" fmla="*/ 0 w 190"/>
                <a:gd name="T1" fmla="*/ 35 h 602"/>
                <a:gd name="T2" fmla="*/ 2 w 190"/>
                <a:gd name="T3" fmla="*/ 59 h 602"/>
                <a:gd name="T4" fmla="*/ 9 w 190"/>
                <a:gd name="T5" fmla="*/ 81 h 602"/>
                <a:gd name="T6" fmla="*/ 21 w 190"/>
                <a:gd name="T7" fmla="*/ 102 h 602"/>
                <a:gd name="T8" fmla="*/ 31 w 190"/>
                <a:gd name="T9" fmla="*/ 121 h 602"/>
                <a:gd name="T10" fmla="*/ 47 w 190"/>
                <a:gd name="T11" fmla="*/ 166 h 602"/>
                <a:gd name="T12" fmla="*/ 66 w 190"/>
                <a:gd name="T13" fmla="*/ 209 h 602"/>
                <a:gd name="T14" fmla="*/ 83 w 190"/>
                <a:gd name="T15" fmla="*/ 250 h 602"/>
                <a:gd name="T16" fmla="*/ 92 w 190"/>
                <a:gd name="T17" fmla="*/ 292 h 602"/>
                <a:gd name="T18" fmla="*/ 109 w 190"/>
                <a:gd name="T19" fmla="*/ 361 h 602"/>
                <a:gd name="T20" fmla="*/ 126 w 190"/>
                <a:gd name="T21" fmla="*/ 431 h 602"/>
                <a:gd name="T22" fmla="*/ 142 w 190"/>
                <a:gd name="T23" fmla="*/ 500 h 602"/>
                <a:gd name="T24" fmla="*/ 152 w 190"/>
                <a:gd name="T25" fmla="*/ 569 h 602"/>
                <a:gd name="T26" fmla="*/ 154 w 190"/>
                <a:gd name="T27" fmla="*/ 573 h 602"/>
                <a:gd name="T28" fmla="*/ 157 w 190"/>
                <a:gd name="T29" fmla="*/ 578 h 602"/>
                <a:gd name="T30" fmla="*/ 157 w 190"/>
                <a:gd name="T31" fmla="*/ 583 h 602"/>
                <a:gd name="T32" fmla="*/ 159 w 190"/>
                <a:gd name="T33" fmla="*/ 588 h 602"/>
                <a:gd name="T34" fmla="*/ 162 w 190"/>
                <a:gd name="T35" fmla="*/ 590 h 602"/>
                <a:gd name="T36" fmla="*/ 166 w 190"/>
                <a:gd name="T37" fmla="*/ 595 h 602"/>
                <a:gd name="T38" fmla="*/ 171 w 190"/>
                <a:gd name="T39" fmla="*/ 597 h 602"/>
                <a:gd name="T40" fmla="*/ 176 w 190"/>
                <a:gd name="T41" fmla="*/ 602 h 602"/>
                <a:gd name="T42" fmla="*/ 178 w 190"/>
                <a:gd name="T43" fmla="*/ 602 h 602"/>
                <a:gd name="T44" fmla="*/ 183 w 190"/>
                <a:gd name="T45" fmla="*/ 600 h 602"/>
                <a:gd name="T46" fmla="*/ 185 w 190"/>
                <a:gd name="T47" fmla="*/ 600 h 602"/>
                <a:gd name="T48" fmla="*/ 185 w 190"/>
                <a:gd name="T49" fmla="*/ 597 h 602"/>
                <a:gd name="T50" fmla="*/ 190 w 190"/>
                <a:gd name="T51" fmla="*/ 559 h 602"/>
                <a:gd name="T52" fmla="*/ 188 w 190"/>
                <a:gd name="T53" fmla="*/ 519 h 602"/>
                <a:gd name="T54" fmla="*/ 181 w 190"/>
                <a:gd name="T55" fmla="*/ 481 h 602"/>
                <a:gd name="T56" fmla="*/ 171 w 190"/>
                <a:gd name="T57" fmla="*/ 440 h 602"/>
                <a:gd name="T58" fmla="*/ 164 w 190"/>
                <a:gd name="T59" fmla="*/ 381 h 602"/>
                <a:gd name="T60" fmla="*/ 152 w 190"/>
                <a:gd name="T61" fmla="*/ 323 h 602"/>
                <a:gd name="T62" fmla="*/ 135 w 190"/>
                <a:gd name="T63" fmla="*/ 266 h 602"/>
                <a:gd name="T64" fmla="*/ 123 w 190"/>
                <a:gd name="T65" fmla="*/ 211 h 602"/>
                <a:gd name="T66" fmla="*/ 114 w 190"/>
                <a:gd name="T67" fmla="*/ 176 h 602"/>
                <a:gd name="T68" fmla="*/ 104 w 190"/>
                <a:gd name="T69" fmla="*/ 142 h 602"/>
                <a:gd name="T70" fmla="*/ 95 w 190"/>
                <a:gd name="T71" fmla="*/ 112 h 602"/>
                <a:gd name="T72" fmla="*/ 85 w 190"/>
                <a:gd name="T73" fmla="*/ 83 h 602"/>
                <a:gd name="T74" fmla="*/ 78 w 190"/>
                <a:gd name="T75" fmla="*/ 71 h 602"/>
                <a:gd name="T76" fmla="*/ 73 w 190"/>
                <a:gd name="T77" fmla="*/ 57 h 602"/>
                <a:gd name="T78" fmla="*/ 66 w 190"/>
                <a:gd name="T79" fmla="*/ 45 h 602"/>
                <a:gd name="T80" fmla="*/ 59 w 190"/>
                <a:gd name="T81" fmla="*/ 33 h 602"/>
                <a:gd name="T82" fmla="*/ 54 w 190"/>
                <a:gd name="T83" fmla="*/ 23 h 602"/>
                <a:gd name="T84" fmla="*/ 52 w 190"/>
                <a:gd name="T85" fmla="*/ 16 h 602"/>
                <a:gd name="T86" fmla="*/ 50 w 190"/>
                <a:gd name="T87" fmla="*/ 9 h 602"/>
                <a:gd name="T88" fmla="*/ 45 w 190"/>
                <a:gd name="T89" fmla="*/ 2 h 602"/>
                <a:gd name="T90" fmla="*/ 42 w 190"/>
                <a:gd name="T91" fmla="*/ 2 h 602"/>
                <a:gd name="T92" fmla="*/ 42 w 190"/>
                <a:gd name="T93" fmla="*/ 0 h 602"/>
                <a:gd name="T94" fmla="*/ 40 w 190"/>
                <a:gd name="T95" fmla="*/ 0 h 602"/>
                <a:gd name="T96" fmla="*/ 38 w 190"/>
                <a:gd name="T97" fmla="*/ 0 h 602"/>
                <a:gd name="T98" fmla="*/ 19 w 190"/>
                <a:gd name="T99" fmla="*/ 0 h 602"/>
                <a:gd name="T100" fmla="*/ 12 w 190"/>
                <a:gd name="T101" fmla="*/ 4 h 602"/>
                <a:gd name="T102" fmla="*/ 7 w 190"/>
                <a:gd name="T103" fmla="*/ 14 h 602"/>
                <a:gd name="T104" fmla="*/ 2 w 190"/>
                <a:gd name="T105" fmla="*/ 23 h 602"/>
                <a:gd name="T106" fmla="*/ 0 w 190"/>
                <a:gd name="T107" fmla="*/ 3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602">
                  <a:moveTo>
                    <a:pt x="0" y="35"/>
                  </a:moveTo>
                  <a:lnTo>
                    <a:pt x="2" y="59"/>
                  </a:lnTo>
                  <a:lnTo>
                    <a:pt x="9" y="81"/>
                  </a:lnTo>
                  <a:lnTo>
                    <a:pt x="21" y="102"/>
                  </a:lnTo>
                  <a:lnTo>
                    <a:pt x="31" y="121"/>
                  </a:lnTo>
                  <a:lnTo>
                    <a:pt x="47" y="166"/>
                  </a:lnTo>
                  <a:lnTo>
                    <a:pt x="66" y="209"/>
                  </a:lnTo>
                  <a:lnTo>
                    <a:pt x="83" y="250"/>
                  </a:lnTo>
                  <a:lnTo>
                    <a:pt x="92" y="292"/>
                  </a:lnTo>
                  <a:lnTo>
                    <a:pt x="109" y="361"/>
                  </a:lnTo>
                  <a:lnTo>
                    <a:pt x="126" y="431"/>
                  </a:lnTo>
                  <a:lnTo>
                    <a:pt x="142" y="500"/>
                  </a:lnTo>
                  <a:lnTo>
                    <a:pt x="152" y="569"/>
                  </a:lnTo>
                  <a:lnTo>
                    <a:pt x="154" y="573"/>
                  </a:lnTo>
                  <a:lnTo>
                    <a:pt x="157" y="578"/>
                  </a:lnTo>
                  <a:lnTo>
                    <a:pt x="157" y="583"/>
                  </a:lnTo>
                  <a:lnTo>
                    <a:pt x="159" y="588"/>
                  </a:lnTo>
                  <a:lnTo>
                    <a:pt x="162" y="590"/>
                  </a:lnTo>
                  <a:lnTo>
                    <a:pt x="166" y="595"/>
                  </a:lnTo>
                  <a:lnTo>
                    <a:pt x="171" y="597"/>
                  </a:lnTo>
                  <a:lnTo>
                    <a:pt x="176" y="602"/>
                  </a:lnTo>
                  <a:lnTo>
                    <a:pt x="178" y="602"/>
                  </a:lnTo>
                  <a:lnTo>
                    <a:pt x="183" y="600"/>
                  </a:lnTo>
                  <a:lnTo>
                    <a:pt x="185" y="600"/>
                  </a:lnTo>
                  <a:lnTo>
                    <a:pt x="185" y="597"/>
                  </a:lnTo>
                  <a:lnTo>
                    <a:pt x="190" y="559"/>
                  </a:lnTo>
                  <a:lnTo>
                    <a:pt x="188" y="519"/>
                  </a:lnTo>
                  <a:lnTo>
                    <a:pt x="181" y="481"/>
                  </a:lnTo>
                  <a:lnTo>
                    <a:pt x="171" y="440"/>
                  </a:lnTo>
                  <a:lnTo>
                    <a:pt x="164" y="381"/>
                  </a:lnTo>
                  <a:lnTo>
                    <a:pt x="152" y="323"/>
                  </a:lnTo>
                  <a:lnTo>
                    <a:pt x="135" y="266"/>
                  </a:lnTo>
                  <a:lnTo>
                    <a:pt x="123" y="211"/>
                  </a:lnTo>
                  <a:lnTo>
                    <a:pt x="114" y="176"/>
                  </a:lnTo>
                  <a:lnTo>
                    <a:pt x="104" y="142"/>
                  </a:lnTo>
                  <a:lnTo>
                    <a:pt x="95" y="112"/>
                  </a:lnTo>
                  <a:lnTo>
                    <a:pt x="85" y="83"/>
                  </a:lnTo>
                  <a:lnTo>
                    <a:pt x="78" y="71"/>
                  </a:lnTo>
                  <a:lnTo>
                    <a:pt x="73" y="57"/>
                  </a:lnTo>
                  <a:lnTo>
                    <a:pt x="66" y="45"/>
                  </a:lnTo>
                  <a:lnTo>
                    <a:pt x="59" y="33"/>
                  </a:lnTo>
                  <a:lnTo>
                    <a:pt x="54" y="23"/>
                  </a:lnTo>
                  <a:lnTo>
                    <a:pt x="52" y="16"/>
                  </a:lnTo>
                  <a:lnTo>
                    <a:pt x="50" y="9"/>
                  </a:lnTo>
                  <a:lnTo>
                    <a:pt x="45" y="2"/>
                  </a:lnTo>
                  <a:lnTo>
                    <a:pt x="42" y="2"/>
                  </a:lnTo>
                  <a:lnTo>
                    <a:pt x="42" y="0"/>
                  </a:lnTo>
                  <a:lnTo>
                    <a:pt x="40" y="0"/>
                  </a:lnTo>
                  <a:lnTo>
                    <a:pt x="38" y="0"/>
                  </a:lnTo>
                  <a:lnTo>
                    <a:pt x="19" y="0"/>
                  </a:lnTo>
                  <a:lnTo>
                    <a:pt x="12" y="4"/>
                  </a:lnTo>
                  <a:lnTo>
                    <a:pt x="7" y="14"/>
                  </a:lnTo>
                  <a:lnTo>
                    <a:pt x="2" y="23"/>
                  </a:lnTo>
                  <a:lnTo>
                    <a:pt x="0" y="35"/>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59" name="Freeform 31"/>
            <p:cNvSpPr>
              <a:spLocks/>
            </p:cNvSpPr>
            <p:nvPr/>
          </p:nvSpPr>
          <p:spPr bwMode="auto">
            <a:xfrm>
              <a:off x="4348" y="3126"/>
              <a:ext cx="819" cy="602"/>
            </a:xfrm>
            <a:custGeom>
              <a:avLst/>
              <a:gdLst>
                <a:gd name="T0" fmla="*/ 0 w 819"/>
                <a:gd name="T1" fmla="*/ 495 h 602"/>
                <a:gd name="T2" fmla="*/ 8 w 819"/>
                <a:gd name="T3" fmla="*/ 540 h 602"/>
                <a:gd name="T4" fmla="*/ 36 w 819"/>
                <a:gd name="T5" fmla="*/ 571 h 602"/>
                <a:gd name="T6" fmla="*/ 69 w 819"/>
                <a:gd name="T7" fmla="*/ 590 h 602"/>
                <a:gd name="T8" fmla="*/ 122 w 819"/>
                <a:gd name="T9" fmla="*/ 602 h 602"/>
                <a:gd name="T10" fmla="*/ 188 w 819"/>
                <a:gd name="T11" fmla="*/ 597 h 602"/>
                <a:gd name="T12" fmla="*/ 248 w 819"/>
                <a:gd name="T13" fmla="*/ 585 h 602"/>
                <a:gd name="T14" fmla="*/ 308 w 819"/>
                <a:gd name="T15" fmla="*/ 561 h 602"/>
                <a:gd name="T16" fmla="*/ 360 w 819"/>
                <a:gd name="T17" fmla="*/ 533 h 602"/>
                <a:gd name="T18" fmla="*/ 412 w 819"/>
                <a:gd name="T19" fmla="*/ 497 h 602"/>
                <a:gd name="T20" fmla="*/ 462 w 819"/>
                <a:gd name="T21" fmla="*/ 461 h 602"/>
                <a:gd name="T22" fmla="*/ 510 w 819"/>
                <a:gd name="T23" fmla="*/ 423 h 602"/>
                <a:gd name="T24" fmla="*/ 565 w 819"/>
                <a:gd name="T25" fmla="*/ 373 h 602"/>
                <a:gd name="T26" fmla="*/ 638 w 819"/>
                <a:gd name="T27" fmla="*/ 331 h 602"/>
                <a:gd name="T28" fmla="*/ 715 w 819"/>
                <a:gd name="T29" fmla="*/ 295 h 602"/>
                <a:gd name="T30" fmla="*/ 784 w 819"/>
                <a:gd name="T31" fmla="*/ 250 h 602"/>
                <a:gd name="T32" fmla="*/ 819 w 819"/>
                <a:gd name="T33" fmla="*/ 178 h 602"/>
                <a:gd name="T34" fmla="*/ 805 w 819"/>
                <a:gd name="T35" fmla="*/ 102 h 602"/>
                <a:gd name="T36" fmla="*/ 781 w 819"/>
                <a:gd name="T37" fmla="*/ 52 h 602"/>
                <a:gd name="T38" fmla="*/ 755 w 819"/>
                <a:gd name="T39" fmla="*/ 28 h 602"/>
                <a:gd name="T40" fmla="*/ 724 w 819"/>
                <a:gd name="T41" fmla="*/ 12 h 602"/>
                <a:gd name="T42" fmla="*/ 691 w 819"/>
                <a:gd name="T43" fmla="*/ 2 h 602"/>
                <a:gd name="T44" fmla="*/ 657 w 819"/>
                <a:gd name="T45" fmla="*/ 2 h 602"/>
                <a:gd name="T46" fmla="*/ 627 w 819"/>
                <a:gd name="T47" fmla="*/ 4 h 602"/>
                <a:gd name="T48" fmla="*/ 598 w 819"/>
                <a:gd name="T49" fmla="*/ 2 h 602"/>
                <a:gd name="T50" fmla="*/ 569 w 819"/>
                <a:gd name="T51" fmla="*/ 0 h 602"/>
                <a:gd name="T52" fmla="*/ 548 w 819"/>
                <a:gd name="T53" fmla="*/ 12 h 602"/>
                <a:gd name="T54" fmla="*/ 548 w 819"/>
                <a:gd name="T55" fmla="*/ 43 h 602"/>
                <a:gd name="T56" fmla="*/ 567 w 819"/>
                <a:gd name="T57" fmla="*/ 59 h 602"/>
                <a:gd name="T58" fmla="*/ 612 w 819"/>
                <a:gd name="T59" fmla="*/ 57 h 602"/>
                <a:gd name="T60" fmla="*/ 657 w 819"/>
                <a:gd name="T61" fmla="*/ 52 h 602"/>
                <a:gd name="T62" fmla="*/ 698 w 819"/>
                <a:gd name="T63" fmla="*/ 57 h 602"/>
                <a:gd name="T64" fmla="*/ 731 w 819"/>
                <a:gd name="T65" fmla="*/ 88 h 602"/>
                <a:gd name="T66" fmla="*/ 750 w 819"/>
                <a:gd name="T67" fmla="*/ 133 h 602"/>
                <a:gd name="T68" fmla="*/ 748 w 819"/>
                <a:gd name="T69" fmla="*/ 178 h 602"/>
                <a:gd name="T70" fmla="*/ 736 w 819"/>
                <a:gd name="T71" fmla="*/ 214 h 602"/>
                <a:gd name="T72" fmla="*/ 712 w 819"/>
                <a:gd name="T73" fmla="*/ 235 h 602"/>
                <a:gd name="T74" fmla="*/ 693 w 819"/>
                <a:gd name="T75" fmla="*/ 252 h 602"/>
                <a:gd name="T76" fmla="*/ 669 w 819"/>
                <a:gd name="T77" fmla="*/ 269 h 602"/>
                <a:gd name="T78" fmla="*/ 641 w 819"/>
                <a:gd name="T79" fmla="*/ 281 h 602"/>
                <a:gd name="T80" fmla="*/ 598 w 819"/>
                <a:gd name="T81" fmla="*/ 290 h 602"/>
                <a:gd name="T82" fmla="*/ 548 w 819"/>
                <a:gd name="T83" fmla="*/ 314 h 602"/>
                <a:gd name="T84" fmla="*/ 505 w 819"/>
                <a:gd name="T85" fmla="*/ 345 h 602"/>
                <a:gd name="T86" fmla="*/ 465 w 819"/>
                <a:gd name="T87" fmla="*/ 383 h 602"/>
                <a:gd name="T88" fmla="*/ 429 w 819"/>
                <a:gd name="T89" fmla="*/ 428 h 602"/>
                <a:gd name="T90" fmla="*/ 391 w 819"/>
                <a:gd name="T91" fmla="*/ 473 h 602"/>
                <a:gd name="T92" fmla="*/ 343 w 819"/>
                <a:gd name="T93" fmla="*/ 514 h 602"/>
                <a:gd name="T94" fmla="*/ 291 w 819"/>
                <a:gd name="T95" fmla="*/ 542 h 602"/>
                <a:gd name="T96" fmla="*/ 241 w 819"/>
                <a:gd name="T97" fmla="*/ 557 h 602"/>
                <a:gd name="T98" fmla="*/ 200 w 819"/>
                <a:gd name="T99" fmla="*/ 559 h 602"/>
                <a:gd name="T100" fmla="*/ 162 w 819"/>
                <a:gd name="T101" fmla="*/ 550 h 602"/>
                <a:gd name="T102" fmla="*/ 129 w 819"/>
                <a:gd name="T103" fmla="*/ 533 h 602"/>
                <a:gd name="T104" fmla="*/ 98 w 819"/>
                <a:gd name="T105" fmla="*/ 500 h 602"/>
                <a:gd name="T106" fmla="*/ 81 w 819"/>
                <a:gd name="T107" fmla="*/ 447 h 602"/>
                <a:gd name="T108" fmla="*/ 86 w 819"/>
                <a:gd name="T109" fmla="*/ 412 h 602"/>
                <a:gd name="T110" fmla="*/ 89 w 819"/>
                <a:gd name="T111" fmla="*/ 397 h 602"/>
                <a:gd name="T112" fmla="*/ 81 w 819"/>
                <a:gd name="T113" fmla="*/ 388 h 602"/>
                <a:gd name="T114" fmla="*/ 67 w 819"/>
                <a:gd name="T115" fmla="*/ 388 h 602"/>
                <a:gd name="T116" fmla="*/ 39 w 819"/>
                <a:gd name="T117" fmla="*/ 402 h 602"/>
                <a:gd name="T118" fmla="*/ 8 w 819"/>
                <a:gd name="T119" fmla="*/ 44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602">
                  <a:moveTo>
                    <a:pt x="0" y="471"/>
                  </a:moveTo>
                  <a:lnTo>
                    <a:pt x="0" y="495"/>
                  </a:lnTo>
                  <a:lnTo>
                    <a:pt x="3" y="519"/>
                  </a:lnTo>
                  <a:lnTo>
                    <a:pt x="8" y="540"/>
                  </a:lnTo>
                  <a:lnTo>
                    <a:pt x="19" y="559"/>
                  </a:lnTo>
                  <a:lnTo>
                    <a:pt x="36" y="571"/>
                  </a:lnTo>
                  <a:lnTo>
                    <a:pt x="53" y="581"/>
                  </a:lnTo>
                  <a:lnTo>
                    <a:pt x="69" y="590"/>
                  </a:lnTo>
                  <a:lnTo>
                    <a:pt x="86" y="597"/>
                  </a:lnTo>
                  <a:lnTo>
                    <a:pt x="122" y="602"/>
                  </a:lnTo>
                  <a:lnTo>
                    <a:pt x="155" y="602"/>
                  </a:lnTo>
                  <a:lnTo>
                    <a:pt x="188" y="597"/>
                  </a:lnTo>
                  <a:lnTo>
                    <a:pt x="219" y="592"/>
                  </a:lnTo>
                  <a:lnTo>
                    <a:pt x="248" y="585"/>
                  </a:lnTo>
                  <a:lnTo>
                    <a:pt x="279" y="573"/>
                  </a:lnTo>
                  <a:lnTo>
                    <a:pt x="308" y="561"/>
                  </a:lnTo>
                  <a:lnTo>
                    <a:pt x="334" y="547"/>
                  </a:lnTo>
                  <a:lnTo>
                    <a:pt x="360" y="533"/>
                  </a:lnTo>
                  <a:lnTo>
                    <a:pt x="386" y="516"/>
                  </a:lnTo>
                  <a:lnTo>
                    <a:pt x="412" y="497"/>
                  </a:lnTo>
                  <a:lnTo>
                    <a:pt x="438" y="481"/>
                  </a:lnTo>
                  <a:lnTo>
                    <a:pt x="462" y="461"/>
                  </a:lnTo>
                  <a:lnTo>
                    <a:pt x="486" y="442"/>
                  </a:lnTo>
                  <a:lnTo>
                    <a:pt x="510" y="423"/>
                  </a:lnTo>
                  <a:lnTo>
                    <a:pt x="534" y="404"/>
                  </a:lnTo>
                  <a:lnTo>
                    <a:pt x="565" y="373"/>
                  </a:lnTo>
                  <a:lnTo>
                    <a:pt x="600" y="350"/>
                  </a:lnTo>
                  <a:lnTo>
                    <a:pt x="638" y="331"/>
                  </a:lnTo>
                  <a:lnTo>
                    <a:pt x="677" y="312"/>
                  </a:lnTo>
                  <a:lnTo>
                    <a:pt x="715" y="295"/>
                  </a:lnTo>
                  <a:lnTo>
                    <a:pt x="750" y="273"/>
                  </a:lnTo>
                  <a:lnTo>
                    <a:pt x="784" y="250"/>
                  </a:lnTo>
                  <a:lnTo>
                    <a:pt x="810" y="216"/>
                  </a:lnTo>
                  <a:lnTo>
                    <a:pt x="819" y="178"/>
                  </a:lnTo>
                  <a:lnTo>
                    <a:pt x="817" y="138"/>
                  </a:lnTo>
                  <a:lnTo>
                    <a:pt x="805" y="102"/>
                  </a:lnTo>
                  <a:lnTo>
                    <a:pt x="791" y="69"/>
                  </a:lnTo>
                  <a:lnTo>
                    <a:pt x="781" y="52"/>
                  </a:lnTo>
                  <a:lnTo>
                    <a:pt x="769" y="40"/>
                  </a:lnTo>
                  <a:lnTo>
                    <a:pt x="755" y="28"/>
                  </a:lnTo>
                  <a:lnTo>
                    <a:pt x="741" y="19"/>
                  </a:lnTo>
                  <a:lnTo>
                    <a:pt x="724" y="12"/>
                  </a:lnTo>
                  <a:lnTo>
                    <a:pt x="707" y="7"/>
                  </a:lnTo>
                  <a:lnTo>
                    <a:pt x="691" y="2"/>
                  </a:lnTo>
                  <a:lnTo>
                    <a:pt x="672" y="0"/>
                  </a:lnTo>
                  <a:lnTo>
                    <a:pt x="657" y="2"/>
                  </a:lnTo>
                  <a:lnTo>
                    <a:pt x="641" y="4"/>
                  </a:lnTo>
                  <a:lnTo>
                    <a:pt x="627" y="4"/>
                  </a:lnTo>
                  <a:lnTo>
                    <a:pt x="612" y="2"/>
                  </a:lnTo>
                  <a:lnTo>
                    <a:pt x="598" y="2"/>
                  </a:lnTo>
                  <a:lnTo>
                    <a:pt x="584" y="2"/>
                  </a:lnTo>
                  <a:lnTo>
                    <a:pt x="569" y="0"/>
                  </a:lnTo>
                  <a:lnTo>
                    <a:pt x="555" y="0"/>
                  </a:lnTo>
                  <a:lnTo>
                    <a:pt x="548" y="12"/>
                  </a:lnTo>
                  <a:lnTo>
                    <a:pt x="546" y="26"/>
                  </a:lnTo>
                  <a:lnTo>
                    <a:pt x="548" y="43"/>
                  </a:lnTo>
                  <a:lnTo>
                    <a:pt x="548" y="57"/>
                  </a:lnTo>
                  <a:lnTo>
                    <a:pt x="567" y="59"/>
                  </a:lnTo>
                  <a:lnTo>
                    <a:pt x="588" y="59"/>
                  </a:lnTo>
                  <a:lnTo>
                    <a:pt x="612" y="57"/>
                  </a:lnTo>
                  <a:lnTo>
                    <a:pt x="634" y="54"/>
                  </a:lnTo>
                  <a:lnTo>
                    <a:pt x="657" y="52"/>
                  </a:lnTo>
                  <a:lnTo>
                    <a:pt x="679" y="52"/>
                  </a:lnTo>
                  <a:lnTo>
                    <a:pt x="698" y="57"/>
                  </a:lnTo>
                  <a:lnTo>
                    <a:pt x="717" y="69"/>
                  </a:lnTo>
                  <a:lnTo>
                    <a:pt x="731" y="88"/>
                  </a:lnTo>
                  <a:lnTo>
                    <a:pt x="743" y="109"/>
                  </a:lnTo>
                  <a:lnTo>
                    <a:pt x="750" y="133"/>
                  </a:lnTo>
                  <a:lnTo>
                    <a:pt x="750" y="157"/>
                  </a:lnTo>
                  <a:lnTo>
                    <a:pt x="748" y="178"/>
                  </a:lnTo>
                  <a:lnTo>
                    <a:pt x="743" y="197"/>
                  </a:lnTo>
                  <a:lnTo>
                    <a:pt x="736" y="214"/>
                  </a:lnTo>
                  <a:lnTo>
                    <a:pt x="722" y="226"/>
                  </a:lnTo>
                  <a:lnTo>
                    <a:pt x="712" y="235"/>
                  </a:lnTo>
                  <a:lnTo>
                    <a:pt x="703" y="245"/>
                  </a:lnTo>
                  <a:lnTo>
                    <a:pt x="693" y="252"/>
                  </a:lnTo>
                  <a:lnTo>
                    <a:pt x="681" y="262"/>
                  </a:lnTo>
                  <a:lnTo>
                    <a:pt x="669" y="269"/>
                  </a:lnTo>
                  <a:lnTo>
                    <a:pt x="655" y="276"/>
                  </a:lnTo>
                  <a:lnTo>
                    <a:pt x="641" y="281"/>
                  </a:lnTo>
                  <a:lnTo>
                    <a:pt x="627" y="285"/>
                  </a:lnTo>
                  <a:lnTo>
                    <a:pt x="598" y="290"/>
                  </a:lnTo>
                  <a:lnTo>
                    <a:pt x="572" y="300"/>
                  </a:lnTo>
                  <a:lnTo>
                    <a:pt x="548" y="314"/>
                  </a:lnTo>
                  <a:lnTo>
                    <a:pt x="527" y="328"/>
                  </a:lnTo>
                  <a:lnTo>
                    <a:pt x="505" y="345"/>
                  </a:lnTo>
                  <a:lnTo>
                    <a:pt x="484" y="364"/>
                  </a:lnTo>
                  <a:lnTo>
                    <a:pt x="465" y="383"/>
                  </a:lnTo>
                  <a:lnTo>
                    <a:pt x="446" y="402"/>
                  </a:lnTo>
                  <a:lnTo>
                    <a:pt x="429" y="428"/>
                  </a:lnTo>
                  <a:lnTo>
                    <a:pt x="410" y="452"/>
                  </a:lnTo>
                  <a:lnTo>
                    <a:pt x="391" y="473"/>
                  </a:lnTo>
                  <a:lnTo>
                    <a:pt x="367" y="495"/>
                  </a:lnTo>
                  <a:lnTo>
                    <a:pt x="343" y="514"/>
                  </a:lnTo>
                  <a:lnTo>
                    <a:pt x="317" y="528"/>
                  </a:lnTo>
                  <a:lnTo>
                    <a:pt x="291" y="542"/>
                  </a:lnTo>
                  <a:lnTo>
                    <a:pt x="260" y="552"/>
                  </a:lnTo>
                  <a:lnTo>
                    <a:pt x="241" y="557"/>
                  </a:lnTo>
                  <a:lnTo>
                    <a:pt x="222" y="559"/>
                  </a:lnTo>
                  <a:lnTo>
                    <a:pt x="200" y="559"/>
                  </a:lnTo>
                  <a:lnTo>
                    <a:pt x="181" y="554"/>
                  </a:lnTo>
                  <a:lnTo>
                    <a:pt x="162" y="550"/>
                  </a:lnTo>
                  <a:lnTo>
                    <a:pt x="143" y="542"/>
                  </a:lnTo>
                  <a:lnTo>
                    <a:pt x="129" y="533"/>
                  </a:lnTo>
                  <a:lnTo>
                    <a:pt x="115" y="523"/>
                  </a:lnTo>
                  <a:lnTo>
                    <a:pt x="98" y="500"/>
                  </a:lnTo>
                  <a:lnTo>
                    <a:pt x="89" y="473"/>
                  </a:lnTo>
                  <a:lnTo>
                    <a:pt x="81" y="447"/>
                  </a:lnTo>
                  <a:lnTo>
                    <a:pt x="84" y="419"/>
                  </a:lnTo>
                  <a:lnTo>
                    <a:pt x="86" y="412"/>
                  </a:lnTo>
                  <a:lnTo>
                    <a:pt x="89" y="404"/>
                  </a:lnTo>
                  <a:lnTo>
                    <a:pt x="89" y="397"/>
                  </a:lnTo>
                  <a:lnTo>
                    <a:pt x="89" y="392"/>
                  </a:lnTo>
                  <a:lnTo>
                    <a:pt x="81" y="388"/>
                  </a:lnTo>
                  <a:lnTo>
                    <a:pt x="74" y="388"/>
                  </a:lnTo>
                  <a:lnTo>
                    <a:pt x="67" y="388"/>
                  </a:lnTo>
                  <a:lnTo>
                    <a:pt x="60" y="388"/>
                  </a:lnTo>
                  <a:lnTo>
                    <a:pt x="39" y="402"/>
                  </a:lnTo>
                  <a:lnTo>
                    <a:pt x="22" y="421"/>
                  </a:lnTo>
                  <a:lnTo>
                    <a:pt x="8" y="442"/>
                  </a:lnTo>
                  <a:lnTo>
                    <a:pt x="0" y="47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60" name="Freeform 32"/>
            <p:cNvSpPr>
              <a:spLocks/>
            </p:cNvSpPr>
            <p:nvPr/>
          </p:nvSpPr>
          <p:spPr bwMode="auto">
            <a:xfrm>
              <a:off x="4417" y="3045"/>
              <a:ext cx="338" cy="85"/>
            </a:xfrm>
            <a:custGeom>
              <a:avLst/>
              <a:gdLst>
                <a:gd name="T0" fmla="*/ 0 w 338"/>
                <a:gd name="T1" fmla="*/ 52 h 85"/>
                <a:gd name="T2" fmla="*/ 0 w 338"/>
                <a:gd name="T3" fmla="*/ 54 h 85"/>
                <a:gd name="T4" fmla="*/ 0 w 338"/>
                <a:gd name="T5" fmla="*/ 57 h 85"/>
                <a:gd name="T6" fmla="*/ 3 w 338"/>
                <a:gd name="T7" fmla="*/ 59 h 85"/>
                <a:gd name="T8" fmla="*/ 5 w 338"/>
                <a:gd name="T9" fmla="*/ 59 h 85"/>
                <a:gd name="T10" fmla="*/ 46 w 338"/>
                <a:gd name="T11" fmla="*/ 57 h 85"/>
                <a:gd name="T12" fmla="*/ 86 w 338"/>
                <a:gd name="T13" fmla="*/ 52 h 85"/>
                <a:gd name="T14" fmla="*/ 129 w 338"/>
                <a:gd name="T15" fmla="*/ 50 h 85"/>
                <a:gd name="T16" fmla="*/ 169 w 338"/>
                <a:gd name="T17" fmla="*/ 50 h 85"/>
                <a:gd name="T18" fmla="*/ 210 w 338"/>
                <a:gd name="T19" fmla="*/ 54 h 85"/>
                <a:gd name="T20" fmla="*/ 250 w 338"/>
                <a:gd name="T21" fmla="*/ 59 h 85"/>
                <a:gd name="T22" fmla="*/ 289 w 338"/>
                <a:gd name="T23" fmla="*/ 71 h 85"/>
                <a:gd name="T24" fmla="*/ 327 w 338"/>
                <a:gd name="T25" fmla="*/ 85 h 85"/>
                <a:gd name="T26" fmla="*/ 329 w 338"/>
                <a:gd name="T27" fmla="*/ 85 h 85"/>
                <a:gd name="T28" fmla="*/ 331 w 338"/>
                <a:gd name="T29" fmla="*/ 83 h 85"/>
                <a:gd name="T30" fmla="*/ 331 w 338"/>
                <a:gd name="T31" fmla="*/ 83 h 85"/>
                <a:gd name="T32" fmla="*/ 334 w 338"/>
                <a:gd name="T33" fmla="*/ 83 h 85"/>
                <a:gd name="T34" fmla="*/ 334 w 338"/>
                <a:gd name="T35" fmla="*/ 81 h 85"/>
                <a:gd name="T36" fmla="*/ 336 w 338"/>
                <a:gd name="T37" fmla="*/ 81 h 85"/>
                <a:gd name="T38" fmla="*/ 338 w 338"/>
                <a:gd name="T39" fmla="*/ 81 h 85"/>
                <a:gd name="T40" fmla="*/ 338 w 338"/>
                <a:gd name="T41" fmla="*/ 78 h 85"/>
                <a:gd name="T42" fmla="*/ 338 w 338"/>
                <a:gd name="T43" fmla="*/ 71 h 85"/>
                <a:gd name="T44" fmla="*/ 338 w 338"/>
                <a:gd name="T45" fmla="*/ 64 h 85"/>
                <a:gd name="T46" fmla="*/ 336 w 338"/>
                <a:gd name="T47" fmla="*/ 57 h 85"/>
                <a:gd name="T48" fmla="*/ 331 w 338"/>
                <a:gd name="T49" fmla="*/ 52 h 85"/>
                <a:gd name="T50" fmla="*/ 305 w 338"/>
                <a:gd name="T51" fmla="*/ 40 h 85"/>
                <a:gd name="T52" fmla="*/ 277 w 338"/>
                <a:gd name="T53" fmla="*/ 28 h 85"/>
                <a:gd name="T54" fmla="*/ 250 w 338"/>
                <a:gd name="T55" fmla="*/ 19 h 85"/>
                <a:gd name="T56" fmla="*/ 222 w 338"/>
                <a:gd name="T57" fmla="*/ 12 h 85"/>
                <a:gd name="T58" fmla="*/ 193 w 338"/>
                <a:gd name="T59" fmla="*/ 7 h 85"/>
                <a:gd name="T60" fmla="*/ 165 w 338"/>
                <a:gd name="T61" fmla="*/ 2 h 85"/>
                <a:gd name="T62" fmla="*/ 136 w 338"/>
                <a:gd name="T63" fmla="*/ 0 h 85"/>
                <a:gd name="T64" fmla="*/ 108 w 338"/>
                <a:gd name="T65" fmla="*/ 0 h 85"/>
                <a:gd name="T66" fmla="*/ 96 w 338"/>
                <a:gd name="T67" fmla="*/ 4 h 85"/>
                <a:gd name="T68" fmla="*/ 84 w 338"/>
                <a:gd name="T69" fmla="*/ 7 h 85"/>
                <a:gd name="T70" fmla="*/ 72 w 338"/>
                <a:gd name="T71" fmla="*/ 12 h 85"/>
                <a:gd name="T72" fmla="*/ 62 w 338"/>
                <a:gd name="T73" fmla="*/ 14 h 85"/>
                <a:gd name="T74" fmla="*/ 50 w 338"/>
                <a:gd name="T75" fmla="*/ 19 h 85"/>
                <a:gd name="T76" fmla="*/ 39 w 338"/>
                <a:gd name="T77" fmla="*/ 24 h 85"/>
                <a:gd name="T78" fmla="*/ 29 w 338"/>
                <a:gd name="T79" fmla="*/ 28 h 85"/>
                <a:gd name="T80" fmla="*/ 22 w 338"/>
                <a:gd name="T81" fmla="*/ 38 h 85"/>
                <a:gd name="T82" fmla="*/ 17 w 338"/>
                <a:gd name="T83" fmla="*/ 40 h 85"/>
                <a:gd name="T84" fmla="*/ 15 w 338"/>
                <a:gd name="T85" fmla="*/ 43 h 85"/>
                <a:gd name="T86" fmla="*/ 10 w 338"/>
                <a:gd name="T87" fmla="*/ 45 h 85"/>
                <a:gd name="T88" fmla="*/ 3 w 338"/>
                <a:gd name="T89" fmla="*/ 47 h 85"/>
                <a:gd name="T90" fmla="*/ 0 w 338"/>
                <a:gd name="T91"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85">
                  <a:moveTo>
                    <a:pt x="0" y="52"/>
                  </a:moveTo>
                  <a:lnTo>
                    <a:pt x="0" y="54"/>
                  </a:lnTo>
                  <a:lnTo>
                    <a:pt x="0" y="57"/>
                  </a:lnTo>
                  <a:lnTo>
                    <a:pt x="3" y="59"/>
                  </a:lnTo>
                  <a:lnTo>
                    <a:pt x="5" y="59"/>
                  </a:lnTo>
                  <a:lnTo>
                    <a:pt x="46" y="57"/>
                  </a:lnTo>
                  <a:lnTo>
                    <a:pt x="86" y="52"/>
                  </a:lnTo>
                  <a:lnTo>
                    <a:pt x="129" y="50"/>
                  </a:lnTo>
                  <a:lnTo>
                    <a:pt x="169" y="50"/>
                  </a:lnTo>
                  <a:lnTo>
                    <a:pt x="210" y="54"/>
                  </a:lnTo>
                  <a:lnTo>
                    <a:pt x="250" y="59"/>
                  </a:lnTo>
                  <a:lnTo>
                    <a:pt x="289" y="71"/>
                  </a:lnTo>
                  <a:lnTo>
                    <a:pt x="327" y="85"/>
                  </a:lnTo>
                  <a:lnTo>
                    <a:pt x="329" y="85"/>
                  </a:lnTo>
                  <a:lnTo>
                    <a:pt x="331" y="83"/>
                  </a:lnTo>
                  <a:lnTo>
                    <a:pt x="331" y="83"/>
                  </a:lnTo>
                  <a:lnTo>
                    <a:pt x="334" y="83"/>
                  </a:lnTo>
                  <a:lnTo>
                    <a:pt x="334" y="81"/>
                  </a:lnTo>
                  <a:lnTo>
                    <a:pt x="336" y="81"/>
                  </a:lnTo>
                  <a:lnTo>
                    <a:pt x="338" y="81"/>
                  </a:lnTo>
                  <a:lnTo>
                    <a:pt x="338" y="78"/>
                  </a:lnTo>
                  <a:lnTo>
                    <a:pt x="338" y="71"/>
                  </a:lnTo>
                  <a:lnTo>
                    <a:pt x="338" y="64"/>
                  </a:lnTo>
                  <a:lnTo>
                    <a:pt x="336" y="57"/>
                  </a:lnTo>
                  <a:lnTo>
                    <a:pt x="331" y="52"/>
                  </a:lnTo>
                  <a:lnTo>
                    <a:pt x="305" y="40"/>
                  </a:lnTo>
                  <a:lnTo>
                    <a:pt x="277" y="28"/>
                  </a:lnTo>
                  <a:lnTo>
                    <a:pt x="250" y="19"/>
                  </a:lnTo>
                  <a:lnTo>
                    <a:pt x="222" y="12"/>
                  </a:lnTo>
                  <a:lnTo>
                    <a:pt x="193" y="7"/>
                  </a:lnTo>
                  <a:lnTo>
                    <a:pt x="165" y="2"/>
                  </a:lnTo>
                  <a:lnTo>
                    <a:pt x="136" y="0"/>
                  </a:lnTo>
                  <a:lnTo>
                    <a:pt x="108" y="0"/>
                  </a:lnTo>
                  <a:lnTo>
                    <a:pt x="96" y="4"/>
                  </a:lnTo>
                  <a:lnTo>
                    <a:pt x="84" y="7"/>
                  </a:lnTo>
                  <a:lnTo>
                    <a:pt x="72" y="12"/>
                  </a:lnTo>
                  <a:lnTo>
                    <a:pt x="62" y="14"/>
                  </a:lnTo>
                  <a:lnTo>
                    <a:pt x="50" y="19"/>
                  </a:lnTo>
                  <a:lnTo>
                    <a:pt x="39" y="24"/>
                  </a:lnTo>
                  <a:lnTo>
                    <a:pt x="29" y="28"/>
                  </a:lnTo>
                  <a:lnTo>
                    <a:pt x="22" y="38"/>
                  </a:lnTo>
                  <a:lnTo>
                    <a:pt x="17" y="40"/>
                  </a:lnTo>
                  <a:lnTo>
                    <a:pt x="15" y="43"/>
                  </a:lnTo>
                  <a:lnTo>
                    <a:pt x="10" y="45"/>
                  </a:lnTo>
                  <a:lnTo>
                    <a:pt x="3" y="47"/>
                  </a:lnTo>
                  <a:lnTo>
                    <a:pt x="0" y="52"/>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61" name="Freeform 33"/>
            <p:cNvSpPr>
              <a:spLocks/>
            </p:cNvSpPr>
            <p:nvPr/>
          </p:nvSpPr>
          <p:spPr bwMode="auto">
            <a:xfrm>
              <a:off x="4755" y="3114"/>
              <a:ext cx="108" cy="247"/>
            </a:xfrm>
            <a:custGeom>
              <a:avLst/>
              <a:gdLst>
                <a:gd name="T0" fmla="*/ 0 w 108"/>
                <a:gd name="T1" fmla="*/ 231 h 247"/>
                <a:gd name="T2" fmla="*/ 0 w 108"/>
                <a:gd name="T3" fmla="*/ 233 h 247"/>
                <a:gd name="T4" fmla="*/ 3 w 108"/>
                <a:gd name="T5" fmla="*/ 235 h 247"/>
                <a:gd name="T6" fmla="*/ 3 w 108"/>
                <a:gd name="T7" fmla="*/ 238 h 247"/>
                <a:gd name="T8" fmla="*/ 5 w 108"/>
                <a:gd name="T9" fmla="*/ 240 h 247"/>
                <a:gd name="T10" fmla="*/ 20 w 108"/>
                <a:gd name="T11" fmla="*/ 247 h 247"/>
                <a:gd name="T12" fmla="*/ 22 w 108"/>
                <a:gd name="T13" fmla="*/ 247 h 247"/>
                <a:gd name="T14" fmla="*/ 24 w 108"/>
                <a:gd name="T15" fmla="*/ 245 h 247"/>
                <a:gd name="T16" fmla="*/ 24 w 108"/>
                <a:gd name="T17" fmla="*/ 245 h 247"/>
                <a:gd name="T18" fmla="*/ 27 w 108"/>
                <a:gd name="T19" fmla="*/ 245 h 247"/>
                <a:gd name="T20" fmla="*/ 43 w 108"/>
                <a:gd name="T21" fmla="*/ 233 h 247"/>
                <a:gd name="T22" fmla="*/ 60 w 108"/>
                <a:gd name="T23" fmla="*/ 219 h 247"/>
                <a:gd name="T24" fmla="*/ 74 w 108"/>
                <a:gd name="T25" fmla="*/ 202 h 247"/>
                <a:gd name="T26" fmla="*/ 89 w 108"/>
                <a:gd name="T27" fmla="*/ 185 h 247"/>
                <a:gd name="T28" fmla="*/ 98 w 108"/>
                <a:gd name="T29" fmla="*/ 166 h 247"/>
                <a:gd name="T30" fmla="*/ 105 w 108"/>
                <a:gd name="T31" fmla="*/ 147 h 247"/>
                <a:gd name="T32" fmla="*/ 108 w 108"/>
                <a:gd name="T33" fmla="*/ 126 h 247"/>
                <a:gd name="T34" fmla="*/ 108 w 108"/>
                <a:gd name="T35" fmla="*/ 102 h 247"/>
                <a:gd name="T36" fmla="*/ 105 w 108"/>
                <a:gd name="T37" fmla="*/ 74 h 247"/>
                <a:gd name="T38" fmla="*/ 100 w 108"/>
                <a:gd name="T39" fmla="*/ 47 h 247"/>
                <a:gd name="T40" fmla="*/ 89 w 108"/>
                <a:gd name="T41" fmla="*/ 24 h 247"/>
                <a:gd name="T42" fmla="*/ 70 w 108"/>
                <a:gd name="T43" fmla="*/ 2 h 247"/>
                <a:gd name="T44" fmla="*/ 65 w 108"/>
                <a:gd name="T45" fmla="*/ 0 h 247"/>
                <a:gd name="T46" fmla="*/ 60 w 108"/>
                <a:gd name="T47" fmla="*/ 0 h 247"/>
                <a:gd name="T48" fmla="*/ 53 w 108"/>
                <a:gd name="T49" fmla="*/ 0 h 247"/>
                <a:gd name="T50" fmla="*/ 48 w 108"/>
                <a:gd name="T51" fmla="*/ 0 h 247"/>
                <a:gd name="T52" fmla="*/ 43 w 108"/>
                <a:gd name="T53" fmla="*/ 38 h 247"/>
                <a:gd name="T54" fmla="*/ 46 w 108"/>
                <a:gd name="T55" fmla="*/ 78 h 247"/>
                <a:gd name="T56" fmla="*/ 46 w 108"/>
                <a:gd name="T57" fmla="*/ 119 h 247"/>
                <a:gd name="T58" fmla="*/ 39 w 108"/>
                <a:gd name="T59" fmla="*/ 159 h 247"/>
                <a:gd name="T60" fmla="*/ 34 w 108"/>
                <a:gd name="T61" fmla="*/ 181 h 247"/>
                <a:gd name="T62" fmla="*/ 24 w 108"/>
                <a:gd name="T63" fmla="*/ 197 h 247"/>
                <a:gd name="T64" fmla="*/ 12 w 108"/>
                <a:gd name="T65" fmla="*/ 214 h 247"/>
                <a:gd name="T66" fmla="*/ 0 w 108"/>
                <a:gd name="T6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47">
                  <a:moveTo>
                    <a:pt x="0" y="231"/>
                  </a:moveTo>
                  <a:lnTo>
                    <a:pt x="0" y="233"/>
                  </a:lnTo>
                  <a:lnTo>
                    <a:pt x="3" y="235"/>
                  </a:lnTo>
                  <a:lnTo>
                    <a:pt x="3" y="238"/>
                  </a:lnTo>
                  <a:lnTo>
                    <a:pt x="5" y="240"/>
                  </a:lnTo>
                  <a:lnTo>
                    <a:pt x="20" y="247"/>
                  </a:lnTo>
                  <a:lnTo>
                    <a:pt x="22" y="247"/>
                  </a:lnTo>
                  <a:lnTo>
                    <a:pt x="24" y="245"/>
                  </a:lnTo>
                  <a:lnTo>
                    <a:pt x="24" y="245"/>
                  </a:lnTo>
                  <a:lnTo>
                    <a:pt x="27" y="245"/>
                  </a:lnTo>
                  <a:lnTo>
                    <a:pt x="43" y="233"/>
                  </a:lnTo>
                  <a:lnTo>
                    <a:pt x="60" y="219"/>
                  </a:lnTo>
                  <a:lnTo>
                    <a:pt x="74" y="202"/>
                  </a:lnTo>
                  <a:lnTo>
                    <a:pt x="89" y="185"/>
                  </a:lnTo>
                  <a:lnTo>
                    <a:pt x="98" y="166"/>
                  </a:lnTo>
                  <a:lnTo>
                    <a:pt x="105" y="147"/>
                  </a:lnTo>
                  <a:lnTo>
                    <a:pt x="108" y="126"/>
                  </a:lnTo>
                  <a:lnTo>
                    <a:pt x="108" y="102"/>
                  </a:lnTo>
                  <a:lnTo>
                    <a:pt x="105" y="74"/>
                  </a:lnTo>
                  <a:lnTo>
                    <a:pt x="100" y="47"/>
                  </a:lnTo>
                  <a:lnTo>
                    <a:pt x="89" y="24"/>
                  </a:lnTo>
                  <a:lnTo>
                    <a:pt x="70" y="2"/>
                  </a:lnTo>
                  <a:lnTo>
                    <a:pt x="65" y="0"/>
                  </a:lnTo>
                  <a:lnTo>
                    <a:pt x="60" y="0"/>
                  </a:lnTo>
                  <a:lnTo>
                    <a:pt x="53" y="0"/>
                  </a:lnTo>
                  <a:lnTo>
                    <a:pt x="48" y="0"/>
                  </a:lnTo>
                  <a:lnTo>
                    <a:pt x="43" y="38"/>
                  </a:lnTo>
                  <a:lnTo>
                    <a:pt x="46" y="78"/>
                  </a:lnTo>
                  <a:lnTo>
                    <a:pt x="46" y="119"/>
                  </a:lnTo>
                  <a:lnTo>
                    <a:pt x="39" y="159"/>
                  </a:lnTo>
                  <a:lnTo>
                    <a:pt x="34" y="181"/>
                  </a:lnTo>
                  <a:lnTo>
                    <a:pt x="24" y="197"/>
                  </a:lnTo>
                  <a:lnTo>
                    <a:pt x="12" y="214"/>
                  </a:lnTo>
                  <a:lnTo>
                    <a:pt x="0" y="231"/>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sp>
          <p:nvSpPr>
            <p:cNvPr id="162" name="Freeform 34"/>
            <p:cNvSpPr>
              <a:spLocks/>
            </p:cNvSpPr>
            <p:nvPr/>
          </p:nvSpPr>
          <p:spPr bwMode="auto">
            <a:xfrm>
              <a:off x="1318" y="2350"/>
              <a:ext cx="67" cy="147"/>
            </a:xfrm>
            <a:custGeom>
              <a:avLst/>
              <a:gdLst>
                <a:gd name="T0" fmla="*/ 62 w 67"/>
                <a:gd name="T1" fmla="*/ 133 h 147"/>
                <a:gd name="T2" fmla="*/ 45 w 67"/>
                <a:gd name="T3" fmla="*/ 111 h 147"/>
                <a:gd name="T4" fmla="*/ 33 w 67"/>
                <a:gd name="T5" fmla="*/ 85 h 147"/>
                <a:gd name="T6" fmla="*/ 29 w 67"/>
                <a:gd name="T7" fmla="*/ 54 h 147"/>
                <a:gd name="T8" fmla="*/ 31 w 67"/>
                <a:gd name="T9" fmla="*/ 26 h 147"/>
                <a:gd name="T10" fmla="*/ 31 w 67"/>
                <a:gd name="T11" fmla="*/ 21 h 147"/>
                <a:gd name="T12" fmla="*/ 31 w 67"/>
                <a:gd name="T13" fmla="*/ 14 h 147"/>
                <a:gd name="T14" fmla="*/ 29 w 67"/>
                <a:gd name="T15" fmla="*/ 9 h 147"/>
                <a:gd name="T16" fmla="*/ 26 w 67"/>
                <a:gd name="T17" fmla="*/ 4 h 147"/>
                <a:gd name="T18" fmla="*/ 21 w 67"/>
                <a:gd name="T19" fmla="*/ 0 h 147"/>
                <a:gd name="T20" fmla="*/ 17 w 67"/>
                <a:gd name="T21" fmla="*/ 0 h 147"/>
                <a:gd name="T22" fmla="*/ 12 w 67"/>
                <a:gd name="T23" fmla="*/ 2 h 147"/>
                <a:gd name="T24" fmla="*/ 9 w 67"/>
                <a:gd name="T25" fmla="*/ 7 h 147"/>
                <a:gd name="T26" fmla="*/ 2 w 67"/>
                <a:gd name="T27" fmla="*/ 23 h 147"/>
                <a:gd name="T28" fmla="*/ 0 w 67"/>
                <a:gd name="T29" fmla="*/ 42 h 147"/>
                <a:gd name="T30" fmla="*/ 5 w 67"/>
                <a:gd name="T31" fmla="*/ 62 h 147"/>
                <a:gd name="T32" fmla="*/ 9 w 67"/>
                <a:gd name="T33" fmla="*/ 81 h 147"/>
                <a:gd name="T34" fmla="*/ 17 w 67"/>
                <a:gd name="T35" fmla="*/ 102 h 147"/>
                <a:gd name="T36" fmla="*/ 29 w 67"/>
                <a:gd name="T37" fmla="*/ 123 h 147"/>
                <a:gd name="T38" fmla="*/ 40 w 67"/>
                <a:gd name="T39" fmla="*/ 138 h 147"/>
                <a:gd name="T40" fmla="*/ 59 w 67"/>
                <a:gd name="T41" fmla="*/ 147 h 147"/>
                <a:gd name="T42" fmla="*/ 62 w 67"/>
                <a:gd name="T43" fmla="*/ 147 h 147"/>
                <a:gd name="T44" fmla="*/ 64 w 67"/>
                <a:gd name="T45" fmla="*/ 147 h 147"/>
                <a:gd name="T46" fmla="*/ 64 w 67"/>
                <a:gd name="T47" fmla="*/ 147 h 147"/>
                <a:gd name="T48" fmla="*/ 67 w 67"/>
                <a:gd name="T49" fmla="*/ 145 h 147"/>
                <a:gd name="T50" fmla="*/ 67 w 67"/>
                <a:gd name="T51" fmla="*/ 142 h 147"/>
                <a:gd name="T52" fmla="*/ 64 w 67"/>
                <a:gd name="T53" fmla="*/ 138 h 147"/>
                <a:gd name="T54" fmla="*/ 64 w 67"/>
                <a:gd name="T55" fmla="*/ 135 h 147"/>
                <a:gd name="T56" fmla="*/ 62 w 67"/>
                <a:gd name="T57" fmla="*/ 133 h 147"/>
                <a:gd name="T58" fmla="*/ 62 w 67"/>
                <a:gd name="T59" fmla="*/ 13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47">
                  <a:moveTo>
                    <a:pt x="62" y="133"/>
                  </a:moveTo>
                  <a:lnTo>
                    <a:pt x="45" y="111"/>
                  </a:lnTo>
                  <a:lnTo>
                    <a:pt x="33" y="85"/>
                  </a:lnTo>
                  <a:lnTo>
                    <a:pt x="29" y="54"/>
                  </a:lnTo>
                  <a:lnTo>
                    <a:pt x="31" y="26"/>
                  </a:lnTo>
                  <a:lnTo>
                    <a:pt x="31" y="21"/>
                  </a:lnTo>
                  <a:lnTo>
                    <a:pt x="31" y="14"/>
                  </a:lnTo>
                  <a:lnTo>
                    <a:pt x="29" y="9"/>
                  </a:lnTo>
                  <a:lnTo>
                    <a:pt x="26" y="4"/>
                  </a:lnTo>
                  <a:lnTo>
                    <a:pt x="21" y="0"/>
                  </a:lnTo>
                  <a:lnTo>
                    <a:pt x="17" y="0"/>
                  </a:lnTo>
                  <a:lnTo>
                    <a:pt x="12" y="2"/>
                  </a:lnTo>
                  <a:lnTo>
                    <a:pt x="9" y="7"/>
                  </a:lnTo>
                  <a:lnTo>
                    <a:pt x="2" y="23"/>
                  </a:lnTo>
                  <a:lnTo>
                    <a:pt x="0" y="42"/>
                  </a:lnTo>
                  <a:lnTo>
                    <a:pt x="5" y="62"/>
                  </a:lnTo>
                  <a:lnTo>
                    <a:pt x="9" y="81"/>
                  </a:lnTo>
                  <a:lnTo>
                    <a:pt x="17" y="102"/>
                  </a:lnTo>
                  <a:lnTo>
                    <a:pt x="29" y="123"/>
                  </a:lnTo>
                  <a:lnTo>
                    <a:pt x="40" y="138"/>
                  </a:lnTo>
                  <a:lnTo>
                    <a:pt x="59" y="147"/>
                  </a:lnTo>
                  <a:lnTo>
                    <a:pt x="62" y="147"/>
                  </a:lnTo>
                  <a:lnTo>
                    <a:pt x="64" y="147"/>
                  </a:lnTo>
                  <a:lnTo>
                    <a:pt x="64" y="147"/>
                  </a:lnTo>
                  <a:lnTo>
                    <a:pt x="67" y="145"/>
                  </a:lnTo>
                  <a:lnTo>
                    <a:pt x="67" y="142"/>
                  </a:lnTo>
                  <a:lnTo>
                    <a:pt x="64" y="138"/>
                  </a:lnTo>
                  <a:lnTo>
                    <a:pt x="64" y="135"/>
                  </a:lnTo>
                  <a:lnTo>
                    <a:pt x="62" y="133"/>
                  </a:lnTo>
                  <a:lnTo>
                    <a:pt x="62" y="133"/>
                  </a:lnTo>
                  <a:close/>
                </a:path>
              </a:pathLst>
            </a:custGeom>
            <a:ln w="9525">
              <a:solidFill>
                <a:srgbClr val="000000"/>
              </a:solidFill>
              <a:round/>
              <a:headEnd/>
              <a:tailEnd/>
            </a:ln>
          </p:spPr>
          <p:style>
            <a:lnRef idx="0">
              <a:scrgbClr r="0" g="0" b="0"/>
            </a:lnRef>
            <a:fillRef idx="1003">
              <a:schemeClr val="dk2"/>
            </a:fillRef>
            <a:effectRef idx="0">
              <a:scrgbClr r="0" g="0" b="0"/>
            </a:effectRef>
            <a:fontRef idx="major"/>
          </p:style>
          <p:txBody>
            <a:bodyPr/>
            <a:lstStyle/>
            <a:p>
              <a:pPr fontAlgn="auto">
                <a:spcBef>
                  <a:spcPts val="0"/>
                </a:spcBef>
                <a:spcAft>
                  <a:spcPts val="0"/>
                </a:spcAft>
                <a:defRPr/>
              </a:pPr>
              <a:endParaRPr lang="ru-RU"/>
            </a:p>
          </p:txBody>
        </p:sp>
      </p:grpSp>
      <p:pic>
        <p:nvPicPr>
          <p:cNvPr id="164" name="Picture 15"/>
          <p:cNvPicPr>
            <a:picLocks noChangeAspect="1" noChangeArrowheads="1"/>
          </p:cNvPicPr>
          <p:nvPr/>
        </p:nvPicPr>
        <p:blipFill>
          <a:blip r:embed="rId2" cstate="print">
            <a:extLst/>
          </a:blip>
          <a:srcRect/>
          <a:stretch>
            <a:fillRect/>
          </a:stretch>
        </p:blipFill>
        <p:spPr bwMode="auto">
          <a:xfrm>
            <a:off x="-67423" y="-25690"/>
            <a:ext cx="2304256" cy="1728192"/>
          </a:xfrm>
          <a:prstGeom prst="rect">
            <a:avLst/>
          </a:prstGeom>
          <a:ln>
            <a:noFill/>
          </a:ln>
          <a:effectLst>
            <a:softEdge rad="112500"/>
          </a:effectLst>
        </p:spPr>
      </p:pic>
      <p:pic>
        <p:nvPicPr>
          <p:cNvPr id="24581" name="Picture 21"/>
          <p:cNvPicPr>
            <a:picLocks noChangeAspect="1" noChangeArrowheads="1"/>
          </p:cNvPicPr>
          <p:nvPr/>
        </p:nvPicPr>
        <p:blipFill>
          <a:blip r:embed="rId3"/>
          <a:srcRect/>
          <a:stretch>
            <a:fillRect/>
          </a:stretch>
        </p:blipFill>
        <p:spPr bwMode="auto">
          <a:xfrm>
            <a:off x="7500938" y="6000750"/>
            <a:ext cx="1500187" cy="7080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38" y="142875"/>
            <a:ext cx="6408737" cy="830263"/>
          </a:xfrm>
          <a:prstGeom prst="rect">
            <a:avLst/>
          </a:prstGeom>
        </p:spPr>
        <p:txBody>
          <a:bodyPr>
            <a:spAutoFit/>
          </a:bodyPr>
          <a:lstStyle/>
          <a:p>
            <a:pPr algn="ctr" fontAlgn="auto">
              <a:spcBef>
                <a:spcPts val="0"/>
              </a:spcBef>
              <a:spcAft>
                <a:spcPts val="0"/>
              </a:spcAft>
              <a:defRPr/>
            </a:pPr>
            <a:r>
              <a:rPr lang="uk-UA" sz="4800" b="1" dirty="0">
                <a:solidFill>
                  <a:schemeClr val="tx2">
                    <a:lumMod val="50000"/>
                  </a:schemeClr>
                </a:solidFill>
                <a:latin typeface="Times New Roman" pitchFamily="18" charset="0"/>
                <a:cs typeface="Times New Roman" pitchFamily="18" charset="0"/>
              </a:rPr>
              <a:t>Майданчик для гри</a:t>
            </a:r>
          </a:p>
        </p:txBody>
      </p:sp>
      <p:sp>
        <p:nvSpPr>
          <p:cNvPr id="25602" name="Прямоугольник 2"/>
          <p:cNvSpPr>
            <a:spLocks noChangeArrowheads="1"/>
          </p:cNvSpPr>
          <p:nvPr/>
        </p:nvSpPr>
        <p:spPr bwMode="auto">
          <a:xfrm>
            <a:off x="642938" y="1428750"/>
            <a:ext cx="5500687" cy="2678113"/>
          </a:xfrm>
          <a:prstGeom prst="rect">
            <a:avLst/>
          </a:prstGeom>
          <a:noFill/>
          <a:ln w="9525">
            <a:noFill/>
            <a:miter lim="800000"/>
            <a:headEnd/>
            <a:tailEnd/>
          </a:ln>
        </p:spPr>
        <p:txBody>
          <a:bodyPr>
            <a:spAutoFit/>
          </a:bodyPr>
          <a:lstStyle/>
          <a:p>
            <a:pPr algn="just"/>
            <a:r>
              <a:rPr lang="uk-UA" sz="2400" b="1">
                <a:solidFill>
                  <a:srgbClr val="000000"/>
                </a:solidFill>
                <a:latin typeface="Times New Roman" pitchFamily="18" charset="0"/>
                <a:cs typeface="Times New Roman" pitchFamily="18" charset="0"/>
              </a:rPr>
              <a:t>	Гра відбувається в закритому приміщенні на прямокутному майданчику розміром 40 × 20 м. 	Навколо майданчика має знаходитись зона безпеки розміром не менше 1 м уздовж бокових ліній і не менше 2 м за лінією воріт. </a:t>
            </a:r>
          </a:p>
        </p:txBody>
      </p:sp>
      <p:pic>
        <p:nvPicPr>
          <p:cNvPr id="25603" name="Picture 13"/>
          <p:cNvPicPr>
            <a:picLocks noChangeAspect="1" noChangeArrowheads="1"/>
          </p:cNvPicPr>
          <p:nvPr/>
        </p:nvPicPr>
        <p:blipFill>
          <a:blip r:embed="rId2"/>
          <a:srcRect/>
          <a:stretch>
            <a:fillRect/>
          </a:stretch>
        </p:blipFill>
        <p:spPr bwMode="auto">
          <a:xfrm>
            <a:off x="6438900" y="2973388"/>
            <a:ext cx="2286000" cy="1592262"/>
          </a:xfrm>
          <a:prstGeom prst="rect">
            <a:avLst/>
          </a:prstGeom>
          <a:noFill/>
          <a:ln w="9525">
            <a:noFill/>
            <a:miter lim="800000"/>
            <a:headEnd/>
            <a:tailEnd/>
          </a:ln>
        </p:spPr>
      </p:pic>
      <p:pic>
        <p:nvPicPr>
          <p:cNvPr id="25604" name="Picture 4" descr="DH_handball"/>
          <p:cNvPicPr>
            <a:picLocks noChangeAspect="1" noChangeArrowheads="1"/>
          </p:cNvPicPr>
          <p:nvPr/>
        </p:nvPicPr>
        <p:blipFill>
          <a:blip r:embed="rId3"/>
          <a:srcRect/>
          <a:stretch>
            <a:fillRect/>
          </a:stretch>
        </p:blipFill>
        <p:spPr bwMode="auto">
          <a:xfrm>
            <a:off x="6432550" y="1193800"/>
            <a:ext cx="2273300" cy="1571625"/>
          </a:xfrm>
          <a:prstGeom prst="rect">
            <a:avLst/>
          </a:prstGeom>
          <a:noFill/>
          <a:ln w="9525">
            <a:noFill/>
            <a:miter lim="800000"/>
            <a:headEnd/>
            <a:tailEnd/>
          </a:ln>
        </p:spPr>
      </p:pic>
      <p:pic>
        <p:nvPicPr>
          <p:cNvPr id="25605" name="Picture 8"/>
          <p:cNvPicPr>
            <a:picLocks noChangeAspect="1" noChangeArrowheads="1"/>
          </p:cNvPicPr>
          <p:nvPr/>
        </p:nvPicPr>
        <p:blipFill>
          <a:blip r:embed="rId4"/>
          <a:srcRect/>
          <a:stretch>
            <a:fillRect/>
          </a:stretch>
        </p:blipFill>
        <p:spPr bwMode="auto">
          <a:xfrm>
            <a:off x="6426200" y="4792663"/>
            <a:ext cx="2286000" cy="1655762"/>
          </a:xfrm>
          <a:prstGeom prst="rect">
            <a:avLst/>
          </a:prstGeom>
          <a:noFill/>
          <a:ln w="9525">
            <a:noFill/>
            <a:miter lim="800000"/>
            <a:headEnd/>
            <a:tailEnd/>
          </a:ln>
        </p:spPr>
      </p:pic>
      <p:pic>
        <p:nvPicPr>
          <p:cNvPr id="25606" name="Picture 6"/>
          <p:cNvPicPr>
            <a:picLocks noChangeAspect="1" noChangeArrowheads="1"/>
          </p:cNvPicPr>
          <p:nvPr/>
        </p:nvPicPr>
        <p:blipFill>
          <a:blip r:embed="rId5"/>
          <a:srcRect/>
          <a:stretch>
            <a:fillRect/>
          </a:stretch>
        </p:blipFill>
        <p:spPr bwMode="auto">
          <a:xfrm>
            <a:off x="3676650" y="4803775"/>
            <a:ext cx="2290763" cy="1660525"/>
          </a:xfrm>
          <a:prstGeom prst="rect">
            <a:avLst/>
          </a:prstGeom>
          <a:noFill/>
          <a:ln w="9525">
            <a:noFill/>
            <a:miter lim="800000"/>
            <a:headEnd/>
            <a:tailEnd/>
          </a:ln>
        </p:spPr>
      </p:pic>
      <p:pic>
        <p:nvPicPr>
          <p:cNvPr id="25607" name="Picture 6" descr="team%20handball%2002"/>
          <p:cNvPicPr>
            <a:picLocks noChangeAspect="1" noChangeArrowheads="1"/>
          </p:cNvPicPr>
          <p:nvPr/>
        </p:nvPicPr>
        <p:blipFill>
          <a:blip r:embed="rId6"/>
          <a:srcRect/>
          <a:stretch>
            <a:fillRect/>
          </a:stretch>
        </p:blipFill>
        <p:spPr bwMode="auto">
          <a:xfrm>
            <a:off x="827088" y="4792663"/>
            <a:ext cx="2314575" cy="16557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Модульная">
  <a:themeElements>
    <a:clrScheme name="Інше 2">
      <a:dk1>
        <a:srgbClr val="A5A5A5"/>
      </a:dk1>
      <a:lt1>
        <a:srgbClr val="7075A6"/>
      </a:lt1>
      <a:dk2>
        <a:srgbClr val="003399"/>
      </a:dk2>
      <a:lt2>
        <a:srgbClr val="E5E5FF"/>
      </a:lt2>
      <a:accent1>
        <a:srgbClr val="7075A6"/>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1102</TotalTime>
  <Words>2008</Words>
  <Application>Microsoft Office PowerPoint</Application>
  <PresentationFormat>Экран (4:3)</PresentationFormat>
  <Paragraphs>153</Paragraphs>
  <Slides>38</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38</vt:i4>
      </vt:variant>
    </vt:vector>
  </HeadingPairs>
  <TitlesOfParts>
    <vt:vector size="47" baseType="lpstr">
      <vt:lpstr>Arial</vt:lpstr>
      <vt:lpstr>Calibri</vt:lpstr>
      <vt:lpstr>Corbel</vt:lpstr>
      <vt:lpstr>Courier New</vt:lpstr>
      <vt:lpstr>Times New Roman</vt:lpstr>
      <vt:lpstr>Wingdings</vt:lpstr>
      <vt:lpstr>Wingdings 2</vt:lpstr>
      <vt:lpstr>Wingdings 3</vt:lpstr>
      <vt:lpstr>1_Модульная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Дорогою ціною заплатив український народ за участь у найстрашнішій за всю світову історію війні 1941-1945рр.</dc:title>
  <dc:creator>Валентина</dc:creator>
  <cp:lastModifiedBy>Таня</cp:lastModifiedBy>
  <cp:revision>118</cp:revision>
  <dcterms:created xsi:type="dcterms:W3CDTF">2014-05-03T10:07:20Z</dcterms:created>
  <dcterms:modified xsi:type="dcterms:W3CDTF">2018-10-04T05:54:40Z</dcterms:modified>
</cp:coreProperties>
</file>