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3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3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3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6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0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95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5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9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7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8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6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8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0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1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0983FF6-7C4A-473C-86B1-DA5F7595AC32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CC1A9D-0313-433F-8125-3478FBFB9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43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СЕНСОРИ </a:t>
            </a:r>
            <a:r>
              <a:rPr lang="uk-UA" sz="4800" b="1" dirty="0">
                <a:solidFill>
                  <a:srgbClr val="92D050"/>
                </a:solidFill>
              </a:rPr>
              <a:t>МЕХАНІЧНИХ ПОЛІВ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тензорезистивного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ефекту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7189" y="2710537"/>
            <a:ext cx="306404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335" indent="400685" algn="just">
              <a:spcBef>
                <a:spcPts val="5"/>
              </a:spcBef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Тензорезистор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наклеєний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робоче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тіло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1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атчика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опорою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 вантажу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 прикладеного навантаження, може вимірювати силу, направлену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опору,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вантажу,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лежить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ній.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image19.png" descr="Опис : sensor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247" y="2886191"/>
            <a:ext cx="1381125" cy="2144395"/>
          </a:xfrm>
          <a:prstGeom prst="rect">
            <a:avLst/>
          </a:prstGeom>
        </p:spPr>
      </p:pic>
      <p:pic>
        <p:nvPicPr>
          <p:cNvPr id="5" name="image20.png" descr="Опис : sensor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9319" y="3142096"/>
            <a:ext cx="1235710" cy="18884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71873" y="2726000"/>
            <a:ext cx="266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Тензорезистор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наклеєний на тонку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пружню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пластину, один кінець якої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зафіксований жорстко, а інший кінець є вільним, дозволяє вимірювати частоту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амплітуду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вібрацій,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прискорення,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діє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цю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пластинку.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53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тензорезистивного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ефекту</a:t>
            </a:r>
            <a:endParaRPr lang="ru-RU" sz="2400" i="1" dirty="0"/>
          </a:p>
        </p:txBody>
      </p:sp>
      <p:pic>
        <p:nvPicPr>
          <p:cNvPr id="3" name="image21.png" descr="Опис : sensor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94" y="3441032"/>
            <a:ext cx="1672590" cy="1828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3779" y="3201270"/>
            <a:ext cx="27391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5575" indent="456565" algn="just"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Тензорезистор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наклеєний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пружній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кінець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зафіксований,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кінця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приєднується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виміряти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22.png" descr="Опис : sensor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4263" y="3586764"/>
            <a:ext cx="1765300" cy="15373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99563" y="2971664"/>
            <a:ext cx="34610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305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Тензорезистор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pc="1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4305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наклеєний</a:t>
            </a:r>
            <a:r>
              <a:rPr lang="uk-UA" spc="1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мембрану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дозволяє</a:t>
            </a:r>
            <a:r>
              <a:rPr lang="uk-UA" spc="1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тиск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 чи</a:t>
            </a:r>
            <a:r>
              <a:rPr lang="uk-UA" spc="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рідини</a:t>
            </a:r>
            <a:r>
              <a:rPr lang="uk-UA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всередині балона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тензорезистор</a:t>
            </a:r>
            <a:r>
              <a:rPr lang="uk-UA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наклеюють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зовнішню поверхню діафрагми, щоб уникнути пошкодження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за 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безпосереднього тиску повітря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рідини.</a:t>
            </a:r>
            <a:r>
              <a:rPr lang="uk-UA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02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016" y="1166586"/>
            <a:ext cx="11471563" cy="3416300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пружні хвилі, які поширюються в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пружньому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середовищі (в газі, рідині чи твердому тілі) і які викликають в ньому механічні коливання.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43761"/>
              </p:ext>
            </p:extLst>
          </p:nvPr>
        </p:nvGraphicFramePr>
        <p:xfrm>
          <a:off x="406666" y="1888176"/>
          <a:ext cx="7252918" cy="15319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71924"/>
                <a:gridCol w="1462235"/>
                <a:gridCol w="1642259"/>
                <a:gridCol w="1451461"/>
                <a:gridCol w="1425039"/>
              </a:tblGrid>
              <a:tr h="1067286">
                <a:tc>
                  <a:txBody>
                    <a:bodyPr/>
                    <a:lstStyle/>
                    <a:p>
                      <a:pPr marL="118110" marR="1130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110" marR="1130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110" marR="11176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діапазону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9395" marR="23431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9395" marR="23431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Інфразвук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354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Діапазон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481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чутності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 marR="11557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110" marR="11557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Ультразвук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835" marR="19939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835" marR="19939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Гіперзвук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29">
                <a:tc>
                  <a:txBody>
                    <a:bodyPr/>
                    <a:lstStyle/>
                    <a:p>
                      <a:pPr marL="24955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955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9395" marR="23368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9395" marR="23368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uk-UA" sz="1800" b="0" spc="-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uk-UA" sz="18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621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uk-UA" sz="1800" b="0" spc="-2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Гц</a:t>
                      </a:r>
                      <a:r>
                        <a:rPr lang="uk-UA" sz="18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20</a:t>
                      </a:r>
                      <a:r>
                        <a:rPr lang="uk-UA" sz="18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 marR="1136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110" marR="1136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uk-UA" sz="1800" b="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uk-UA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38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uk-UA" sz="1800" b="0" spc="-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800" b="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" name="image9.jpeg" descr="Опис : direct_piezoelectric_effect_6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484" y="3905097"/>
            <a:ext cx="5587365" cy="19691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26583" y="6141914"/>
            <a:ext cx="338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Ілюстрація прямого п’єзоефекту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25849" y="37472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Прямий</a:t>
            </a:r>
            <a:r>
              <a:rPr lang="uk-UA" b="1" i="1" spc="195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п’єзоефект</a:t>
            </a:r>
            <a:r>
              <a:rPr lang="uk-UA" b="1" i="1" spc="195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1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явище</a:t>
            </a:r>
            <a:r>
              <a:rPr lang="uk-UA" spc="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uk-UA" spc="1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електричного</a:t>
            </a:r>
            <a:r>
              <a:rPr lang="uk-UA" spc="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заряду</a:t>
            </a:r>
            <a:r>
              <a:rPr lang="uk-UA" spc="1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діелектрика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дією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5714" y="485922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Матеріали: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кварц,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ніобат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танталат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літія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п’єзокераміка.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89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акустичних досліджень в медицині</a:t>
            </a:r>
            <a:endParaRPr lang="ru-RU" sz="2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0 советов в выборе УЗИ аппар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9" y="1680632"/>
            <a:ext cx="48768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6794" y="2279338"/>
            <a:ext cx="6962899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335">
              <a:spcBef>
                <a:spcPts val="32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ультразвуку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(УЗ) в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медицині можна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поділити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напрямки: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82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(низько-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середньочастотний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УЗ),</a:t>
            </a:r>
            <a:endParaRPr lang="ru-RU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8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даігностики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(високочастотний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УЗ).</a:t>
            </a:r>
            <a:endParaRPr lang="ru-RU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5615" y="5971140"/>
            <a:ext cx="2129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Частота 2 – 10 МГц</a:t>
            </a:r>
            <a:endParaRPr lang="ru-RU" dirty="0"/>
          </a:p>
        </p:txBody>
      </p:sp>
      <p:pic>
        <p:nvPicPr>
          <p:cNvPr id="2052" name="Picture 4" descr="Вплив узі на плід – Вагітність – про все важливе для майбутніх м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01" y="4069324"/>
            <a:ext cx="3475512" cy="25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гда и что проверять: Список важных медосмотров — K-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41" y="4243723"/>
            <a:ext cx="3546170" cy="23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8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9813" y="794842"/>
            <a:ext cx="497971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5575" indent="456565" algn="just">
              <a:lnSpc>
                <a:spcPct val="150000"/>
              </a:lnSpc>
              <a:spcBef>
                <a:spcPts val="325"/>
              </a:spcBef>
              <a:spcAft>
                <a:spcPts val="0"/>
              </a:spcAft>
            </a:pPr>
            <a:r>
              <a:rPr lang="uk-UA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 два різновиди ультразвукової діагностики – УЗ локація та УЗ</a:t>
            </a:r>
            <a:r>
              <a:rPr lang="uk-UA" spc="5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просвічування. В першому випадку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обробляється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електронним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пристроєм,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кривої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(ехограми)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двовимірного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зображення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сканограми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91770" marR="155575" indent="45656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А-метод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(ехограма)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розпізнавання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хвороб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серця,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мозку,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зору.</a:t>
            </a:r>
          </a:p>
          <a:p>
            <a:pPr marL="191770" marR="155575" indent="45656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В-метод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сканограма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застосовується для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зображення внутрішніх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органів.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537" y="2399052"/>
            <a:ext cx="6038766" cy="41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25" y="619591"/>
            <a:ext cx="995548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8750" indent="45656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Апарат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діагностики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сканер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пристрій,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призначений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 інформації про розташування, форму та структуру органів та тканин</a:t>
            </a:r>
            <a:r>
              <a:rPr lang="uk-UA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лінійних</a:t>
            </a:r>
            <a:r>
              <a:rPr lang="uk-UA" spc="-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розмірів</a:t>
            </a:r>
            <a:r>
              <a:rPr lang="uk-UA" spc="-3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біологічних</a:t>
            </a:r>
            <a:r>
              <a:rPr lang="uk-UA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об’єктів</a:t>
            </a:r>
            <a:r>
              <a:rPr lang="uk-UA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</a:t>
            </a:r>
            <a:r>
              <a:rPr lang="uk-UA" spc="-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</a:t>
            </a:r>
            <a:r>
              <a:rPr lang="uk-UA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локації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7935" y="2952123"/>
            <a:ext cx="600584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ультразвуковий датчик складається з </a:t>
            </a:r>
            <a:r>
              <a:rPr lang="uk-UA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скануючої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головки, кабелю та </a:t>
            </a:r>
            <a:r>
              <a:rPr lang="uk-UA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конектора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Конектор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датчика до УЗД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джгут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(часто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мікропровідників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з'єднують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конектор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п'єзокристали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скануючої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Купити УЗД апарат Z5-ультразвукова діагностична система c кольоровим  доплером в наявност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09" y="2396836"/>
            <a:ext cx="3556108" cy="35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7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394" y="791865"/>
            <a:ext cx="7330313" cy="24020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8445" y="2845037"/>
            <a:ext cx="11853555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Скануюча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пучка.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узгоджувальних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п'єзокристалів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демпфера з твердого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укорочення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пластикового корпусу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муфти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накладки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перегинанню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кабелю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корпусу датчика.</a:t>
            </a:r>
          </a:p>
        </p:txBody>
      </p:sp>
    </p:spTree>
    <p:extLst>
      <p:ext uri="{BB962C8B-B14F-4D97-AF65-F5344CB8AC3E}">
        <p14:creationId xmlns:p14="http://schemas.microsoft.com/office/powerpoint/2010/main" val="236574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Ультразвукова діагностика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738" y="2515321"/>
            <a:ext cx="4904873" cy="350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305" indent="4565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УЗД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черевної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(печінки,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жовчного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міхура,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підшлункової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залози,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селезінки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нирок),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 роботи серця, органів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тазу,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моніторингу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1770" marR="154305" indent="456565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УЗД, крім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неінвазивності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безпечності, безболісності, нешкідливості процедури, слід віднести можливість виявлення захворювання на ранніх стадіях.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1770" marR="154305" indent="45656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5632" y="2540105"/>
            <a:ext cx="5606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недоліків даної діагностики слід віднести неможливість візуалізації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порожнистих органів через розсіяння в них ультразвуку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повітрям (легені), 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певна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суб’єктивність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захворювання можуть спричиняти подібні зміни в тканинах.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2050" name="Picture 2" descr="Обстеження новонароджених, обстеження дітей Льв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60" y="4125989"/>
            <a:ext cx="2622884" cy="26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2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1126" y="838018"/>
            <a:ext cx="8494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Реєстрація</a:t>
            </a:r>
            <a:r>
              <a:rPr lang="uk-UA" sz="2400" i="1" spc="-3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статичних</a:t>
            </a:r>
            <a:r>
              <a:rPr lang="uk-UA" sz="2400" i="1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i="1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динамічних</a:t>
            </a:r>
            <a:r>
              <a:rPr lang="uk-UA" sz="2400" i="1" spc="-3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механічних</a:t>
            </a:r>
            <a:r>
              <a:rPr lang="uk-UA" sz="2400" i="1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напружень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895" y="2420035"/>
            <a:ext cx="5193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Механічне</a:t>
            </a:r>
            <a:r>
              <a:rPr lang="uk-UA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сила пружності, що діє на одиницю площі твердого тіла, 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яке </a:t>
            </a:r>
            <a:r>
              <a:rPr lang="uk-UA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діє зовнішня сила.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926" y="3436567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Найпоширенішим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 вимірювання механічних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напружень є вимірювання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поверхні досліджуваного об’єкта.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75421" y="229948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5575" indent="456565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Тензометрія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(від лат слова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tensus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напружений) – це експериментальне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конструкцій,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місцевих деформацій.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5575" indent="456565" algn="just">
              <a:spcBef>
                <a:spcPts val="10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цього використовують тензометри, які за принципом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 поділяються на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механічні, пневматичні, струнні та електричні.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5575" indent="456565" algn="just">
              <a:spcBef>
                <a:spcPts val="10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електроніці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поширеними є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тензометри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тензорезистори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5421" y="5420380"/>
            <a:ext cx="571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Тензорезистивний</a:t>
            </a:r>
            <a:r>
              <a:rPr lang="uk-UA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</a:t>
            </a:r>
            <a:r>
              <a:rPr lang="uk-UA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явище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напівпровідника при прикладенні механічних навантажень. </a:t>
            </a:r>
            <a:endParaRPr lang="ru-RU" dirty="0"/>
          </a:p>
        </p:txBody>
      </p:sp>
      <p:pic>
        <p:nvPicPr>
          <p:cNvPr id="3074" name="Picture 2" descr="Тензометрические датчики (Тензодатчики). Виды и работа. Устрой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" y="4525272"/>
            <a:ext cx="42862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3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тензорезистивного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ефекту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084" y="2402123"/>
            <a:ext cx="5750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Сенсори: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сили,</a:t>
            </a:r>
            <a:r>
              <a:rPr lang="uk-UA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тиску,</a:t>
            </a:r>
            <a:r>
              <a:rPr lang="uk-UA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ваги,</a:t>
            </a:r>
            <a:r>
              <a:rPr lang="uk-UA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прискорення,</a:t>
            </a:r>
            <a:r>
              <a:rPr lang="uk-UA" spc="-3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716" y="311677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 ваги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тензодатчика являє собою пружній елемент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(пластина),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зафіксований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тензорезистор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вантажу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пружнього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тензорезистором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 величина зміни опору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тензорезистора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свідчить про вагу вантажу. Для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наноситься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тензорезистора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верхню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нижню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гнучкої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пластини.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тензорезистор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верхній поверхні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зазнавати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розтягнення,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на нижній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 – стискання. </a:t>
            </a:r>
            <a:endParaRPr lang="ru-RU" dirty="0"/>
          </a:p>
        </p:txBody>
      </p:sp>
      <p:pic>
        <p:nvPicPr>
          <p:cNvPr id="5" name="image18.png" descr="Опис : persp_0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8968" y="2771454"/>
            <a:ext cx="2691949" cy="21494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80201" y="5157355"/>
            <a:ext cx="464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Ілюстрація чутливого елементу сенсора ваги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306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137</TotalTime>
  <Words>782</Words>
  <Application>Microsoft Office PowerPoint</Application>
  <PresentationFormat>Широкоэкранный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 (конференц-зал)</vt:lpstr>
      <vt:lpstr>СЕНСОРИ МЕХАНІЧНИХ ПОЛІВ</vt:lpstr>
      <vt:lpstr>Презентация PowerPoint</vt:lpstr>
      <vt:lpstr>Застосування акустичних досліджень в медицині</vt:lpstr>
      <vt:lpstr>Презентация PowerPoint</vt:lpstr>
      <vt:lpstr>Презентация PowerPoint</vt:lpstr>
      <vt:lpstr>Презентация PowerPoint</vt:lpstr>
      <vt:lpstr>Ультразвукова діагностика</vt:lpstr>
      <vt:lpstr>Презентация PowerPoint</vt:lpstr>
      <vt:lpstr>Застосування тензорезистивного ефекту</vt:lpstr>
      <vt:lpstr>Застосування тензорезистивного ефекту</vt:lpstr>
      <vt:lpstr>Застосування тензорезистивного ефекту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СЕНСОРИ МЕХАНІЧНИХ ПОЛІВ</dc:title>
  <dc:creator>User</dc:creator>
  <cp:lastModifiedBy>User</cp:lastModifiedBy>
  <cp:revision>13</cp:revision>
  <dcterms:created xsi:type="dcterms:W3CDTF">2021-10-25T17:22:35Z</dcterms:created>
  <dcterms:modified xsi:type="dcterms:W3CDTF">2021-10-29T17:46:31Z</dcterms:modified>
</cp:coreProperties>
</file>