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F50-ABEE-45F5-9781-88A66B139C6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2C8-26FA-443F-A1BA-95714BCE4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F50-ABEE-45F5-9781-88A66B139C6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2C8-26FA-443F-A1BA-95714BCE4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63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F50-ABEE-45F5-9781-88A66B139C6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2C8-26FA-443F-A1BA-95714BCE4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0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F50-ABEE-45F5-9781-88A66B139C6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2C8-26FA-443F-A1BA-95714BCE4A7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426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F50-ABEE-45F5-9781-88A66B139C6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2C8-26FA-443F-A1BA-95714BCE4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514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F50-ABEE-45F5-9781-88A66B139C6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2C8-26FA-443F-A1BA-95714BCE4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126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F50-ABEE-45F5-9781-88A66B139C6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2C8-26FA-443F-A1BA-95714BCE4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98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F50-ABEE-45F5-9781-88A66B139C6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2C8-26FA-443F-A1BA-95714BCE4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249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F50-ABEE-45F5-9781-88A66B139C6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2C8-26FA-443F-A1BA-95714BCE4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7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F50-ABEE-45F5-9781-88A66B139C6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2C8-26FA-443F-A1BA-95714BCE4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6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F50-ABEE-45F5-9781-88A66B139C6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2C8-26FA-443F-A1BA-95714BCE4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2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F50-ABEE-45F5-9781-88A66B139C6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2C8-26FA-443F-A1BA-95714BCE4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F50-ABEE-45F5-9781-88A66B139C6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2C8-26FA-443F-A1BA-95714BCE4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9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F50-ABEE-45F5-9781-88A66B139C6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2C8-26FA-443F-A1BA-95714BCE4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8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F50-ABEE-45F5-9781-88A66B139C6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2C8-26FA-443F-A1BA-95714BCE4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F50-ABEE-45F5-9781-88A66B139C6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2C8-26FA-443F-A1BA-95714BCE4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8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F50-ABEE-45F5-9781-88A66B139C6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2C8-26FA-443F-A1BA-95714BCE4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3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BDAF50-ABEE-45F5-9781-88A66B139C6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3E2C8-26FA-443F-A1BA-95714BCE4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64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840" y="1293222"/>
            <a:ext cx="9662160" cy="4781007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РЕЛЕВАНТНІСТЬ </a:t>
            </a:r>
            <a:b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 ФРАКТАЛІВ </a:t>
            </a:r>
            <a:b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ВИВЧЕННЯ СИСТЕМНОЇ ОРГАНІЗАЦІЇ ТА ЕВОЛЮЦІЇ МОВИ.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8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Основними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властивостями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фракталів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є: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- </a:t>
            </a:r>
            <a:r>
              <a:rPr lang="ru-RU" sz="4000" dirty="0" err="1">
                <a:solidFill>
                  <a:srgbClr val="FF0000"/>
                </a:solidFill>
              </a:rPr>
              <a:t>неординарність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структури</a:t>
            </a:r>
            <a:r>
              <a:rPr lang="ru-RU" sz="4000" dirty="0">
                <a:solidFill>
                  <a:srgbClr val="FF0000"/>
                </a:solidFill>
              </a:rPr>
              <a:t>;</a:t>
            </a:r>
          </a:p>
          <a:p>
            <a:r>
              <a:rPr lang="ru-RU" sz="4000" dirty="0">
                <a:solidFill>
                  <a:srgbClr val="FF0000"/>
                </a:solidFill>
              </a:rPr>
              <a:t>- </a:t>
            </a:r>
            <a:r>
              <a:rPr lang="ru-RU" sz="4000" dirty="0" err="1">
                <a:solidFill>
                  <a:srgbClr val="FF0000"/>
                </a:solidFill>
              </a:rPr>
              <a:t>самоподібність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або</a:t>
            </a:r>
            <a:r>
              <a:rPr lang="ru-RU" sz="4000" dirty="0">
                <a:solidFill>
                  <a:srgbClr val="FF0000"/>
                </a:solidFill>
              </a:rPr>
              <a:t> масштабна </a:t>
            </a:r>
            <a:r>
              <a:rPr lang="ru-RU" sz="4000" dirty="0" err="1">
                <a:solidFill>
                  <a:srgbClr val="FF0000"/>
                </a:solidFill>
              </a:rPr>
              <a:t>інваріантність</a:t>
            </a:r>
            <a:r>
              <a:rPr lang="ru-RU" sz="4000" dirty="0">
                <a:solidFill>
                  <a:srgbClr val="FF0000"/>
                </a:solidFill>
              </a:rPr>
              <a:t>;</a:t>
            </a:r>
          </a:p>
          <a:p>
            <a:r>
              <a:rPr lang="ru-RU" sz="4000" dirty="0">
                <a:solidFill>
                  <a:srgbClr val="FF0000"/>
                </a:solidFill>
              </a:rPr>
              <a:t>- </a:t>
            </a:r>
            <a:r>
              <a:rPr lang="ru-RU" sz="4000" dirty="0" err="1">
                <a:solidFill>
                  <a:srgbClr val="FF0000"/>
                </a:solidFill>
              </a:rPr>
              <a:t>дрібна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метрична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розмірність</a:t>
            </a:r>
            <a:r>
              <a:rPr lang="ru-RU" sz="4000" dirty="0">
                <a:solidFill>
                  <a:srgbClr val="FF0000"/>
                </a:solidFill>
              </a:rPr>
              <a:t>;</a:t>
            </a:r>
          </a:p>
          <a:p>
            <a:r>
              <a:rPr lang="ru-RU" sz="4000" dirty="0">
                <a:solidFill>
                  <a:srgbClr val="FF0000"/>
                </a:solidFill>
              </a:rPr>
              <a:t>- рекурсивность</a:t>
            </a:r>
          </a:p>
        </p:txBody>
      </p:sp>
    </p:spTree>
    <p:extLst>
      <p:ext uri="{BB962C8B-B14F-4D97-AF65-F5344CB8AC3E}">
        <p14:creationId xmlns:p14="http://schemas.microsoft.com/office/powerpoint/2010/main" val="243467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6257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ТИПИ ФРАКТАЛІВ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515292"/>
            <a:ext cx="8946541" cy="473310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</a:t>
            </a: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початкова фаза </a:t>
            </a:r>
            <a:r>
              <a:rPr lang="ru-RU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існування</a:t>
            </a: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фрактального </a:t>
            </a:r>
            <a:r>
              <a:rPr lang="ru-RU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об'єкта</a:t>
            </a: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- </a:t>
            </a:r>
            <a:r>
              <a:rPr lang="el-GR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α-</a:t>
            </a: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фрактал</a:t>
            </a: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;</a:t>
            </a:r>
          </a:p>
          <a:p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</a:t>
            </a:r>
            <a:r>
              <a:rPr lang="ru-RU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проміжний</a:t>
            </a: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стан - </a:t>
            </a:r>
            <a:r>
              <a:rPr lang="el-GR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φ-</a:t>
            </a: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фрактал</a:t>
            </a: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;</a:t>
            </a:r>
          </a:p>
          <a:p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</a:t>
            </a:r>
            <a:r>
              <a:rPr lang="ru-RU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кінцевий</a:t>
            </a: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етап</a:t>
            </a: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розвитку</a:t>
            </a: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фрактального </a:t>
            </a:r>
            <a:r>
              <a:rPr lang="ru-RU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об'єкта</a:t>
            </a: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- </a:t>
            </a:r>
            <a:r>
              <a:rPr lang="el-GR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ω-</a:t>
            </a: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фрактал.</a:t>
            </a:r>
          </a:p>
          <a:p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69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фрактальная модель </a:t>
            </a:r>
            <a:r>
              <a:rPr lang="ru-RU" dirty="0" err="1">
                <a:solidFill>
                  <a:srgbClr val="FFFF00"/>
                </a:solidFill>
              </a:rPr>
              <a:t>мови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2" y="2011680"/>
            <a:ext cx="10587946" cy="31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99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927464"/>
            <a:ext cx="10509568" cy="5320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</a:t>
            </a:r>
          </a:p>
          <a:p>
            <a:pPr marL="0" indent="0" algn="ctr">
              <a:buNone/>
            </a:pPr>
            <a:r>
              <a:rPr lang="uk-UA" sz="8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marL="0" indent="0" algn="ctr">
              <a:buNone/>
            </a:pPr>
            <a:r>
              <a:rPr lang="uk-UA" sz="8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УВАГУ.</a:t>
            </a:r>
            <a:endParaRPr lang="ru-RU" sz="8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7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</a:t>
            </a:r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</a:t>
            </a:r>
            <a:r>
              <a:rPr lang="ru-RU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Фібоначчі</a:t>
            </a:r>
            <a:r>
              <a:rPr lang="ru-RU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1</a:t>
            </a:r>
            <a:r>
              <a:rPr lang="ru-RU" sz="5400" dirty="0"/>
              <a:t>, 1, 2, 3, 5, 8, 13, 21 34, 55, 89, 144, 233, 377, 610, 987, 1597, 2584, 4181, 6765, 10946 ...</a:t>
            </a:r>
          </a:p>
        </p:txBody>
      </p:sp>
    </p:spTree>
    <p:extLst>
      <p:ext uri="{BB962C8B-B14F-4D97-AF65-F5344CB8AC3E}">
        <p14:creationId xmlns:p14="http://schemas.microsoft.com/office/powerpoint/2010/main" val="221705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275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ФРАКТАЛИ   У  ПРИРОДІ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177" y="1345474"/>
            <a:ext cx="8334103" cy="51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1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857" y="914400"/>
            <a:ext cx="8817429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7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731" y="914400"/>
            <a:ext cx="859536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531" y="731520"/>
            <a:ext cx="9287691" cy="54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0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103" y="940526"/>
            <a:ext cx="9353006" cy="54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13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480" y="1031966"/>
            <a:ext cx="8778240" cy="521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2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354" y="1018903"/>
            <a:ext cx="8869680" cy="53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01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</TotalTime>
  <Words>106</Words>
  <Application>Microsoft Office PowerPoint</Application>
  <PresentationFormat>Широкоэкранный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Ион</vt:lpstr>
      <vt:lpstr>РЕЛЕВАНТНІСТЬ  ТЕОРІЇ ФРАКТАЛІВ  ДЛЯ ВИВЧЕННЯ СИСТЕМНОЇ ОРГАНІЗАЦІЇ ТА ЕВОЛЮЦІЇ МОВИ.</vt:lpstr>
      <vt:lpstr>Математичний ряд Фібоначчі </vt:lpstr>
      <vt:lpstr>ФРАКТАЛИ   У  ПРИРОДІ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Основними властивостями фракталів є:</vt:lpstr>
      <vt:lpstr>ТИПИ ФРАКТАЛІВ</vt:lpstr>
      <vt:lpstr>фрактальная модель мови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РЕЛЕВАНТНІСТЬ  ТЕОРІЇ ФРАКТАЛІВ  ДЛЯ ВИВЧЕННЯ СИСТЕМНОЇ ОРГАНІЗАЦІЇ ТА ЕВОЛЮЦІЇ МОВИ.</dc:title>
  <dc:creator>Пользователь Windows</dc:creator>
  <cp:lastModifiedBy>Пользователь Windows</cp:lastModifiedBy>
  <cp:revision>4</cp:revision>
  <dcterms:created xsi:type="dcterms:W3CDTF">2017-10-05T22:08:16Z</dcterms:created>
  <dcterms:modified xsi:type="dcterms:W3CDTF">2019-11-01T20:58:54Z</dcterms:modified>
</cp:coreProperties>
</file>