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9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67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5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03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9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65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64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8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9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0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1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23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88291" y="895928"/>
            <a:ext cx="9236365" cy="2992581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Інституціональна соціологія</a:t>
            </a:r>
            <a:b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627755-7CFB-2240-B355-254879E70538}"/>
              </a:ext>
            </a:extLst>
          </p:cNvPr>
          <p:cNvSpPr txBox="1"/>
          <p:nvPr/>
        </p:nvSpPr>
        <p:spPr>
          <a:xfrm>
            <a:off x="785091" y="424874"/>
            <a:ext cx="1038167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Метою 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курсу «Інституціональна соціологія» є ознайомлення студентів із особливостями виникнення, становлення та сучасного стану інституціональній соціології, як однієї з парадигм сучасної соціології.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Основними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завданнями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вивчення навчальної дисципліни «Інституціональна соціологія» є: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ознайомлення студентів з базовими теоріями та категоріями дисципліни;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формування знань стосовно специфіки становлення та трансформації соціальних інститутів;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оволодіння навичками діагностики функцій та дисфункцій соціального інституту;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розвиток навичок аналізу взаємодії соціальних інститутів при вирішенні суспільно значущих питань.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9FB887-5A7E-4C72-84B6-9C0455BA8507}"/>
              </a:ext>
            </a:extLst>
          </p:cNvPr>
          <p:cNvSpPr txBox="1"/>
          <p:nvPr/>
        </p:nvSpPr>
        <p:spPr>
          <a:xfrm>
            <a:off x="674255" y="476654"/>
            <a:ext cx="1071418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У результаті вивчення навчальної дисципліни здобувачі повинні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uk-UA" sz="2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знати: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особливості виникнення та становлення інституціональної соціології як соціологічної парадигми;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основні категорії і поняття інституціональної соціології;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характерні ознаки основних видів соціальних інститутів;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зміст основних етапів розвитку суспільства щодо змін систем соціальних інститутів;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сутність залежності інституціональних змін суспільства та його оновлення;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здобувачі повинні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вміти: 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працювати з науковою літературою, зокрема, першоджерелами;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самостійно робити висновки та узагальнення стосовно різних аспектів проблем, що вивчаються;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вести дискусії, організовувати проблемні групи з метою активізації засвоєння матеріалу курсу.</a:t>
            </a:r>
            <a:endParaRPr lang="ru-RU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971AAE-3AD1-62E9-F7B3-25D17B477DEF}"/>
              </a:ext>
            </a:extLst>
          </p:cNvPr>
          <p:cNvSpPr txBox="1"/>
          <p:nvPr/>
        </p:nvSpPr>
        <p:spPr>
          <a:xfrm>
            <a:off x="314037" y="849744"/>
            <a:ext cx="1165629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Змістове наповнення курсу, що викладається на лекційних і семінарських заняттях та засвоюється студентом під час самостійної роботи, забезпечує набуття </a:t>
            </a:r>
            <a:r>
              <a:rPr lang="uk-UA" sz="2400" b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компетентностей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ЗК01. Здатність до абстрактного мислення, аналізу та синтезу.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ЗК03. Здатність спілкуватися з представниками інших  професійних груп різного рівня (з експертами з інших галузей знань/видів економічної діяльності).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ЗК01. Здатність до абстрактного мислення, аналізу та синтезу.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ЗК02. Здатність працювати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автономно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СК11. Здатність аналізувати новітні досягнення теоретичної соціології, які є основою для формування критичної соціологічної саморефлексії у процесі пізнання складної соціальної реальності.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021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DDFB76-C5FF-11D7-A26C-77400F5533F3}"/>
              </a:ext>
            </a:extLst>
          </p:cNvPr>
          <p:cNvSpPr txBox="1"/>
          <p:nvPr/>
        </p:nvSpPr>
        <p:spPr>
          <a:xfrm>
            <a:off x="729673" y="378691"/>
            <a:ext cx="107234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Програмні результати навчання: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РН01. Аналізувати соціальні явища і процеси, використовуючи емпіричні дані та сучасні концепції і теорії соціології.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РН02. Здійснювати діагностику та інтерпретацію соціальних проблем українського суспільства та світової спільноти, причини їхнього виникнення та наслідки.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РН04. Застосовувати наукові знання, соціологічні та статистичні методи, цифрові технології, спеціалізоване програмне забезпечення для розв’язування складних задач соціології та суміжних галузей знань.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РН07. Вирішувати етичні дилеми відповідно до норм професійної етики соціолога та загальнолюдських цінностей.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РН08. Зрозуміло і недвозначно доносити знання, власні висновки та аргументацію з питань соціології та суміжних галузей знань до фахівців і нефахівців, зокрема до осіб, які навчаються.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1150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351ED1-FF7A-9BBD-DD7F-F954B3500F9D}"/>
              </a:ext>
            </a:extLst>
          </p:cNvPr>
          <p:cNvSpPr txBox="1"/>
          <p:nvPr/>
        </p:nvSpPr>
        <p:spPr>
          <a:xfrm>
            <a:off x="905164" y="892153"/>
            <a:ext cx="1042785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ОСНОВНІ ДЖЕРЕЛА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Баштанник О. Соціологічний інституціоналізм як напрям нового інституціоналізму політичної науки: методологія та її реалізація в українських політологічних дослідженнях. Грані. 2020. Т. 23, № 9. С. 5–14. URL: http://ebooks.znu.edu.ua/files/2021/Grani/Grani2020n9/5.pdf.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Додонов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Р. О. Етапи та джерела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інституціоналізації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соціології. </a:t>
            </a:r>
            <a:r>
              <a:rPr lang="uk-UA" sz="24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Нова парадигма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Запоріжжя, 2002.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Вип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24. С.164–172.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Методологія, теорія та практика соціологічного аналізу сучасного суспільства :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зб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наук. праць / відп. ред. В. С.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Бакіров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Харків : Вид. центр ХНУ ім. В. Н. Каразіна, 2004. 621с.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Соціологія: терміни і поняття :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навч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енциклопедичний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слов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.-довід. / 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редкол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.: В. М.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Піча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(керівник) [та ін.]. Львів : Новий Світ-2000, 2019. 658 с.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601972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569</Words>
  <Application>Microsoft Office PowerPoint</Application>
  <PresentationFormat>Широкоэкранный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Times New Roman</vt:lpstr>
      <vt:lpstr>Ретро</vt:lpstr>
      <vt:lpstr>Інституціональна соціологія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user</cp:lastModifiedBy>
  <cp:revision>10</cp:revision>
  <dcterms:created xsi:type="dcterms:W3CDTF">2016-01-22T08:42:21Z</dcterms:created>
  <dcterms:modified xsi:type="dcterms:W3CDTF">2024-05-25T10:03:31Z</dcterms:modified>
</cp:coreProperties>
</file>