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" initials="Т" lastIdx="0" clrIdx="0">
    <p:extLst>
      <p:ext uri="{19B8F6BF-5375-455C-9EA6-DF929625EA0E}">
        <p15:presenceInfo xmlns:p15="http://schemas.microsoft.com/office/powerpoint/2012/main" userId="Тать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2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2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501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23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2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38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4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97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2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9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9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6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7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3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8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3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5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94A387-24F2-43E7-8658-12A7DD2F3D2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176B-4780-4726-A9BA-F5078449E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99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5EAB18-E9F3-4454-9D75-B4EE9596C308}"/>
              </a:ext>
            </a:extLst>
          </p:cNvPr>
          <p:cNvSpPr/>
          <p:nvPr/>
        </p:nvSpPr>
        <p:spPr>
          <a:xfrm>
            <a:off x="3081867" y="528247"/>
            <a:ext cx="73490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latin typeface="Bookman Old Style" panose="02050604050505020204" pitchFamily="18" charset="0"/>
              </a:rPr>
              <a:t>Нетрадиційні техніки</a:t>
            </a:r>
          </a:p>
          <a:p>
            <a:pPr algn="ctr"/>
            <a:r>
              <a:rPr lang="uk-UA" sz="4400" b="1" i="1" dirty="0">
                <a:latin typeface="Bookman Old Style" panose="02050604050505020204" pitchFamily="18" charset="0"/>
              </a:rPr>
              <a:t> малювання</a:t>
            </a:r>
            <a:endParaRPr lang="ru-RU" sz="4400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8089D-C37A-4EAA-9C0D-302A8E3BADFD}"/>
              </a:ext>
            </a:extLst>
          </p:cNvPr>
          <p:cNvSpPr txBox="1"/>
          <p:nvPr/>
        </p:nvSpPr>
        <p:spPr>
          <a:xfrm>
            <a:off x="4921186" y="2629006"/>
            <a:ext cx="31678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i="1" dirty="0">
                <a:latin typeface="Bookman Old Style" panose="02050604050505020204" pitchFamily="18" charset="0"/>
              </a:rPr>
              <a:t>Група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>
                <a:latin typeface="Bookman Old Style" panose="02050604050505020204" pitchFamily="18" charset="0"/>
              </a:rPr>
              <a:t>Матяш Тетяна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>
                <a:latin typeface="Bookman Old Style" panose="02050604050505020204" pitchFamily="18" charset="0"/>
              </a:rPr>
              <a:t>Попова Олена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 err="1">
                <a:latin typeface="Bookman Old Style" panose="02050604050505020204" pitchFamily="18" charset="0"/>
              </a:rPr>
              <a:t>Васютіна</a:t>
            </a:r>
            <a:r>
              <a:rPr lang="uk-UA" sz="2000" b="1" i="1" dirty="0">
                <a:latin typeface="Bookman Old Style" panose="02050604050505020204" pitchFamily="18" charset="0"/>
              </a:rPr>
              <a:t> Ольга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>
                <a:latin typeface="Bookman Old Style" panose="02050604050505020204" pitchFamily="18" charset="0"/>
              </a:rPr>
              <a:t>Мосійчук Вікторія</a:t>
            </a:r>
            <a:endParaRPr lang="ru-RU" sz="2000" b="1" i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082B60-B861-48CD-A4BA-2E5784592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95117" y="353914"/>
            <a:ext cx="4696883" cy="6027511"/>
          </a:xfrm>
          <a:prstGeom prst="rect">
            <a:avLst/>
          </a:prstGeom>
          <a:ln w="28575"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B571AA-BF33-48B5-B4BA-0957B4DD7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8" y="3047998"/>
            <a:ext cx="3697817" cy="289771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B8D4D5-04FC-4626-8CF3-760897703F0E}"/>
              </a:ext>
            </a:extLst>
          </p:cNvPr>
          <p:cNvSpPr/>
          <p:nvPr/>
        </p:nvSpPr>
        <p:spPr>
          <a:xfrm>
            <a:off x="268357" y="278296"/>
            <a:ext cx="11598965" cy="6241774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4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424345-4F98-4B92-BD39-CCCE9A79F16F}"/>
              </a:ext>
            </a:extLst>
          </p:cNvPr>
          <p:cNvSpPr/>
          <p:nvPr/>
        </p:nvSpPr>
        <p:spPr>
          <a:xfrm>
            <a:off x="933254" y="5534561"/>
            <a:ext cx="10923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Малювання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природними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матеріалами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,,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має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багато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корисних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аспектів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для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розвитку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дитини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Розвиток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дрібної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моторики –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Діти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вчитися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правильно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тримати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гілочки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або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притискати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листочки до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паперу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покращує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координацію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рухів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рук і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пальців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  <a:p>
            <a:r>
              <a:rPr lang="uk-UA" sz="1600" b="1" dirty="0">
                <a:solidFill>
                  <a:schemeClr val="tx1">
                    <a:lumMod val="95000"/>
                  </a:schemeClr>
                </a:solidFill>
              </a:rPr>
              <a:t>С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постережливість,експерементаторські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</a:schemeClr>
                </a:solidFill>
              </a:rPr>
              <a:t>здібності</a:t>
            </a:r>
            <a:endParaRPr lang="ru-RU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1EAB61-5B8C-4DD9-889A-A63E91DE2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7" y="336390"/>
            <a:ext cx="3665696" cy="2606430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3780B5-1C00-4A34-A289-6E3225E766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" t="-590" r="5191" b="590"/>
          <a:stretch/>
        </p:blipFill>
        <p:spPr>
          <a:xfrm>
            <a:off x="552127" y="3195080"/>
            <a:ext cx="3665696" cy="2339481"/>
          </a:xfrm>
          <a:prstGeom prst="rect">
            <a:avLst/>
          </a:prstGeom>
          <a:ln w="28575">
            <a:solidFill>
              <a:schemeClr val="tx2">
                <a:lumMod val="9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2317EE-C88E-4D2C-96B1-D11B3ACAFF7D}"/>
              </a:ext>
            </a:extLst>
          </p:cNvPr>
          <p:cNvSpPr txBox="1"/>
          <p:nvPr/>
        </p:nvSpPr>
        <p:spPr>
          <a:xfrm>
            <a:off x="4798759" y="284814"/>
            <a:ext cx="283188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50000"/>
                  </a:schemeClr>
                </a:solidFill>
              </a:rPr>
              <a:t>Природні матеріали:</a:t>
            </a:r>
          </a:p>
          <a:p>
            <a:pPr algn="ctr"/>
            <a:r>
              <a:rPr lang="uk-UA" sz="2800" b="1" dirty="0">
                <a:solidFill>
                  <a:schemeClr val="accent4">
                    <a:lumMod val="50000"/>
                  </a:schemeClr>
                </a:solidFill>
              </a:rPr>
              <a:t>листя, квіти, гілочки, земля, вода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FCE2BC-1678-4C79-B4D6-D7C559C1E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59" r="13743"/>
          <a:stretch/>
        </p:blipFill>
        <p:spPr>
          <a:xfrm>
            <a:off x="8282528" y="284814"/>
            <a:ext cx="3507520" cy="2559986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9A8268-782F-4389-B5E9-CDB8B32FE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867" y="3101268"/>
            <a:ext cx="3374181" cy="23858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1C8443-4AE5-4F25-B625-E726D1200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759" y="3119436"/>
            <a:ext cx="3100436" cy="2322333"/>
          </a:xfrm>
          <a:prstGeom prst="rect">
            <a:avLst/>
          </a:prstGeom>
          <a:ln w="28575">
            <a:solidFill>
              <a:schemeClr val="tx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492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7FFE97-A86A-4BDE-8888-A30F434B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04" y="96792"/>
            <a:ext cx="3046571" cy="1935648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B8D1D8-F6AB-43BF-B11F-B5AA63C28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797" y="1923046"/>
            <a:ext cx="2439688" cy="47249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4B1576-9695-4926-BC13-3552DE8EA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72" y="288492"/>
            <a:ext cx="2883125" cy="1922083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12D0CA-4773-45D9-9362-2E0D68B6E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769" y="2272195"/>
            <a:ext cx="3258771" cy="1935648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D6201B-EF8F-47E6-AEBE-8A432BEC7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764" y="4393308"/>
            <a:ext cx="3733612" cy="22547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B5B0E6-D96A-4310-B37E-62FF13F616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072" y="2377633"/>
            <a:ext cx="3268440" cy="180972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7202DB-0229-4E0C-9C70-06A7AD3EF4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072" y="4377336"/>
            <a:ext cx="3633081" cy="2270675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FE60E6-4B2E-4972-B770-329CA4B3737E}"/>
              </a:ext>
            </a:extLst>
          </p:cNvPr>
          <p:cNvSpPr txBox="1"/>
          <p:nvPr/>
        </p:nvSpPr>
        <p:spPr>
          <a:xfrm>
            <a:off x="4171693" y="170584"/>
            <a:ext cx="389395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Побутові матеріали:</a:t>
            </a:r>
          </a:p>
          <a:p>
            <a:pPr algn="ctr"/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піна для гоління, мильні бульбашки, солоне тісто, нитки, тканини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3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A20EFC-A17A-4A54-BD8A-0D71EE0D4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087" y="3591382"/>
            <a:ext cx="3174817" cy="29141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4F81AE-8CEE-4882-A830-D222A77B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451" y="177416"/>
            <a:ext cx="2985107" cy="2985107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551ED1-7BD4-4F02-8AA4-C05D0F892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72" y="755375"/>
            <a:ext cx="3224984" cy="2594318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6BEE76-FCBF-43EA-AAA5-DE3A0158C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01" y="3747052"/>
            <a:ext cx="3615323" cy="27585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5367D0-8873-497C-BAD5-FA0368824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632" y="4409195"/>
            <a:ext cx="3714413" cy="21057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DAC5FF-D4B2-40E0-A999-78ACA6E89DC3}"/>
              </a:ext>
            </a:extLst>
          </p:cNvPr>
          <p:cNvSpPr txBox="1"/>
          <p:nvPr/>
        </p:nvSpPr>
        <p:spPr>
          <a:xfrm>
            <a:off x="4763177" y="197440"/>
            <a:ext cx="331533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Харчові продукти:</a:t>
            </a:r>
          </a:p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кава, чай, молоко;</a:t>
            </a:r>
          </a:p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овочі, фрукти тощо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86F29A-7F30-4E94-A645-09ED7009E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7385" y="1555470"/>
            <a:ext cx="3934908" cy="258539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1296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4297702-A2C2-4B94-AE6F-72BE74646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67" y="463964"/>
            <a:ext cx="4973609" cy="296503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CA2661-6595-46E1-A4D7-63D0E6946215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9" r="3768" b="3584"/>
          <a:stretch/>
        </p:blipFill>
        <p:spPr bwMode="auto">
          <a:xfrm>
            <a:off x="570524" y="2196548"/>
            <a:ext cx="5498699" cy="330973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80080-44CC-44BF-9658-61CC57E16049}"/>
              </a:ext>
            </a:extLst>
          </p:cNvPr>
          <p:cNvSpPr txBox="1"/>
          <p:nvPr/>
        </p:nvSpPr>
        <p:spPr>
          <a:xfrm>
            <a:off x="1799885" y="415856"/>
            <a:ext cx="381707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Неочікувані матеріали:</a:t>
            </a:r>
          </a:p>
          <a:p>
            <a:pPr algn="ctr"/>
            <a:r>
              <a:rPr lang="uk-UA" sz="2400" b="1" dirty="0" err="1">
                <a:solidFill>
                  <a:schemeClr val="accent4">
                    <a:lumMod val="50000"/>
                  </a:schemeClr>
                </a:solidFill>
              </a:rPr>
              <a:t>активовне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 вугілля,</a:t>
            </a:r>
          </a:p>
          <a:p>
            <a:pPr algn="ctr"/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свічка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2D933F-6724-4F0C-8110-2639E8F16A0D}"/>
              </a:ext>
            </a:extLst>
          </p:cNvPr>
          <p:cNvSpPr/>
          <p:nvPr/>
        </p:nvSpPr>
        <p:spPr>
          <a:xfrm>
            <a:off x="6202292" y="3443909"/>
            <a:ext cx="533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Нетрадиційні техніки зображення розвивають у дітей дрібну моторику рук. Це, в свою чергу, позитивно впливає на розвиток мислення, пам'яті, координації, зору та мови; вміння самовираження. Діти розширюють загальне сприйняття світу, розвивають пізнавальні процеси такі як увага, уява, покращується логічне мислення.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дитина малює, вона починає візуально сприймати будь-яку інформацію і помічати дрібниці.</a:t>
            </a:r>
          </a:p>
        </p:txBody>
      </p:sp>
    </p:spTree>
    <p:extLst>
      <p:ext uri="{BB962C8B-B14F-4D97-AF65-F5344CB8AC3E}">
        <p14:creationId xmlns:p14="http://schemas.microsoft.com/office/powerpoint/2010/main" val="749870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295</TotalTime>
  <Words>172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Мнемотренажер</dc:title>
  <dc:creator>Татьяна</dc:creator>
  <cp:lastModifiedBy>Татьяна</cp:lastModifiedBy>
  <cp:revision>17</cp:revision>
  <dcterms:created xsi:type="dcterms:W3CDTF">2025-01-30T09:23:06Z</dcterms:created>
  <dcterms:modified xsi:type="dcterms:W3CDTF">2025-01-30T14:18:07Z</dcterms:modified>
</cp:coreProperties>
</file>