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1" r:id="rId4"/>
    <p:sldId id="293" r:id="rId5"/>
    <p:sldId id="282" r:id="rId6"/>
    <p:sldId id="263" r:id="rId7"/>
    <p:sldId id="262" r:id="rId8"/>
    <p:sldId id="267" r:id="rId9"/>
    <p:sldId id="266" r:id="rId10"/>
    <p:sldId id="261" r:id="rId11"/>
    <p:sldId id="268" r:id="rId12"/>
    <p:sldId id="28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1429D-292E-4000-AD49-C49F3A845BEB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67937F-452C-42E7-9F26-9E05590BBE79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Інформаційно-практичні заняття:</a:t>
          </a:r>
          <a:endParaRPr lang="ru-RU" b="1" dirty="0">
            <a:solidFill>
              <a:srgbClr val="002060"/>
            </a:solidFill>
          </a:endParaRPr>
        </a:p>
      </dgm:t>
    </dgm:pt>
    <dgm:pt modelId="{5DED5206-BBD2-41F4-A274-5F07F60DC064}" type="parTrans" cxnId="{3CE08658-7C76-4AA5-8F85-597895DBEAF7}">
      <dgm:prSet/>
      <dgm:spPr/>
      <dgm:t>
        <a:bodyPr/>
        <a:lstStyle/>
        <a:p>
          <a:endParaRPr lang="ru-RU"/>
        </a:p>
      </dgm:t>
    </dgm:pt>
    <dgm:pt modelId="{683E6327-56DC-4BB9-84AA-C403D1FD1FFC}" type="sibTrans" cxnId="{3CE08658-7C76-4AA5-8F85-597895DBEAF7}">
      <dgm:prSet/>
      <dgm:spPr/>
      <dgm:t>
        <a:bodyPr/>
        <a:lstStyle/>
        <a:p>
          <a:endParaRPr lang="ru-RU"/>
        </a:p>
      </dgm:t>
    </dgm:pt>
    <dgm:pt modelId="{9C47EE06-7EE1-442B-8456-063A249C838A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Інформаційно-лекційний блок</a:t>
          </a:r>
          <a:endParaRPr lang="ru-RU" b="1" dirty="0">
            <a:solidFill>
              <a:srgbClr val="002060"/>
            </a:solidFill>
          </a:endParaRPr>
        </a:p>
      </dgm:t>
    </dgm:pt>
    <dgm:pt modelId="{A506B968-5823-4207-A5A1-3625B8F7F87B}" type="parTrans" cxnId="{1A452D84-0D54-428D-AB75-B7ADA179E8BD}">
      <dgm:prSet/>
      <dgm:spPr/>
      <dgm:t>
        <a:bodyPr/>
        <a:lstStyle/>
        <a:p>
          <a:endParaRPr lang="ru-RU"/>
        </a:p>
      </dgm:t>
    </dgm:pt>
    <dgm:pt modelId="{5B420A17-BCFE-46CC-A42F-1117D1632D87}" type="sibTrans" cxnId="{1A452D84-0D54-428D-AB75-B7ADA179E8BD}">
      <dgm:prSet/>
      <dgm:spPr/>
      <dgm:t>
        <a:bodyPr/>
        <a:lstStyle/>
        <a:p>
          <a:endParaRPr lang="ru-RU"/>
        </a:p>
      </dgm:t>
    </dgm:pt>
    <dgm:pt modelId="{D01E084E-16D4-4BAC-BACD-8A111B7BFC0E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Практичні завдання і вправи на занятті</a:t>
          </a:r>
          <a:endParaRPr lang="ru-RU" b="1" dirty="0">
            <a:solidFill>
              <a:srgbClr val="002060"/>
            </a:solidFill>
          </a:endParaRPr>
        </a:p>
      </dgm:t>
    </dgm:pt>
    <dgm:pt modelId="{E32EE224-FEF8-4EC4-8E21-927E6615070E}" type="parTrans" cxnId="{05B9CF10-E174-4C14-97CA-AA068B48C324}">
      <dgm:prSet/>
      <dgm:spPr/>
      <dgm:t>
        <a:bodyPr/>
        <a:lstStyle/>
        <a:p>
          <a:endParaRPr lang="ru-RU"/>
        </a:p>
      </dgm:t>
    </dgm:pt>
    <dgm:pt modelId="{952A323E-A51D-419B-9CB6-00AB91974126}" type="sibTrans" cxnId="{05B9CF10-E174-4C14-97CA-AA068B48C324}">
      <dgm:prSet/>
      <dgm:spPr/>
      <dgm:t>
        <a:bodyPr/>
        <a:lstStyle/>
        <a:p>
          <a:endParaRPr lang="ru-RU"/>
        </a:p>
      </dgm:t>
    </dgm:pt>
    <dgm:pt modelId="{14BBEBEE-4A5C-447F-BED5-04FDB09E89A6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Виконання вправ на платформі «Мудл»</a:t>
          </a:r>
          <a:endParaRPr lang="ru-RU" b="1" dirty="0">
            <a:solidFill>
              <a:srgbClr val="002060"/>
            </a:solidFill>
          </a:endParaRPr>
        </a:p>
      </dgm:t>
    </dgm:pt>
    <dgm:pt modelId="{DFF1E07F-6587-4204-840C-FBA4F8286809}" type="parTrans" cxnId="{3FF7A490-98BD-4B03-BC92-690EA27E3666}">
      <dgm:prSet/>
      <dgm:spPr/>
      <dgm:t>
        <a:bodyPr/>
        <a:lstStyle/>
        <a:p>
          <a:endParaRPr lang="ru-RU"/>
        </a:p>
      </dgm:t>
    </dgm:pt>
    <dgm:pt modelId="{CF58C0C8-6867-47E5-99B0-D4CABF3CDF3F}" type="sibTrans" cxnId="{3FF7A490-98BD-4B03-BC92-690EA27E3666}">
      <dgm:prSet/>
      <dgm:spPr/>
      <dgm:t>
        <a:bodyPr/>
        <a:lstStyle/>
        <a:p>
          <a:endParaRPr lang="ru-RU"/>
        </a:p>
      </dgm:t>
    </dgm:pt>
    <dgm:pt modelId="{9661E85B-367B-4F0D-A687-158561BB34FC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>
              <a:solidFill>
                <a:srgbClr val="002060"/>
              </a:solidFill>
            </a:rPr>
            <a:t>Прикінцеве тестування на платформі «Мудл»</a:t>
          </a:r>
          <a:endParaRPr lang="ru-RU" b="1" dirty="0" smtClean="0">
            <a:solidFill>
              <a:srgbClr val="002060"/>
            </a:solidFill>
          </a:endParaRP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rgbClr val="002060"/>
            </a:solidFill>
          </a:endParaRPr>
        </a:p>
      </dgm:t>
    </dgm:pt>
    <dgm:pt modelId="{4CB928A3-91F1-4FB7-92EF-3D8EF0CD807E}" type="parTrans" cxnId="{B9C09CE8-228C-4330-B8B0-381A677ABD05}">
      <dgm:prSet/>
      <dgm:spPr/>
      <dgm:t>
        <a:bodyPr/>
        <a:lstStyle/>
        <a:p>
          <a:endParaRPr lang="ru-RU"/>
        </a:p>
      </dgm:t>
    </dgm:pt>
    <dgm:pt modelId="{E9942B7D-3510-40EB-9711-94C06761D8B3}" type="sibTrans" cxnId="{B9C09CE8-228C-4330-B8B0-381A677ABD05}">
      <dgm:prSet/>
      <dgm:spPr/>
      <dgm:t>
        <a:bodyPr/>
        <a:lstStyle/>
        <a:p>
          <a:endParaRPr lang="ru-RU"/>
        </a:p>
      </dgm:t>
    </dgm:pt>
    <dgm:pt modelId="{5F07EB1E-7C32-4E56-A068-7F7417514388}" type="pres">
      <dgm:prSet presAssocID="{0B61429D-292E-4000-AD49-C49F3A845B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D42D1B-889C-41E4-AE15-842D630B1B83}" type="pres">
      <dgm:prSet presAssocID="{3E67937F-452C-42E7-9F26-9E05590BBE7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1FE0A-AF8E-43A9-A534-7325D6F9E90B}" type="pres">
      <dgm:prSet presAssocID="{3E67937F-452C-42E7-9F26-9E05590BBE79}" presName="spNode" presStyleCnt="0"/>
      <dgm:spPr/>
    </dgm:pt>
    <dgm:pt modelId="{059DDAA8-3740-4C5C-A359-544805F5C1F1}" type="pres">
      <dgm:prSet presAssocID="{683E6327-56DC-4BB9-84AA-C403D1FD1FF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D3174BB-795B-4C4B-9977-A126FA58C13D}" type="pres">
      <dgm:prSet presAssocID="{9C47EE06-7EE1-442B-8456-063A249C83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FAEF4-DC07-45A6-9A0A-7BA4F07ABE6E}" type="pres">
      <dgm:prSet presAssocID="{9C47EE06-7EE1-442B-8456-063A249C838A}" presName="spNode" presStyleCnt="0"/>
      <dgm:spPr/>
    </dgm:pt>
    <dgm:pt modelId="{03938139-1C5C-40BC-B184-42F8ECD07010}" type="pres">
      <dgm:prSet presAssocID="{5B420A17-BCFE-46CC-A42F-1117D1632D8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520128E3-B986-47A3-8254-291B403F24B4}" type="pres">
      <dgm:prSet presAssocID="{D01E084E-16D4-4BAC-BACD-8A111B7BFC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416EF-BBC8-49C3-8E81-042BAD245A5C}" type="pres">
      <dgm:prSet presAssocID="{D01E084E-16D4-4BAC-BACD-8A111B7BFC0E}" presName="spNode" presStyleCnt="0"/>
      <dgm:spPr/>
    </dgm:pt>
    <dgm:pt modelId="{6BA55053-C954-42F4-A8FC-EEF33BADA75F}" type="pres">
      <dgm:prSet presAssocID="{952A323E-A51D-419B-9CB6-00AB9197412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2866741-78D6-405C-80A6-7EC167FA0386}" type="pres">
      <dgm:prSet presAssocID="{14BBEBEE-4A5C-447F-BED5-04FDB09E89A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D102E-D0BC-4EA5-A4D3-C032E7B73612}" type="pres">
      <dgm:prSet presAssocID="{14BBEBEE-4A5C-447F-BED5-04FDB09E89A6}" presName="spNode" presStyleCnt="0"/>
      <dgm:spPr/>
    </dgm:pt>
    <dgm:pt modelId="{80B9B0C5-6203-4CCA-ADB8-E0BF0F24EA8A}" type="pres">
      <dgm:prSet presAssocID="{CF58C0C8-6867-47E5-99B0-D4CABF3CDF3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C7179DB-FA3B-41AA-AF94-EB964C0CABFB}" type="pres">
      <dgm:prSet presAssocID="{9661E85B-367B-4F0D-A687-158561BB34F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7E920-AE0D-4F4B-9576-9AF6F6109236}" type="pres">
      <dgm:prSet presAssocID="{9661E85B-367B-4F0D-A687-158561BB34FC}" presName="spNode" presStyleCnt="0"/>
      <dgm:spPr/>
    </dgm:pt>
    <dgm:pt modelId="{9436169B-3659-4312-9B36-380BCC9EA82E}" type="pres">
      <dgm:prSet presAssocID="{E9942B7D-3510-40EB-9711-94C06761D8B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05B9CF10-E174-4C14-97CA-AA068B48C324}" srcId="{0B61429D-292E-4000-AD49-C49F3A845BEB}" destId="{D01E084E-16D4-4BAC-BACD-8A111B7BFC0E}" srcOrd="2" destOrd="0" parTransId="{E32EE224-FEF8-4EC4-8E21-927E6615070E}" sibTransId="{952A323E-A51D-419B-9CB6-00AB91974126}"/>
    <dgm:cxn modelId="{AB35631A-054D-49C5-8FC6-E9D167C1B814}" type="presOf" srcId="{683E6327-56DC-4BB9-84AA-C403D1FD1FFC}" destId="{059DDAA8-3740-4C5C-A359-544805F5C1F1}" srcOrd="0" destOrd="0" presId="urn:microsoft.com/office/officeart/2005/8/layout/cycle5"/>
    <dgm:cxn modelId="{A4AB8C63-9068-4CCB-9602-634711877EE9}" type="presOf" srcId="{0B61429D-292E-4000-AD49-C49F3A845BEB}" destId="{5F07EB1E-7C32-4E56-A068-7F7417514388}" srcOrd="0" destOrd="0" presId="urn:microsoft.com/office/officeart/2005/8/layout/cycle5"/>
    <dgm:cxn modelId="{D3545AA5-301A-4FF9-9E1B-43FAF3D944F7}" type="presOf" srcId="{952A323E-A51D-419B-9CB6-00AB91974126}" destId="{6BA55053-C954-42F4-A8FC-EEF33BADA75F}" srcOrd="0" destOrd="0" presId="urn:microsoft.com/office/officeart/2005/8/layout/cycle5"/>
    <dgm:cxn modelId="{2503B105-701D-4846-BE89-31B6251A76A9}" type="presOf" srcId="{E9942B7D-3510-40EB-9711-94C06761D8B3}" destId="{9436169B-3659-4312-9B36-380BCC9EA82E}" srcOrd="0" destOrd="0" presId="urn:microsoft.com/office/officeart/2005/8/layout/cycle5"/>
    <dgm:cxn modelId="{06B792E1-3DB7-46A4-9BD0-D764C34DA21C}" type="presOf" srcId="{CF58C0C8-6867-47E5-99B0-D4CABF3CDF3F}" destId="{80B9B0C5-6203-4CCA-ADB8-E0BF0F24EA8A}" srcOrd="0" destOrd="0" presId="urn:microsoft.com/office/officeart/2005/8/layout/cycle5"/>
    <dgm:cxn modelId="{0174E844-849C-4695-A3B2-D7380E30882E}" type="presOf" srcId="{9C47EE06-7EE1-442B-8456-063A249C838A}" destId="{8D3174BB-795B-4C4B-9977-A126FA58C13D}" srcOrd="0" destOrd="0" presId="urn:microsoft.com/office/officeart/2005/8/layout/cycle5"/>
    <dgm:cxn modelId="{AC0DB6CA-33F1-4584-85CD-FACCD584F50D}" type="presOf" srcId="{D01E084E-16D4-4BAC-BACD-8A111B7BFC0E}" destId="{520128E3-B986-47A3-8254-291B403F24B4}" srcOrd="0" destOrd="0" presId="urn:microsoft.com/office/officeart/2005/8/layout/cycle5"/>
    <dgm:cxn modelId="{3CE08658-7C76-4AA5-8F85-597895DBEAF7}" srcId="{0B61429D-292E-4000-AD49-C49F3A845BEB}" destId="{3E67937F-452C-42E7-9F26-9E05590BBE79}" srcOrd="0" destOrd="0" parTransId="{5DED5206-BBD2-41F4-A274-5F07F60DC064}" sibTransId="{683E6327-56DC-4BB9-84AA-C403D1FD1FFC}"/>
    <dgm:cxn modelId="{7DF8276E-249D-41DE-B95B-F6195F60023D}" type="presOf" srcId="{14BBEBEE-4A5C-447F-BED5-04FDB09E89A6}" destId="{42866741-78D6-405C-80A6-7EC167FA0386}" srcOrd="0" destOrd="0" presId="urn:microsoft.com/office/officeart/2005/8/layout/cycle5"/>
    <dgm:cxn modelId="{1A452D84-0D54-428D-AB75-B7ADA179E8BD}" srcId="{0B61429D-292E-4000-AD49-C49F3A845BEB}" destId="{9C47EE06-7EE1-442B-8456-063A249C838A}" srcOrd="1" destOrd="0" parTransId="{A506B968-5823-4207-A5A1-3625B8F7F87B}" sibTransId="{5B420A17-BCFE-46CC-A42F-1117D1632D87}"/>
    <dgm:cxn modelId="{B9C09CE8-228C-4330-B8B0-381A677ABD05}" srcId="{0B61429D-292E-4000-AD49-C49F3A845BEB}" destId="{9661E85B-367B-4F0D-A687-158561BB34FC}" srcOrd="4" destOrd="0" parTransId="{4CB928A3-91F1-4FB7-92EF-3D8EF0CD807E}" sibTransId="{E9942B7D-3510-40EB-9711-94C06761D8B3}"/>
    <dgm:cxn modelId="{E27C4EF9-55FC-4A96-BE74-6CD7DBF09232}" type="presOf" srcId="{9661E85B-367B-4F0D-A687-158561BB34FC}" destId="{0C7179DB-FA3B-41AA-AF94-EB964C0CABFB}" srcOrd="0" destOrd="0" presId="urn:microsoft.com/office/officeart/2005/8/layout/cycle5"/>
    <dgm:cxn modelId="{03251F8D-FB7B-4419-90B6-444C84E0F928}" type="presOf" srcId="{5B420A17-BCFE-46CC-A42F-1117D1632D87}" destId="{03938139-1C5C-40BC-B184-42F8ECD07010}" srcOrd="0" destOrd="0" presId="urn:microsoft.com/office/officeart/2005/8/layout/cycle5"/>
    <dgm:cxn modelId="{49E27758-0C07-4673-AEEB-0E43236B083D}" type="presOf" srcId="{3E67937F-452C-42E7-9F26-9E05590BBE79}" destId="{38D42D1B-889C-41E4-AE15-842D630B1B83}" srcOrd="0" destOrd="0" presId="urn:microsoft.com/office/officeart/2005/8/layout/cycle5"/>
    <dgm:cxn modelId="{3FF7A490-98BD-4B03-BC92-690EA27E3666}" srcId="{0B61429D-292E-4000-AD49-C49F3A845BEB}" destId="{14BBEBEE-4A5C-447F-BED5-04FDB09E89A6}" srcOrd="3" destOrd="0" parTransId="{DFF1E07F-6587-4204-840C-FBA4F8286809}" sibTransId="{CF58C0C8-6867-47E5-99B0-D4CABF3CDF3F}"/>
    <dgm:cxn modelId="{19B7B174-7FB0-4232-B8B1-B2199BF5952E}" type="presParOf" srcId="{5F07EB1E-7C32-4E56-A068-7F7417514388}" destId="{38D42D1B-889C-41E4-AE15-842D630B1B83}" srcOrd="0" destOrd="0" presId="urn:microsoft.com/office/officeart/2005/8/layout/cycle5"/>
    <dgm:cxn modelId="{0BF4657A-A463-4DD2-B74E-E5C3BFF1B814}" type="presParOf" srcId="{5F07EB1E-7C32-4E56-A068-7F7417514388}" destId="{6881FE0A-AF8E-43A9-A534-7325D6F9E90B}" srcOrd="1" destOrd="0" presId="urn:microsoft.com/office/officeart/2005/8/layout/cycle5"/>
    <dgm:cxn modelId="{868CFBB6-20F4-4FE5-A93C-DD5DFF9C6FCA}" type="presParOf" srcId="{5F07EB1E-7C32-4E56-A068-7F7417514388}" destId="{059DDAA8-3740-4C5C-A359-544805F5C1F1}" srcOrd="2" destOrd="0" presId="urn:microsoft.com/office/officeart/2005/8/layout/cycle5"/>
    <dgm:cxn modelId="{434A3A8E-9F9D-4C24-A1FD-23AD375D1D3C}" type="presParOf" srcId="{5F07EB1E-7C32-4E56-A068-7F7417514388}" destId="{8D3174BB-795B-4C4B-9977-A126FA58C13D}" srcOrd="3" destOrd="0" presId="urn:microsoft.com/office/officeart/2005/8/layout/cycle5"/>
    <dgm:cxn modelId="{AF090085-73F1-4B02-9C71-914F0A637C07}" type="presParOf" srcId="{5F07EB1E-7C32-4E56-A068-7F7417514388}" destId="{997FAEF4-DC07-45A6-9A0A-7BA4F07ABE6E}" srcOrd="4" destOrd="0" presId="urn:microsoft.com/office/officeart/2005/8/layout/cycle5"/>
    <dgm:cxn modelId="{B1F3CFF1-0234-4843-9781-2059BF839251}" type="presParOf" srcId="{5F07EB1E-7C32-4E56-A068-7F7417514388}" destId="{03938139-1C5C-40BC-B184-42F8ECD07010}" srcOrd="5" destOrd="0" presId="urn:microsoft.com/office/officeart/2005/8/layout/cycle5"/>
    <dgm:cxn modelId="{78FD83E7-9084-4794-9627-C0523BA3F12B}" type="presParOf" srcId="{5F07EB1E-7C32-4E56-A068-7F7417514388}" destId="{520128E3-B986-47A3-8254-291B403F24B4}" srcOrd="6" destOrd="0" presId="urn:microsoft.com/office/officeart/2005/8/layout/cycle5"/>
    <dgm:cxn modelId="{C65092A3-7C57-4989-9710-44A3A9B04327}" type="presParOf" srcId="{5F07EB1E-7C32-4E56-A068-7F7417514388}" destId="{9A2416EF-BBC8-49C3-8E81-042BAD245A5C}" srcOrd="7" destOrd="0" presId="urn:microsoft.com/office/officeart/2005/8/layout/cycle5"/>
    <dgm:cxn modelId="{F40F9336-1B7A-4506-85D6-5B9B73D35423}" type="presParOf" srcId="{5F07EB1E-7C32-4E56-A068-7F7417514388}" destId="{6BA55053-C954-42F4-A8FC-EEF33BADA75F}" srcOrd="8" destOrd="0" presId="urn:microsoft.com/office/officeart/2005/8/layout/cycle5"/>
    <dgm:cxn modelId="{59513072-42F7-487D-8F72-0EFF891CAA08}" type="presParOf" srcId="{5F07EB1E-7C32-4E56-A068-7F7417514388}" destId="{42866741-78D6-405C-80A6-7EC167FA0386}" srcOrd="9" destOrd="0" presId="urn:microsoft.com/office/officeart/2005/8/layout/cycle5"/>
    <dgm:cxn modelId="{556F2265-C3E7-4256-99B3-F934694BA316}" type="presParOf" srcId="{5F07EB1E-7C32-4E56-A068-7F7417514388}" destId="{7D5D102E-D0BC-4EA5-A4D3-C032E7B73612}" srcOrd="10" destOrd="0" presId="urn:microsoft.com/office/officeart/2005/8/layout/cycle5"/>
    <dgm:cxn modelId="{5F64B55D-4642-4A4C-9332-45A0243CBEE4}" type="presParOf" srcId="{5F07EB1E-7C32-4E56-A068-7F7417514388}" destId="{80B9B0C5-6203-4CCA-ADB8-E0BF0F24EA8A}" srcOrd="11" destOrd="0" presId="urn:microsoft.com/office/officeart/2005/8/layout/cycle5"/>
    <dgm:cxn modelId="{75C5ADF7-415A-41B7-A318-810FA170A412}" type="presParOf" srcId="{5F07EB1E-7C32-4E56-A068-7F7417514388}" destId="{0C7179DB-FA3B-41AA-AF94-EB964C0CABFB}" srcOrd="12" destOrd="0" presId="urn:microsoft.com/office/officeart/2005/8/layout/cycle5"/>
    <dgm:cxn modelId="{5F6A3F93-3D8D-4F85-9E01-C1F4A7FD5BA7}" type="presParOf" srcId="{5F07EB1E-7C32-4E56-A068-7F7417514388}" destId="{63D7E920-AE0D-4F4B-9576-9AF6F6109236}" srcOrd="13" destOrd="0" presId="urn:microsoft.com/office/officeart/2005/8/layout/cycle5"/>
    <dgm:cxn modelId="{5566E946-3386-494B-8C10-350008D83CE8}" type="presParOf" srcId="{5F07EB1E-7C32-4E56-A068-7F7417514388}" destId="{9436169B-3659-4312-9B36-380BCC9EA82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982D36-A9E7-41AC-8862-FB0A497E39AD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730D0D8-5981-46EF-9205-77A1E110674E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ПРИЧИНОВО-</a:t>
          </a:r>
          <a:endParaRPr lang="ru-RU" b="1" dirty="0">
            <a:solidFill>
              <a:schemeClr val="bg1"/>
            </a:solidFill>
          </a:endParaRPr>
        </a:p>
      </dgm:t>
    </dgm:pt>
    <dgm:pt modelId="{8935651B-1685-4E9D-884E-139746DBE7A5}" type="parTrans" cxnId="{5B1BB4A7-2070-489E-A4FC-2BF820653FD2}">
      <dgm:prSet/>
      <dgm:spPr/>
      <dgm:t>
        <a:bodyPr/>
        <a:lstStyle/>
        <a:p>
          <a:endParaRPr lang="ru-RU"/>
        </a:p>
      </dgm:t>
    </dgm:pt>
    <dgm:pt modelId="{228CEF08-D032-4B35-8D8C-47CEF58D9945}" type="sibTrans" cxnId="{5B1BB4A7-2070-489E-A4FC-2BF820653FD2}">
      <dgm:prSet/>
      <dgm:spPr/>
      <dgm:t>
        <a:bodyPr/>
        <a:lstStyle/>
        <a:p>
          <a:endParaRPr lang="ru-RU"/>
        </a:p>
      </dgm:t>
    </dgm:pt>
    <dgm:pt modelId="{E487738A-C1A3-4AD6-AB10-ABA360C9E8D0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НАСЛІДКОВІ зв’язки</a:t>
          </a:r>
          <a:endParaRPr lang="ru-RU" b="1" dirty="0">
            <a:solidFill>
              <a:schemeClr val="bg1"/>
            </a:solidFill>
          </a:endParaRPr>
        </a:p>
      </dgm:t>
    </dgm:pt>
    <dgm:pt modelId="{C6517494-5BF1-4B68-87B9-8EE7E4214C94}" type="parTrans" cxnId="{ED9BCC9E-EB88-4E01-8B7B-0BFB274B760A}">
      <dgm:prSet/>
      <dgm:spPr/>
      <dgm:t>
        <a:bodyPr/>
        <a:lstStyle/>
        <a:p>
          <a:endParaRPr lang="ru-RU"/>
        </a:p>
      </dgm:t>
    </dgm:pt>
    <dgm:pt modelId="{24C5A457-7965-4F55-8158-62A7B5CF4530}" type="sibTrans" cxnId="{ED9BCC9E-EB88-4E01-8B7B-0BFB274B760A}">
      <dgm:prSet/>
      <dgm:spPr/>
      <dgm:t>
        <a:bodyPr/>
        <a:lstStyle/>
        <a:p>
          <a:endParaRPr lang="ru-RU"/>
        </a:p>
      </dgm:t>
    </dgm:pt>
    <dgm:pt modelId="{59261961-3D64-4091-B4FD-B15E50524BE9}" type="pres">
      <dgm:prSet presAssocID="{8B982D36-A9E7-41AC-8862-FB0A497E39A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24558CE-C0DE-47D4-A2A7-C0EE07E45789}" type="pres">
      <dgm:prSet presAssocID="{8B982D36-A9E7-41AC-8862-FB0A497E39A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B17E4-71DA-4B1D-9A03-41D25E3AE148}" type="pres">
      <dgm:prSet presAssocID="{8B982D36-A9E7-41AC-8862-FB0A497E39AD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34F58CC2-8BC4-4F92-86D5-856DF6489511}" type="pres">
      <dgm:prSet presAssocID="{8B982D36-A9E7-41AC-8862-FB0A497E39A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60837-5620-4304-8D25-5B2EDF17AEB0}" type="pres">
      <dgm:prSet presAssocID="{8B982D36-A9E7-41AC-8862-FB0A497E39AD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B07834B-770B-402F-B448-C9E9C82D2716}" type="pres">
      <dgm:prSet presAssocID="{8B982D36-A9E7-41AC-8862-FB0A497E39AD}" presName="TopArrow" presStyleLbl="node1" presStyleIdx="0" presStyleCnt="2"/>
      <dgm:spPr/>
    </dgm:pt>
    <dgm:pt modelId="{1831F757-D427-4D8F-B755-C85C6F82FE2F}" type="pres">
      <dgm:prSet presAssocID="{8B982D36-A9E7-41AC-8862-FB0A497E39AD}" presName="BottomArrow" presStyleLbl="node1" presStyleIdx="1" presStyleCnt="2"/>
      <dgm:spPr/>
    </dgm:pt>
  </dgm:ptLst>
  <dgm:cxnLst>
    <dgm:cxn modelId="{F5CBFA79-2C26-4353-B6B9-9B11F479748B}" type="presOf" srcId="{E487738A-C1A3-4AD6-AB10-ABA360C9E8D0}" destId="{10C60837-5620-4304-8D25-5B2EDF17AEB0}" srcOrd="1" destOrd="0" presId="urn:microsoft.com/office/officeart/2009/layout/ReverseList"/>
    <dgm:cxn modelId="{9B5A0FBA-3DC1-44A2-93BD-F4A12DBCDBFB}" type="presOf" srcId="{8B982D36-A9E7-41AC-8862-FB0A497E39AD}" destId="{59261961-3D64-4091-B4FD-B15E50524BE9}" srcOrd="0" destOrd="0" presId="urn:microsoft.com/office/officeart/2009/layout/ReverseList"/>
    <dgm:cxn modelId="{ED9BCC9E-EB88-4E01-8B7B-0BFB274B760A}" srcId="{8B982D36-A9E7-41AC-8862-FB0A497E39AD}" destId="{E487738A-C1A3-4AD6-AB10-ABA360C9E8D0}" srcOrd="1" destOrd="0" parTransId="{C6517494-5BF1-4B68-87B9-8EE7E4214C94}" sibTransId="{24C5A457-7965-4F55-8158-62A7B5CF4530}"/>
    <dgm:cxn modelId="{A924CE7C-699A-4C5C-9669-D08EC3AD393F}" type="presOf" srcId="{F730D0D8-5981-46EF-9205-77A1E110674E}" destId="{324558CE-C0DE-47D4-A2A7-C0EE07E45789}" srcOrd="0" destOrd="0" presId="urn:microsoft.com/office/officeart/2009/layout/ReverseList"/>
    <dgm:cxn modelId="{6748B0E7-C118-4B90-B091-2C791A268CBF}" type="presOf" srcId="{E487738A-C1A3-4AD6-AB10-ABA360C9E8D0}" destId="{34F58CC2-8BC4-4F92-86D5-856DF6489511}" srcOrd="0" destOrd="0" presId="urn:microsoft.com/office/officeart/2009/layout/ReverseList"/>
    <dgm:cxn modelId="{5B1BB4A7-2070-489E-A4FC-2BF820653FD2}" srcId="{8B982D36-A9E7-41AC-8862-FB0A497E39AD}" destId="{F730D0D8-5981-46EF-9205-77A1E110674E}" srcOrd="0" destOrd="0" parTransId="{8935651B-1685-4E9D-884E-139746DBE7A5}" sibTransId="{228CEF08-D032-4B35-8D8C-47CEF58D9945}"/>
    <dgm:cxn modelId="{4009A76D-6928-426E-A2D9-E16B538DA4C9}" type="presOf" srcId="{F730D0D8-5981-46EF-9205-77A1E110674E}" destId="{9A1B17E4-71DA-4B1D-9A03-41D25E3AE148}" srcOrd="1" destOrd="0" presId="urn:microsoft.com/office/officeart/2009/layout/ReverseList"/>
    <dgm:cxn modelId="{0134CCBF-B7B6-41C3-9FE5-880E75D6CE47}" type="presParOf" srcId="{59261961-3D64-4091-B4FD-B15E50524BE9}" destId="{324558CE-C0DE-47D4-A2A7-C0EE07E45789}" srcOrd="0" destOrd="0" presId="urn:microsoft.com/office/officeart/2009/layout/ReverseList"/>
    <dgm:cxn modelId="{97D08CE5-93F0-4A8B-9D45-E27D51C2411A}" type="presParOf" srcId="{59261961-3D64-4091-B4FD-B15E50524BE9}" destId="{9A1B17E4-71DA-4B1D-9A03-41D25E3AE148}" srcOrd="1" destOrd="0" presId="urn:microsoft.com/office/officeart/2009/layout/ReverseList"/>
    <dgm:cxn modelId="{8739D16E-8A53-4A05-85B0-9D654B4AC10E}" type="presParOf" srcId="{59261961-3D64-4091-B4FD-B15E50524BE9}" destId="{34F58CC2-8BC4-4F92-86D5-856DF6489511}" srcOrd="2" destOrd="0" presId="urn:microsoft.com/office/officeart/2009/layout/ReverseList"/>
    <dgm:cxn modelId="{D3332AD8-58CB-43EC-8B64-B073C3505E76}" type="presParOf" srcId="{59261961-3D64-4091-B4FD-B15E50524BE9}" destId="{10C60837-5620-4304-8D25-5B2EDF17AEB0}" srcOrd="3" destOrd="0" presId="urn:microsoft.com/office/officeart/2009/layout/ReverseList"/>
    <dgm:cxn modelId="{0B66BF2C-618E-4DF3-B732-C71A026A913D}" type="presParOf" srcId="{59261961-3D64-4091-B4FD-B15E50524BE9}" destId="{2B07834B-770B-402F-B448-C9E9C82D2716}" srcOrd="4" destOrd="0" presId="urn:microsoft.com/office/officeart/2009/layout/ReverseList"/>
    <dgm:cxn modelId="{A41C84B8-1CA8-4495-82FE-E9D65643501F}" type="presParOf" srcId="{59261961-3D64-4091-B4FD-B15E50524BE9}" destId="{1831F757-D427-4D8F-B755-C85C6F82FE2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A018C8-FC11-4085-B087-BFED9C34972F}" type="doc">
      <dgm:prSet loTypeId="urn:microsoft.com/office/officeart/2005/8/layout/arrow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EB4AF3B-D72B-4C49-BB72-6764A77F196F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Головуючий, </a:t>
          </a:r>
          <a:r>
            <a:rPr lang="uk-UA" b="1" dirty="0" err="1" smtClean="0">
              <a:solidFill>
                <a:schemeClr val="bg1"/>
              </a:solidFill>
            </a:rPr>
            <a:t>відбілюючий</a:t>
          </a:r>
          <a:endParaRPr lang="ru-RU" b="1" dirty="0">
            <a:solidFill>
              <a:schemeClr val="bg1"/>
            </a:solidFill>
          </a:endParaRPr>
        </a:p>
      </dgm:t>
    </dgm:pt>
    <dgm:pt modelId="{D22FA432-8741-4CE4-A877-BBCC37D0AF9A}" type="parTrans" cxnId="{C0E6043F-6D2D-4FD2-BFB2-BB7A44AB3635}">
      <dgm:prSet/>
      <dgm:spPr/>
      <dgm:t>
        <a:bodyPr/>
        <a:lstStyle/>
        <a:p>
          <a:endParaRPr lang="ru-RU"/>
        </a:p>
      </dgm:t>
    </dgm:pt>
    <dgm:pt modelId="{438A92B5-2162-4136-8704-489D5CDAF4E4}" type="sibTrans" cxnId="{C0E6043F-6D2D-4FD2-BFB2-BB7A44AB3635}">
      <dgm:prSet/>
      <dgm:spPr/>
      <dgm:t>
        <a:bodyPr/>
        <a:lstStyle/>
        <a:p>
          <a:endParaRPr lang="ru-RU"/>
        </a:p>
      </dgm:t>
    </dgm:pt>
    <dgm:pt modelId="{7C68CFE1-58AE-4010-950D-822BBF85557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Очільник, </a:t>
          </a:r>
          <a:r>
            <a:rPr lang="uk-UA" b="1" dirty="0" err="1" smtClean="0">
              <a:solidFill>
                <a:schemeClr val="bg1"/>
              </a:solidFill>
            </a:rPr>
            <a:t>відбілювач</a:t>
          </a:r>
          <a:endParaRPr lang="ru-RU" b="1" dirty="0">
            <a:solidFill>
              <a:schemeClr val="bg1"/>
            </a:solidFill>
          </a:endParaRPr>
        </a:p>
      </dgm:t>
    </dgm:pt>
    <dgm:pt modelId="{72BEF753-34E7-4A59-A1FD-3210F2484DF1}" type="parTrans" cxnId="{2DDF5654-1AB9-4BE9-B025-BE4C2EE546D6}">
      <dgm:prSet/>
      <dgm:spPr/>
      <dgm:t>
        <a:bodyPr/>
        <a:lstStyle/>
        <a:p>
          <a:endParaRPr lang="ru-RU"/>
        </a:p>
      </dgm:t>
    </dgm:pt>
    <dgm:pt modelId="{85FFD30D-A3A2-4C33-A1D3-4A290A05242F}" type="sibTrans" cxnId="{2DDF5654-1AB9-4BE9-B025-BE4C2EE546D6}">
      <dgm:prSet/>
      <dgm:spPr/>
      <dgm:t>
        <a:bodyPr/>
        <a:lstStyle/>
        <a:p>
          <a:endParaRPr lang="ru-RU"/>
        </a:p>
      </dgm:t>
    </dgm:pt>
    <dgm:pt modelId="{B065BB4D-2747-419F-BDA9-B0854AC24010}" type="pres">
      <dgm:prSet presAssocID="{16A018C8-FC11-4085-B087-BFED9C3497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5DBF-1005-4F26-8B81-1BDF23EE2F10}" type="pres">
      <dgm:prSet presAssocID="{FEB4AF3B-D72B-4C49-BB72-6764A77F196F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FA06B-8E28-4868-ACA3-1FBAA2E91A68}" type="pres">
      <dgm:prSet presAssocID="{7C68CFE1-58AE-4010-950D-822BBF85557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693D4-326B-47CC-BDCE-C2363E5D23CA}" type="presOf" srcId="{7C68CFE1-58AE-4010-950D-822BBF85557B}" destId="{639FA06B-8E28-4868-ACA3-1FBAA2E91A68}" srcOrd="0" destOrd="0" presId="urn:microsoft.com/office/officeart/2005/8/layout/arrow5"/>
    <dgm:cxn modelId="{2DDF5654-1AB9-4BE9-B025-BE4C2EE546D6}" srcId="{16A018C8-FC11-4085-B087-BFED9C34972F}" destId="{7C68CFE1-58AE-4010-950D-822BBF85557B}" srcOrd="1" destOrd="0" parTransId="{72BEF753-34E7-4A59-A1FD-3210F2484DF1}" sibTransId="{85FFD30D-A3A2-4C33-A1D3-4A290A05242F}"/>
    <dgm:cxn modelId="{C0E6043F-6D2D-4FD2-BFB2-BB7A44AB3635}" srcId="{16A018C8-FC11-4085-B087-BFED9C34972F}" destId="{FEB4AF3B-D72B-4C49-BB72-6764A77F196F}" srcOrd="0" destOrd="0" parTransId="{D22FA432-8741-4CE4-A877-BBCC37D0AF9A}" sibTransId="{438A92B5-2162-4136-8704-489D5CDAF4E4}"/>
    <dgm:cxn modelId="{4C24DB39-D6C5-4AAE-8181-BB08FE555D80}" type="presOf" srcId="{FEB4AF3B-D72B-4C49-BB72-6764A77F196F}" destId="{374F5DBF-1005-4F26-8B81-1BDF23EE2F10}" srcOrd="0" destOrd="0" presId="urn:microsoft.com/office/officeart/2005/8/layout/arrow5"/>
    <dgm:cxn modelId="{71C7CF1E-C7F3-47CE-8850-302D2D146DCF}" type="presOf" srcId="{16A018C8-FC11-4085-B087-BFED9C34972F}" destId="{B065BB4D-2747-419F-BDA9-B0854AC24010}" srcOrd="0" destOrd="0" presId="urn:microsoft.com/office/officeart/2005/8/layout/arrow5"/>
    <dgm:cxn modelId="{53CA369D-32AF-4F78-9AB2-876FB41B6049}" type="presParOf" srcId="{B065BB4D-2747-419F-BDA9-B0854AC24010}" destId="{374F5DBF-1005-4F26-8B81-1BDF23EE2F10}" srcOrd="0" destOrd="0" presId="urn:microsoft.com/office/officeart/2005/8/layout/arrow5"/>
    <dgm:cxn modelId="{FAAA754A-B1C8-489C-B1A6-B55EC133ED97}" type="presParOf" srcId="{B065BB4D-2747-419F-BDA9-B0854AC24010}" destId="{639FA06B-8E28-4868-ACA3-1FBAA2E91A6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BBD159-C836-4FD8-9AC2-D0BBA6C58B7F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0C10E3D-5B47-4F3A-B762-DC91D4B021D9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1. Як давно існує?</a:t>
          </a:r>
          <a:endParaRPr lang="ru-RU" b="1" dirty="0">
            <a:solidFill>
              <a:srgbClr val="002060"/>
            </a:solidFill>
          </a:endParaRPr>
        </a:p>
      </dgm:t>
    </dgm:pt>
    <dgm:pt modelId="{D2477DC4-A36B-4815-8CBF-26E71762E4C1}" type="parTrans" cxnId="{ED6AFD6B-6179-486E-A4DE-F506A5E13CCD}">
      <dgm:prSet/>
      <dgm:spPr/>
      <dgm:t>
        <a:bodyPr/>
        <a:lstStyle/>
        <a:p>
          <a:endParaRPr lang="ru-RU"/>
        </a:p>
      </dgm:t>
    </dgm:pt>
    <dgm:pt modelId="{969EAEFC-E32D-48C2-A5AE-5F6FF451FEAB}" type="sibTrans" cxnId="{ED6AFD6B-6179-486E-A4DE-F506A5E13CCD}">
      <dgm:prSet/>
      <dgm:spPr/>
      <dgm:t>
        <a:bodyPr/>
        <a:lstStyle/>
        <a:p>
          <a:endParaRPr lang="ru-RU"/>
        </a:p>
      </dgm:t>
    </dgm:pt>
    <dgm:pt modelId="{FCDCB2AC-3A26-458A-846D-6700E342AE23}">
      <dgm:prSet phldrT="[Текст]"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</a:rPr>
            <a:t>2. Які функції виконує?</a:t>
          </a:r>
          <a:endParaRPr lang="ru-RU" b="1" dirty="0">
            <a:solidFill>
              <a:srgbClr val="0070C0"/>
            </a:solidFill>
          </a:endParaRPr>
        </a:p>
      </dgm:t>
    </dgm:pt>
    <dgm:pt modelId="{E233E3A3-17F0-48DE-AEB9-E6CA93395E38}" type="parTrans" cxnId="{D416883B-C3C0-4D46-9A18-D3B5E9313FFB}">
      <dgm:prSet/>
      <dgm:spPr/>
      <dgm:t>
        <a:bodyPr/>
        <a:lstStyle/>
        <a:p>
          <a:endParaRPr lang="ru-RU"/>
        </a:p>
      </dgm:t>
    </dgm:pt>
    <dgm:pt modelId="{5E1E51ED-D4CB-4B65-9612-842BEE810BC3}" type="sibTrans" cxnId="{D416883B-C3C0-4D46-9A18-D3B5E9313FFB}">
      <dgm:prSet/>
      <dgm:spPr/>
      <dgm:t>
        <a:bodyPr/>
        <a:lstStyle/>
        <a:p>
          <a:endParaRPr lang="ru-RU"/>
        </a:p>
      </dgm:t>
    </dgm:pt>
    <dgm:pt modelId="{8D290C75-F2BE-46DD-B1B5-9526F2C5CECC}">
      <dgm:prSet phldrT="[Текст]"/>
      <dgm:spPr/>
      <dgm:t>
        <a:bodyPr/>
        <a:lstStyle/>
        <a:p>
          <a:r>
            <a:rPr lang="uk-UA" b="1" dirty="0" smtClean="0">
              <a:solidFill>
                <a:srgbClr val="0070C0"/>
              </a:solidFill>
            </a:rPr>
            <a:t>5. Наскільки нормативна?</a:t>
          </a:r>
          <a:endParaRPr lang="ru-RU" b="1" dirty="0">
            <a:solidFill>
              <a:srgbClr val="0070C0"/>
            </a:solidFill>
          </a:endParaRPr>
        </a:p>
      </dgm:t>
    </dgm:pt>
    <dgm:pt modelId="{3748349C-7A84-4623-8949-639D8E6D65F9}" type="parTrans" cxnId="{8327F521-F43E-46EA-9E37-242CAF268DC7}">
      <dgm:prSet/>
      <dgm:spPr/>
      <dgm:t>
        <a:bodyPr/>
        <a:lstStyle/>
        <a:p>
          <a:endParaRPr lang="ru-RU"/>
        </a:p>
      </dgm:t>
    </dgm:pt>
    <dgm:pt modelId="{1FC430A5-C469-485C-A4DB-56EF1EC855EC}" type="sibTrans" cxnId="{8327F521-F43E-46EA-9E37-242CAF268DC7}">
      <dgm:prSet/>
      <dgm:spPr/>
      <dgm:t>
        <a:bodyPr/>
        <a:lstStyle/>
        <a:p>
          <a:endParaRPr lang="ru-RU"/>
        </a:p>
      </dgm:t>
    </dgm:pt>
    <dgm:pt modelId="{A5EC0F8C-9115-4763-B105-F3FE5E2086D6}">
      <dgm:prSet phldrT="[Текст]"/>
      <dgm:spPr/>
      <dgm:t>
        <a:bodyPr/>
        <a:lstStyle/>
        <a:p>
          <a:r>
            <a:rPr lang="uk-UA" b="1" dirty="0" smtClean="0"/>
            <a:t>4. Які стилі має?</a:t>
          </a:r>
          <a:endParaRPr lang="ru-RU" b="1" dirty="0"/>
        </a:p>
      </dgm:t>
    </dgm:pt>
    <dgm:pt modelId="{78B3049C-35AD-49DF-894C-D8D7EF313F11}" type="parTrans" cxnId="{3E276BE6-33E3-47F3-9614-00D313BB7F16}">
      <dgm:prSet/>
      <dgm:spPr/>
      <dgm:t>
        <a:bodyPr/>
        <a:lstStyle/>
        <a:p>
          <a:endParaRPr lang="ru-RU"/>
        </a:p>
      </dgm:t>
    </dgm:pt>
    <dgm:pt modelId="{91C3F3CE-0574-416E-A0BA-659DFBFE0037}" type="sibTrans" cxnId="{3E276BE6-33E3-47F3-9614-00D313BB7F16}">
      <dgm:prSet/>
      <dgm:spPr/>
      <dgm:t>
        <a:bodyPr/>
        <a:lstStyle/>
        <a:p>
          <a:endParaRPr lang="ru-RU"/>
        </a:p>
      </dgm:t>
    </dgm:pt>
    <dgm:pt modelId="{6E8407D1-166C-493A-A9B4-35AF45969EB3}">
      <dgm:prSet phldrT="[Текст]"/>
      <dgm:spPr/>
      <dgm:t>
        <a:bodyPr/>
        <a:lstStyle/>
        <a:p>
          <a:r>
            <a:rPr lang="uk-UA" b="1" dirty="0" smtClean="0"/>
            <a:t>3. Які її форми?</a:t>
          </a:r>
          <a:endParaRPr lang="ru-RU" b="1" dirty="0"/>
        </a:p>
      </dgm:t>
    </dgm:pt>
    <dgm:pt modelId="{84E0E997-EBB9-46CF-A3FD-31A3240459A9}" type="parTrans" cxnId="{B46AD0B7-9ED9-4354-9F80-8C46A6B14879}">
      <dgm:prSet/>
      <dgm:spPr/>
      <dgm:t>
        <a:bodyPr/>
        <a:lstStyle/>
        <a:p>
          <a:endParaRPr lang="ru-RU"/>
        </a:p>
      </dgm:t>
    </dgm:pt>
    <dgm:pt modelId="{A4897572-BF23-4719-AA3D-936DB75E98FC}" type="sibTrans" cxnId="{B46AD0B7-9ED9-4354-9F80-8C46A6B14879}">
      <dgm:prSet/>
      <dgm:spPr/>
      <dgm:t>
        <a:bodyPr/>
        <a:lstStyle/>
        <a:p>
          <a:endParaRPr lang="ru-RU"/>
        </a:p>
      </dgm:t>
    </dgm:pt>
    <dgm:pt modelId="{3E057536-6AB5-4AA3-BCD4-FB80AE510919}" type="pres">
      <dgm:prSet presAssocID="{E9BBD159-C836-4FD8-9AC2-D0BBA6C58B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BAFE36-8C55-4B46-997B-237F64087EF8}" type="pres">
      <dgm:prSet presAssocID="{E9BBD159-C836-4FD8-9AC2-D0BBA6C58B7F}" presName="cycle" presStyleCnt="0"/>
      <dgm:spPr/>
    </dgm:pt>
    <dgm:pt modelId="{CCF3A41B-4181-41CD-AA64-93819231C6D9}" type="pres">
      <dgm:prSet presAssocID="{30C10E3D-5B47-4F3A-B762-DC91D4B021D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12AF5-98A8-46C4-9C15-49D957038607}" type="pres">
      <dgm:prSet presAssocID="{969EAEFC-E32D-48C2-A5AE-5F6FF451FEA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87252293-5D33-435E-9B95-F43ED72ABFB5}" type="pres">
      <dgm:prSet presAssocID="{FCDCB2AC-3A26-458A-846D-6700E342AE23}" presName="nodeFollowingNodes" presStyleLbl="node1" presStyleIdx="1" presStyleCnt="5" custRadScaleRad="114034" custRadScaleInc="-5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EC579-DB98-46E7-A446-ACEC00AA7B3A}" type="pres">
      <dgm:prSet presAssocID="{8D290C75-F2BE-46DD-B1B5-9526F2C5CECC}" presName="nodeFollowingNodes" presStyleLbl="node1" presStyleIdx="2" presStyleCnt="5" custRadScaleRad="119240" custRadScaleInc="237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38A74-7BCC-4384-A195-8A73FC049631}" type="pres">
      <dgm:prSet presAssocID="{A5EC0F8C-9115-4763-B105-F3FE5E2086D6}" presName="nodeFollowingNodes" presStyleLbl="node1" presStyleIdx="3" presStyleCnt="5" custRadScaleRad="96441" custRadScaleInc="26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6F1D8-F5DC-4973-9407-4A455FFC8D0B}" type="pres">
      <dgm:prSet presAssocID="{6E8407D1-166C-493A-A9B4-35AF45969EB3}" presName="nodeFollowingNodes" presStyleLbl="node1" presStyleIdx="4" presStyleCnt="5" custRadScaleRad="111335" custRadScaleInc="-29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5376A1-CB26-4815-8281-8D69CFB95103}" type="presOf" srcId="{FCDCB2AC-3A26-458A-846D-6700E342AE23}" destId="{87252293-5D33-435E-9B95-F43ED72ABFB5}" srcOrd="0" destOrd="0" presId="urn:microsoft.com/office/officeart/2005/8/layout/cycle3"/>
    <dgm:cxn modelId="{71FC167C-1F3B-47A8-93F4-1F94908DDC32}" type="presOf" srcId="{E9BBD159-C836-4FD8-9AC2-D0BBA6C58B7F}" destId="{3E057536-6AB5-4AA3-BCD4-FB80AE510919}" srcOrd="0" destOrd="0" presId="urn:microsoft.com/office/officeart/2005/8/layout/cycle3"/>
    <dgm:cxn modelId="{3E276BE6-33E3-47F3-9614-00D313BB7F16}" srcId="{E9BBD159-C836-4FD8-9AC2-D0BBA6C58B7F}" destId="{A5EC0F8C-9115-4763-B105-F3FE5E2086D6}" srcOrd="3" destOrd="0" parTransId="{78B3049C-35AD-49DF-894C-D8D7EF313F11}" sibTransId="{91C3F3CE-0574-416E-A0BA-659DFBFE0037}"/>
    <dgm:cxn modelId="{ED6AFD6B-6179-486E-A4DE-F506A5E13CCD}" srcId="{E9BBD159-C836-4FD8-9AC2-D0BBA6C58B7F}" destId="{30C10E3D-5B47-4F3A-B762-DC91D4B021D9}" srcOrd="0" destOrd="0" parTransId="{D2477DC4-A36B-4815-8CBF-26E71762E4C1}" sibTransId="{969EAEFC-E32D-48C2-A5AE-5F6FF451FEAB}"/>
    <dgm:cxn modelId="{40A31B18-1E47-4ED4-B51F-57C2068C9456}" type="presOf" srcId="{8D290C75-F2BE-46DD-B1B5-9526F2C5CECC}" destId="{6D9EC579-DB98-46E7-A446-ACEC00AA7B3A}" srcOrd="0" destOrd="0" presId="urn:microsoft.com/office/officeart/2005/8/layout/cycle3"/>
    <dgm:cxn modelId="{8327F521-F43E-46EA-9E37-242CAF268DC7}" srcId="{E9BBD159-C836-4FD8-9AC2-D0BBA6C58B7F}" destId="{8D290C75-F2BE-46DD-B1B5-9526F2C5CECC}" srcOrd="2" destOrd="0" parTransId="{3748349C-7A84-4623-8949-639D8E6D65F9}" sibTransId="{1FC430A5-C469-485C-A4DB-56EF1EC855EC}"/>
    <dgm:cxn modelId="{D416883B-C3C0-4D46-9A18-D3B5E9313FFB}" srcId="{E9BBD159-C836-4FD8-9AC2-D0BBA6C58B7F}" destId="{FCDCB2AC-3A26-458A-846D-6700E342AE23}" srcOrd="1" destOrd="0" parTransId="{E233E3A3-17F0-48DE-AEB9-E6CA93395E38}" sibTransId="{5E1E51ED-D4CB-4B65-9612-842BEE810BC3}"/>
    <dgm:cxn modelId="{104A9779-F713-4DB9-B826-1FDACCAF11BD}" type="presOf" srcId="{6E8407D1-166C-493A-A9B4-35AF45969EB3}" destId="{4D16F1D8-F5DC-4973-9407-4A455FFC8D0B}" srcOrd="0" destOrd="0" presId="urn:microsoft.com/office/officeart/2005/8/layout/cycle3"/>
    <dgm:cxn modelId="{9D164ABD-60F6-4387-9EB3-2EE3B6B2B096}" type="presOf" srcId="{A5EC0F8C-9115-4763-B105-F3FE5E2086D6}" destId="{16438A74-7BCC-4384-A195-8A73FC049631}" srcOrd="0" destOrd="0" presId="urn:microsoft.com/office/officeart/2005/8/layout/cycle3"/>
    <dgm:cxn modelId="{ADDC7B0D-6646-4983-96F9-8E26C02FCAAD}" type="presOf" srcId="{30C10E3D-5B47-4F3A-B762-DC91D4B021D9}" destId="{CCF3A41B-4181-41CD-AA64-93819231C6D9}" srcOrd="0" destOrd="0" presId="urn:microsoft.com/office/officeart/2005/8/layout/cycle3"/>
    <dgm:cxn modelId="{C06E8FAF-46D0-4F14-93F8-6FE045873FC7}" type="presOf" srcId="{969EAEFC-E32D-48C2-A5AE-5F6FF451FEAB}" destId="{8D812AF5-98A8-46C4-9C15-49D957038607}" srcOrd="0" destOrd="0" presId="urn:microsoft.com/office/officeart/2005/8/layout/cycle3"/>
    <dgm:cxn modelId="{B46AD0B7-9ED9-4354-9F80-8C46A6B14879}" srcId="{E9BBD159-C836-4FD8-9AC2-D0BBA6C58B7F}" destId="{6E8407D1-166C-493A-A9B4-35AF45969EB3}" srcOrd="4" destOrd="0" parTransId="{84E0E997-EBB9-46CF-A3FD-31A3240459A9}" sibTransId="{A4897572-BF23-4719-AA3D-936DB75E98FC}"/>
    <dgm:cxn modelId="{5ED94E18-7249-46FE-ABC9-0A7FD8D5F709}" type="presParOf" srcId="{3E057536-6AB5-4AA3-BCD4-FB80AE510919}" destId="{1EBAFE36-8C55-4B46-997B-237F64087EF8}" srcOrd="0" destOrd="0" presId="urn:microsoft.com/office/officeart/2005/8/layout/cycle3"/>
    <dgm:cxn modelId="{5A7614D5-4456-48C4-8351-EDDBF97C94BF}" type="presParOf" srcId="{1EBAFE36-8C55-4B46-997B-237F64087EF8}" destId="{CCF3A41B-4181-41CD-AA64-93819231C6D9}" srcOrd="0" destOrd="0" presId="urn:microsoft.com/office/officeart/2005/8/layout/cycle3"/>
    <dgm:cxn modelId="{A6136345-4F5D-4EBD-A01A-AC4C3F8CF3F2}" type="presParOf" srcId="{1EBAFE36-8C55-4B46-997B-237F64087EF8}" destId="{8D812AF5-98A8-46C4-9C15-49D957038607}" srcOrd="1" destOrd="0" presId="urn:microsoft.com/office/officeart/2005/8/layout/cycle3"/>
    <dgm:cxn modelId="{972E7175-A03D-43DC-AD69-A05995D0D00C}" type="presParOf" srcId="{1EBAFE36-8C55-4B46-997B-237F64087EF8}" destId="{87252293-5D33-435E-9B95-F43ED72ABFB5}" srcOrd="2" destOrd="0" presId="urn:microsoft.com/office/officeart/2005/8/layout/cycle3"/>
    <dgm:cxn modelId="{7672FB16-0F3E-48D0-BD3C-643DCF1EAF37}" type="presParOf" srcId="{1EBAFE36-8C55-4B46-997B-237F64087EF8}" destId="{6D9EC579-DB98-46E7-A446-ACEC00AA7B3A}" srcOrd="3" destOrd="0" presId="urn:microsoft.com/office/officeart/2005/8/layout/cycle3"/>
    <dgm:cxn modelId="{4661A53C-E0EF-4E01-B5DB-467986E5BF84}" type="presParOf" srcId="{1EBAFE36-8C55-4B46-997B-237F64087EF8}" destId="{16438A74-7BCC-4384-A195-8A73FC049631}" srcOrd="4" destOrd="0" presId="urn:microsoft.com/office/officeart/2005/8/layout/cycle3"/>
    <dgm:cxn modelId="{0A509C06-3FE3-4E13-8FCB-3AC1E62E1930}" type="presParOf" srcId="{1EBAFE36-8C55-4B46-997B-237F64087EF8}" destId="{4D16F1D8-F5DC-4973-9407-4A455FFC8D0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27C5A3-B159-4AB1-9C25-14853CEBBB5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906E132-3E47-464D-94E2-1C45D48DDE2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bg1"/>
              </a:solidFill>
            </a:rPr>
            <a:t>Називна (номінативна)</a:t>
          </a:r>
          <a:endParaRPr lang="ru-RU" sz="1800" b="1" dirty="0">
            <a:solidFill>
              <a:schemeClr val="bg1"/>
            </a:solidFill>
          </a:endParaRPr>
        </a:p>
      </dgm:t>
    </dgm:pt>
    <dgm:pt modelId="{5B7DAB26-3B53-4A76-8B5D-A1F112BEFCB1}" type="parTrans" cxnId="{876AE21D-F6DE-4369-A010-704B482BE3AE}">
      <dgm:prSet/>
      <dgm:spPr/>
      <dgm:t>
        <a:bodyPr/>
        <a:lstStyle/>
        <a:p>
          <a:endParaRPr lang="ru-RU"/>
        </a:p>
      </dgm:t>
    </dgm:pt>
    <dgm:pt modelId="{FE0ADB08-8670-4863-B9A6-C91192750919}" type="sibTrans" cxnId="{876AE21D-F6DE-4369-A010-704B482BE3AE}">
      <dgm:prSet/>
      <dgm:spPr/>
      <dgm:t>
        <a:bodyPr/>
        <a:lstStyle/>
        <a:p>
          <a:endParaRPr lang="ru-RU"/>
        </a:p>
      </dgm:t>
    </dgm:pt>
    <dgm:pt modelId="{E477BD68-3656-4199-8AE0-69DC0C585C46}">
      <dgm:prSet phldrT="[Текст]" custT="1"/>
      <dgm:spPr/>
      <dgm:t>
        <a:bodyPr/>
        <a:lstStyle/>
        <a:p>
          <a:r>
            <a:rPr lang="ru-RU" sz="1800" b="1" i="0" dirty="0" err="1" smtClean="0">
              <a:solidFill>
                <a:schemeClr val="bg1"/>
              </a:solidFill>
            </a:rPr>
            <a:t>Комунікативна</a:t>
          </a:r>
          <a:endParaRPr lang="ru-RU" sz="1800" b="1" i="0" dirty="0" smtClean="0">
            <a:solidFill>
              <a:schemeClr val="bg1"/>
            </a:solidFill>
          </a:endParaRPr>
        </a:p>
        <a:p>
          <a:r>
            <a:rPr lang="ru-RU" sz="1800" b="1" i="0" dirty="0" smtClean="0">
              <a:solidFill>
                <a:schemeClr val="bg1"/>
              </a:solidFill>
            </a:rPr>
            <a:t>(</a:t>
          </a:r>
          <a:r>
            <a:rPr lang="ru-RU" sz="1800" b="1" i="0" dirty="0" err="1" smtClean="0">
              <a:solidFill>
                <a:schemeClr val="bg1"/>
              </a:solidFill>
            </a:rPr>
            <a:t>спілкування</a:t>
          </a:r>
          <a:r>
            <a:rPr lang="ru-RU" sz="1800" b="1" i="0" dirty="0" smtClean="0">
              <a:solidFill>
                <a:schemeClr val="bg1"/>
              </a:solidFill>
            </a:rPr>
            <a:t>)</a:t>
          </a:r>
          <a:endParaRPr lang="ru-RU" sz="1800" b="1" dirty="0">
            <a:solidFill>
              <a:schemeClr val="bg1"/>
            </a:solidFill>
          </a:endParaRPr>
        </a:p>
      </dgm:t>
    </dgm:pt>
    <dgm:pt modelId="{8EDF7F35-688F-406C-AC6F-F69319A63096}" type="parTrans" cxnId="{9A7769E8-C1D1-43B5-B9CE-0BB0091FC093}">
      <dgm:prSet/>
      <dgm:spPr/>
      <dgm:t>
        <a:bodyPr/>
        <a:lstStyle/>
        <a:p>
          <a:endParaRPr lang="ru-RU"/>
        </a:p>
      </dgm:t>
    </dgm:pt>
    <dgm:pt modelId="{2ED059DA-8F0B-466F-9D33-2C920603478F}" type="sibTrans" cxnId="{9A7769E8-C1D1-43B5-B9CE-0BB0091FC093}">
      <dgm:prSet/>
      <dgm:spPr/>
      <dgm:t>
        <a:bodyPr/>
        <a:lstStyle/>
        <a:p>
          <a:endParaRPr lang="ru-RU"/>
        </a:p>
      </dgm:t>
    </dgm:pt>
    <dgm:pt modelId="{6176224D-7DE7-4133-8A9B-1C8C6AE62585}">
      <dgm:prSet phldrT="[Текст]" custT="1"/>
      <dgm:spPr/>
      <dgm:t>
        <a:bodyPr/>
        <a:lstStyle/>
        <a:p>
          <a:r>
            <a:rPr lang="ru-RU" sz="1800" b="1" i="0" dirty="0" err="1" smtClean="0">
              <a:solidFill>
                <a:schemeClr val="bg1"/>
              </a:solidFill>
            </a:rPr>
            <a:t>Пізнавальна</a:t>
          </a:r>
          <a:r>
            <a:rPr lang="ru-RU" sz="1800" b="1" i="0" dirty="0" smtClean="0">
              <a:solidFill>
                <a:schemeClr val="bg1"/>
              </a:solidFill>
            </a:rPr>
            <a:t> </a:t>
          </a:r>
        </a:p>
        <a:p>
          <a:r>
            <a:rPr lang="ru-RU" sz="1800" b="1" i="0" dirty="0" smtClean="0">
              <a:solidFill>
                <a:schemeClr val="bg1"/>
              </a:solidFill>
            </a:rPr>
            <a:t>(</a:t>
          </a:r>
          <a:r>
            <a:rPr lang="ru-RU" sz="1800" b="1" i="0" dirty="0" err="1" smtClean="0">
              <a:solidFill>
                <a:schemeClr val="bg1"/>
              </a:solidFill>
            </a:rPr>
            <a:t>пізнаючи</a:t>
          </a:r>
          <a:r>
            <a:rPr lang="ru-RU" sz="1800" b="1" i="0" dirty="0" smtClean="0">
              <a:solidFill>
                <a:schemeClr val="bg1"/>
              </a:solidFill>
            </a:rPr>
            <a:t> </a:t>
          </a:r>
          <a:r>
            <a:rPr lang="ru-RU" sz="1800" b="1" i="0" dirty="0" err="1" smtClean="0">
              <a:solidFill>
                <a:schemeClr val="bg1"/>
              </a:solidFill>
            </a:rPr>
            <a:t>мову</a:t>
          </a:r>
          <a:r>
            <a:rPr lang="ru-RU" sz="1800" b="1" i="0" dirty="0" smtClean="0">
              <a:solidFill>
                <a:schemeClr val="bg1"/>
              </a:solidFill>
            </a:rPr>
            <a:t>, </a:t>
          </a:r>
          <a:r>
            <a:rPr lang="ru-RU" sz="1800" b="1" i="0" dirty="0" err="1" smtClean="0">
              <a:solidFill>
                <a:schemeClr val="bg1"/>
              </a:solidFill>
            </a:rPr>
            <a:t>людина</a:t>
          </a:r>
          <a:r>
            <a:rPr lang="ru-RU" sz="1800" b="1" i="0" dirty="0" smtClean="0">
              <a:solidFill>
                <a:schemeClr val="bg1"/>
              </a:solidFill>
            </a:rPr>
            <a:t> </a:t>
          </a:r>
          <a:r>
            <a:rPr lang="ru-RU" sz="1800" b="1" i="0" dirty="0" err="1" smtClean="0">
              <a:solidFill>
                <a:schemeClr val="bg1"/>
              </a:solidFill>
            </a:rPr>
            <a:t>пізнає</a:t>
          </a:r>
          <a:r>
            <a:rPr lang="ru-RU" sz="1800" b="1" i="0" dirty="0" smtClean="0">
              <a:solidFill>
                <a:schemeClr val="bg1"/>
              </a:solidFill>
            </a:rPr>
            <a:t> </a:t>
          </a:r>
          <a:r>
            <a:rPr lang="ru-RU" sz="1800" b="1" i="0" dirty="0" err="1" smtClean="0">
              <a:solidFill>
                <a:schemeClr val="bg1"/>
              </a:solidFill>
            </a:rPr>
            <a:t>світ</a:t>
          </a:r>
          <a:r>
            <a:rPr lang="ru-RU" sz="1800" b="1" i="0" dirty="0" smtClean="0">
              <a:solidFill>
                <a:schemeClr val="bg1"/>
              </a:solidFill>
            </a:rPr>
            <a:t>)</a:t>
          </a:r>
          <a:endParaRPr lang="ru-RU" sz="1800" b="1" dirty="0">
            <a:solidFill>
              <a:schemeClr val="bg1"/>
            </a:solidFill>
          </a:endParaRPr>
        </a:p>
      </dgm:t>
    </dgm:pt>
    <dgm:pt modelId="{0C3E91C6-0AF4-436B-8E3A-13131DA1586E}" type="parTrans" cxnId="{AB097F17-7426-455B-BFB3-B1918E599681}">
      <dgm:prSet/>
      <dgm:spPr/>
      <dgm:t>
        <a:bodyPr/>
        <a:lstStyle/>
        <a:p>
          <a:endParaRPr lang="ru-RU"/>
        </a:p>
      </dgm:t>
    </dgm:pt>
    <dgm:pt modelId="{73EC49C6-C0A4-44D0-9F76-0E256AA2844C}" type="sibTrans" cxnId="{AB097F17-7426-455B-BFB3-B1918E599681}">
      <dgm:prSet/>
      <dgm:spPr/>
      <dgm:t>
        <a:bodyPr/>
        <a:lstStyle/>
        <a:p>
          <a:endParaRPr lang="ru-RU"/>
        </a:p>
      </dgm:t>
    </dgm:pt>
    <dgm:pt modelId="{7D49CB13-E9D6-466E-B26B-CF58B64A8439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bg1"/>
              </a:solidFill>
            </a:rPr>
            <a:t>Емоційна (виражальна)</a:t>
          </a:r>
          <a:endParaRPr lang="ru-RU" sz="1800" b="1" dirty="0">
            <a:solidFill>
              <a:schemeClr val="bg1"/>
            </a:solidFill>
          </a:endParaRPr>
        </a:p>
      </dgm:t>
    </dgm:pt>
    <dgm:pt modelId="{DADA8CE3-99E6-4FE1-8E3B-1BC3EFBC8101}" type="parTrans" cxnId="{BE880963-1328-4CEE-8B79-06B6738DA33E}">
      <dgm:prSet/>
      <dgm:spPr/>
      <dgm:t>
        <a:bodyPr/>
        <a:lstStyle/>
        <a:p>
          <a:endParaRPr lang="ru-RU"/>
        </a:p>
      </dgm:t>
    </dgm:pt>
    <dgm:pt modelId="{C2C92557-97A9-45ED-B063-8D5C87C109B6}" type="sibTrans" cxnId="{BE880963-1328-4CEE-8B79-06B6738DA33E}">
      <dgm:prSet/>
      <dgm:spPr/>
      <dgm:t>
        <a:bodyPr/>
        <a:lstStyle/>
        <a:p>
          <a:endParaRPr lang="ru-RU"/>
        </a:p>
      </dgm:t>
    </dgm:pt>
    <dgm:pt modelId="{F4DFBCCB-CC3A-4CD8-B63F-0D1E09AF8F96}">
      <dgm:prSet phldrT="[Текст]" custT="1"/>
      <dgm:spPr/>
      <dgm:t>
        <a:bodyPr/>
        <a:lstStyle/>
        <a:p>
          <a:r>
            <a:rPr lang="ru-RU" sz="1800" b="1" i="0" dirty="0" err="1" smtClean="0">
              <a:solidFill>
                <a:schemeClr val="bg1"/>
              </a:solidFill>
            </a:rPr>
            <a:t>Розпізнавальна</a:t>
          </a:r>
          <a:r>
            <a:rPr lang="ru-RU" sz="1800" b="1" i="0" dirty="0" smtClean="0">
              <a:solidFill>
                <a:schemeClr val="bg1"/>
              </a:solidFill>
            </a:rPr>
            <a:t> (</a:t>
          </a:r>
          <a:r>
            <a:rPr lang="ru-RU" sz="1800" b="1" i="0" dirty="0" err="1" smtClean="0">
              <a:solidFill>
                <a:schemeClr val="bg1"/>
              </a:solidFill>
            </a:rPr>
            <a:t>ідентифікувальна</a:t>
          </a:r>
          <a:r>
            <a:rPr lang="ru-RU" sz="1800" b="1" i="0" dirty="0" smtClean="0">
              <a:solidFill>
                <a:schemeClr val="bg1"/>
              </a:solidFill>
            </a:rPr>
            <a:t>)</a:t>
          </a:r>
          <a:endParaRPr lang="ru-RU" sz="1800" b="1" dirty="0">
            <a:solidFill>
              <a:schemeClr val="bg1"/>
            </a:solidFill>
          </a:endParaRPr>
        </a:p>
      </dgm:t>
    </dgm:pt>
    <dgm:pt modelId="{EFF5F761-ACA7-4EF5-94CE-F5A0E58CB8A2}" type="parTrans" cxnId="{8260FFF6-5683-419E-8540-A50CBA6B51D6}">
      <dgm:prSet/>
      <dgm:spPr/>
      <dgm:t>
        <a:bodyPr/>
        <a:lstStyle/>
        <a:p>
          <a:endParaRPr lang="ru-RU"/>
        </a:p>
      </dgm:t>
    </dgm:pt>
    <dgm:pt modelId="{3456B7BE-6D16-49B5-B755-67F6579170A0}" type="sibTrans" cxnId="{8260FFF6-5683-419E-8540-A50CBA6B51D6}">
      <dgm:prSet/>
      <dgm:spPr/>
      <dgm:t>
        <a:bodyPr/>
        <a:lstStyle/>
        <a:p>
          <a:endParaRPr lang="ru-RU"/>
        </a:p>
      </dgm:t>
    </dgm:pt>
    <dgm:pt modelId="{FEB7339F-E523-414A-84E9-C013E36260C7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Естетична </a:t>
          </a:r>
        </a:p>
        <a:p>
          <a:r>
            <a:rPr lang="uk-UA" b="1" dirty="0" smtClean="0">
              <a:solidFill>
                <a:schemeClr val="bg1"/>
              </a:solidFill>
            </a:rPr>
            <a:t>(</a:t>
          </a:r>
          <a:r>
            <a:rPr lang="ru-RU" b="1" i="0" dirty="0" err="1" smtClean="0">
              <a:solidFill>
                <a:schemeClr val="bg1"/>
              </a:solidFill>
            </a:rPr>
            <a:t>фіксує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естетичні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смаки</a:t>
          </a:r>
          <a:r>
            <a:rPr lang="ru-RU" b="1" i="0" dirty="0" smtClean="0">
              <a:solidFill>
                <a:schemeClr val="bg1"/>
              </a:solidFill>
            </a:rPr>
            <a:t> й </a:t>
          </a:r>
          <a:r>
            <a:rPr lang="ru-RU" b="1" i="0" dirty="0" err="1" smtClean="0">
              <a:solidFill>
                <a:schemeClr val="bg1"/>
              </a:solidFill>
            </a:rPr>
            <a:t>уподобання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її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носіїв</a:t>
          </a:r>
          <a:r>
            <a:rPr lang="ru-RU" b="1" i="0" dirty="0" smtClean="0">
              <a:solidFill>
                <a:schemeClr val="bg1"/>
              </a:solidFill>
            </a:rPr>
            <a:t>)</a:t>
          </a:r>
          <a:endParaRPr lang="ru-RU" b="1" dirty="0">
            <a:solidFill>
              <a:schemeClr val="bg1"/>
            </a:solidFill>
          </a:endParaRPr>
        </a:p>
      </dgm:t>
    </dgm:pt>
    <dgm:pt modelId="{187DF1AD-D164-4189-B676-203403B97E8E}" type="parTrans" cxnId="{DD9BCC16-CDDE-48DA-ACA0-D52F7EA2C81D}">
      <dgm:prSet/>
      <dgm:spPr/>
      <dgm:t>
        <a:bodyPr/>
        <a:lstStyle/>
        <a:p>
          <a:endParaRPr lang="ru-RU"/>
        </a:p>
      </dgm:t>
    </dgm:pt>
    <dgm:pt modelId="{9AD7BB27-795F-40EB-A7CB-311C1247B140}" type="sibTrans" cxnId="{DD9BCC16-CDDE-48DA-ACA0-D52F7EA2C81D}">
      <dgm:prSet/>
      <dgm:spPr/>
      <dgm:t>
        <a:bodyPr/>
        <a:lstStyle/>
        <a:p>
          <a:endParaRPr lang="ru-RU"/>
        </a:p>
      </dgm:t>
    </dgm:pt>
    <dgm:pt modelId="{B3F36421-0758-4A96-B066-8E51B1F3276D}">
      <dgm:prSet phldrT="[Текст]"/>
      <dgm:spPr/>
      <dgm:t>
        <a:bodyPr/>
        <a:lstStyle/>
        <a:p>
          <a:r>
            <a:rPr lang="ru-RU" b="0" i="0" dirty="0" err="1" smtClean="0">
              <a:solidFill>
                <a:schemeClr val="bg1"/>
              </a:solidFill>
            </a:rPr>
            <a:t>Магічно</a:t>
          </a:r>
          <a:r>
            <a:rPr lang="ru-RU" b="0" i="0" dirty="0" smtClean="0">
              <a:solidFill>
                <a:schemeClr val="bg1"/>
              </a:solidFill>
            </a:rPr>
            <a:t> – </a:t>
          </a:r>
          <a:r>
            <a:rPr lang="ru-RU" b="0" i="0" dirty="0" err="1" smtClean="0">
              <a:solidFill>
                <a:schemeClr val="bg1"/>
              </a:solidFill>
            </a:rPr>
            <a:t>містична</a:t>
          </a:r>
          <a:r>
            <a:rPr lang="ru-RU" b="0" i="0" dirty="0" smtClean="0">
              <a:solidFill>
                <a:schemeClr val="bg1"/>
              </a:solidFill>
            </a:rPr>
            <a:t> (</a:t>
          </a:r>
          <a:r>
            <a:rPr lang="ru-RU" b="0" i="0" dirty="0" err="1" smtClean="0">
              <a:solidFill>
                <a:schemeClr val="bg1"/>
              </a:solidFill>
            </a:rPr>
            <a:t>здатність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мови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впливати</a:t>
          </a:r>
          <a:r>
            <a:rPr lang="ru-RU" b="0" i="0" dirty="0" smtClean="0">
              <a:solidFill>
                <a:schemeClr val="bg1"/>
              </a:solidFill>
            </a:rPr>
            <a:t> на </a:t>
          </a:r>
          <a:r>
            <a:rPr lang="ru-RU" b="0" i="0" dirty="0" err="1" smtClean="0">
              <a:solidFill>
                <a:schemeClr val="bg1"/>
              </a:solidFill>
            </a:rPr>
            <a:t>свідомість</a:t>
          </a:r>
          <a:r>
            <a:rPr lang="ru-RU" b="0" i="0" dirty="0" smtClean="0">
              <a:solidFill>
                <a:schemeClr val="bg1"/>
              </a:solidFill>
            </a:rPr>
            <a:t> та </a:t>
          </a:r>
          <a:r>
            <a:rPr lang="ru-RU" b="0" i="0" dirty="0" err="1" smtClean="0">
              <a:solidFill>
                <a:schemeClr val="bg1"/>
              </a:solidFill>
            </a:rPr>
            <a:t>підсвідомість</a:t>
          </a:r>
          <a:r>
            <a:rPr lang="ru-RU" b="0" i="0" dirty="0" smtClean="0">
              <a:solidFill>
                <a:schemeClr val="bg1"/>
              </a:solidFill>
            </a:rPr>
            <a:t> </a:t>
          </a:r>
          <a:r>
            <a:rPr lang="ru-RU" b="0" i="0" dirty="0" err="1" smtClean="0">
              <a:solidFill>
                <a:schemeClr val="bg1"/>
              </a:solidFill>
            </a:rPr>
            <a:t>людини</a:t>
          </a:r>
          <a:r>
            <a:rPr lang="ru-RU" b="0" i="0" dirty="0" smtClean="0">
              <a:solidFill>
                <a:schemeClr val="bg1"/>
              </a:solidFill>
            </a:rPr>
            <a:t> через </a:t>
          </a:r>
          <a:r>
            <a:rPr lang="ru-RU" b="0" i="0" dirty="0" err="1" smtClean="0">
              <a:solidFill>
                <a:schemeClr val="bg1"/>
              </a:solidFill>
            </a:rPr>
            <a:t>заклинання</a:t>
          </a:r>
          <a:r>
            <a:rPr lang="ru-RU" b="0" i="0" dirty="0" smtClean="0">
              <a:solidFill>
                <a:schemeClr val="bg1"/>
              </a:solidFill>
            </a:rPr>
            <a:t>, </a:t>
          </a:r>
          <a:r>
            <a:rPr lang="ru-RU" b="0" i="0" dirty="0" err="1" smtClean="0">
              <a:solidFill>
                <a:schemeClr val="bg1"/>
              </a:solidFill>
            </a:rPr>
            <a:t>замовляння</a:t>
          </a:r>
          <a:r>
            <a:rPr lang="ru-RU" b="0" i="0" dirty="0" smtClean="0">
              <a:solidFill>
                <a:schemeClr val="bg1"/>
              </a:solidFill>
            </a:rPr>
            <a:t>, </a:t>
          </a:r>
          <a:r>
            <a:rPr lang="ru-RU" b="0" i="0" dirty="0" err="1" smtClean="0">
              <a:solidFill>
                <a:schemeClr val="bg1"/>
              </a:solidFill>
            </a:rPr>
            <a:t>гіпноз</a:t>
          </a:r>
          <a:r>
            <a:rPr lang="ru-RU" b="0" i="0" dirty="0" smtClean="0">
              <a:solidFill>
                <a:schemeClr val="bg1"/>
              </a:solidFill>
            </a:rPr>
            <a:t>)</a:t>
          </a:r>
          <a:endParaRPr lang="ru-RU" b="0" dirty="0">
            <a:solidFill>
              <a:schemeClr val="bg1"/>
            </a:solidFill>
          </a:endParaRPr>
        </a:p>
      </dgm:t>
    </dgm:pt>
    <dgm:pt modelId="{512B9203-17A0-4E21-B37D-B554A114B910}" type="parTrans" cxnId="{BA202BF5-1061-4654-ABAB-0961FA0B20F4}">
      <dgm:prSet/>
      <dgm:spPr/>
      <dgm:t>
        <a:bodyPr/>
        <a:lstStyle/>
        <a:p>
          <a:endParaRPr lang="ru-RU"/>
        </a:p>
      </dgm:t>
    </dgm:pt>
    <dgm:pt modelId="{3D739EC0-1538-418D-A890-0C94D40BE313}" type="sibTrans" cxnId="{BA202BF5-1061-4654-ABAB-0961FA0B20F4}">
      <dgm:prSet/>
      <dgm:spPr/>
      <dgm:t>
        <a:bodyPr/>
        <a:lstStyle/>
        <a:p>
          <a:endParaRPr lang="ru-RU"/>
        </a:p>
      </dgm:t>
    </dgm:pt>
    <dgm:pt modelId="{1127E7BE-37FE-4081-82B5-A1A73040415C}">
      <dgm:prSet phldrT="[Текст]"/>
      <dgm:spPr/>
      <dgm:t>
        <a:bodyPr/>
        <a:lstStyle/>
        <a:p>
          <a:r>
            <a:rPr lang="ru-RU" b="1" i="0" dirty="0" err="1" smtClean="0">
              <a:solidFill>
                <a:schemeClr val="bg1"/>
              </a:solidFill>
            </a:rPr>
            <a:t>Культуроносна</a:t>
          </a:r>
          <a:r>
            <a:rPr lang="ru-RU" b="1" i="0" dirty="0" smtClean="0">
              <a:solidFill>
                <a:schemeClr val="bg1"/>
              </a:solidFill>
            </a:rPr>
            <a:t> (</a:t>
          </a:r>
          <a:r>
            <a:rPr lang="ru-RU" b="1" i="0" dirty="0" err="1" smtClean="0">
              <a:solidFill>
                <a:schemeClr val="bg1"/>
              </a:solidFill>
            </a:rPr>
            <a:t>віддзеркалює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загальний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рівень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культури</a:t>
          </a:r>
          <a:r>
            <a:rPr lang="ru-RU" b="1" i="0" dirty="0" smtClean="0">
              <a:solidFill>
                <a:schemeClr val="bg1"/>
              </a:solidFill>
            </a:rPr>
            <a:t> </a:t>
          </a:r>
          <a:r>
            <a:rPr lang="ru-RU" b="1" i="0" dirty="0" err="1" smtClean="0">
              <a:solidFill>
                <a:schemeClr val="bg1"/>
              </a:solidFill>
            </a:rPr>
            <a:t>людини</a:t>
          </a:r>
          <a:r>
            <a:rPr lang="ru-RU" b="1" i="0" dirty="0" smtClean="0">
              <a:solidFill>
                <a:schemeClr val="bg1"/>
              </a:solidFill>
            </a:rPr>
            <a:t>)</a:t>
          </a:r>
          <a:endParaRPr lang="ru-RU" b="1" dirty="0">
            <a:solidFill>
              <a:schemeClr val="bg1"/>
            </a:solidFill>
          </a:endParaRPr>
        </a:p>
      </dgm:t>
    </dgm:pt>
    <dgm:pt modelId="{2C43E062-C366-4343-B4F3-9CF6CC598E75}" type="parTrans" cxnId="{3E5D1C71-4D22-44E6-8B7D-A9AE384ADCC2}">
      <dgm:prSet/>
      <dgm:spPr/>
      <dgm:t>
        <a:bodyPr/>
        <a:lstStyle/>
        <a:p>
          <a:endParaRPr lang="ru-RU"/>
        </a:p>
      </dgm:t>
    </dgm:pt>
    <dgm:pt modelId="{DA618EB0-765E-4A1D-BE43-08ED450B4540}" type="sibTrans" cxnId="{3E5D1C71-4D22-44E6-8B7D-A9AE384ADCC2}">
      <dgm:prSet/>
      <dgm:spPr/>
      <dgm:t>
        <a:bodyPr/>
        <a:lstStyle/>
        <a:p>
          <a:endParaRPr lang="ru-RU"/>
        </a:p>
      </dgm:t>
    </dgm:pt>
    <dgm:pt modelId="{F7B05EAE-E3AC-4097-A095-B7AA2E5FE71A}" type="pres">
      <dgm:prSet presAssocID="{B627C5A3-B159-4AB1-9C25-14853CEBBB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2D085F-359A-4FF3-8E52-645FD21B95BB}" type="pres">
      <dgm:prSet presAssocID="{0906E132-3E47-464D-94E2-1C45D48DDE2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0FE4E-E451-40ED-B104-81D80FF3150A}" type="pres">
      <dgm:prSet presAssocID="{FE0ADB08-8670-4863-B9A6-C91192750919}" presName="sibTrans" presStyleCnt="0"/>
      <dgm:spPr/>
    </dgm:pt>
    <dgm:pt modelId="{52B76212-C8D4-451D-9DE1-E790D9E768CD}" type="pres">
      <dgm:prSet presAssocID="{E477BD68-3656-4199-8AE0-69DC0C585C4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19AF0-88FD-4336-8E42-7CD28F27975A}" type="pres">
      <dgm:prSet presAssocID="{2ED059DA-8F0B-466F-9D33-2C920603478F}" presName="sibTrans" presStyleCnt="0"/>
      <dgm:spPr/>
    </dgm:pt>
    <dgm:pt modelId="{29FD6263-4A52-40F7-9B06-825839B64423}" type="pres">
      <dgm:prSet presAssocID="{6176224D-7DE7-4133-8A9B-1C8C6AE6258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A9595-CF25-4BCB-A99E-875D71EFB65A}" type="pres">
      <dgm:prSet presAssocID="{73EC49C6-C0A4-44D0-9F76-0E256AA2844C}" presName="sibTrans" presStyleCnt="0"/>
      <dgm:spPr/>
    </dgm:pt>
    <dgm:pt modelId="{E090046C-3E2D-4B9B-BF5A-B614F27F5F7A}" type="pres">
      <dgm:prSet presAssocID="{7D49CB13-E9D6-466E-B26B-CF58B64A843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B9629-038A-4F41-89E7-A82B16AF2777}" type="pres">
      <dgm:prSet presAssocID="{C2C92557-97A9-45ED-B063-8D5C87C109B6}" presName="sibTrans" presStyleCnt="0"/>
      <dgm:spPr/>
    </dgm:pt>
    <dgm:pt modelId="{1AA2225F-D027-469F-BE2B-76718E968A5C}" type="pres">
      <dgm:prSet presAssocID="{F4DFBCCB-CC3A-4CD8-B63F-0D1E09AF8F9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B4744-46D5-4022-A5B2-F875797207A7}" type="pres">
      <dgm:prSet presAssocID="{3456B7BE-6D16-49B5-B755-67F6579170A0}" presName="sibTrans" presStyleCnt="0"/>
      <dgm:spPr/>
    </dgm:pt>
    <dgm:pt modelId="{9F6E0C93-F99F-421B-BFEC-DA4E29BDAFE6}" type="pres">
      <dgm:prSet presAssocID="{FEB7339F-E523-414A-84E9-C013E36260C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385BD-9D4C-4C06-AE8A-ED6F844E234B}" type="pres">
      <dgm:prSet presAssocID="{9AD7BB27-795F-40EB-A7CB-311C1247B140}" presName="sibTrans" presStyleCnt="0"/>
      <dgm:spPr/>
    </dgm:pt>
    <dgm:pt modelId="{65C084A6-E1A4-4DE1-ABFA-FA1284F3CDEC}" type="pres">
      <dgm:prSet presAssocID="{B3F36421-0758-4A96-B066-8E51B1F3276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A2FC0-C786-43BE-B3E5-1EB8360C4180}" type="pres">
      <dgm:prSet presAssocID="{3D739EC0-1538-418D-A890-0C94D40BE313}" presName="sibTrans" presStyleCnt="0"/>
      <dgm:spPr/>
    </dgm:pt>
    <dgm:pt modelId="{AF7C263E-EE9E-4D5B-8D91-3D8474E14B59}" type="pres">
      <dgm:prSet presAssocID="{1127E7BE-37FE-4081-82B5-A1A73040415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202BF5-1061-4654-ABAB-0961FA0B20F4}" srcId="{B627C5A3-B159-4AB1-9C25-14853CEBBB51}" destId="{B3F36421-0758-4A96-B066-8E51B1F3276D}" srcOrd="6" destOrd="0" parTransId="{512B9203-17A0-4E21-B37D-B554A114B910}" sibTransId="{3D739EC0-1538-418D-A890-0C94D40BE313}"/>
    <dgm:cxn modelId="{757B45F2-0B78-41CE-B6BF-E10F7D674FE5}" type="presOf" srcId="{7D49CB13-E9D6-466E-B26B-CF58B64A8439}" destId="{E090046C-3E2D-4B9B-BF5A-B614F27F5F7A}" srcOrd="0" destOrd="0" presId="urn:microsoft.com/office/officeart/2005/8/layout/default"/>
    <dgm:cxn modelId="{BE880963-1328-4CEE-8B79-06B6738DA33E}" srcId="{B627C5A3-B159-4AB1-9C25-14853CEBBB51}" destId="{7D49CB13-E9D6-466E-B26B-CF58B64A8439}" srcOrd="3" destOrd="0" parTransId="{DADA8CE3-99E6-4FE1-8E3B-1BC3EFBC8101}" sibTransId="{C2C92557-97A9-45ED-B063-8D5C87C109B6}"/>
    <dgm:cxn modelId="{89C69E47-71A7-4E42-A18C-DB4B3D62492C}" type="presOf" srcId="{F4DFBCCB-CC3A-4CD8-B63F-0D1E09AF8F96}" destId="{1AA2225F-D027-469F-BE2B-76718E968A5C}" srcOrd="0" destOrd="0" presId="urn:microsoft.com/office/officeart/2005/8/layout/default"/>
    <dgm:cxn modelId="{F238FCF9-9B71-44AA-8277-3491868DE820}" type="presOf" srcId="{B3F36421-0758-4A96-B066-8E51B1F3276D}" destId="{65C084A6-E1A4-4DE1-ABFA-FA1284F3CDEC}" srcOrd="0" destOrd="0" presId="urn:microsoft.com/office/officeart/2005/8/layout/default"/>
    <dgm:cxn modelId="{8ED49D62-3906-40CD-B3D4-15FF5485B550}" type="presOf" srcId="{1127E7BE-37FE-4081-82B5-A1A73040415C}" destId="{AF7C263E-EE9E-4D5B-8D91-3D8474E14B59}" srcOrd="0" destOrd="0" presId="urn:microsoft.com/office/officeart/2005/8/layout/default"/>
    <dgm:cxn modelId="{DD9BCC16-CDDE-48DA-ACA0-D52F7EA2C81D}" srcId="{B627C5A3-B159-4AB1-9C25-14853CEBBB51}" destId="{FEB7339F-E523-414A-84E9-C013E36260C7}" srcOrd="5" destOrd="0" parTransId="{187DF1AD-D164-4189-B676-203403B97E8E}" sibTransId="{9AD7BB27-795F-40EB-A7CB-311C1247B140}"/>
    <dgm:cxn modelId="{3E5D1C71-4D22-44E6-8B7D-A9AE384ADCC2}" srcId="{B627C5A3-B159-4AB1-9C25-14853CEBBB51}" destId="{1127E7BE-37FE-4081-82B5-A1A73040415C}" srcOrd="7" destOrd="0" parTransId="{2C43E062-C366-4343-B4F3-9CF6CC598E75}" sibTransId="{DA618EB0-765E-4A1D-BE43-08ED450B4540}"/>
    <dgm:cxn modelId="{7ECE7AEA-9831-4E23-9570-A9494BA9D3EF}" type="presOf" srcId="{0906E132-3E47-464D-94E2-1C45D48DDE21}" destId="{7B2D085F-359A-4FF3-8E52-645FD21B95BB}" srcOrd="0" destOrd="0" presId="urn:microsoft.com/office/officeart/2005/8/layout/default"/>
    <dgm:cxn modelId="{3D09B20D-4CA7-4D0D-9D71-9106BCF71EA4}" type="presOf" srcId="{6176224D-7DE7-4133-8A9B-1C8C6AE62585}" destId="{29FD6263-4A52-40F7-9B06-825839B64423}" srcOrd="0" destOrd="0" presId="urn:microsoft.com/office/officeart/2005/8/layout/default"/>
    <dgm:cxn modelId="{8260FFF6-5683-419E-8540-A50CBA6B51D6}" srcId="{B627C5A3-B159-4AB1-9C25-14853CEBBB51}" destId="{F4DFBCCB-CC3A-4CD8-B63F-0D1E09AF8F96}" srcOrd="4" destOrd="0" parTransId="{EFF5F761-ACA7-4EF5-94CE-F5A0E58CB8A2}" sibTransId="{3456B7BE-6D16-49B5-B755-67F6579170A0}"/>
    <dgm:cxn modelId="{AB097F17-7426-455B-BFB3-B1918E599681}" srcId="{B627C5A3-B159-4AB1-9C25-14853CEBBB51}" destId="{6176224D-7DE7-4133-8A9B-1C8C6AE62585}" srcOrd="2" destOrd="0" parTransId="{0C3E91C6-0AF4-436B-8E3A-13131DA1586E}" sibTransId="{73EC49C6-C0A4-44D0-9F76-0E256AA2844C}"/>
    <dgm:cxn modelId="{DA99A6CB-2ACF-480C-BAC6-B7BDE713818C}" type="presOf" srcId="{B627C5A3-B159-4AB1-9C25-14853CEBBB51}" destId="{F7B05EAE-E3AC-4097-A095-B7AA2E5FE71A}" srcOrd="0" destOrd="0" presId="urn:microsoft.com/office/officeart/2005/8/layout/default"/>
    <dgm:cxn modelId="{8F6F84E0-0715-419F-A0E7-0F7545D34ACE}" type="presOf" srcId="{FEB7339F-E523-414A-84E9-C013E36260C7}" destId="{9F6E0C93-F99F-421B-BFEC-DA4E29BDAFE6}" srcOrd="0" destOrd="0" presId="urn:microsoft.com/office/officeart/2005/8/layout/default"/>
    <dgm:cxn modelId="{876AE21D-F6DE-4369-A010-704B482BE3AE}" srcId="{B627C5A3-B159-4AB1-9C25-14853CEBBB51}" destId="{0906E132-3E47-464D-94E2-1C45D48DDE21}" srcOrd="0" destOrd="0" parTransId="{5B7DAB26-3B53-4A76-8B5D-A1F112BEFCB1}" sibTransId="{FE0ADB08-8670-4863-B9A6-C91192750919}"/>
    <dgm:cxn modelId="{71E6419A-5928-48E5-8DFF-7EDE867B0019}" type="presOf" srcId="{E477BD68-3656-4199-8AE0-69DC0C585C46}" destId="{52B76212-C8D4-451D-9DE1-E790D9E768CD}" srcOrd="0" destOrd="0" presId="urn:microsoft.com/office/officeart/2005/8/layout/default"/>
    <dgm:cxn modelId="{9A7769E8-C1D1-43B5-B9CE-0BB0091FC093}" srcId="{B627C5A3-B159-4AB1-9C25-14853CEBBB51}" destId="{E477BD68-3656-4199-8AE0-69DC0C585C46}" srcOrd="1" destOrd="0" parTransId="{8EDF7F35-688F-406C-AC6F-F69319A63096}" sibTransId="{2ED059DA-8F0B-466F-9D33-2C920603478F}"/>
    <dgm:cxn modelId="{1DBE77FA-015A-4E34-95A1-7E80C88ED0AF}" type="presParOf" srcId="{F7B05EAE-E3AC-4097-A095-B7AA2E5FE71A}" destId="{7B2D085F-359A-4FF3-8E52-645FD21B95BB}" srcOrd="0" destOrd="0" presId="urn:microsoft.com/office/officeart/2005/8/layout/default"/>
    <dgm:cxn modelId="{02295415-8E11-4B47-AA65-19BFE9F8BDFF}" type="presParOf" srcId="{F7B05EAE-E3AC-4097-A095-B7AA2E5FE71A}" destId="{3540FE4E-E451-40ED-B104-81D80FF3150A}" srcOrd="1" destOrd="0" presId="urn:microsoft.com/office/officeart/2005/8/layout/default"/>
    <dgm:cxn modelId="{B6E92159-081A-4C47-A630-A35AE06D8902}" type="presParOf" srcId="{F7B05EAE-E3AC-4097-A095-B7AA2E5FE71A}" destId="{52B76212-C8D4-451D-9DE1-E790D9E768CD}" srcOrd="2" destOrd="0" presId="urn:microsoft.com/office/officeart/2005/8/layout/default"/>
    <dgm:cxn modelId="{81AF1440-D794-4051-A09C-B35515F578A1}" type="presParOf" srcId="{F7B05EAE-E3AC-4097-A095-B7AA2E5FE71A}" destId="{50519AF0-88FD-4336-8E42-7CD28F27975A}" srcOrd="3" destOrd="0" presId="urn:microsoft.com/office/officeart/2005/8/layout/default"/>
    <dgm:cxn modelId="{6289B770-0AAC-46F2-8764-99B3405B7CBE}" type="presParOf" srcId="{F7B05EAE-E3AC-4097-A095-B7AA2E5FE71A}" destId="{29FD6263-4A52-40F7-9B06-825839B64423}" srcOrd="4" destOrd="0" presId="urn:microsoft.com/office/officeart/2005/8/layout/default"/>
    <dgm:cxn modelId="{E3DE7E7F-D75F-4349-8EAE-E0685D210F27}" type="presParOf" srcId="{F7B05EAE-E3AC-4097-A095-B7AA2E5FE71A}" destId="{EA6A9595-CF25-4BCB-A99E-875D71EFB65A}" srcOrd="5" destOrd="0" presId="urn:microsoft.com/office/officeart/2005/8/layout/default"/>
    <dgm:cxn modelId="{362947F2-6A2A-4495-AB38-23EC35368D63}" type="presParOf" srcId="{F7B05EAE-E3AC-4097-A095-B7AA2E5FE71A}" destId="{E090046C-3E2D-4B9B-BF5A-B614F27F5F7A}" srcOrd="6" destOrd="0" presId="urn:microsoft.com/office/officeart/2005/8/layout/default"/>
    <dgm:cxn modelId="{F2DB1866-D05D-46EB-AB33-3B84C663E59D}" type="presParOf" srcId="{F7B05EAE-E3AC-4097-A095-B7AA2E5FE71A}" destId="{D92B9629-038A-4F41-89E7-A82B16AF2777}" srcOrd="7" destOrd="0" presId="urn:microsoft.com/office/officeart/2005/8/layout/default"/>
    <dgm:cxn modelId="{AA631446-5AAC-4184-B994-89C3E6D4E7E0}" type="presParOf" srcId="{F7B05EAE-E3AC-4097-A095-B7AA2E5FE71A}" destId="{1AA2225F-D027-469F-BE2B-76718E968A5C}" srcOrd="8" destOrd="0" presId="urn:microsoft.com/office/officeart/2005/8/layout/default"/>
    <dgm:cxn modelId="{F5ADB7DA-B43B-4700-95A6-E6561112ED3D}" type="presParOf" srcId="{F7B05EAE-E3AC-4097-A095-B7AA2E5FE71A}" destId="{908B4744-46D5-4022-A5B2-F875797207A7}" srcOrd="9" destOrd="0" presId="urn:microsoft.com/office/officeart/2005/8/layout/default"/>
    <dgm:cxn modelId="{53BC2077-0A75-4866-9481-EB17C77A6D59}" type="presParOf" srcId="{F7B05EAE-E3AC-4097-A095-B7AA2E5FE71A}" destId="{9F6E0C93-F99F-421B-BFEC-DA4E29BDAFE6}" srcOrd="10" destOrd="0" presId="urn:microsoft.com/office/officeart/2005/8/layout/default"/>
    <dgm:cxn modelId="{1A81CB9A-ED7B-4469-A768-CA21CBFF1E00}" type="presParOf" srcId="{F7B05EAE-E3AC-4097-A095-B7AA2E5FE71A}" destId="{917385BD-9D4C-4C06-AE8A-ED6F844E234B}" srcOrd="11" destOrd="0" presId="urn:microsoft.com/office/officeart/2005/8/layout/default"/>
    <dgm:cxn modelId="{22BEB9C2-1C9C-401E-81D9-ED85EB7185EC}" type="presParOf" srcId="{F7B05EAE-E3AC-4097-A095-B7AA2E5FE71A}" destId="{65C084A6-E1A4-4DE1-ABFA-FA1284F3CDEC}" srcOrd="12" destOrd="0" presId="urn:microsoft.com/office/officeart/2005/8/layout/default"/>
    <dgm:cxn modelId="{93F6BF61-1BE8-4E75-8B90-22B9CA50E7A6}" type="presParOf" srcId="{F7B05EAE-E3AC-4097-A095-B7AA2E5FE71A}" destId="{5AEA2FC0-C786-43BE-B3E5-1EB8360C4180}" srcOrd="13" destOrd="0" presId="urn:microsoft.com/office/officeart/2005/8/layout/default"/>
    <dgm:cxn modelId="{9FAB3A78-9DC4-442C-817F-44865E378DDD}" type="presParOf" srcId="{F7B05EAE-E3AC-4097-A095-B7AA2E5FE71A}" destId="{AF7C263E-EE9E-4D5B-8D91-3D8474E14B5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CF3F82-2ED4-48B2-A5FE-4CE0F0F99597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F77F6FE-4832-4982-BCE8-96E49EB96B03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Загальнонародна форма української мови</a:t>
          </a:r>
          <a:endParaRPr lang="ru-RU" b="1" dirty="0">
            <a:solidFill>
              <a:schemeClr val="bg1"/>
            </a:solidFill>
          </a:endParaRPr>
        </a:p>
      </dgm:t>
    </dgm:pt>
    <dgm:pt modelId="{84EEB0FD-593F-49D4-BB43-9C6EF0105CBA}" type="parTrans" cxnId="{885FC3CF-0426-4E9B-BAA2-DC0E8D7D8777}">
      <dgm:prSet/>
      <dgm:spPr/>
      <dgm:t>
        <a:bodyPr/>
        <a:lstStyle/>
        <a:p>
          <a:endParaRPr lang="ru-RU"/>
        </a:p>
      </dgm:t>
    </dgm:pt>
    <dgm:pt modelId="{E400A946-CE8B-49E4-971A-54015E0D2925}" type="sibTrans" cxnId="{885FC3CF-0426-4E9B-BAA2-DC0E8D7D8777}">
      <dgm:prSet/>
      <dgm:spPr/>
      <dgm:t>
        <a:bodyPr/>
        <a:lstStyle/>
        <a:p>
          <a:endParaRPr lang="ru-RU"/>
        </a:p>
      </dgm:t>
    </dgm:pt>
    <dgm:pt modelId="{254EA45D-494B-44CC-9223-F45560905BA9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>
              <a:solidFill>
                <a:srgbClr val="FF0000"/>
              </a:solidFill>
            </a:rPr>
            <a:t>Літературна форма української мови к.</a:t>
          </a:r>
          <a:r>
            <a:rPr lang="uk-UA" b="1" dirty="0" smtClean="0">
              <a:solidFill>
                <a:srgbClr val="00B0F0"/>
              </a:solidFill>
            </a:rPr>
            <a:t>18</a:t>
          </a:r>
          <a:r>
            <a:rPr lang="uk-UA" b="1" dirty="0" smtClean="0">
              <a:solidFill>
                <a:srgbClr val="FF0000"/>
              </a:solidFill>
            </a:rPr>
            <a:t>-20ст</a:t>
          </a:r>
          <a:endParaRPr lang="ru-RU" b="1" dirty="0" smtClean="0">
            <a:solidFill>
              <a:srgbClr val="FF0000"/>
            </a:solidFill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chemeClr val="bg1"/>
            </a:solidFill>
          </a:endParaRPr>
        </a:p>
      </dgm:t>
    </dgm:pt>
    <dgm:pt modelId="{499DCD4B-0C1F-4955-97DB-CA9401548EC3}" type="parTrans" cxnId="{B14A2A02-41F5-472F-A81C-FA87F5580644}">
      <dgm:prSet/>
      <dgm:spPr/>
      <dgm:t>
        <a:bodyPr/>
        <a:lstStyle/>
        <a:p>
          <a:endParaRPr lang="ru-RU"/>
        </a:p>
      </dgm:t>
    </dgm:pt>
    <dgm:pt modelId="{EB0D9BE9-AB54-4FBB-80CC-E8EF273E6FFE}" type="sibTrans" cxnId="{B14A2A02-41F5-472F-A81C-FA87F5580644}">
      <dgm:prSet/>
      <dgm:spPr/>
      <dgm:t>
        <a:bodyPr/>
        <a:lstStyle/>
        <a:p>
          <a:endParaRPr lang="ru-RU"/>
        </a:p>
      </dgm:t>
    </dgm:pt>
    <dgm:pt modelId="{F3615111-C8E4-450C-9319-25F5DE6B2A5C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Діалектна</a:t>
          </a:r>
          <a:endParaRPr lang="ru-RU" b="1" dirty="0">
            <a:solidFill>
              <a:srgbClr val="C00000"/>
            </a:solidFill>
          </a:endParaRPr>
        </a:p>
      </dgm:t>
    </dgm:pt>
    <dgm:pt modelId="{2CFF48EC-7A32-4822-9E2D-4CCFB4938D4F}" type="parTrans" cxnId="{99ABAFEC-19EF-42D0-ACC9-4984B5BB1691}">
      <dgm:prSet/>
      <dgm:spPr/>
      <dgm:t>
        <a:bodyPr/>
        <a:lstStyle/>
        <a:p>
          <a:endParaRPr lang="ru-RU"/>
        </a:p>
      </dgm:t>
    </dgm:pt>
    <dgm:pt modelId="{CA38E69C-4306-472C-AFDA-F573DB60C6BB}" type="sibTrans" cxnId="{99ABAFEC-19EF-42D0-ACC9-4984B5BB1691}">
      <dgm:prSet/>
      <dgm:spPr/>
      <dgm:t>
        <a:bodyPr/>
        <a:lstStyle/>
        <a:p>
          <a:endParaRPr lang="ru-RU"/>
        </a:p>
      </dgm:t>
    </dgm:pt>
    <dgm:pt modelId="{19D5B591-6333-4202-835D-AEF26DE3E312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Професійна</a:t>
          </a:r>
          <a:endParaRPr lang="ru-RU" b="1" dirty="0">
            <a:solidFill>
              <a:srgbClr val="FFFF00"/>
            </a:solidFill>
          </a:endParaRPr>
        </a:p>
      </dgm:t>
    </dgm:pt>
    <dgm:pt modelId="{8D4B8E20-598D-420C-9ECC-06A9D7D460A2}" type="parTrans" cxnId="{0DDAF7B1-659E-4BE2-9213-67008F5218E5}">
      <dgm:prSet/>
      <dgm:spPr/>
      <dgm:t>
        <a:bodyPr/>
        <a:lstStyle/>
        <a:p>
          <a:endParaRPr lang="ru-RU"/>
        </a:p>
      </dgm:t>
    </dgm:pt>
    <dgm:pt modelId="{9F49E524-C492-429D-A787-DED4CED7381C}" type="sibTrans" cxnId="{0DDAF7B1-659E-4BE2-9213-67008F5218E5}">
      <dgm:prSet/>
      <dgm:spPr/>
      <dgm:t>
        <a:bodyPr/>
        <a:lstStyle/>
        <a:p>
          <a:endParaRPr lang="ru-RU"/>
        </a:p>
      </dgm:t>
    </dgm:pt>
    <dgm:pt modelId="{F5D5EE04-0E1A-4444-8B0C-2C4A61AF6B0B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Розмовна</a:t>
          </a:r>
          <a:endParaRPr lang="ru-RU" b="1" dirty="0">
            <a:solidFill>
              <a:schemeClr val="bg1"/>
            </a:solidFill>
          </a:endParaRPr>
        </a:p>
      </dgm:t>
    </dgm:pt>
    <dgm:pt modelId="{BE768A0B-73D8-4F77-B81B-E90241EB3C71}" type="parTrans" cxnId="{F1B55C9A-FCEE-4D26-8CC7-437804B62915}">
      <dgm:prSet/>
      <dgm:spPr/>
      <dgm:t>
        <a:bodyPr/>
        <a:lstStyle/>
        <a:p>
          <a:endParaRPr lang="ru-RU"/>
        </a:p>
      </dgm:t>
    </dgm:pt>
    <dgm:pt modelId="{988A850F-3ECE-47EC-9DBA-B79D546A9FFF}" type="sibTrans" cxnId="{F1B55C9A-FCEE-4D26-8CC7-437804B62915}">
      <dgm:prSet/>
      <dgm:spPr/>
      <dgm:t>
        <a:bodyPr/>
        <a:lstStyle/>
        <a:p>
          <a:endParaRPr lang="ru-RU"/>
        </a:p>
      </dgm:t>
    </dgm:pt>
    <dgm:pt modelId="{97140D60-F93A-4129-A1BE-19AB3CC9FBAD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Жаргон</a:t>
          </a:r>
          <a:endParaRPr lang="ru-RU" b="1" dirty="0">
            <a:solidFill>
              <a:schemeClr val="bg1"/>
            </a:solidFill>
          </a:endParaRPr>
        </a:p>
      </dgm:t>
    </dgm:pt>
    <dgm:pt modelId="{656AE366-671A-419B-AE85-EF9158745602}" type="parTrans" cxnId="{2136492F-3F76-4183-AB73-47C45B8ADE1A}">
      <dgm:prSet/>
      <dgm:spPr/>
      <dgm:t>
        <a:bodyPr/>
        <a:lstStyle/>
        <a:p>
          <a:endParaRPr lang="ru-RU"/>
        </a:p>
      </dgm:t>
    </dgm:pt>
    <dgm:pt modelId="{93881F7D-9F87-47FF-893E-995DCC444ED6}" type="sibTrans" cxnId="{2136492F-3F76-4183-AB73-47C45B8ADE1A}">
      <dgm:prSet/>
      <dgm:spPr/>
      <dgm:t>
        <a:bodyPr/>
        <a:lstStyle/>
        <a:p>
          <a:endParaRPr lang="ru-RU"/>
        </a:p>
      </dgm:t>
    </dgm:pt>
    <dgm:pt modelId="{3DD72F98-A5AA-44D4-BA98-4C11250D7117}" type="pres">
      <dgm:prSet presAssocID="{4FCF3F82-2ED4-48B2-A5FE-4CE0F0F9959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CF6E55-B595-449C-8383-B2768D58525E}" type="pres">
      <dgm:prSet presAssocID="{CF77F6FE-4832-4982-BCE8-96E49EB96B03}" presName="vertOne" presStyleCnt="0"/>
      <dgm:spPr/>
    </dgm:pt>
    <dgm:pt modelId="{5C888B53-C2CE-49A3-A70C-CAC086B2D18C}" type="pres">
      <dgm:prSet presAssocID="{CF77F6FE-4832-4982-BCE8-96E49EB96B03}" presName="txOne" presStyleLbl="node0" presStyleIdx="0" presStyleCnt="1" custLinFactNeighborX="845" custLinFactNeighborY="-7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010014-CA08-4E6D-B7F0-86B545408958}" type="pres">
      <dgm:prSet presAssocID="{CF77F6FE-4832-4982-BCE8-96E49EB96B03}" presName="parTransOne" presStyleCnt="0"/>
      <dgm:spPr/>
    </dgm:pt>
    <dgm:pt modelId="{9C26A35B-DDD4-4B9F-9925-8B0D0BBDA5F6}" type="pres">
      <dgm:prSet presAssocID="{CF77F6FE-4832-4982-BCE8-96E49EB96B03}" presName="horzOne" presStyleCnt="0"/>
      <dgm:spPr/>
    </dgm:pt>
    <dgm:pt modelId="{D2532F3A-9D57-47AD-95C1-6FA93A9C4AF3}" type="pres">
      <dgm:prSet presAssocID="{254EA45D-494B-44CC-9223-F45560905BA9}" presName="vertTwo" presStyleCnt="0"/>
      <dgm:spPr/>
    </dgm:pt>
    <dgm:pt modelId="{F7DF6464-1948-4911-AC6A-59C7CE7C9BAA}" type="pres">
      <dgm:prSet presAssocID="{254EA45D-494B-44CC-9223-F45560905BA9}" presName="txTwo" presStyleLbl="node2" presStyleIdx="0" presStyleCnt="2" custScaleY="1581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17B399-B978-4BC3-8F35-D95CEFAF1F2E}" type="pres">
      <dgm:prSet presAssocID="{254EA45D-494B-44CC-9223-F45560905BA9}" presName="parTransTwo" presStyleCnt="0"/>
      <dgm:spPr/>
    </dgm:pt>
    <dgm:pt modelId="{7916BF0D-023D-44AA-9DF4-3638BC1EF048}" type="pres">
      <dgm:prSet presAssocID="{254EA45D-494B-44CC-9223-F45560905BA9}" presName="horzTwo" presStyleCnt="0"/>
      <dgm:spPr/>
    </dgm:pt>
    <dgm:pt modelId="{94977906-1589-4DE2-BA46-8D5F700A4E68}" type="pres">
      <dgm:prSet presAssocID="{F3615111-C8E4-450C-9319-25F5DE6B2A5C}" presName="vertThree" presStyleCnt="0"/>
      <dgm:spPr/>
    </dgm:pt>
    <dgm:pt modelId="{369300EF-FB5C-4C43-B917-148919B22758}" type="pres">
      <dgm:prSet presAssocID="{F3615111-C8E4-450C-9319-25F5DE6B2A5C}" presName="txThree" presStyleLbl="node3" presStyleIdx="0" presStyleCnt="3" custLinFactX="100000" custLinFactY="-5200" custLinFactNeighborX="11294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3F506F-936C-4393-843B-EA36BA51F202}" type="pres">
      <dgm:prSet presAssocID="{F3615111-C8E4-450C-9319-25F5DE6B2A5C}" presName="horzThree" presStyleCnt="0"/>
      <dgm:spPr/>
    </dgm:pt>
    <dgm:pt modelId="{CE96A34D-8721-4001-BD94-4B284B4C18EF}" type="pres">
      <dgm:prSet presAssocID="{CA38E69C-4306-472C-AFDA-F573DB60C6BB}" presName="sibSpaceThree" presStyleCnt="0"/>
      <dgm:spPr/>
    </dgm:pt>
    <dgm:pt modelId="{E56D7080-9C79-4713-A917-FC446CD687F2}" type="pres">
      <dgm:prSet presAssocID="{19D5B591-6333-4202-835D-AEF26DE3E312}" presName="vertThree" presStyleCnt="0"/>
      <dgm:spPr/>
    </dgm:pt>
    <dgm:pt modelId="{0ECF2353-3856-4057-9946-4F3C6FC436BB}" type="pres">
      <dgm:prSet presAssocID="{19D5B591-6333-4202-835D-AEF26DE3E31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3488D4-8652-4B4C-B1B8-6D170646175C}" type="pres">
      <dgm:prSet presAssocID="{19D5B591-6333-4202-835D-AEF26DE3E312}" presName="horzThree" presStyleCnt="0"/>
      <dgm:spPr/>
    </dgm:pt>
    <dgm:pt modelId="{11EADB94-1911-4325-9351-C8039F05264D}" type="pres">
      <dgm:prSet presAssocID="{EB0D9BE9-AB54-4FBB-80CC-E8EF273E6FFE}" presName="sibSpaceTwo" presStyleCnt="0"/>
      <dgm:spPr/>
    </dgm:pt>
    <dgm:pt modelId="{5395DC4A-BAC8-4AC9-8066-040929C691FE}" type="pres">
      <dgm:prSet presAssocID="{F5D5EE04-0E1A-4444-8B0C-2C4A61AF6B0B}" presName="vertTwo" presStyleCnt="0"/>
      <dgm:spPr/>
    </dgm:pt>
    <dgm:pt modelId="{24479E35-69D9-4E8D-98B5-B772B381A1DF}" type="pres">
      <dgm:prSet presAssocID="{F5D5EE04-0E1A-4444-8B0C-2C4A61AF6B0B}" presName="txTwo" presStyleLbl="node2" presStyleIdx="1" presStyleCnt="2" custLinFactY="-19281" custLinFactNeighborX="-67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417D4-C675-4D6C-938E-D28E039EBF3D}" type="pres">
      <dgm:prSet presAssocID="{F5D5EE04-0E1A-4444-8B0C-2C4A61AF6B0B}" presName="parTransTwo" presStyleCnt="0"/>
      <dgm:spPr/>
    </dgm:pt>
    <dgm:pt modelId="{B9863AAF-A4AC-4879-8301-A1ABAD24219E}" type="pres">
      <dgm:prSet presAssocID="{F5D5EE04-0E1A-4444-8B0C-2C4A61AF6B0B}" presName="horzTwo" presStyleCnt="0"/>
      <dgm:spPr/>
    </dgm:pt>
    <dgm:pt modelId="{90D175DC-C827-4F34-9617-D59F7D76B9CE}" type="pres">
      <dgm:prSet presAssocID="{97140D60-F93A-4129-A1BE-19AB3CC9FBAD}" presName="vertThree" presStyleCnt="0"/>
      <dgm:spPr/>
    </dgm:pt>
    <dgm:pt modelId="{5F88D671-70BF-45AB-99C3-8840EB879D2F}" type="pres">
      <dgm:prSet presAssocID="{97140D60-F93A-4129-A1BE-19AB3CC9FBAD}" presName="txThree" presStyleLbl="node3" presStyleIdx="2" presStyleCnt="3" custLinFactNeighborX="-8222" custLinFactNeighborY="574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FBC739-A206-4BD9-BBD9-05197287A51D}" type="pres">
      <dgm:prSet presAssocID="{97140D60-F93A-4129-A1BE-19AB3CC9FBAD}" presName="horzThree" presStyleCnt="0"/>
      <dgm:spPr/>
    </dgm:pt>
  </dgm:ptLst>
  <dgm:cxnLst>
    <dgm:cxn modelId="{F1B55C9A-FCEE-4D26-8CC7-437804B62915}" srcId="{CF77F6FE-4832-4982-BCE8-96E49EB96B03}" destId="{F5D5EE04-0E1A-4444-8B0C-2C4A61AF6B0B}" srcOrd="1" destOrd="0" parTransId="{BE768A0B-73D8-4F77-B81B-E90241EB3C71}" sibTransId="{988A850F-3ECE-47EC-9DBA-B79D546A9FFF}"/>
    <dgm:cxn modelId="{2136492F-3F76-4183-AB73-47C45B8ADE1A}" srcId="{F5D5EE04-0E1A-4444-8B0C-2C4A61AF6B0B}" destId="{97140D60-F93A-4129-A1BE-19AB3CC9FBAD}" srcOrd="0" destOrd="0" parTransId="{656AE366-671A-419B-AE85-EF9158745602}" sibTransId="{93881F7D-9F87-47FF-893E-995DCC444ED6}"/>
    <dgm:cxn modelId="{D2254950-2022-48CD-AD90-CA34F0D610A8}" type="presOf" srcId="{4FCF3F82-2ED4-48B2-A5FE-4CE0F0F99597}" destId="{3DD72F98-A5AA-44D4-BA98-4C11250D7117}" srcOrd="0" destOrd="0" presId="urn:microsoft.com/office/officeart/2005/8/layout/hierarchy4"/>
    <dgm:cxn modelId="{DFFFF263-8FAB-4B1F-82F5-2CD9CFDDFEC8}" type="presOf" srcId="{CF77F6FE-4832-4982-BCE8-96E49EB96B03}" destId="{5C888B53-C2CE-49A3-A70C-CAC086B2D18C}" srcOrd="0" destOrd="0" presId="urn:microsoft.com/office/officeart/2005/8/layout/hierarchy4"/>
    <dgm:cxn modelId="{885FC3CF-0426-4E9B-BAA2-DC0E8D7D8777}" srcId="{4FCF3F82-2ED4-48B2-A5FE-4CE0F0F99597}" destId="{CF77F6FE-4832-4982-BCE8-96E49EB96B03}" srcOrd="0" destOrd="0" parTransId="{84EEB0FD-593F-49D4-BB43-9C6EF0105CBA}" sibTransId="{E400A946-CE8B-49E4-971A-54015E0D2925}"/>
    <dgm:cxn modelId="{B14A2A02-41F5-472F-A81C-FA87F5580644}" srcId="{CF77F6FE-4832-4982-BCE8-96E49EB96B03}" destId="{254EA45D-494B-44CC-9223-F45560905BA9}" srcOrd="0" destOrd="0" parTransId="{499DCD4B-0C1F-4955-97DB-CA9401548EC3}" sibTransId="{EB0D9BE9-AB54-4FBB-80CC-E8EF273E6FFE}"/>
    <dgm:cxn modelId="{BFA2AC47-E774-4D4E-970F-8CFFFA95150E}" type="presOf" srcId="{254EA45D-494B-44CC-9223-F45560905BA9}" destId="{F7DF6464-1948-4911-AC6A-59C7CE7C9BAA}" srcOrd="0" destOrd="0" presId="urn:microsoft.com/office/officeart/2005/8/layout/hierarchy4"/>
    <dgm:cxn modelId="{42470276-1B8D-4BE9-9549-66143EA40D68}" type="presOf" srcId="{F3615111-C8E4-450C-9319-25F5DE6B2A5C}" destId="{369300EF-FB5C-4C43-B917-148919B22758}" srcOrd="0" destOrd="0" presId="urn:microsoft.com/office/officeart/2005/8/layout/hierarchy4"/>
    <dgm:cxn modelId="{99ABAFEC-19EF-42D0-ACC9-4984B5BB1691}" srcId="{254EA45D-494B-44CC-9223-F45560905BA9}" destId="{F3615111-C8E4-450C-9319-25F5DE6B2A5C}" srcOrd="0" destOrd="0" parTransId="{2CFF48EC-7A32-4822-9E2D-4CCFB4938D4F}" sibTransId="{CA38E69C-4306-472C-AFDA-F573DB60C6BB}"/>
    <dgm:cxn modelId="{85F53D34-5C68-4027-9083-CFDA15D8DC12}" type="presOf" srcId="{97140D60-F93A-4129-A1BE-19AB3CC9FBAD}" destId="{5F88D671-70BF-45AB-99C3-8840EB879D2F}" srcOrd="0" destOrd="0" presId="urn:microsoft.com/office/officeart/2005/8/layout/hierarchy4"/>
    <dgm:cxn modelId="{0DDAF7B1-659E-4BE2-9213-67008F5218E5}" srcId="{254EA45D-494B-44CC-9223-F45560905BA9}" destId="{19D5B591-6333-4202-835D-AEF26DE3E312}" srcOrd="1" destOrd="0" parTransId="{8D4B8E20-598D-420C-9ECC-06A9D7D460A2}" sibTransId="{9F49E524-C492-429D-A787-DED4CED7381C}"/>
    <dgm:cxn modelId="{53C4D823-28D8-4DC6-8D6E-4D0ED4C14029}" type="presOf" srcId="{19D5B591-6333-4202-835D-AEF26DE3E312}" destId="{0ECF2353-3856-4057-9946-4F3C6FC436BB}" srcOrd="0" destOrd="0" presId="urn:microsoft.com/office/officeart/2005/8/layout/hierarchy4"/>
    <dgm:cxn modelId="{1546FE69-F53B-49D3-A756-7C510996135F}" type="presOf" srcId="{F5D5EE04-0E1A-4444-8B0C-2C4A61AF6B0B}" destId="{24479E35-69D9-4E8D-98B5-B772B381A1DF}" srcOrd="0" destOrd="0" presId="urn:microsoft.com/office/officeart/2005/8/layout/hierarchy4"/>
    <dgm:cxn modelId="{CBDFEB13-4BA0-4C3B-83B4-B2D8F923884B}" type="presParOf" srcId="{3DD72F98-A5AA-44D4-BA98-4C11250D7117}" destId="{90CF6E55-B595-449C-8383-B2768D58525E}" srcOrd="0" destOrd="0" presId="urn:microsoft.com/office/officeart/2005/8/layout/hierarchy4"/>
    <dgm:cxn modelId="{14B5C7B0-8277-4928-B2CA-3AFA73DFD042}" type="presParOf" srcId="{90CF6E55-B595-449C-8383-B2768D58525E}" destId="{5C888B53-C2CE-49A3-A70C-CAC086B2D18C}" srcOrd="0" destOrd="0" presId="urn:microsoft.com/office/officeart/2005/8/layout/hierarchy4"/>
    <dgm:cxn modelId="{FDA305BB-D860-4176-8EAC-69580F3FEE6E}" type="presParOf" srcId="{90CF6E55-B595-449C-8383-B2768D58525E}" destId="{20010014-CA08-4E6D-B7F0-86B545408958}" srcOrd="1" destOrd="0" presId="urn:microsoft.com/office/officeart/2005/8/layout/hierarchy4"/>
    <dgm:cxn modelId="{B71884FA-66A9-4789-9DFA-BD73818136AE}" type="presParOf" srcId="{90CF6E55-B595-449C-8383-B2768D58525E}" destId="{9C26A35B-DDD4-4B9F-9925-8B0D0BBDA5F6}" srcOrd="2" destOrd="0" presId="urn:microsoft.com/office/officeart/2005/8/layout/hierarchy4"/>
    <dgm:cxn modelId="{A9E13608-EE06-44A4-9268-8166FB9CA225}" type="presParOf" srcId="{9C26A35B-DDD4-4B9F-9925-8B0D0BBDA5F6}" destId="{D2532F3A-9D57-47AD-95C1-6FA93A9C4AF3}" srcOrd="0" destOrd="0" presId="urn:microsoft.com/office/officeart/2005/8/layout/hierarchy4"/>
    <dgm:cxn modelId="{2D1F98E0-FF18-4C0F-A2AD-DE14665C4008}" type="presParOf" srcId="{D2532F3A-9D57-47AD-95C1-6FA93A9C4AF3}" destId="{F7DF6464-1948-4911-AC6A-59C7CE7C9BAA}" srcOrd="0" destOrd="0" presId="urn:microsoft.com/office/officeart/2005/8/layout/hierarchy4"/>
    <dgm:cxn modelId="{53524EA5-800E-4693-A9B2-A39A775887CF}" type="presParOf" srcId="{D2532F3A-9D57-47AD-95C1-6FA93A9C4AF3}" destId="{DB17B399-B978-4BC3-8F35-D95CEFAF1F2E}" srcOrd="1" destOrd="0" presId="urn:microsoft.com/office/officeart/2005/8/layout/hierarchy4"/>
    <dgm:cxn modelId="{FA1FBF78-1AD6-4E9E-845B-6C20CFEA23F4}" type="presParOf" srcId="{D2532F3A-9D57-47AD-95C1-6FA93A9C4AF3}" destId="{7916BF0D-023D-44AA-9DF4-3638BC1EF048}" srcOrd="2" destOrd="0" presId="urn:microsoft.com/office/officeart/2005/8/layout/hierarchy4"/>
    <dgm:cxn modelId="{E54099A5-342E-4B73-9B09-0F600163A2F9}" type="presParOf" srcId="{7916BF0D-023D-44AA-9DF4-3638BC1EF048}" destId="{94977906-1589-4DE2-BA46-8D5F700A4E68}" srcOrd="0" destOrd="0" presId="urn:microsoft.com/office/officeart/2005/8/layout/hierarchy4"/>
    <dgm:cxn modelId="{ECAB015A-0C48-44C6-A084-D790173E6D8F}" type="presParOf" srcId="{94977906-1589-4DE2-BA46-8D5F700A4E68}" destId="{369300EF-FB5C-4C43-B917-148919B22758}" srcOrd="0" destOrd="0" presId="urn:microsoft.com/office/officeart/2005/8/layout/hierarchy4"/>
    <dgm:cxn modelId="{817D010D-10CC-468C-AF58-2A8DB764649A}" type="presParOf" srcId="{94977906-1589-4DE2-BA46-8D5F700A4E68}" destId="{253F506F-936C-4393-843B-EA36BA51F202}" srcOrd="1" destOrd="0" presId="urn:microsoft.com/office/officeart/2005/8/layout/hierarchy4"/>
    <dgm:cxn modelId="{7B83CA42-64B1-4A4F-A098-5F29697F69C9}" type="presParOf" srcId="{7916BF0D-023D-44AA-9DF4-3638BC1EF048}" destId="{CE96A34D-8721-4001-BD94-4B284B4C18EF}" srcOrd="1" destOrd="0" presId="urn:microsoft.com/office/officeart/2005/8/layout/hierarchy4"/>
    <dgm:cxn modelId="{B97C97CB-8C0A-4E88-8F85-B2A5496BCAD2}" type="presParOf" srcId="{7916BF0D-023D-44AA-9DF4-3638BC1EF048}" destId="{E56D7080-9C79-4713-A917-FC446CD687F2}" srcOrd="2" destOrd="0" presId="urn:microsoft.com/office/officeart/2005/8/layout/hierarchy4"/>
    <dgm:cxn modelId="{274C52AF-6F96-4E6D-9A70-D97169B98B1C}" type="presParOf" srcId="{E56D7080-9C79-4713-A917-FC446CD687F2}" destId="{0ECF2353-3856-4057-9946-4F3C6FC436BB}" srcOrd="0" destOrd="0" presId="urn:microsoft.com/office/officeart/2005/8/layout/hierarchy4"/>
    <dgm:cxn modelId="{EA811E8E-36A9-4CBA-B76D-ADCD0E75B660}" type="presParOf" srcId="{E56D7080-9C79-4713-A917-FC446CD687F2}" destId="{CB3488D4-8652-4B4C-B1B8-6D170646175C}" srcOrd="1" destOrd="0" presId="urn:microsoft.com/office/officeart/2005/8/layout/hierarchy4"/>
    <dgm:cxn modelId="{B0C62612-2C13-49BC-80AC-EEC4284D8A92}" type="presParOf" srcId="{9C26A35B-DDD4-4B9F-9925-8B0D0BBDA5F6}" destId="{11EADB94-1911-4325-9351-C8039F05264D}" srcOrd="1" destOrd="0" presId="urn:microsoft.com/office/officeart/2005/8/layout/hierarchy4"/>
    <dgm:cxn modelId="{A54D26F8-DBB8-4D44-B936-F3B7A0791CBC}" type="presParOf" srcId="{9C26A35B-DDD4-4B9F-9925-8B0D0BBDA5F6}" destId="{5395DC4A-BAC8-4AC9-8066-040929C691FE}" srcOrd="2" destOrd="0" presId="urn:microsoft.com/office/officeart/2005/8/layout/hierarchy4"/>
    <dgm:cxn modelId="{56B21EB7-9397-4AF4-B0D7-FB26E4FA1C4D}" type="presParOf" srcId="{5395DC4A-BAC8-4AC9-8066-040929C691FE}" destId="{24479E35-69D9-4E8D-98B5-B772B381A1DF}" srcOrd="0" destOrd="0" presId="urn:microsoft.com/office/officeart/2005/8/layout/hierarchy4"/>
    <dgm:cxn modelId="{A4969EAC-FA30-4B58-A686-85C58B269E2A}" type="presParOf" srcId="{5395DC4A-BAC8-4AC9-8066-040929C691FE}" destId="{D32417D4-C675-4D6C-938E-D28E039EBF3D}" srcOrd="1" destOrd="0" presId="urn:microsoft.com/office/officeart/2005/8/layout/hierarchy4"/>
    <dgm:cxn modelId="{29C26C9D-83D6-414E-956D-F904ED69D043}" type="presParOf" srcId="{5395DC4A-BAC8-4AC9-8066-040929C691FE}" destId="{B9863AAF-A4AC-4879-8301-A1ABAD24219E}" srcOrd="2" destOrd="0" presId="urn:microsoft.com/office/officeart/2005/8/layout/hierarchy4"/>
    <dgm:cxn modelId="{1F95666A-4CC4-4FBA-B852-54BF26D15770}" type="presParOf" srcId="{B9863AAF-A4AC-4879-8301-A1ABAD24219E}" destId="{90D175DC-C827-4F34-9617-D59F7D76B9CE}" srcOrd="0" destOrd="0" presId="urn:microsoft.com/office/officeart/2005/8/layout/hierarchy4"/>
    <dgm:cxn modelId="{E90E446F-30B0-4D97-933F-110AAE10EA28}" type="presParOf" srcId="{90D175DC-C827-4F34-9617-D59F7D76B9CE}" destId="{5F88D671-70BF-45AB-99C3-8840EB879D2F}" srcOrd="0" destOrd="0" presId="urn:microsoft.com/office/officeart/2005/8/layout/hierarchy4"/>
    <dgm:cxn modelId="{DC9AB385-C231-4CD3-99E6-2508D81D66E2}" type="presParOf" srcId="{90D175DC-C827-4F34-9617-D59F7D76B9CE}" destId="{3AFBC739-A206-4BD9-BBD9-05197287A51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2A56F1-ED3B-4109-8B26-4C8D8DD1C6F4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FC9D24FE-5E88-4CAC-966A-C8E1AC8218F8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високий</a:t>
          </a:r>
          <a:endParaRPr lang="ru-RU" b="1" dirty="0">
            <a:solidFill>
              <a:schemeClr val="bg1"/>
            </a:solidFill>
          </a:endParaRPr>
        </a:p>
      </dgm:t>
    </dgm:pt>
    <dgm:pt modelId="{E1A18184-F56D-403D-804F-3E30532D9786}" type="parTrans" cxnId="{16067751-388F-4BAD-B602-D56478CC54B9}">
      <dgm:prSet/>
      <dgm:spPr/>
      <dgm:t>
        <a:bodyPr/>
        <a:lstStyle/>
        <a:p>
          <a:endParaRPr lang="ru-RU"/>
        </a:p>
      </dgm:t>
    </dgm:pt>
    <dgm:pt modelId="{4D27D6B3-819D-42BA-A760-995A8E1244BE}" type="sibTrans" cxnId="{16067751-388F-4BAD-B602-D56478CC54B9}">
      <dgm:prSet/>
      <dgm:spPr/>
      <dgm:t>
        <a:bodyPr/>
        <a:lstStyle/>
        <a:p>
          <a:endParaRPr lang="ru-RU"/>
        </a:p>
      </dgm:t>
    </dgm:pt>
    <dgm:pt modelId="{B87A4609-A3B2-4B55-B7B3-7BB0540C0ACD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середній</a:t>
          </a:r>
          <a:endParaRPr lang="ru-RU" b="1" dirty="0">
            <a:solidFill>
              <a:schemeClr val="bg1"/>
            </a:solidFill>
          </a:endParaRPr>
        </a:p>
      </dgm:t>
    </dgm:pt>
    <dgm:pt modelId="{7972CD9C-6520-4E22-9B2B-041D376BE44C}" type="parTrans" cxnId="{B5090E20-AC37-44DC-BE23-3F69D9E1C2A0}">
      <dgm:prSet/>
      <dgm:spPr/>
      <dgm:t>
        <a:bodyPr/>
        <a:lstStyle/>
        <a:p>
          <a:endParaRPr lang="ru-RU"/>
        </a:p>
      </dgm:t>
    </dgm:pt>
    <dgm:pt modelId="{313E48BD-D42F-4E7E-877F-66CAB9E1DAE1}" type="sibTrans" cxnId="{B5090E20-AC37-44DC-BE23-3F69D9E1C2A0}">
      <dgm:prSet/>
      <dgm:spPr/>
      <dgm:t>
        <a:bodyPr/>
        <a:lstStyle/>
        <a:p>
          <a:endParaRPr lang="ru-RU"/>
        </a:p>
      </dgm:t>
    </dgm:pt>
    <dgm:pt modelId="{F8AB76CD-E266-4527-9C53-E1B9C43BD4CC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низький</a:t>
          </a:r>
          <a:endParaRPr lang="ru-RU" b="1" dirty="0">
            <a:solidFill>
              <a:schemeClr val="bg1"/>
            </a:solidFill>
          </a:endParaRPr>
        </a:p>
      </dgm:t>
    </dgm:pt>
    <dgm:pt modelId="{583B9D63-2598-435E-96D6-4A3397F7D8B1}" type="parTrans" cxnId="{1E9537DE-AAD3-49A9-B70C-FA18B1D590DC}">
      <dgm:prSet/>
      <dgm:spPr/>
      <dgm:t>
        <a:bodyPr/>
        <a:lstStyle/>
        <a:p>
          <a:endParaRPr lang="ru-RU"/>
        </a:p>
      </dgm:t>
    </dgm:pt>
    <dgm:pt modelId="{AF212170-EE32-4CFA-9D21-AE3E649BF700}" type="sibTrans" cxnId="{1E9537DE-AAD3-49A9-B70C-FA18B1D590DC}">
      <dgm:prSet/>
      <dgm:spPr/>
      <dgm:t>
        <a:bodyPr/>
        <a:lstStyle/>
        <a:p>
          <a:endParaRPr lang="ru-RU"/>
        </a:p>
      </dgm:t>
    </dgm:pt>
    <dgm:pt modelId="{48183C63-B4C4-4728-B8F3-4B8A0982739E}" type="pres">
      <dgm:prSet presAssocID="{242A56F1-ED3B-4109-8B26-4C8D8DD1C6F4}" presName="compositeShape" presStyleCnt="0">
        <dgm:presLayoutVars>
          <dgm:chMax val="7"/>
          <dgm:dir/>
          <dgm:resizeHandles val="exact"/>
        </dgm:presLayoutVars>
      </dgm:prSet>
      <dgm:spPr/>
    </dgm:pt>
    <dgm:pt modelId="{5031466D-58A4-4637-BB6E-93952967539C}" type="pres">
      <dgm:prSet presAssocID="{242A56F1-ED3B-4109-8B26-4C8D8DD1C6F4}" presName="wedge1" presStyleLbl="node1" presStyleIdx="0" presStyleCnt="3"/>
      <dgm:spPr/>
      <dgm:t>
        <a:bodyPr/>
        <a:lstStyle/>
        <a:p>
          <a:endParaRPr lang="ru-RU"/>
        </a:p>
      </dgm:t>
    </dgm:pt>
    <dgm:pt modelId="{C059BAC1-96B9-4376-A1B9-1E3A085027AF}" type="pres">
      <dgm:prSet presAssocID="{242A56F1-ED3B-4109-8B26-4C8D8DD1C6F4}" presName="dummy1a" presStyleCnt="0"/>
      <dgm:spPr/>
    </dgm:pt>
    <dgm:pt modelId="{E5027F3D-EAF7-445A-AAE8-723D58A0530C}" type="pres">
      <dgm:prSet presAssocID="{242A56F1-ED3B-4109-8B26-4C8D8DD1C6F4}" presName="dummy1b" presStyleCnt="0"/>
      <dgm:spPr/>
    </dgm:pt>
    <dgm:pt modelId="{0A7AAAB2-CD57-4DAC-A1D6-1BF2C203397F}" type="pres">
      <dgm:prSet presAssocID="{242A56F1-ED3B-4109-8B26-4C8D8DD1C6F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031B9-F51C-45DE-9E45-AA6FD619A862}" type="pres">
      <dgm:prSet presAssocID="{242A56F1-ED3B-4109-8B26-4C8D8DD1C6F4}" presName="wedge2" presStyleLbl="node1" presStyleIdx="1" presStyleCnt="3"/>
      <dgm:spPr/>
      <dgm:t>
        <a:bodyPr/>
        <a:lstStyle/>
        <a:p>
          <a:endParaRPr lang="ru-RU"/>
        </a:p>
      </dgm:t>
    </dgm:pt>
    <dgm:pt modelId="{966307D7-0BA8-4E2C-B85B-A59815A526ED}" type="pres">
      <dgm:prSet presAssocID="{242A56F1-ED3B-4109-8B26-4C8D8DD1C6F4}" presName="dummy2a" presStyleCnt="0"/>
      <dgm:spPr/>
    </dgm:pt>
    <dgm:pt modelId="{F0AAB689-C6AB-4529-87C2-56CEE359CC37}" type="pres">
      <dgm:prSet presAssocID="{242A56F1-ED3B-4109-8B26-4C8D8DD1C6F4}" presName="dummy2b" presStyleCnt="0"/>
      <dgm:spPr/>
    </dgm:pt>
    <dgm:pt modelId="{E8CC6D7A-73B3-4E7E-91E7-846942C5347A}" type="pres">
      <dgm:prSet presAssocID="{242A56F1-ED3B-4109-8B26-4C8D8DD1C6F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437C7-C145-4E54-8288-20905AC78CC5}" type="pres">
      <dgm:prSet presAssocID="{242A56F1-ED3B-4109-8B26-4C8D8DD1C6F4}" presName="wedge3" presStyleLbl="node1" presStyleIdx="2" presStyleCnt="3"/>
      <dgm:spPr/>
      <dgm:t>
        <a:bodyPr/>
        <a:lstStyle/>
        <a:p>
          <a:endParaRPr lang="ru-RU"/>
        </a:p>
      </dgm:t>
    </dgm:pt>
    <dgm:pt modelId="{D5D74083-AEB6-487C-A6D9-1BEB524C3492}" type="pres">
      <dgm:prSet presAssocID="{242A56F1-ED3B-4109-8B26-4C8D8DD1C6F4}" presName="dummy3a" presStyleCnt="0"/>
      <dgm:spPr/>
    </dgm:pt>
    <dgm:pt modelId="{9B34C7F2-36FF-4725-9FD7-F5116A89E3FC}" type="pres">
      <dgm:prSet presAssocID="{242A56F1-ED3B-4109-8B26-4C8D8DD1C6F4}" presName="dummy3b" presStyleCnt="0"/>
      <dgm:spPr/>
    </dgm:pt>
    <dgm:pt modelId="{9E82FC0F-BBAD-48D0-ABD7-CCBC3FF19F27}" type="pres">
      <dgm:prSet presAssocID="{242A56F1-ED3B-4109-8B26-4C8D8DD1C6F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BF9FE-BC12-4BA5-9D2A-50009634DB7E}" type="pres">
      <dgm:prSet presAssocID="{4D27D6B3-819D-42BA-A760-995A8E1244BE}" presName="arrowWedge1" presStyleLbl="fgSibTrans2D1" presStyleIdx="0" presStyleCnt="3"/>
      <dgm:spPr/>
    </dgm:pt>
    <dgm:pt modelId="{82A5A4B9-663C-43DB-9098-3CA9E1A5284D}" type="pres">
      <dgm:prSet presAssocID="{313E48BD-D42F-4E7E-877F-66CAB9E1DAE1}" presName="arrowWedge2" presStyleLbl="fgSibTrans2D1" presStyleIdx="1" presStyleCnt="3"/>
      <dgm:spPr/>
    </dgm:pt>
    <dgm:pt modelId="{A45FF208-B368-4786-B78B-D867E7193FCE}" type="pres">
      <dgm:prSet presAssocID="{AF212170-EE32-4CFA-9D21-AE3E649BF700}" presName="arrowWedge3" presStyleLbl="fgSibTrans2D1" presStyleIdx="2" presStyleCnt="3"/>
      <dgm:spPr/>
    </dgm:pt>
  </dgm:ptLst>
  <dgm:cxnLst>
    <dgm:cxn modelId="{B3B81C1A-C369-4E1B-BD34-22236FAEE7A1}" type="presOf" srcId="{B87A4609-A3B2-4B55-B7B3-7BB0540C0ACD}" destId="{E8CC6D7A-73B3-4E7E-91E7-846942C5347A}" srcOrd="1" destOrd="0" presId="urn:microsoft.com/office/officeart/2005/8/layout/cycle8"/>
    <dgm:cxn modelId="{B5090E20-AC37-44DC-BE23-3F69D9E1C2A0}" srcId="{242A56F1-ED3B-4109-8B26-4C8D8DD1C6F4}" destId="{B87A4609-A3B2-4B55-B7B3-7BB0540C0ACD}" srcOrd="1" destOrd="0" parTransId="{7972CD9C-6520-4E22-9B2B-041D376BE44C}" sibTransId="{313E48BD-D42F-4E7E-877F-66CAB9E1DAE1}"/>
    <dgm:cxn modelId="{D30D3099-837C-48AB-AE37-F465BD6D7866}" type="presOf" srcId="{F8AB76CD-E266-4527-9C53-E1B9C43BD4CC}" destId="{1C2437C7-C145-4E54-8288-20905AC78CC5}" srcOrd="0" destOrd="0" presId="urn:microsoft.com/office/officeart/2005/8/layout/cycle8"/>
    <dgm:cxn modelId="{E3A227E3-39AA-4F01-B11D-A71BF5D5C468}" type="presOf" srcId="{FC9D24FE-5E88-4CAC-966A-C8E1AC8218F8}" destId="{5031466D-58A4-4637-BB6E-93952967539C}" srcOrd="0" destOrd="0" presId="urn:microsoft.com/office/officeart/2005/8/layout/cycle8"/>
    <dgm:cxn modelId="{2ECF6591-297C-46A5-88D1-42107C9AC851}" type="presOf" srcId="{242A56F1-ED3B-4109-8B26-4C8D8DD1C6F4}" destId="{48183C63-B4C4-4728-B8F3-4B8A0982739E}" srcOrd="0" destOrd="0" presId="urn:microsoft.com/office/officeart/2005/8/layout/cycle8"/>
    <dgm:cxn modelId="{A8B904D4-A325-44A5-9B5F-A9A69F854EED}" type="presOf" srcId="{B87A4609-A3B2-4B55-B7B3-7BB0540C0ACD}" destId="{E27031B9-F51C-45DE-9E45-AA6FD619A862}" srcOrd="0" destOrd="0" presId="urn:microsoft.com/office/officeart/2005/8/layout/cycle8"/>
    <dgm:cxn modelId="{16067751-388F-4BAD-B602-D56478CC54B9}" srcId="{242A56F1-ED3B-4109-8B26-4C8D8DD1C6F4}" destId="{FC9D24FE-5E88-4CAC-966A-C8E1AC8218F8}" srcOrd="0" destOrd="0" parTransId="{E1A18184-F56D-403D-804F-3E30532D9786}" sibTransId="{4D27D6B3-819D-42BA-A760-995A8E1244BE}"/>
    <dgm:cxn modelId="{1E9537DE-AAD3-49A9-B70C-FA18B1D590DC}" srcId="{242A56F1-ED3B-4109-8B26-4C8D8DD1C6F4}" destId="{F8AB76CD-E266-4527-9C53-E1B9C43BD4CC}" srcOrd="2" destOrd="0" parTransId="{583B9D63-2598-435E-96D6-4A3397F7D8B1}" sibTransId="{AF212170-EE32-4CFA-9D21-AE3E649BF700}"/>
    <dgm:cxn modelId="{22692385-27E2-47FD-9C82-3599C26C0226}" type="presOf" srcId="{F8AB76CD-E266-4527-9C53-E1B9C43BD4CC}" destId="{9E82FC0F-BBAD-48D0-ABD7-CCBC3FF19F27}" srcOrd="1" destOrd="0" presId="urn:microsoft.com/office/officeart/2005/8/layout/cycle8"/>
    <dgm:cxn modelId="{731F9795-AB9D-4358-8BB1-6AD1A440D005}" type="presOf" srcId="{FC9D24FE-5E88-4CAC-966A-C8E1AC8218F8}" destId="{0A7AAAB2-CD57-4DAC-A1D6-1BF2C203397F}" srcOrd="1" destOrd="0" presId="urn:microsoft.com/office/officeart/2005/8/layout/cycle8"/>
    <dgm:cxn modelId="{2126824E-9D6F-4EF9-BD89-56D784089500}" type="presParOf" srcId="{48183C63-B4C4-4728-B8F3-4B8A0982739E}" destId="{5031466D-58A4-4637-BB6E-93952967539C}" srcOrd="0" destOrd="0" presId="urn:microsoft.com/office/officeart/2005/8/layout/cycle8"/>
    <dgm:cxn modelId="{ACDEB78F-D28F-4279-A844-BC8B6B9584F1}" type="presParOf" srcId="{48183C63-B4C4-4728-B8F3-4B8A0982739E}" destId="{C059BAC1-96B9-4376-A1B9-1E3A085027AF}" srcOrd="1" destOrd="0" presId="urn:microsoft.com/office/officeart/2005/8/layout/cycle8"/>
    <dgm:cxn modelId="{FA1A796C-FAD3-4B4E-8754-0D0164E6B285}" type="presParOf" srcId="{48183C63-B4C4-4728-B8F3-4B8A0982739E}" destId="{E5027F3D-EAF7-445A-AAE8-723D58A0530C}" srcOrd="2" destOrd="0" presId="urn:microsoft.com/office/officeart/2005/8/layout/cycle8"/>
    <dgm:cxn modelId="{49358F8D-0A75-48CC-A116-8DAC66B457F1}" type="presParOf" srcId="{48183C63-B4C4-4728-B8F3-4B8A0982739E}" destId="{0A7AAAB2-CD57-4DAC-A1D6-1BF2C203397F}" srcOrd="3" destOrd="0" presId="urn:microsoft.com/office/officeart/2005/8/layout/cycle8"/>
    <dgm:cxn modelId="{2366CBC9-A2B3-4B76-873E-677D2ED5D783}" type="presParOf" srcId="{48183C63-B4C4-4728-B8F3-4B8A0982739E}" destId="{E27031B9-F51C-45DE-9E45-AA6FD619A862}" srcOrd="4" destOrd="0" presId="urn:microsoft.com/office/officeart/2005/8/layout/cycle8"/>
    <dgm:cxn modelId="{37928CE8-827C-45BF-A0BD-21B210B2A9FB}" type="presParOf" srcId="{48183C63-B4C4-4728-B8F3-4B8A0982739E}" destId="{966307D7-0BA8-4E2C-B85B-A59815A526ED}" srcOrd="5" destOrd="0" presId="urn:microsoft.com/office/officeart/2005/8/layout/cycle8"/>
    <dgm:cxn modelId="{882577EA-3225-43A3-9391-80F625392A3E}" type="presParOf" srcId="{48183C63-B4C4-4728-B8F3-4B8A0982739E}" destId="{F0AAB689-C6AB-4529-87C2-56CEE359CC37}" srcOrd="6" destOrd="0" presId="urn:microsoft.com/office/officeart/2005/8/layout/cycle8"/>
    <dgm:cxn modelId="{98006C8D-019A-4E32-A9DB-339FF33D199F}" type="presParOf" srcId="{48183C63-B4C4-4728-B8F3-4B8A0982739E}" destId="{E8CC6D7A-73B3-4E7E-91E7-846942C5347A}" srcOrd="7" destOrd="0" presId="urn:microsoft.com/office/officeart/2005/8/layout/cycle8"/>
    <dgm:cxn modelId="{2A3E69FF-2500-4497-BFC2-B06B3DFF178B}" type="presParOf" srcId="{48183C63-B4C4-4728-B8F3-4B8A0982739E}" destId="{1C2437C7-C145-4E54-8288-20905AC78CC5}" srcOrd="8" destOrd="0" presId="urn:microsoft.com/office/officeart/2005/8/layout/cycle8"/>
    <dgm:cxn modelId="{D5BE51A5-EBE6-468C-BD01-6BE3BB03F3B8}" type="presParOf" srcId="{48183C63-B4C4-4728-B8F3-4B8A0982739E}" destId="{D5D74083-AEB6-487C-A6D9-1BEB524C3492}" srcOrd="9" destOrd="0" presId="urn:microsoft.com/office/officeart/2005/8/layout/cycle8"/>
    <dgm:cxn modelId="{D5FE93B0-CB6C-42A5-A756-D12AF7E89A25}" type="presParOf" srcId="{48183C63-B4C4-4728-B8F3-4B8A0982739E}" destId="{9B34C7F2-36FF-4725-9FD7-F5116A89E3FC}" srcOrd="10" destOrd="0" presId="urn:microsoft.com/office/officeart/2005/8/layout/cycle8"/>
    <dgm:cxn modelId="{4AB8C944-B41A-4270-B410-2F812DBA454B}" type="presParOf" srcId="{48183C63-B4C4-4728-B8F3-4B8A0982739E}" destId="{9E82FC0F-BBAD-48D0-ABD7-CCBC3FF19F27}" srcOrd="11" destOrd="0" presId="urn:microsoft.com/office/officeart/2005/8/layout/cycle8"/>
    <dgm:cxn modelId="{C755C20F-9941-4D7F-B4DE-9D1800AA5F5E}" type="presParOf" srcId="{48183C63-B4C4-4728-B8F3-4B8A0982739E}" destId="{24ABF9FE-BC12-4BA5-9D2A-50009634DB7E}" srcOrd="12" destOrd="0" presId="urn:microsoft.com/office/officeart/2005/8/layout/cycle8"/>
    <dgm:cxn modelId="{8436036B-60AF-42E6-A6EE-E02AED0BD5A6}" type="presParOf" srcId="{48183C63-B4C4-4728-B8F3-4B8A0982739E}" destId="{82A5A4B9-663C-43DB-9098-3CA9E1A5284D}" srcOrd="13" destOrd="0" presId="urn:microsoft.com/office/officeart/2005/8/layout/cycle8"/>
    <dgm:cxn modelId="{B51C9529-065E-4E5F-97CC-ACBD6751A038}" type="presParOf" srcId="{48183C63-B4C4-4728-B8F3-4B8A0982739E}" destId="{A45FF208-B368-4786-B78B-D867E7193FC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42D1B-889C-41E4-AE15-842D630B1B83}">
      <dsp:nvSpPr>
        <dsp:cNvPr id="0" name=""/>
        <dsp:cNvSpPr/>
      </dsp:nvSpPr>
      <dsp:spPr>
        <a:xfrm>
          <a:off x="4791893" y="1292"/>
          <a:ext cx="1774775" cy="11536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2060"/>
              </a:solidFill>
            </a:rPr>
            <a:t>Інформаційно-практичні заняття: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4848207" y="57606"/>
        <a:ext cx="1662147" cy="1040975"/>
      </dsp:txXfrm>
    </dsp:sp>
    <dsp:sp modelId="{059DDAA8-3740-4C5C-A359-544805F5C1F1}">
      <dsp:nvSpPr>
        <dsp:cNvPr id="0" name=""/>
        <dsp:cNvSpPr/>
      </dsp:nvSpPr>
      <dsp:spPr>
        <a:xfrm>
          <a:off x="3371154" y="578094"/>
          <a:ext cx="4616252" cy="4616252"/>
        </a:xfrm>
        <a:custGeom>
          <a:avLst/>
          <a:gdLst/>
          <a:ahLst/>
          <a:cxnLst/>
          <a:rect l="0" t="0" r="0" b="0"/>
          <a:pathLst>
            <a:path>
              <a:moveTo>
                <a:pt x="3434092" y="293269"/>
              </a:moveTo>
              <a:arcTo wR="2308126" hR="2308126" stAng="17951871" swAng="121402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174BB-795B-4C4B-9977-A126FA58C13D}">
      <dsp:nvSpPr>
        <dsp:cNvPr id="0" name=""/>
        <dsp:cNvSpPr/>
      </dsp:nvSpPr>
      <dsp:spPr>
        <a:xfrm>
          <a:off x="6987051" y="1596168"/>
          <a:ext cx="1774775" cy="1153603"/>
        </a:xfrm>
        <a:prstGeom prst="roundRect">
          <a:avLst/>
        </a:prstGeom>
        <a:solidFill>
          <a:schemeClr val="accent2">
            <a:hueOff val="-461067"/>
            <a:satOff val="2640"/>
            <a:lumOff val="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2060"/>
              </a:solidFill>
            </a:rPr>
            <a:t>Інформаційно-лекційний блок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7043365" y="1652482"/>
        <a:ext cx="1662147" cy="1040975"/>
      </dsp:txXfrm>
    </dsp:sp>
    <dsp:sp modelId="{03938139-1C5C-40BC-B184-42F8ECD07010}">
      <dsp:nvSpPr>
        <dsp:cNvPr id="0" name=""/>
        <dsp:cNvSpPr/>
      </dsp:nvSpPr>
      <dsp:spPr>
        <a:xfrm>
          <a:off x="3371154" y="578094"/>
          <a:ext cx="4616252" cy="4616252"/>
        </a:xfrm>
        <a:custGeom>
          <a:avLst/>
          <a:gdLst/>
          <a:ahLst/>
          <a:cxnLst/>
          <a:rect l="0" t="0" r="0" b="0"/>
          <a:pathLst>
            <a:path>
              <a:moveTo>
                <a:pt x="4610753" y="2467354"/>
              </a:moveTo>
              <a:arcTo wR="2308126" hR="2308126" stAng="21837345" swAng="1361648"/>
            </a:path>
          </a:pathLst>
        </a:custGeom>
        <a:noFill/>
        <a:ln w="9525" cap="flat" cmpd="sng" algn="ctr">
          <a:solidFill>
            <a:schemeClr val="accent2">
              <a:hueOff val="-461067"/>
              <a:satOff val="2640"/>
              <a:lumOff val="107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128E3-B986-47A3-8254-291B403F24B4}">
      <dsp:nvSpPr>
        <dsp:cNvPr id="0" name=""/>
        <dsp:cNvSpPr/>
      </dsp:nvSpPr>
      <dsp:spPr>
        <a:xfrm>
          <a:off x="6148575" y="4176731"/>
          <a:ext cx="1774775" cy="1153603"/>
        </a:xfrm>
        <a:prstGeom prst="roundRect">
          <a:avLst/>
        </a:prstGeom>
        <a:solidFill>
          <a:schemeClr val="accent2">
            <a:hueOff val="-922133"/>
            <a:satOff val="5281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2060"/>
              </a:solidFill>
            </a:rPr>
            <a:t>Практичні завдання і вправи на занятті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6204889" y="4233045"/>
        <a:ext cx="1662147" cy="1040975"/>
      </dsp:txXfrm>
    </dsp:sp>
    <dsp:sp modelId="{6BA55053-C954-42F4-A8FC-EEF33BADA75F}">
      <dsp:nvSpPr>
        <dsp:cNvPr id="0" name=""/>
        <dsp:cNvSpPr/>
      </dsp:nvSpPr>
      <dsp:spPr>
        <a:xfrm>
          <a:off x="3371154" y="578094"/>
          <a:ext cx="4616252" cy="4616252"/>
        </a:xfrm>
        <a:custGeom>
          <a:avLst/>
          <a:gdLst/>
          <a:ahLst/>
          <a:cxnLst/>
          <a:rect l="0" t="0" r="0" b="0"/>
          <a:pathLst>
            <a:path>
              <a:moveTo>
                <a:pt x="2592275" y="4598694"/>
              </a:moveTo>
              <a:arcTo wR="2308126" hR="2308126" stAng="4975709" swAng="848583"/>
            </a:path>
          </a:pathLst>
        </a:custGeom>
        <a:noFill/>
        <a:ln w="9525" cap="flat" cmpd="sng" algn="ctr">
          <a:solidFill>
            <a:schemeClr val="accent2">
              <a:hueOff val="-922133"/>
              <a:satOff val="5281"/>
              <a:lumOff val="215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66741-78D6-405C-80A6-7EC167FA0386}">
      <dsp:nvSpPr>
        <dsp:cNvPr id="0" name=""/>
        <dsp:cNvSpPr/>
      </dsp:nvSpPr>
      <dsp:spPr>
        <a:xfrm>
          <a:off x="3435210" y="4176731"/>
          <a:ext cx="1774775" cy="1153603"/>
        </a:xfrm>
        <a:prstGeom prst="roundRect">
          <a:avLst/>
        </a:prstGeom>
        <a:solidFill>
          <a:schemeClr val="accent2">
            <a:hueOff val="-1383200"/>
            <a:satOff val="7921"/>
            <a:lumOff val="3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002060"/>
              </a:solidFill>
            </a:rPr>
            <a:t>Виконання вправ на платформі «Мудл»</a:t>
          </a:r>
          <a:endParaRPr lang="ru-RU" sz="1200" b="1" kern="1200" dirty="0">
            <a:solidFill>
              <a:srgbClr val="002060"/>
            </a:solidFill>
          </a:endParaRPr>
        </a:p>
      </dsp:txBody>
      <dsp:txXfrm>
        <a:off x="3491524" y="4233045"/>
        <a:ext cx="1662147" cy="1040975"/>
      </dsp:txXfrm>
    </dsp:sp>
    <dsp:sp modelId="{80B9B0C5-6203-4CCA-ADB8-E0BF0F24EA8A}">
      <dsp:nvSpPr>
        <dsp:cNvPr id="0" name=""/>
        <dsp:cNvSpPr/>
      </dsp:nvSpPr>
      <dsp:spPr>
        <a:xfrm>
          <a:off x="3371154" y="578094"/>
          <a:ext cx="4616252" cy="4616252"/>
        </a:xfrm>
        <a:custGeom>
          <a:avLst/>
          <a:gdLst/>
          <a:ahLst/>
          <a:cxnLst/>
          <a:rect l="0" t="0" r="0" b="0"/>
          <a:pathLst>
            <a:path>
              <a:moveTo>
                <a:pt x="245205" y="3343406"/>
              </a:moveTo>
              <a:arcTo wR="2308126" hR="2308126" stAng="9201008" swAng="1361648"/>
            </a:path>
          </a:pathLst>
        </a:custGeom>
        <a:noFill/>
        <a:ln w="9525" cap="flat" cmpd="sng" algn="ctr">
          <a:solidFill>
            <a:schemeClr val="accent2">
              <a:hueOff val="-1383200"/>
              <a:satOff val="7921"/>
              <a:lumOff val="323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179DB-FA3B-41AA-AF94-EB964C0CABFB}">
      <dsp:nvSpPr>
        <dsp:cNvPr id="0" name=""/>
        <dsp:cNvSpPr/>
      </dsp:nvSpPr>
      <dsp:spPr>
        <a:xfrm>
          <a:off x="2596734" y="1596168"/>
          <a:ext cx="1774775" cy="1153603"/>
        </a:xfrm>
        <a:prstGeom prst="roundRect">
          <a:avLst/>
        </a:prstGeom>
        <a:solidFill>
          <a:schemeClr val="accent2">
            <a:hueOff val="-1844266"/>
            <a:satOff val="10562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200" b="1" kern="1200" dirty="0" smtClean="0">
              <a:solidFill>
                <a:srgbClr val="002060"/>
              </a:solidFill>
            </a:rPr>
            <a:t>Прикінцеве тестування на платформі «Мудл»</a:t>
          </a:r>
          <a:endParaRPr lang="ru-RU" sz="1200" b="1" kern="1200" dirty="0" smtClean="0">
            <a:solidFill>
              <a:srgbClr val="00206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rgbClr val="002060"/>
            </a:solidFill>
          </a:endParaRPr>
        </a:p>
      </dsp:txBody>
      <dsp:txXfrm>
        <a:off x="2653048" y="1652482"/>
        <a:ext cx="1662147" cy="1040975"/>
      </dsp:txXfrm>
    </dsp:sp>
    <dsp:sp modelId="{9436169B-3659-4312-9B36-380BCC9EA82E}">
      <dsp:nvSpPr>
        <dsp:cNvPr id="0" name=""/>
        <dsp:cNvSpPr/>
      </dsp:nvSpPr>
      <dsp:spPr>
        <a:xfrm>
          <a:off x="3371154" y="578094"/>
          <a:ext cx="4616252" cy="4616252"/>
        </a:xfrm>
        <a:custGeom>
          <a:avLst/>
          <a:gdLst/>
          <a:ahLst/>
          <a:cxnLst/>
          <a:rect l="0" t="0" r="0" b="0"/>
          <a:pathLst>
            <a:path>
              <a:moveTo>
                <a:pt x="554805" y="807022"/>
              </a:moveTo>
              <a:arcTo wR="2308126" hR="2308126" stAng="13234107" swAng="1214022"/>
            </a:path>
          </a:pathLst>
        </a:custGeom>
        <a:noFill/>
        <a:ln w="9525" cap="flat" cmpd="sng" algn="ctr">
          <a:solidFill>
            <a:schemeClr val="accent2">
              <a:hueOff val="-1844266"/>
              <a:satOff val="10562"/>
              <a:lumOff val="431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B17E4-71DA-4B1D-9A03-41D25E3AE148}">
      <dsp:nvSpPr>
        <dsp:cNvPr id="0" name=""/>
        <dsp:cNvSpPr/>
      </dsp:nvSpPr>
      <dsp:spPr>
        <a:xfrm rot="16200000">
          <a:off x="80216" y="1146177"/>
          <a:ext cx="2427053" cy="14831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95250" rIns="85725" bIns="952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bg1"/>
              </a:solidFill>
            </a:rPr>
            <a:t>ПРИЧИНОВО-</a:t>
          </a:r>
          <a:endParaRPr lang="ru-RU" sz="1500" b="1" kern="1200" dirty="0">
            <a:solidFill>
              <a:schemeClr val="bg1"/>
            </a:solidFill>
          </a:endParaRPr>
        </a:p>
      </dsp:txBody>
      <dsp:txXfrm rot="5400000">
        <a:off x="624565" y="746660"/>
        <a:ext cx="1410770" cy="2282221"/>
      </dsp:txXfrm>
    </dsp:sp>
    <dsp:sp modelId="{10C60837-5620-4304-8D25-5B2EDF17AEB0}">
      <dsp:nvSpPr>
        <dsp:cNvPr id="0" name=""/>
        <dsp:cNvSpPr/>
      </dsp:nvSpPr>
      <dsp:spPr>
        <a:xfrm rot="5400000">
          <a:off x="1630752" y="1146177"/>
          <a:ext cx="2427053" cy="14831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95250" rIns="57150" bIns="952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bg1"/>
              </a:solidFill>
            </a:rPr>
            <a:t>НАСЛІДКОВІ зв’язки</a:t>
          </a:r>
          <a:endParaRPr lang="ru-RU" sz="1500" b="1" kern="1200" dirty="0">
            <a:solidFill>
              <a:schemeClr val="bg1"/>
            </a:solidFill>
          </a:endParaRPr>
        </a:p>
      </dsp:txBody>
      <dsp:txXfrm rot="-5400000">
        <a:off x="2102685" y="746660"/>
        <a:ext cx="1410770" cy="2282221"/>
      </dsp:txXfrm>
    </dsp:sp>
    <dsp:sp modelId="{2B07834B-770B-402F-B448-C9E9C82D2716}">
      <dsp:nvSpPr>
        <dsp:cNvPr id="0" name=""/>
        <dsp:cNvSpPr/>
      </dsp:nvSpPr>
      <dsp:spPr>
        <a:xfrm>
          <a:off x="1293592" y="0"/>
          <a:ext cx="1550535" cy="155046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1F757-D427-4D8F-B755-C85C6F82FE2F}">
      <dsp:nvSpPr>
        <dsp:cNvPr id="0" name=""/>
        <dsp:cNvSpPr/>
      </dsp:nvSpPr>
      <dsp:spPr>
        <a:xfrm rot="10800000">
          <a:off x="1293592" y="2224704"/>
          <a:ext cx="1550535" cy="155046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F5DBF-1005-4F26-8B81-1BDF23EE2F10}">
      <dsp:nvSpPr>
        <dsp:cNvPr id="0" name=""/>
        <dsp:cNvSpPr/>
      </dsp:nvSpPr>
      <dsp:spPr>
        <a:xfrm rot="16200000">
          <a:off x="587" y="901455"/>
          <a:ext cx="2207386" cy="220738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bg1"/>
              </a:solidFill>
            </a:rPr>
            <a:t>Головуючий, </a:t>
          </a:r>
          <a:r>
            <a:rPr lang="uk-UA" sz="1900" b="1" kern="1200" dirty="0" err="1" smtClean="0">
              <a:solidFill>
                <a:schemeClr val="bg1"/>
              </a:solidFill>
            </a:rPr>
            <a:t>відбілюючий</a:t>
          </a:r>
          <a:endParaRPr lang="ru-RU" sz="1900" b="1" kern="1200" dirty="0">
            <a:solidFill>
              <a:schemeClr val="bg1"/>
            </a:solidFill>
          </a:endParaRPr>
        </a:p>
      </dsp:txBody>
      <dsp:txXfrm rot="5400000">
        <a:off x="587" y="1453301"/>
        <a:ext cx="1821093" cy="1103693"/>
      </dsp:txXfrm>
    </dsp:sp>
    <dsp:sp modelId="{639FA06B-8E28-4868-ACA3-1FBAA2E91A68}">
      <dsp:nvSpPr>
        <dsp:cNvPr id="0" name=""/>
        <dsp:cNvSpPr/>
      </dsp:nvSpPr>
      <dsp:spPr>
        <a:xfrm rot="5400000">
          <a:off x="2400310" y="901455"/>
          <a:ext cx="2207386" cy="220738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-1185186"/>
            <a:satOff val="-496"/>
            <a:lumOff val="2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bg1"/>
              </a:solidFill>
            </a:rPr>
            <a:t>Очільник, </a:t>
          </a:r>
          <a:r>
            <a:rPr lang="uk-UA" sz="1900" b="1" kern="1200" dirty="0" err="1" smtClean="0">
              <a:solidFill>
                <a:schemeClr val="bg1"/>
              </a:solidFill>
            </a:rPr>
            <a:t>відбілювач</a:t>
          </a:r>
          <a:endParaRPr lang="ru-RU" sz="1900" b="1" kern="1200" dirty="0">
            <a:solidFill>
              <a:schemeClr val="bg1"/>
            </a:solidFill>
          </a:endParaRPr>
        </a:p>
      </dsp:txBody>
      <dsp:txXfrm rot="-5400000">
        <a:off x="2786603" y="1453302"/>
        <a:ext cx="1821093" cy="11036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12AF5-98A8-46C4-9C15-49D957038607}">
      <dsp:nvSpPr>
        <dsp:cNvPr id="0" name=""/>
        <dsp:cNvSpPr/>
      </dsp:nvSpPr>
      <dsp:spPr>
        <a:xfrm>
          <a:off x="2785926" y="-32140"/>
          <a:ext cx="5028655" cy="5028655"/>
        </a:xfrm>
        <a:prstGeom prst="circularArrow">
          <a:avLst>
            <a:gd name="adj1" fmla="val 5544"/>
            <a:gd name="adj2" fmla="val 330680"/>
            <a:gd name="adj3" fmla="val 13734671"/>
            <a:gd name="adj4" fmla="val 1741112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3A41B-4181-41CD-AA64-93819231C6D9}">
      <dsp:nvSpPr>
        <dsp:cNvPr id="0" name=""/>
        <dsp:cNvSpPr/>
      </dsp:nvSpPr>
      <dsp:spPr>
        <a:xfrm>
          <a:off x="4102003" y="2116"/>
          <a:ext cx="2396501" cy="1198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1. Як давно існує?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160497" y="60610"/>
        <a:ext cx="2279513" cy="1081262"/>
      </dsp:txXfrm>
    </dsp:sp>
    <dsp:sp modelId="{87252293-5D33-435E-9B95-F43ED72ABFB5}">
      <dsp:nvSpPr>
        <dsp:cNvPr id="0" name=""/>
        <dsp:cNvSpPr/>
      </dsp:nvSpPr>
      <dsp:spPr>
        <a:xfrm>
          <a:off x="6376595" y="1248739"/>
          <a:ext cx="2396501" cy="1198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70C0"/>
              </a:solidFill>
            </a:rPr>
            <a:t>2. Які функції виконує?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6435089" y="1307233"/>
        <a:ext cx="2279513" cy="1081262"/>
      </dsp:txXfrm>
    </dsp:sp>
    <dsp:sp modelId="{6D9EC579-DB98-46E7-A446-ACEC00AA7B3A}">
      <dsp:nvSpPr>
        <dsp:cNvPr id="0" name=""/>
        <dsp:cNvSpPr/>
      </dsp:nvSpPr>
      <dsp:spPr>
        <a:xfrm>
          <a:off x="1652616" y="1412529"/>
          <a:ext cx="2396501" cy="11982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70C0"/>
              </a:solidFill>
            </a:rPr>
            <a:t>5. Наскільки нормативна?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1711110" y="1471023"/>
        <a:ext cx="2279513" cy="1081262"/>
      </dsp:txXfrm>
    </dsp:sp>
    <dsp:sp modelId="{16438A74-7BCC-4384-A195-8A73FC049631}">
      <dsp:nvSpPr>
        <dsp:cNvPr id="0" name=""/>
        <dsp:cNvSpPr/>
      </dsp:nvSpPr>
      <dsp:spPr>
        <a:xfrm>
          <a:off x="2475789" y="3424206"/>
          <a:ext cx="2396501" cy="1198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4. Які стилі має?</a:t>
          </a:r>
          <a:endParaRPr lang="ru-RU" sz="2400" b="1" kern="1200" dirty="0"/>
        </a:p>
      </dsp:txBody>
      <dsp:txXfrm>
        <a:off x="2534283" y="3482700"/>
        <a:ext cx="2279513" cy="1081262"/>
      </dsp:txXfrm>
    </dsp:sp>
    <dsp:sp modelId="{4D16F1D8-F5DC-4973-9407-4A455FFC8D0B}">
      <dsp:nvSpPr>
        <dsp:cNvPr id="0" name=""/>
        <dsp:cNvSpPr/>
      </dsp:nvSpPr>
      <dsp:spPr>
        <a:xfrm>
          <a:off x="6294902" y="3090608"/>
          <a:ext cx="2396501" cy="11982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3. Які її форми?</a:t>
          </a:r>
          <a:endParaRPr lang="ru-RU" sz="2400" b="1" kern="1200" dirty="0"/>
        </a:p>
      </dsp:txBody>
      <dsp:txXfrm>
        <a:off x="6353396" y="3149102"/>
        <a:ext cx="2279513" cy="10812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D085F-359A-4FF3-8E52-645FD21B95BB}">
      <dsp:nvSpPr>
        <dsp:cNvPr id="0" name=""/>
        <dsp:cNvSpPr/>
      </dsp:nvSpPr>
      <dsp:spPr>
        <a:xfrm>
          <a:off x="1217080" y="2743"/>
          <a:ext cx="2792844" cy="16757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Називна (номінативна)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1217080" y="2743"/>
        <a:ext cx="2792844" cy="1675706"/>
      </dsp:txXfrm>
    </dsp:sp>
    <dsp:sp modelId="{52B76212-C8D4-451D-9DE1-E790D9E768CD}">
      <dsp:nvSpPr>
        <dsp:cNvPr id="0" name=""/>
        <dsp:cNvSpPr/>
      </dsp:nvSpPr>
      <dsp:spPr>
        <a:xfrm>
          <a:off x="4289209" y="2743"/>
          <a:ext cx="2792844" cy="16757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>
              <a:solidFill>
                <a:schemeClr val="bg1"/>
              </a:solidFill>
            </a:rPr>
            <a:t>Комунікативна</a:t>
          </a:r>
          <a:endParaRPr lang="ru-RU" sz="1800" b="1" i="0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bg1"/>
              </a:solidFill>
            </a:rPr>
            <a:t>(</a:t>
          </a:r>
          <a:r>
            <a:rPr lang="ru-RU" sz="1800" b="1" i="0" kern="1200" dirty="0" err="1" smtClean="0">
              <a:solidFill>
                <a:schemeClr val="bg1"/>
              </a:solidFill>
            </a:rPr>
            <a:t>спілкування</a:t>
          </a:r>
          <a:r>
            <a:rPr lang="ru-RU" sz="1800" b="1" i="0" kern="1200" dirty="0" smtClean="0">
              <a:solidFill>
                <a:schemeClr val="bg1"/>
              </a:solidFill>
            </a:rPr>
            <a:t>)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4289209" y="2743"/>
        <a:ext cx="2792844" cy="1675706"/>
      </dsp:txXfrm>
    </dsp:sp>
    <dsp:sp modelId="{29FD6263-4A52-40F7-9B06-825839B64423}">
      <dsp:nvSpPr>
        <dsp:cNvPr id="0" name=""/>
        <dsp:cNvSpPr/>
      </dsp:nvSpPr>
      <dsp:spPr>
        <a:xfrm>
          <a:off x="7361338" y="2743"/>
          <a:ext cx="2792844" cy="16757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>
              <a:solidFill>
                <a:schemeClr val="bg1"/>
              </a:solidFill>
            </a:rPr>
            <a:t>Пізнавальна</a:t>
          </a:r>
          <a:r>
            <a:rPr lang="ru-RU" sz="1800" b="1" i="0" kern="1200" dirty="0" smtClean="0">
              <a:solidFill>
                <a:schemeClr val="bg1"/>
              </a:solidFill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bg1"/>
              </a:solidFill>
            </a:rPr>
            <a:t>(</a:t>
          </a:r>
          <a:r>
            <a:rPr lang="ru-RU" sz="1800" b="1" i="0" kern="1200" dirty="0" err="1" smtClean="0">
              <a:solidFill>
                <a:schemeClr val="bg1"/>
              </a:solidFill>
            </a:rPr>
            <a:t>пізнаючи</a:t>
          </a:r>
          <a:r>
            <a:rPr lang="ru-RU" sz="1800" b="1" i="0" kern="1200" dirty="0" smtClean="0">
              <a:solidFill>
                <a:schemeClr val="bg1"/>
              </a:solidFill>
            </a:rPr>
            <a:t> </a:t>
          </a:r>
          <a:r>
            <a:rPr lang="ru-RU" sz="1800" b="1" i="0" kern="1200" dirty="0" err="1" smtClean="0">
              <a:solidFill>
                <a:schemeClr val="bg1"/>
              </a:solidFill>
            </a:rPr>
            <a:t>мову</a:t>
          </a:r>
          <a:r>
            <a:rPr lang="ru-RU" sz="1800" b="1" i="0" kern="1200" dirty="0" smtClean="0">
              <a:solidFill>
                <a:schemeClr val="bg1"/>
              </a:solidFill>
            </a:rPr>
            <a:t>, </a:t>
          </a:r>
          <a:r>
            <a:rPr lang="ru-RU" sz="1800" b="1" i="0" kern="1200" dirty="0" err="1" smtClean="0">
              <a:solidFill>
                <a:schemeClr val="bg1"/>
              </a:solidFill>
            </a:rPr>
            <a:t>людина</a:t>
          </a:r>
          <a:r>
            <a:rPr lang="ru-RU" sz="1800" b="1" i="0" kern="1200" dirty="0" smtClean="0">
              <a:solidFill>
                <a:schemeClr val="bg1"/>
              </a:solidFill>
            </a:rPr>
            <a:t> </a:t>
          </a:r>
          <a:r>
            <a:rPr lang="ru-RU" sz="1800" b="1" i="0" kern="1200" dirty="0" err="1" smtClean="0">
              <a:solidFill>
                <a:schemeClr val="bg1"/>
              </a:solidFill>
            </a:rPr>
            <a:t>пізнає</a:t>
          </a:r>
          <a:r>
            <a:rPr lang="ru-RU" sz="1800" b="1" i="0" kern="1200" dirty="0" smtClean="0">
              <a:solidFill>
                <a:schemeClr val="bg1"/>
              </a:solidFill>
            </a:rPr>
            <a:t> </a:t>
          </a:r>
          <a:r>
            <a:rPr lang="ru-RU" sz="1800" b="1" i="0" kern="1200" dirty="0" err="1" smtClean="0">
              <a:solidFill>
                <a:schemeClr val="bg1"/>
              </a:solidFill>
            </a:rPr>
            <a:t>світ</a:t>
          </a:r>
          <a:r>
            <a:rPr lang="ru-RU" sz="1800" b="1" i="0" kern="1200" dirty="0" smtClean="0">
              <a:solidFill>
                <a:schemeClr val="bg1"/>
              </a:solidFill>
            </a:rPr>
            <a:t>)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7361338" y="2743"/>
        <a:ext cx="2792844" cy="1675706"/>
      </dsp:txXfrm>
    </dsp:sp>
    <dsp:sp modelId="{E090046C-3E2D-4B9B-BF5A-B614F27F5F7A}">
      <dsp:nvSpPr>
        <dsp:cNvPr id="0" name=""/>
        <dsp:cNvSpPr/>
      </dsp:nvSpPr>
      <dsp:spPr>
        <a:xfrm>
          <a:off x="1217080" y="1957734"/>
          <a:ext cx="2792844" cy="1675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</a:rPr>
            <a:t>Емоційна (виражальна)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1217080" y="1957734"/>
        <a:ext cx="2792844" cy="1675706"/>
      </dsp:txXfrm>
    </dsp:sp>
    <dsp:sp modelId="{1AA2225F-D027-469F-BE2B-76718E968A5C}">
      <dsp:nvSpPr>
        <dsp:cNvPr id="0" name=""/>
        <dsp:cNvSpPr/>
      </dsp:nvSpPr>
      <dsp:spPr>
        <a:xfrm>
          <a:off x="4289209" y="1957734"/>
          <a:ext cx="2792844" cy="16757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err="1" smtClean="0">
              <a:solidFill>
                <a:schemeClr val="bg1"/>
              </a:solidFill>
            </a:rPr>
            <a:t>Розпізнавальна</a:t>
          </a:r>
          <a:r>
            <a:rPr lang="ru-RU" sz="1800" b="1" i="0" kern="1200" dirty="0" smtClean="0">
              <a:solidFill>
                <a:schemeClr val="bg1"/>
              </a:solidFill>
            </a:rPr>
            <a:t> (</a:t>
          </a:r>
          <a:r>
            <a:rPr lang="ru-RU" sz="1800" b="1" i="0" kern="1200" dirty="0" err="1" smtClean="0">
              <a:solidFill>
                <a:schemeClr val="bg1"/>
              </a:solidFill>
            </a:rPr>
            <a:t>ідентифікувальна</a:t>
          </a:r>
          <a:r>
            <a:rPr lang="ru-RU" sz="1800" b="1" i="0" kern="1200" dirty="0" smtClean="0">
              <a:solidFill>
                <a:schemeClr val="bg1"/>
              </a:solidFill>
            </a:rPr>
            <a:t>)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4289209" y="1957734"/>
        <a:ext cx="2792844" cy="1675706"/>
      </dsp:txXfrm>
    </dsp:sp>
    <dsp:sp modelId="{9F6E0C93-F99F-421B-BFEC-DA4E29BDAFE6}">
      <dsp:nvSpPr>
        <dsp:cNvPr id="0" name=""/>
        <dsp:cNvSpPr/>
      </dsp:nvSpPr>
      <dsp:spPr>
        <a:xfrm>
          <a:off x="7361338" y="1957734"/>
          <a:ext cx="2792844" cy="16757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Естетична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1"/>
              </a:solidFill>
            </a:rPr>
            <a:t>(</a:t>
          </a:r>
          <a:r>
            <a:rPr lang="ru-RU" sz="1700" b="1" i="0" kern="1200" dirty="0" err="1" smtClean="0">
              <a:solidFill>
                <a:schemeClr val="bg1"/>
              </a:solidFill>
            </a:rPr>
            <a:t>фіксує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естетичні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смаки</a:t>
          </a:r>
          <a:r>
            <a:rPr lang="ru-RU" sz="1700" b="1" i="0" kern="1200" dirty="0" smtClean="0">
              <a:solidFill>
                <a:schemeClr val="bg1"/>
              </a:solidFill>
            </a:rPr>
            <a:t> й </a:t>
          </a:r>
          <a:r>
            <a:rPr lang="ru-RU" sz="1700" b="1" i="0" kern="1200" dirty="0" err="1" smtClean="0">
              <a:solidFill>
                <a:schemeClr val="bg1"/>
              </a:solidFill>
            </a:rPr>
            <a:t>уподобання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її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носіїв</a:t>
          </a:r>
          <a:r>
            <a:rPr lang="ru-RU" sz="1700" b="1" i="0" kern="1200" dirty="0" smtClean="0">
              <a:solidFill>
                <a:schemeClr val="bg1"/>
              </a:solidFill>
            </a:rPr>
            <a:t>)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7361338" y="1957734"/>
        <a:ext cx="2792844" cy="1675706"/>
      </dsp:txXfrm>
    </dsp:sp>
    <dsp:sp modelId="{65C084A6-E1A4-4DE1-ABFA-FA1284F3CDEC}">
      <dsp:nvSpPr>
        <dsp:cNvPr id="0" name=""/>
        <dsp:cNvSpPr/>
      </dsp:nvSpPr>
      <dsp:spPr>
        <a:xfrm>
          <a:off x="2753144" y="3912725"/>
          <a:ext cx="2792844" cy="16757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err="1" smtClean="0">
              <a:solidFill>
                <a:schemeClr val="bg1"/>
              </a:solidFill>
            </a:rPr>
            <a:t>Магічно</a:t>
          </a:r>
          <a:r>
            <a:rPr lang="ru-RU" sz="1700" b="0" i="0" kern="1200" dirty="0" smtClean="0">
              <a:solidFill>
                <a:schemeClr val="bg1"/>
              </a:solidFill>
            </a:rPr>
            <a:t> – </a:t>
          </a:r>
          <a:r>
            <a:rPr lang="ru-RU" sz="1700" b="0" i="0" kern="1200" dirty="0" err="1" smtClean="0">
              <a:solidFill>
                <a:schemeClr val="bg1"/>
              </a:solidFill>
            </a:rPr>
            <a:t>містична</a:t>
          </a:r>
          <a:r>
            <a:rPr lang="ru-RU" sz="1700" b="0" i="0" kern="1200" dirty="0" smtClean="0">
              <a:solidFill>
                <a:schemeClr val="bg1"/>
              </a:solidFill>
            </a:rPr>
            <a:t> (</a:t>
          </a:r>
          <a:r>
            <a:rPr lang="ru-RU" sz="1700" b="0" i="0" kern="1200" dirty="0" err="1" smtClean="0">
              <a:solidFill>
                <a:schemeClr val="bg1"/>
              </a:solidFill>
            </a:rPr>
            <a:t>здатність</a:t>
          </a:r>
          <a:r>
            <a:rPr lang="ru-RU" sz="1700" b="0" i="0" kern="1200" dirty="0" smtClean="0">
              <a:solidFill>
                <a:schemeClr val="bg1"/>
              </a:solidFill>
            </a:rPr>
            <a:t> </a:t>
          </a:r>
          <a:r>
            <a:rPr lang="ru-RU" sz="1700" b="0" i="0" kern="1200" dirty="0" err="1" smtClean="0">
              <a:solidFill>
                <a:schemeClr val="bg1"/>
              </a:solidFill>
            </a:rPr>
            <a:t>мови</a:t>
          </a:r>
          <a:r>
            <a:rPr lang="ru-RU" sz="1700" b="0" i="0" kern="1200" dirty="0" smtClean="0">
              <a:solidFill>
                <a:schemeClr val="bg1"/>
              </a:solidFill>
            </a:rPr>
            <a:t> </a:t>
          </a:r>
          <a:r>
            <a:rPr lang="ru-RU" sz="1700" b="0" i="0" kern="1200" dirty="0" err="1" smtClean="0">
              <a:solidFill>
                <a:schemeClr val="bg1"/>
              </a:solidFill>
            </a:rPr>
            <a:t>впливати</a:t>
          </a:r>
          <a:r>
            <a:rPr lang="ru-RU" sz="1700" b="0" i="0" kern="1200" dirty="0" smtClean="0">
              <a:solidFill>
                <a:schemeClr val="bg1"/>
              </a:solidFill>
            </a:rPr>
            <a:t> на </a:t>
          </a:r>
          <a:r>
            <a:rPr lang="ru-RU" sz="1700" b="0" i="0" kern="1200" dirty="0" err="1" smtClean="0">
              <a:solidFill>
                <a:schemeClr val="bg1"/>
              </a:solidFill>
            </a:rPr>
            <a:t>свідомість</a:t>
          </a:r>
          <a:r>
            <a:rPr lang="ru-RU" sz="1700" b="0" i="0" kern="1200" dirty="0" smtClean="0">
              <a:solidFill>
                <a:schemeClr val="bg1"/>
              </a:solidFill>
            </a:rPr>
            <a:t> та </a:t>
          </a:r>
          <a:r>
            <a:rPr lang="ru-RU" sz="1700" b="0" i="0" kern="1200" dirty="0" err="1" smtClean="0">
              <a:solidFill>
                <a:schemeClr val="bg1"/>
              </a:solidFill>
            </a:rPr>
            <a:t>підсвідомість</a:t>
          </a:r>
          <a:r>
            <a:rPr lang="ru-RU" sz="1700" b="0" i="0" kern="1200" dirty="0" smtClean="0">
              <a:solidFill>
                <a:schemeClr val="bg1"/>
              </a:solidFill>
            </a:rPr>
            <a:t> </a:t>
          </a:r>
          <a:r>
            <a:rPr lang="ru-RU" sz="1700" b="0" i="0" kern="1200" dirty="0" err="1" smtClean="0">
              <a:solidFill>
                <a:schemeClr val="bg1"/>
              </a:solidFill>
            </a:rPr>
            <a:t>людини</a:t>
          </a:r>
          <a:r>
            <a:rPr lang="ru-RU" sz="1700" b="0" i="0" kern="1200" dirty="0" smtClean="0">
              <a:solidFill>
                <a:schemeClr val="bg1"/>
              </a:solidFill>
            </a:rPr>
            <a:t> через </a:t>
          </a:r>
          <a:r>
            <a:rPr lang="ru-RU" sz="1700" b="0" i="0" kern="1200" dirty="0" err="1" smtClean="0">
              <a:solidFill>
                <a:schemeClr val="bg1"/>
              </a:solidFill>
            </a:rPr>
            <a:t>заклинання</a:t>
          </a:r>
          <a:r>
            <a:rPr lang="ru-RU" sz="1700" b="0" i="0" kern="1200" dirty="0" smtClean="0">
              <a:solidFill>
                <a:schemeClr val="bg1"/>
              </a:solidFill>
            </a:rPr>
            <a:t>, </a:t>
          </a:r>
          <a:r>
            <a:rPr lang="ru-RU" sz="1700" b="0" i="0" kern="1200" dirty="0" err="1" smtClean="0">
              <a:solidFill>
                <a:schemeClr val="bg1"/>
              </a:solidFill>
            </a:rPr>
            <a:t>замовляння</a:t>
          </a:r>
          <a:r>
            <a:rPr lang="ru-RU" sz="1700" b="0" i="0" kern="1200" dirty="0" smtClean="0">
              <a:solidFill>
                <a:schemeClr val="bg1"/>
              </a:solidFill>
            </a:rPr>
            <a:t>, </a:t>
          </a:r>
          <a:r>
            <a:rPr lang="ru-RU" sz="1700" b="0" i="0" kern="1200" dirty="0" err="1" smtClean="0">
              <a:solidFill>
                <a:schemeClr val="bg1"/>
              </a:solidFill>
            </a:rPr>
            <a:t>гіпноз</a:t>
          </a:r>
          <a:r>
            <a:rPr lang="ru-RU" sz="1700" b="0" i="0" kern="1200" dirty="0" smtClean="0">
              <a:solidFill>
                <a:schemeClr val="bg1"/>
              </a:solidFill>
            </a:rPr>
            <a:t>)</a:t>
          </a:r>
          <a:endParaRPr lang="ru-RU" sz="1700" b="0" kern="1200" dirty="0">
            <a:solidFill>
              <a:schemeClr val="bg1"/>
            </a:solidFill>
          </a:endParaRPr>
        </a:p>
      </dsp:txBody>
      <dsp:txXfrm>
        <a:off x="2753144" y="3912725"/>
        <a:ext cx="2792844" cy="1675706"/>
      </dsp:txXfrm>
    </dsp:sp>
    <dsp:sp modelId="{AF7C263E-EE9E-4D5B-8D91-3D8474E14B59}">
      <dsp:nvSpPr>
        <dsp:cNvPr id="0" name=""/>
        <dsp:cNvSpPr/>
      </dsp:nvSpPr>
      <dsp:spPr>
        <a:xfrm>
          <a:off x="5825273" y="3912725"/>
          <a:ext cx="2792844" cy="16757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err="1" smtClean="0">
              <a:solidFill>
                <a:schemeClr val="bg1"/>
              </a:solidFill>
            </a:rPr>
            <a:t>Культуроносна</a:t>
          </a:r>
          <a:r>
            <a:rPr lang="ru-RU" sz="1700" b="1" i="0" kern="1200" dirty="0" smtClean="0">
              <a:solidFill>
                <a:schemeClr val="bg1"/>
              </a:solidFill>
            </a:rPr>
            <a:t> (</a:t>
          </a:r>
          <a:r>
            <a:rPr lang="ru-RU" sz="1700" b="1" i="0" kern="1200" dirty="0" err="1" smtClean="0">
              <a:solidFill>
                <a:schemeClr val="bg1"/>
              </a:solidFill>
            </a:rPr>
            <a:t>віддзеркалює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загальний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рівень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культури</a:t>
          </a:r>
          <a:r>
            <a:rPr lang="ru-RU" sz="1700" b="1" i="0" kern="1200" dirty="0" smtClean="0">
              <a:solidFill>
                <a:schemeClr val="bg1"/>
              </a:solidFill>
            </a:rPr>
            <a:t> </a:t>
          </a:r>
          <a:r>
            <a:rPr lang="ru-RU" sz="1700" b="1" i="0" kern="1200" dirty="0" err="1" smtClean="0">
              <a:solidFill>
                <a:schemeClr val="bg1"/>
              </a:solidFill>
            </a:rPr>
            <a:t>людини</a:t>
          </a:r>
          <a:r>
            <a:rPr lang="ru-RU" sz="1700" b="1" i="0" kern="1200" dirty="0" smtClean="0">
              <a:solidFill>
                <a:schemeClr val="bg1"/>
              </a:solidFill>
            </a:rPr>
            <a:t>)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5825273" y="3912725"/>
        <a:ext cx="2792844" cy="16757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88B53-C2CE-49A3-A70C-CAC086B2D18C}">
      <dsp:nvSpPr>
        <dsp:cNvPr id="0" name=""/>
        <dsp:cNvSpPr/>
      </dsp:nvSpPr>
      <dsp:spPr>
        <a:xfrm>
          <a:off x="2585" y="0"/>
          <a:ext cx="11264128" cy="13583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chemeClr val="bg1"/>
              </a:solidFill>
            </a:rPr>
            <a:t>Загальнонародна форма української мови</a:t>
          </a:r>
          <a:endParaRPr lang="ru-RU" sz="3800" b="1" kern="1200" dirty="0">
            <a:solidFill>
              <a:schemeClr val="bg1"/>
            </a:solidFill>
          </a:endParaRPr>
        </a:p>
      </dsp:txBody>
      <dsp:txXfrm>
        <a:off x="42368" y="39783"/>
        <a:ext cx="11184562" cy="1278741"/>
      </dsp:txXfrm>
    </dsp:sp>
    <dsp:sp modelId="{F7DF6464-1948-4911-AC6A-59C7CE7C9BAA}">
      <dsp:nvSpPr>
        <dsp:cNvPr id="0" name=""/>
        <dsp:cNvSpPr/>
      </dsp:nvSpPr>
      <dsp:spPr>
        <a:xfrm>
          <a:off x="12287" y="1525771"/>
          <a:ext cx="7343713" cy="21481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800" b="1" kern="1200" dirty="0" smtClean="0">
              <a:solidFill>
                <a:srgbClr val="FF0000"/>
              </a:solidFill>
            </a:rPr>
            <a:t>Літературна форма української мови к.</a:t>
          </a:r>
          <a:r>
            <a:rPr lang="uk-UA" sz="3800" b="1" kern="1200" dirty="0" smtClean="0">
              <a:solidFill>
                <a:srgbClr val="00B0F0"/>
              </a:solidFill>
            </a:rPr>
            <a:t>18</a:t>
          </a:r>
          <a:r>
            <a:rPr lang="uk-UA" sz="3800" b="1" kern="1200" dirty="0" smtClean="0">
              <a:solidFill>
                <a:srgbClr val="FF0000"/>
              </a:solidFill>
            </a:rPr>
            <a:t>-20ст</a:t>
          </a:r>
          <a:endParaRPr lang="ru-RU" sz="3800" b="1" kern="1200" dirty="0" smtClean="0">
            <a:solidFill>
              <a:srgbClr val="FF0000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b="1" kern="1200" dirty="0">
            <a:solidFill>
              <a:schemeClr val="bg1"/>
            </a:solidFill>
          </a:endParaRPr>
        </a:p>
      </dsp:txBody>
      <dsp:txXfrm>
        <a:off x="75203" y="1588687"/>
        <a:ext cx="7217881" cy="2022276"/>
      </dsp:txXfrm>
    </dsp:sp>
    <dsp:sp modelId="{369300EF-FB5C-4C43-B917-148919B22758}">
      <dsp:nvSpPr>
        <dsp:cNvPr id="0" name=""/>
        <dsp:cNvSpPr/>
      </dsp:nvSpPr>
      <dsp:spPr>
        <a:xfrm>
          <a:off x="7670380" y="2409760"/>
          <a:ext cx="3596333" cy="13583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rgbClr val="C00000"/>
              </a:solidFill>
            </a:rPr>
            <a:t>Діалектна</a:t>
          </a:r>
          <a:endParaRPr lang="ru-RU" sz="3800" b="1" kern="1200" dirty="0">
            <a:solidFill>
              <a:srgbClr val="C00000"/>
            </a:solidFill>
          </a:endParaRPr>
        </a:p>
      </dsp:txBody>
      <dsp:txXfrm>
        <a:off x="7710163" y="2449543"/>
        <a:ext cx="3516767" cy="1278741"/>
      </dsp:txXfrm>
    </dsp:sp>
    <dsp:sp modelId="{0ECF2353-3856-4057-9946-4F3C6FC436BB}">
      <dsp:nvSpPr>
        <dsp:cNvPr id="0" name=""/>
        <dsp:cNvSpPr/>
      </dsp:nvSpPr>
      <dsp:spPr>
        <a:xfrm>
          <a:off x="3759667" y="3838699"/>
          <a:ext cx="3596333" cy="13583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rgbClr val="FFFF00"/>
              </a:solidFill>
            </a:rPr>
            <a:t>Професійна</a:t>
          </a:r>
          <a:endParaRPr lang="ru-RU" sz="3800" b="1" kern="1200" dirty="0">
            <a:solidFill>
              <a:srgbClr val="FFFF00"/>
            </a:solidFill>
          </a:endParaRPr>
        </a:p>
      </dsp:txBody>
      <dsp:txXfrm>
        <a:off x="3799450" y="3878482"/>
        <a:ext cx="3516767" cy="1278741"/>
      </dsp:txXfrm>
    </dsp:sp>
    <dsp:sp modelId="{24479E35-69D9-4E8D-98B5-B772B381A1DF}">
      <dsp:nvSpPr>
        <dsp:cNvPr id="0" name=""/>
        <dsp:cNvSpPr/>
      </dsp:nvSpPr>
      <dsp:spPr>
        <a:xfrm>
          <a:off x="7633709" y="1099056"/>
          <a:ext cx="3596333" cy="13583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chemeClr val="bg1"/>
              </a:solidFill>
            </a:rPr>
            <a:t>Розмовна</a:t>
          </a:r>
          <a:endParaRPr lang="ru-RU" sz="3800" b="1" kern="1200" dirty="0">
            <a:solidFill>
              <a:schemeClr val="bg1"/>
            </a:solidFill>
          </a:endParaRPr>
        </a:p>
      </dsp:txBody>
      <dsp:txXfrm>
        <a:off x="7673492" y="1138839"/>
        <a:ext cx="3516767" cy="1278741"/>
      </dsp:txXfrm>
    </dsp:sp>
    <dsp:sp modelId="{5F88D671-70BF-45AB-99C3-8840EB879D2F}">
      <dsp:nvSpPr>
        <dsp:cNvPr id="0" name=""/>
        <dsp:cNvSpPr/>
      </dsp:nvSpPr>
      <dsp:spPr>
        <a:xfrm>
          <a:off x="7362402" y="3829286"/>
          <a:ext cx="3596333" cy="13583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b="1" kern="1200" dirty="0" smtClean="0">
              <a:solidFill>
                <a:schemeClr val="bg1"/>
              </a:solidFill>
            </a:rPr>
            <a:t>Жаргон</a:t>
          </a:r>
          <a:endParaRPr lang="ru-RU" sz="3800" b="1" kern="1200" dirty="0">
            <a:solidFill>
              <a:schemeClr val="bg1"/>
            </a:solidFill>
          </a:endParaRPr>
        </a:p>
      </dsp:txBody>
      <dsp:txXfrm>
        <a:off x="7402185" y="3869069"/>
        <a:ext cx="3516767" cy="12787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1466D-58A4-4637-BB6E-93952967539C}">
      <dsp:nvSpPr>
        <dsp:cNvPr id="0" name=""/>
        <dsp:cNvSpPr/>
      </dsp:nvSpPr>
      <dsp:spPr>
        <a:xfrm>
          <a:off x="1042817" y="323423"/>
          <a:ext cx="4179620" cy="417962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1"/>
              </a:solidFill>
            </a:rPr>
            <a:t>високий</a:t>
          </a:r>
          <a:endParaRPr lang="ru-RU" sz="2700" b="1" kern="1200" dirty="0">
            <a:solidFill>
              <a:schemeClr val="bg1"/>
            </a:solidFill>
          </a:endParaRPr>
        </a:p>
      </dsp:txBody>
      <dsp:txXfrm>
        <a:off x="3245577" y="1209104"/>
        <a:ext cx="1492721" cy="1243934"/>
      </dsp:txXfrm>
    </dsp:sp>
    <dsp:sp modelId="{E27031B9-F51C-45DE-9E45-AA6FD619A862}">
      <dsp:nvSpPr>
        <dsp:cNvPr id="0" name=""/>
        <dsp:cNvSpPr/>
      </dsp:nvSpPr>
      <dsp:spPr>
        <a:xfrm>
          <a:off x="956737" y="472695"/>
          <a:ext cx="4179620" cy="417962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1"/>
              </a:solidFill>
            </a:rPr>
            <a:t>середній</a:t>
          </a:r>
          <a:endParaRPr lang="ru-RU" sz="2700" b="1" kern="1200" dirty="0">
            <a:solidFill>
              <a:schemeClr val="bg1"/>
            </a:solidFill>
          </a:endParaRPr>
        </a:p>
      </dsp:txBody>
      <dsp:txXfrm>
        <a:off x="1951885" y="3184472"/>
        <a:ext cx="2239082" cy="1094662"/>
      </dsp:txXfrm>
    </dsp:sp>
    <dsp:sp modelId="{1C2437C7-C145-4E54-8288-20905AC78CC5}">
      <dsp:nvSpPr>
        <dsp:cNvPr id="0" name=""/>
        <dsp:cNvSpPr/>
      </dsp:nvSpPr>
      <dsp:spPr>
        <a:xfrm>
          <a:off x="870657" y="323423"/>
          <a:ext cx="4179620" cy="417962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chemeClr val="bg1"/>
              </a:solidFill>
            </a:rPr>
            <a:t>низький</a:t>
          </a:r>
          <a:endParaRPr lang="ru-RU" sz="2700" b="1" kern="1200" dirty="0">
            <a:solidFill>
              <a:schemeClr val="bg1"/>
            </a:solidFill>
          </a:endParaRPr>
        </a:p>
      </dsp:txBody>
      <dsp:txXfrm>
        <a:off x="1354796" y="1209104"/>
        <a:ext cx="1492721" cy="1243934"/>
      </dsp:txXfrm>
    </dsp:sp>
    <dsp:sp modelId="{24ABF9FE-BC12-4BA5-9D2A-50009634DB7E}">
      <dsp:nvSpPr>
        <dsp:cNvPr id="0" name=""/>
        <dsp:cNvSpPr/>
      </dsp:nvSpPr>
      <dsp:spPr>
        <a:xfrm>
          <a:off x="784424" y="64684"/>
          <a:ext cx="4697097" cy="469709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5A4B9-663C-43DB-9098-3CA9E1A5284D}">
      <dsp:nvSpPr>
        <dsp:cNvPr id="0" name=""/>
        <dsp:cNvSpPr/>
      </dsp:nvSpPr>
      <dsp:spPr>
        <a:xfrm>
          <a:off x="697999" y="213692"/>
          <a:ext cx="4697097" cy="469709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FF208-B368-4786-B78B-D867E7193FCE}">
      <dsp:nvSpPr>
        <dsp:cNvPr id="0" name=""/>
        <dsp:cNvSpPr/>
      </dsp:nvSpPr>
      <dsp:spPr>
        <a:xfrm>
          <a:off x="611573" y="64684"/>
          <a:ext cx="4697097" cy="469709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ulturamovy.univ.kiev.ua/" TargetMode="External"/><Relationship Id="rId2" Type="http://schemas.openxmlformats.org/officeDocument/2006/relationships/hyperlink" Target="http://kulturamovy.univ.kiev.ua/KM/ins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mo.org.ua/news/&#1091;&#1082;&#1088;&#1072;&#1111;&#1085;&#1089;&#1100;&#1082;&#1080;&#1081;-&#1087;&#1088;&#1072;&#1074;&#1086;&#1087;&#1080;&#1089;.-&#1077;&#1083;&#1077;&#1082;&#1090;&#1088;&#1086;&#1085;&#1085;&#1072;-&#1074;&#1077;&#1088;&#1089;&#1110;&#1103;-&#1086;&#1092;&#1110;&#1094;&#1110;&#1081;&#1085;&#1086;&#1075;&#1086;-&#1074;&#1080;&#1076;&#1072;&#1085;&#1085;&#1103;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457200"/>
            <a:ext cx="9448800" cy="4715691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</a:rPr>
              <a:t>Ділова українська мова </a:t>
            </a:r>
            <a:r>
              <a:rPr lang="uk-UA" sz="7200" b="1" dirty="0" smtClean="0">
                <a:solidFill>
                  <a:srgbClr val="FF0000"/>
                </a:solidFill>
              </a:rPr>
              <a:t>на щодень</a:t>
            </a:r>
            <a:r>
              <a:rPr lang="uk-UA" sz="7200" b="1" dirty="0" smtClean="0">
                <a:solidFill>
                  <a:srgbClr val="FFFF00"/>
                </a:solidFill>
              </a:rPr>
              <a:t/>
            </a:r>
            <a:br>
              <a:rPr lang="uk-UA" sz="7200" b="1" dirty="0" smtClean="0">
                <a:solidFill>
                  <a:srgbClr val="FFFF00"/>
                </a:solidFill>
              </a:rPr>
            </a:b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76783"/>
            <a:ext cx="9448800" cy="685800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58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566" y="51590"/>
            <a:ext cx="10219508" cy="92330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Стилі й регістри української мови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23" y="974896"/>
            <a:ext cx="7691846" cy="5768886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51147305"/>
              </p:ext>
            </p:extLst>
          </p:nvPr>
        </p:nvGraphicFramePr>
        <p:xfrm>
          <a:off x="6225178" y="862149"/>
          <a:ext cx="6093096" cy="497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12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22" y="88362"/>
            <a:ext cx="8610600" cy="1293028"/>
          </a:xfrm>
        </p:spPr>
        <p:txBody>
          <a:bodyPr/>
          <a:lstStyle/>
          <a:p>
            <a:pPr lvl="0" algn="ctr"/>
            <a:r>
              <a:rPr lang="uk-UA" b="1" dirty="0">
                <a:solidFill>
                  <a:srgbClr val="FFFF00"/>
                </a:solidFill>
              </a:rPr>
              <a:t>Наскільки </a:t>
            </a:r>
            <a:r>
              <a:rPr lang="uk-UA" b="1" dirty="0" smtClean="0">
                <a:solidFill>
                  <a:srgbClr val="FFFF00"/>
                </a:solidFill>
              </a:rPr>
              <a:t>нормативна українська мова?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4725" y="1456510"/>
            <a:ext cx="5334000" cy="402412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FF00"/>
                </a:solidFill>
              </a:rPr>
              <a:t>Мовна норма</a:t>
            </a:r>
            <a:r>
              <a:rPr lang="ru-RU" dirty="0">
                <a:solidFill>
                  <a:srgbClr val="FFFF00"/>
                </a:solidFill>
              </a:rPr>
              <a:t> — </a:t>
            </a:r>
            <a:r>
              <a:rPr lang="ru-RU" dirty="0" err="1">
                <a:solidFill>
                  <a:srgbClr val="FFFF00"/>
                </a:solidFill>
              </a:rPr>
              <a:t>сукупність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загальноприйнятих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правил, </a:t>
            </a:r>
            <a:r>
              <a:rPr lang="ru-RU" dirty="0" err="1">
                <a:solidFill>
                  <a:srgbClr val="FFFF00"/>
                </a:solidFill>
              </a:rPr>
              <a:t>які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закріплюються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процесі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спілкування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Головні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ознаки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мовної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норми</a:t>
            </a:r>
            <a:r>
              <a:rPr lang="ru-RU" dirty="0">
                <a:solidFill>
                  <a:srgbClr val="FFFF00"/>
                </a:solidFill>
              </a:rPr>
              <a:t> — </a:t>
            </a:r>
            <a:r>
              <a:rPr lang="ru-RU" dirty="0" err="1">
                <a:solidFill>
                  <a:srgbClr val="FFFF00"/>
                </a:solidFill>
              </a:rPr>
              <a:t>унормованість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обов'язкова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правильність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точність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логічність</a:t>
            </a:r>
            <a:r>
              <a:rPr lang="ru-RU" dirty="0">
                <a:solidFill>
                  <a:srgbClr val="FFFF00"/>
                </a:solidFill>
              </a:rPr>
              <a:t>, чистота і </a:t>
            </a:r>
            <a:r>
              <a:rPr lang="ru-RU" dirty="0" err="1">
                <a:solidFill>
                  <a:srgbClr val="FFFF00"/>
                </a:solidFill>
              </a:rPr>
              <a:t>ясність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доступність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доцільність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184166">
            <a:off x="5458947" y="1591434"/>
            <a:ext cx="2220113" cy="3620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3120">
            <a:off x="5725360" y="3787545"/>
            <a:ext cx="2173800" cy="28248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87139">
            <a:off x="7778693" y="1223253"/>
            <a:ext cx="2374058" cy="3141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83199">
            <a:off x="7918104" y="3990333"/>
            <a:ext cx="2095233" cy="26842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27245">
            <a:off x="10001498" y="1025808"/>
            <a:ext cx="2113707" cy="28200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37492">
            <a:off x="10066738" y="3825074"/>
            <a:ext cx="2017839" cy="27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" y="163481"/>
            <a:ext cx="11495313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Корисні </a:t>
            </a:r>
            <a:r>
              <a:rPr lang="uk-UA" b="1" dirty="0" smtClean="0">
                <a:solidFill>
                  <a:srgbClr val="FF0000"/>
                </a:solidFill>
              </a:rPr>
              <a:t>посилання</a:t>
            </a:r>
            <a:r>
              <a:rPr lang="uk-UA" b="1" dirty="0" smtClean="0">
                <a:solidFill>
                  <a:srgbClr val="FFFF00"/>
                </a:solidFill>
              </a:rPr>
              <a:t> й рекомендовані сайти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56509"/>
            <a:ext cx="10820400" cy="5061857"/>
          </a:xfrm>
        </p:spPr>
        <p:txBody>
          <a:bodyPr/>
          <a:lstStyle/>
          <a:p>
            <a:r>
              <a:rPr lang="ru-RU" dirty="0"/>
              <a:t>«Культура </a:t>
            </a:r>
            <a:r>
              <a:rPr lang="ru-RU" dirty="0" err="1"/>
              <a:t>мови</a:t>
            </a:r>
            <a:r>
              <a:rPr lang="ru-RU" dirty="0"/>
              <a:t> на </a:t>
            </a:r>
            <a:r>
              <a:rPr lang="ru-RU" dirty="0" err="1"/>
              <a:t>щодень</a:t>
            </a:r>
            <a:r>
              <a:rPr lang="ru-RU" dirty="0" smtClean="0"/>
              <a:t>» : </a:t>
            </a:r>
            <a:r>
              <a:rPr lang="ru-RU" dirty="0" err="1" smtClean="0"/>
              <a:t>інформаційно-довідкова</a:t>
            </a:r>
            <a:r>
              <a:rPr lang="ru-RU" dirty="0" smtClean="0"/>
              <a:t> система </a:t>
            </a:r>
            <a:r>
              <a:rPr lang="ru-RU" dirty="0" err="1">
                <a:hlinkClick r:id="rId2"/>
              </a:rPr>
              <a:t>Інститут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української</a:t>
            </a:r>
            <a:r>
              <a:rPr lang="ru-RU" dirty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мови</a:t>
            </a:r>
            <a:r>
              <a:rPr lang="ru-RU" dirty="0">
                <a:hlinkClick r:id="rId2"/>
              </a:rPr>
              <a:t> </a:t>
            </a:r>
            <a:r>
              <a:rPr lang="ru-RU" dirty="0" smtClean="0">
                <a:hlinkClick r:id="rId2"/>
              </a:rPr>
              <a:t>НАН </a:t>
            </a:r>
            <a:r>
              <a:rPr lang="ru-RU" dirty="0" err="1" smtClean="0">
                <a:hlinkClick r:id="rId2"/>
              </a:rPr>
              <a:t>України</a:t>
            </a:r>
            <a:r>
              <a:rPr lang="ru-RU" dirty="0"/>
              <a:t> </a:t>
            </a:r>
            <a:r>
              <a:rPr lang="ru-RU" dirty="0" smtClean="0"/>
              <a:t> - 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kulturamovy.univ.kiev.ua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Український правопис 2019р.: </a:t>
            </a:r>
            <a:r>
              <a:rPr lang="en-US" dirty="0">
                <a:hlinkClick r:id="rId4"/>
              </a:rPr>
              <a:t>http://www.inmo.org.ua/news/</a:t>
            </a:r>
            <a:r>
              <a:rPr lang="uk-UA" dirty="0">
                <a:hlinkClick r:id="rId4"/>
              </a:rPr>
              <a:t>український-правопис.-електронна-версія-офіційного-видання.</a:t>
            </a:r>
            <a:r>
              <a:rPr lang="en-US" dirty="0" smtClean="0">
                <a:hlinkClick r:id="rId4"/>
              </a:rPr>
              <a:t>html</a:t>
            </a:r>
            <a:endParaRPr lang="uk-UA" dirty="0" smtClean="0"/>
          </a:p>
          <a:p>
            <a:endParaRPr lang="uk-UA" dirty="0" smtClean="0"/>
          </a:p>
          <a:p>
            <a:r>
              <a:rPr lang="en-US" b="1" dirty="0" err="1" smtClean="0"/>
              <a:t>OnlineCorrector</a:t>
            </a:r>
            <a:endParaRPr lang="uk-UA" b="1" dirty="0" smtClean="0"/>
          </a:p>
          <a:p>
            <a:endParaRPr lang="uk-UA" b="1" dirty="0" smtClean="0"/>
          </a:p>
          <a:p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правильним</a:t>
            </a:r>
            <a:r>
              <a:rPr lang="ru-RU" dirty="0"/>
              <a:t> </a:t>
            </a:r>
            <a:r>
              <a:rPr lang="ru-RU" dirty="0" err="1"/>
              <a:t>наголосом</a:t>
            </a:r>
            <a:r>
              <a:rPr lang="ru-RU" dirty="0"/>
              <a:t> до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rgbClr val="00B0F0"/>
                </a:solidFill>
              </a:rPr>
              <a:t>ЗНО</a:t>
            </a:r>
            <a:r>
              <a:rPr lang="ru-RU" dirty="0" smtClean="0"/>
              <a:t>: </a:t>
            </a:r>
            <a:r>
              <a:rPr lang="en-US" dirty="0"/>
              <a:t>https://osvita.ua/test/advice/65116/</a:t>
            </a:r>
            <a:endParaRPr lang="ru-RU" dirty="0"/>
          </a:p>
          <a:p>
            <a:endParaRPr lang="en-US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554" y="437802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Ділова українська мова на щодень</a:t>
            </a:r>
            <a:br>
              <a:rPr lang="uk-UA" b="1" dirty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Сабліна Світлана Володимирівна</a:t>
            </a:r>
            <a:r>
              <a:rPr lang="uk-UA" sz="4000" b="1" dirty="0" smtClean="0">
                <a:solidFill>
                  <a:srgbClr val="92D050"/>
                </a:solidFill>
              </a:rPr>
              <a:t>, 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rgbClr val="92D050"/>
                </a:solidFill>
              </a:rPr>
              <a:t>к. </a:t>
            </a:r>
            <a:r>
              <a:rPr lang="uk-UA" sz="4000" b="1" dirty="0" err="1" smtClean="0">
                <a:solidFill>
                  <a:srgbClr val="92D050"/>
                </a:solidFill>
              </a:rPr>
              <a:t>філол.н</a:t>
            </a:r>
            <a:r>
              <a:rPr lang="uk-UA" sz="4000" b="1" dirty="0" smtClean="0">
                <a:solidFill>
                  <a:srgbClr val="92D050"/>
                </a:solidFill>
              </a:rPr>
              <a:t>, доцент кафедри української мови ЗНУ</a:t>
            </a:r>
          </a:p>
          <a:p>
            <a:pPr marL="0" indent="0">
              <a:buNone/>
            </a:pPr>
            <a:r>
              <a:rPr lang="uk-UA" sz="4000" b="1" dirty="0" smtClean="0"/>
              <a:t>Т. 0959081471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FF00"/>
                </a:solidFill>
              </a:rPr>
              <a:t>https://moodle.znu.edu.ua/course/view.php?id=14724</a:t>
            </a:r>
            <a:endParaRPr lang="uk-UA" sz="4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023" y="320237"/>
            <a:ext cx="10659291" cy="31984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Складові курсу                                           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b="1" dirty="0" smtClean="0">
                <a:solidFill>
                  <a:srgbClr val="FFFF00"/>
                </a:solidFill>
              </a:rPr>
              <a:t>Ділова </a:t>
            </a:r>
            <a:r>
              <a:rPr lang="uk-UA" b="1" dirty="0">
                <a:solidFill>
                  <a:srgbClr val="FFFF00"/>
                </a:solidFill>
              </a:rPr>
              <a:t>українська мова на </a:t>
            </a:r>
            <a:r>
              <a:rPr lang="uk-UA" b="1" dirty="0" smtClean="0">
                <a:solidFill>
                  <a:srgbClr val="FFFF00"/>
                </a:solidFill>
              </a:rPr>
              <a:t>щодень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401841"/>
              </p:ext>
            </p:extLst>
          </p:nvPr>
        </p:nvGraphicFramePr>
        <p:xfrm>
          <a:off x="503238" y="1109663"/>
          <a:ext cx="11358562" cy="540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830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72" y="215733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МЕТА КУРСУ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472" y="1143001"/>
            <a:ext cx="6674031" cy="490510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uk-UA" b="1" dirty="0"/>
              <a:t>Формування </a:t>
            </a:r>
            <a:r>
              <a:rPr lang="ru-RU" b="1" dirty="0"/>
              <a:t> </a:t>
            </a:r>
            <a:r>
              <a:rPr lang="ru-RU" b="1" dirty="0" err="1" smtClean="0"/>
              <a:t>правильн</a:t>
            </a:r>
            <a:r>
              <a:rPr lang="uk-UA" b="1" dirty="0"/>
              <a:t>ого </a:t>
            </a:r>
            <a:r>
              <a:rPr lang="ru-RU" b="1" dirty="0" err="1"/>
              <a:t>розуміння</a:t>
            </a:r>
            <a:r>
              <a:rPr lang="ru-RU" b="1" dirty="0"/>
              <a:t> </a:t>
            </a:r>
            <a:r>
              <a:rPr lang="ru-RU" b="1" dirty="0" err="1"/>
              <a:t>ролі</a:t>
            </a:r>
            <a:r>
              <a:rPr lang="ru-RU" b="1" dirty="0"/>
              <a:t>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 у </a:t>
            </a:r>
            <a:r>
              <a:rPr lang="ru-RU" b="1" dirty="0" err="1"/>
              <a:t>професійній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uk-UA" b="1" dirty="0" smtClean="0"/>
              <a:t>через </a:t>
            </a:r>
            <a:r>
              <a:rPr lang="uk-UA" b="1" dirty="0"/>
              <a:t>удосконалення </a:t>
            </a:r>
            <a:r>
              <a:rPr lang="ru-RU" b="1" dirty="0" err="1"/>
              <a:t>лінгвістичної</a:t>
            </a:r>
            <a:r>
              <a:rPr lang="ru-RU" b="1" dirty="0"/>
              <a:t> та </a:t>
            </a:r>
            <a:r>
              <a:rPr lang="ru-RU" b="1" dirty="0" err="1"/>
              <a:t>комунікативної</a:t>
            </a:r>
            <a:r>
              <a:rPr lang="ru-RU" b="1" dirty="0"/>
              <a:t> </a:t>
            </a:r>
            <a:r>
              <a:rPr lang="ru-RU" b="1" dirty="0" err="1"/>
              <a:t>компетентності</a:t>
            </a:r>
            <a:r>
              <a:rPr lang="uk-UA" b="1" dirty="0"/>
              <a:t>, в</a:t>
            </a:r>
            <a:r>
              <a:rPr lang="ru-RU" b="1" dirty="0" err="1"/>
              <a:t>ідтворення</a:t>
            </a:r>
            <a:r>
              <a:rPr lang="ru-RU" b="1" dirty="0"/>
              <a:t> </a:t>
            </a:r>
            <a:r>
              <a:rPr lang="ru-RU" b="1" dirty="0" err="1"/>
              <a:t>фахових</a:t>
            </a:r>
            <a:r>
              <a:rPr lang="ru-RU" b="1" dirty="0"/>
              <a:t> </a:t>
            </a:r>
            <a:r>
              <a:rPr lang="ru-RU" b="1" dirty="0" err="1"/>
              <a:t>текстів</a:t>
            </a:r>
            <a:r>
              <a:rPr lang="ru-RU" b="1" dirty="0"/>
              <a:t>, </a:t>
            </a:r>
            <a:r>
              <a:rPr lang="uk-UA" b="1" dirty="0"/>
              <a:t>удосконалення</a:t>
            </a:r>
            <a:r>
              <a:rPr lang="ru-RU" b="1" dirty="0"/>
              <a:t> </a:t>
            </a:r>
            <a:r>
              <a:rPr lang="ru-RU" b="1" dirty="0" err="1"/>
              <a:t>лекси</a:t>
            </a:r>
            <a:r>
              <a:rPr lang="uk-UA" b="1" dirty="0" err="1"/>
              <a:t>чної</a:t>
            </a:r>
            <a:r>
              <a:rPr lang="uk-UA" b="1" dirty="0"/>
              <a:t> й</a:t>
            </a:r>
            <a:r>
              <a:rPr lang="ru-RU" b="1" dirty="0"/>
              <a:t> </a:t>
            </a:r>
            <a:r>
              <a:rPr lang="ru-RU" b="1" dirty="0" err="1"/>
              <a:t>термінологічно</a:t>
            </a:r>
            <a:r>
              <a:rPr lang="uk-UA" b="1" dirty="0"/>
              <a:t>ї</a:t>
            </a:r>
            <a:r>
              <a:rPr lang="ru-RU" b="1" dirty="0"/>
              <a:t> </a:t>
            </a:r>
            <a:r>
              <a:rPr lang="ru-RU" b="1" dirty="0" err="1"/>
              <a:t>бази</a:t>
            </a:r>
            <a:r>
              <a:rPr lang="ru-RU" b="1" dirty="0"/>
              <a:t> </a:t>
            </a:r>
            <a:r>
              <a:rPr lang="ru-RU" b="1" dirty="0" smtClean="0"/>
              <a:t>з </a:t>
            </a:r>
            <a:r>
              <a:rPr lang="ru-RU" b="1" dirty="0" err="1" smtClean="0"/>
              <a:t>фаху</a:t>
            </a:r>
            <a:r>
              <a:rPr lang="ru-RU" b="1" dirty="0"/>
              <a:t>, </a:t>
            </a:r>
            <a:r>
              <a:rPr lang="ru-RU" b="1" dirty="0" err="1"/>
              <a:t>вибір</a:t>
            </a:r>
            <a:r>
              <a:rPr lang="ru-RU" b="1" dirty="0"/>
              <a:t> </a:t>
            </a:r>
            <a:r>
              <a:rPr lang="ru-RU" b="1" dirty="0" err="1"/>
              <a:t>комунікативно</a:t>
            </a:r>
            <a:r>
              <a:rPr lang="ru-RU" b="1" dirty="0"/>
              <a:t> </a:t>
            </a:r>
            <a:r>
              <a:rPr lang="ru-RU" b="1" dirty="0" err="1"/>
              <a:t>виправданих</a:t>
            </a:r>
            <a:r>
              <a:rPr lang="ru-RU" b="1" dirty="0"/>
              <a:t> </a:t>
            </a:r>
            <a:r>
              <a:rPr lang="ru-RU" b="1" dirty="0" err="1"/>
              <a:t>мовних</a:t>
            </a:r>
            <a:r>
              <a:rPr lang="ru-RU" b="1" dirty="0"/>
              <a:t> </a:t>
            </a:r>
            <a:r>
              <a:rPr lang="ru-RU" b="1" dirty="0" err="1"/>
              <a:t>засобів</a:t>
            </a:r>
            <a:r>
              <a:rPr lang="ru-RU" b="1" dirty="0"/>
              <a:t>. </a:t>
            </a:r>
            <a:r>
              <a:rPr lang="uk-UA" b="1" dirty="0"/>
              <a:t>Аналіз типових </a:t>
            </a:r>
            <a:r>
              <a:rPr lang="uk-UA" b="1" dirty="0" err="1"/>
              <a:t>мовних</a:t>
            </a:r>
            <a:r>
              <a:rPr lang="uk-UA" b="1" dirty="0"/>
              <a:t> і мовленнєвих помилок у діловій сфері. Ознайомлення зі змінами в новому українському правописі.</a:t>
            </a:r>
            <a:endParaRPr lang="ru-RU" b="1" dirty="0"/>
          </a:p>
          <a:p>
            <a:pPr algn="just">
              <a:lnSpc>
                <a:spcPct val="200000"/>
              </a:lnSpc>
            </a:pP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5235559"/>
              </p:ext>
            </p:extLst>
          </p:nvPr>
        </p:nvGraphicFramePr>
        <p:xfrm>
          <a:off x="7445827" y="215733"/>
          <a:ext cx="4138023" cy="377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95254535"/>
              </p:ext>
            </p:extLst>
          </p:nvPr>
        </p:nvGraphicFramePr>
        <p:xfrm>
          <a:off x="7080068" y="2978331"/>
          <a:ext cx="4608285" cy="4010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7445827" y="4545874"/>
            <a:ext cx="1554482" cy="103196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7302137" y="4428309"/>
            <a:ext cx="1410789" cy="125403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24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uk-UA" b="1" dirty="0">
                <a:solidFill>
                  <a:srgbClr val="FFFF00"/>
                </a:solidFill>
              </a:rPr>
              <a:t>1</a:t>
            </a:r>
            <a:r>
              <a:rPr lang="uk-UA" b="1" dirty="0" smtClean="0">
                <a:solidFill>
                  <a:srgbClr val="FFFF00"/>
                </a:solidFill>
              </a:rPr>
              <a:t> Інформаційно-лекційний блок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i="1" dirty="0">
                <a:solidFill>
                  <a:srgbClr val="00B0F0"/>
                </a:solidFill>
              </a:rPr>
              <a:t>Ділова українська мова на щодень</a:t>
            </a:r>
            <a:endParaRPr lang="ru-RU" sz="4000" i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6"/>
            <a:ext cx="1926336" cy="27813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278" y="-154215"/>
            <a:ext cx="2175223" cy="312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754" y="0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Українська мова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449874"/>
              </p:ext>
            </p:extLst>
          </p:nvPr>
        </p:nvGraphicFramePr>
        <p:xfrm>
          <a:off x="685800" y="1136469"/>
          <a:ext cx="10600509" cy="5081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238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578" y="398613"/>
            <a:ext cx="8610600" cy="620289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/>
              <a:t>Як давно </a:t>
            </a:r>
            <a:r>
              <a:rPr lang="uk-UA" b="1" dirty="0" smtClean="0"/>
              <a:t>існує</a:t>
            </a:r>
            <a:r>
              <a:rPr lang="ru-RU" b="1" dirty="0"/>
              <a:t/>
            </a:r>
            <a:br>
              <a:rPr lang="ru-RU" b="1" dirty="0"/>
            </a:br>
            <a:r>
              <a:rPr lang="uk-UA" b="1" dirty="0" smtClean="0">
                <a:solidFill>
                  <a:srgbClr val="FFFF00"/>
                </a:solidFill>
              </a:rPr>
              <a:t>Українська мова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3286" y="2011679"/>
            <a:ext cx="5334000" cy="46111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2400" b="1" dirty="0">
                <a:solidFill>
                  <a:srgbClr val="FFFF00"/>
                </a:solidFill>
                <a:latin typeface="Calibri"/>
              </a:rPr>
              <a:t>Український народ походить, за даними літописців та іншомовними даними, від </a:t>
            </a:r>
            <a:r>
              <a:rPr lang="uk-UA" sz="2400" b="1" dirty="0" smtClean="0">
                <a:solidFill>
                  <a:srgbClr val="FFFF00"/>
                </a:solidFill>
                <a:latin typeface="Calibri"/>
              </a:rPr>
              <a:t>давніх </a:t>
            </a:r>
            <a:r>
              <a:rPr lang="uk-UA" sz="2400" b="1" dirty="0">
                <a:solidFill>
                  <a:srgbClr val="FFFF00"/>
                </a:solidFill>
                <a:latin typeface="Calibri"/>
              </a:rPr>
              <a:t>споріднених слов'янських племен: полян, древлян, волинян, бужан, тиверців, дулібів, уличів, </a:t>
            </a:r>
            <a:r>
              <a:rPr lang="uk-UA" sz="2400" b="1" dirty="0" err="1">
                <a:solidFill>
                  <a:srgbClr val="FFFF00"/>
                </a:solidFill>
                <a:latin typeface="Calibri"/>
              </a:rPr>
              <a:t>сиверян</a:t>
            </a:r>
            <a:r>
              <a:rPr lang="uk-UA" b="1" dirty="0" smtClean="0">
                <a:solidFill>
                  <a:srgbClr val="FFFF00"/>
                </a:solidFill>
                <a:latin typeface="Calibri"/>
              </a:rPr>
              <a:t>. Мови цих племен і лягли в основу трьох українських сучасних діалектів.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9554" y="1305388"/>
            <a:ext cx="4088674" cy="4000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612" y="1305388"/>
            <a:ext cx="6178628" cy="486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46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429" y="0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Які функції виконує  </a:t>
            </a:r>
            <a:br>
              <a:rPr lang="uk-UA" b="1" dirty="0">
                <a:solidFill>
                  <a:srgbClr val="FFFF00"/>
                </a:solidFill>
              </a:rPr>
            </a:br>
            <a:r>
              <a:rPr lang="uk-UA" b="1" dirty="0">
                <a:solidFill>
                  <a:srgbClr val="FFFF00"/>
                </a:solidFill>
              </a:rPr>
              <a:t>українська мова?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413190"/>
              </p:ext>
            </p:extLst>
          </p:nvPr>
        </p:nvGraphicFramePr>
        <p:xfrm>
          <a:off x="450850" y="1162050"/>
          <a:ext cx="11371263" cy="559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21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314" y="0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Які форми української мови?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165771"/>
              </p:ext>
            </p:extLst>
          </p:nvPr>
        </p:nvGraphicFramePr>
        <p:xfrm>
          <a:off x="594360" y="1436280"/>
          <a:ext cx="11266714" cy="519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8143" y="5011046"/>
            <a:ext cx="1769107" cy="1769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293" y="4477351"/>
            <a:ext cx="723992" cy="10227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900" y="4342086"/>
            <a:ext cx="812863" cy="10253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0936" y="4521958"/>
            <a:ext cx="636870" cy="978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66457" y="4525194"/>
            <a:ext cx="1201782" cy="9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53449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2710</TotalTime>
  <Words>362</Words>
  <Application>Microsoft Office PowerPoint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След самолета</vt:lpstr>
      <vt:lpstr>Ділова українська мова на щодень </vt:lpstr>
      <vt:lpstr>Ділова українська мова на щодень </vt:lpstr>
      <vt:lpstr>Складові курсу                                           "Ділова українська мова на щодень"</vt:lpstr>
      <vt:lpstr>МЕТА КУРСУ</vt:lpstr>
      <vt:lpstr>1 Інформаційно-лекційний блок </vt:lpstr>
      <vt:lpstr>Українська мова</vt:lpstr>
      <vt:lpstr>Як давно існує Українська мова</vt:lpstr>
      <vt:lpstr>Які функції виконує   українська мова?</vt:lpstr>
      <vt:lpstr>Які форми української мови?</vt:lpstr>
      <vt:lpstr>Стилі й регістри української мови</vt:lpstr>
      <vt:lpstr>Наскільки нормативна українська мова?</vt:lpstr>
      <vt:lpstr>Корисні посилання й рекомендовані сайти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Ділова українська мова на щодень</dc:title>
  <dc:creator>admin</dc:creator>
  <cp:lastModifiedBy>admin</cp:lastModifiedBy>
  <cp:revision>188</cp:revision>
  <dcterms:created xsi:type="dcterms:W3CDTF">2022-12-09T09:33:20Z</dcterms:created>
  <dcterms:modified xsi:type="dcterms:W3CDTF">2024-11-04T11:01:26Z</dcterms:modified>
</cp:coreProperties>
</file>