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08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4" name="Text 2"/>
          <p:cNvSpPr/>
          <p:nvPr/>
        </p:nvSpPr>
        <p:spPr>
          <a:xfrm>
            <a:off x="1101212" y="5232412"/>
            <a:ext cx="12677850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Моделі та моделювання</a:t>
            </a:r>
            <a:endParaRPr lang="en-US" sz="5249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005" r="46401" b="67321"/>
          <a:stretch/>
        </p:blipFill>
        <p:spPr>
          <a:xfrm>
            <a:off x="1245476" y="283779"/>
            <a:ext cx="12844928" cy="48242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504474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Форми моделі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643188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287916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Оригінал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73975" y="3448526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Реальний об'єкт, який несе інформацію для створення моделей.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643188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62267" y="287916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Зразок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62267" y="3448526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Копія або представлення оригіналу, яке допомагає зрозуміти його структуру та властивості.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4972883"/>
            <a:ext cx="5166122" cy="1752124"/>
          </a:xfrm>
          <a:prstGeom prst="roundRect">
            <a:avLst>
              <a:gd name="adj" fmla="val 5707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273975" y="520886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Прототип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73975" y="5778222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Модель, створена для тестування та вдосконалення деякої ідеї або концепції.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972883"/>
            <a:ext cx="5166122" cy="1752124"/>
          </a:xfrm>
          <a:prstGeom prst="roundRect">
            <a:avLst>
              <a:gd name="adj" fmla="val 5707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62267" y="520886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Макет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62267" y="5778222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Репрезентація оригіналу або системи, яка використовується для вивчення її поведінки.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537460"/>
            <a:ext cx="621994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Використання моделей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787259"/>
            <a:ext cx="391251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Предбачення поведінки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2037993" y="4425910"/>
            <a:ext cx="500622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Моделі дозволяють передбачати, як реальні об'єкти або системи будуть змінюватись у різних ситуаціях.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3806" y="3787259"/>
            <a:ext cx="406491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Структура моделювання</a:t>
            </a:r>
            <a:endParaRPr lang="en-US" sz="2624" dirty="0"/>
          </a:p>
        </p:txBody>
      </p:sp>
      <p:sp>
        <p:nvSpPr>
          <p:cNvPr id="8" name="Text 6"/>
          <p:cNvSpPr/>
          <p:nvPr/>
        </p:nvSpPr>
        <p:spPr>
          <a:xfrm>
            <a:off x="7593806" y="4425910"/>
            <a:ext cx="500622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Моделювання включає в себе визначення елементів системи та взаємозв'язків між ними для вивчення поведінки системи.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490799" y="1261348"/>
            <a:ext cx="522601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Вимоги до моделей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4490799" y="246257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661892" y="2504242"/>
            <a:ext cx="157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5212913" y="253888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Адекватність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212913" y="3108246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Модель повинна точно відображати характеристики та взаємозв'язки реального об'єкта чи системи.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4490799" y="421481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642842" y="4256484"/>
            <a:ext cx="195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5212913" y="429113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Простота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5212913" y="4860488"/>
            <a:ext cx="85842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Модель повинна бути зрозумілою та доступною для аналізу та використання.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4490799" y="561165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639032" y="5653326"/>
            <a:ext cx="2034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5212913" y="568797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Розширюваність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5212913" y="6257330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Модель повинна бути гнучкою та можливою для розширення у разі зміни вимог або умов.</a:t>
            </a:r>
            <a:endParaRPr lang="en-US" sz="1750" dirty="0"/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712589"/>
            <a:ext cx="906458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Побудова математичних моделей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1144310" y="1740218"/>
            <a:ext cx="44410" cy="5776793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6" name="Shape 4"/>
          <p:cNvSpPr/>
          <p:nvPr/>
        </p:nvSpPr>
        <p:spPr>
          <a:xfrm>
            <a:off x="1416427" y="2141518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7" name="Shape 5"/>
          <p:cNvSpPr/>
          <p:nvPr/>
        </p:nvSpPr>
        <p:spPr>
          <a:xfrm>
            <a:off x="916484" y="19138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87576" y="1955483"/>
            <a:ext cx="157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2388513" y="196238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Визначення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2388513" y="2531745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Чітке визначення мети та параметрів моделювання.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1416427" y="4141172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2" name="Shape 10"/>
          <p:cNvSpPr/>
          <p:nvPr/>
        </p:nvSpPr>
        <p:spPr>
          <a:xfrm>
            <a:off x="916484" y="39134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68526" y="3955137"/>
            <a:ext cx="195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2388513" y="39620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Збір даних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2388513" y="4531400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Збір необхідних даних для побудови математичної моделі.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1416427" y="6140827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7" name="Shape 15"/>
          <p:cNvSpPr/>
          <p:nvPr/>
        </p:nvSpPr>
        <p:spPr>
          <a:xfrm>
            <a:off x="916484" y="59131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64716" y="5954792"/>
            <a:ext cx="2034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2388513" y="5961698"/>
            <a:ext cx="30095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Аналіз та вибір методу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2388513" y="6531054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Обрання відповідного математичного методу для моделювання.</a:t>
            </a:r>
            <a:endParaRPr lang="en-US" sz="1750" dirty="0"/>
          </a:p>
        </p:txBody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587937"/>
            <a:ext cx="607516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Класифікація моделей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837736"/>
            <a:ext cx="2232065" cy="12494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 характером зв'язку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2037993" y="4309348"/>
            <a:ext cx="223206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Описові, образотворчі, моделі-аналоги, функціонуючі моделі-системи, символічні моделі.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4819650" y="2837736"/>
            <a:ext cx="2232065" cy="12494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 способом представлення</a:t>
            </a:r>
            <a:endParaRPr lang="en-US" sz="2624" dirty="0"/>
          </a:p>
        </p:txBody>
      </p:sp>
      <p:sp>
        <p:nvSpPr>
          <p:cNvPr id="8" name="Text 6"/>
          <p:cNvSpPr/>
          <p:nvPr/>
        </p:nvSpPr>
        <p:spPr>
          <a:xfrm>
            <a:off x="4819650" y="4309348"/>
            <a:ext cx="223206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Матеріальні, інформаційні.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601307" y="2837736"/>
            <a:ext cx="2232065" cy="12494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 характером обліку часу</a:t>
            </a:r>
            <a:endParaRPr lang="en-US" sz="2624" dirty="0"/>
          </a:p>
        </p:txBody>
      </p:sp>
      <p:sp>
        <p:nvSpPr>
          <p:cNvPr id="10" name="Text 8"/>
          <p:cNvSpPr/>
          <p:nvPr/>
        </p:nvSpPr>
        <p:spPr>
          <a:xfrm>
            <a:off x="7601307" y="4309348"/>
            <a:ext cx="223206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Статична, динамічна.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0382964" y="2837736"/>
            <a:ext cx="2232065" cy="12494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 формою математичного опису</a:t>
            </a:r>
            <a:endParaRPr lang="en-US" sz="2624" dirty="0"/>
          </a:p>
        </p:txBody>
      </p:sp>
      <p:sp>
        <p:nvSpPr>
          <p:cNvPr id="12" name="Text 10"/>
          <p:cNvSpPr/>
          <p:nvPr/>
        </p:nvSpPr>
        <p:spPr>
          <a:xfrm>
            <a:off x="10382964" y="4309348"/>
            <a:ext cx="223206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Стохастичні, машинна імітація.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222</Words>
  <Application>Microsoft Office PowerPoint</Application>
  <PresentationFormat>Произвольный</PresentationFormat>
  <Paragraphs>50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Inter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2023-10-31T13:36:10Z</dcterms:created>
  <dcterms:modified xsi:type="dcterms:W3CDTF">2023-10-31T13:39:44Z</dcterms:modified>
</cp:coreProperties>
</file>