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7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83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616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288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8182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351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4441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27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37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8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8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7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6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1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3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1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17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949" y="531796"/>
            <a:ext cx="8203843" cy="84624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Мистецтво балетмейстера</a:t>
            </a:r>
            <a:endParaRPr lang="ru-RU" sz="40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Рисунок 1" descr="http://f5.ru/files/images/compiled/3cc/3ccb181188dc13ab462fdadfa950eff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1831" y="1725769"/>
            <a:ext cx="7521262" cy="443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680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t03.kakprosto.ru/images/article/2014/6/20/1_53b10a542f3db53b10a542f4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61" y="3528812"/>
            <a:ext cx="5409128" cy="318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4212" y="296214"/>
            <a:ext cx="8534400" cy="4675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/>
              <a:t>Мета</a:t>
            </a:r>
            <a:r>
              <a:rPr lang="uk-UA" sz="4000" dirty="0"/>
              <a:t> </a:t>
            </a:r>
            <a:endParaRPr lang="uk-UA" sz="4000" dirty="0" smtClean="0"/>
          </a:p>
          <a:p>
            <a:pPr marL="0" indent="0">
              <a:buNone/>
            </a:pPr>
            <a:r>
              <a:rPr lang="uk-UA" sz="3200" dirty="0" smtClean="0"/>
              <a:t>полягає </a:t>
            </a:r>
            <a:r>
              <a:rPr lang="uk-UA" sz="3200" dirty="0"/>
              <a:t>у формуванні практичних вмінь та навичок </a:t>
            </a:r>
            <a:r>
              <a:rPr lang="uk-UA" sz="3200" dirty="0" smtClean="0"/>
              <a:t> для створенні </a:t>
            </a:r>
            <a:r>
              <a:rPr lang="uk-UA" sz="3200" dirty="0"/>
              <a:t>й </a:t>
            </a:r>
            <a:r>
              <a:rPr lang="uk-UA" sz="3200" dirty="0" smtClean="0"/>
              <a:t>побудові </a:t>
            </a:r>
            <a:r>
              <a:rPr lang="uk-UA" sz="3200" dirty="0"/>
              <a:t>хореографічних етюдів, танців, композиції на основі принципів, законів та методів драматургії.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4487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489" y="366093"/>
            <a:ext cx="10185556" cy="1507067"/>
          </a:xfrm>
        </p:spPr>
        <p:txBody>
          <a:bodyPr/>
          <a:lstStyle/>
          <a:p>
            <a:pPr algn="ctr"/>
            <a:r>
              <a:rPr lang="uk-UA" b="1" dirty="0"/>
              <a:t>завдання навчальної дисципліни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83457" y="1532586"/>
            <a:ext cx="10288588" cy="4623039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Навчити студентів створювати хореографічні твори на основі методів і законів драматургії.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Ознайомити студентів з специфікою постановочної роботи в танцювальних колективах.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Навчити не тільки танцювальній техніці, але й ознайомити з законами побудови композиції уроку.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Надати практичні вміння та навички з побудови танцювальної композиції.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Сформувати мотивацію до засвоєння основних структурних одиниць танцювального мистецтва.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7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2" y="386366"/>
            <a:ext cx="10571921" cy="1481071"/>
          </a:xfrm>
        </p:spPr>
        <p:txBody>
          <a:bodyPr>
            <a:noAutofit/>
          </a:bodyPr>
          <a:lstStyle/>
          <a:p>
            <a:pPr algn="ctr"/>
            <a:r>
              <a:rPr lang="uk-UA" sz="2800" dirty="0"/>
              <a:t>У результаті вивчення навчальної дисципліни </a:t>
            </a:r>
            <a:r>
              <a:rPr lang="uk-UA" sz="2800" dirty="0" smtClean="0"/>
              <a:t>студенти повинні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b="1" dirty="0"/>
              <a:t>знати: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1" y="2292439"/>
            <a:ext cx="10571923" cy="419851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dirty="0" smtClean="0"/>
              <a:t> </a:t>
            </a:r>
            <a:r>
              <a:rPr lang="uk-UA" sz="3200" dirty="0">
                <a:solidFill>
                  <a:schemeClr val="tx1"/>
                </a:solidFill>
              </a:rPr>
              <a:t>основний понятійний апарат дисципліни; </a:t>
            </a:r>
            <a:endParaRPr lang="ru-RU" sz="32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200" dirty="0" smtClean="0">
                <a:solidFill>
                  <a:schemeClr val="tx1"/>
                </a:solidFill>
              </a:rPr>
              <a:t>закони </a:t>
            </a:r>
            <a:r>
              <a:rPr lang="uk-UA" sz="3200" dirty="0">
                <a:solidFill>
                  <a:schemeClr val="tx1"/>
                </a:solidFill>
              </a:rPr>
              <a:t>драматургії в хореографії; </a:t>
            </a:r>
            <a:endParaRPr lang="ru-RU" sz="32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200" dirty="0" smtClean="0">
                <a:solidFill>
                  <a:schemeClr val="tx1"/>
                </a:solidFill>
              </a:rPr>
              <a:t>стильові </a:t>
            </a:r>
            <a:r>
              <a:rPr lang="uk-UA" sz="3200" dirty="0">
                <a:solidFill>
                  <a:schemeClr val="tx1"/>
                </a:solidFill>
              </a:rPr>
              <a:t>особливості в хореографії; </a:t>
            </a:r>
            <a:endParaRPr lang="ru-RU" sz="32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200" dirty="0" smtClean="0">
                <a:solidFill>
                  <a:schemeClr val="tx1"/>
                </a:solidFill>
              </a:rPr>
              <a:t>методи </a:t>
            </a:r>
            <a:r>
              <a:rPr lang="uk-UA" sz="3200" dirty="0">
                <a:solidFill>
                  <a:schemeClr val="tx1"/>
                </a:solidFill>
              </a:rPr>
              <a:t>та принципи побудови танцювальних номерів; </a:t>
            </a:r>
            <a:endParaRPr lang="ru-RU" sz="32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200" dirty="0" smtClean="0">
                <a:solidFill>
                  <a:schemeClr val="tx1"/>
                </a:solidFill>
              </a:rPr>
              <a:t>стиль </a:t>
            </a:r>
            <a:r>
              <a:rPr lang="uk-UA" sz="3200" dirty="0">
                <a:solidFill>
                  <a:schemeClr val="tx1"/>
                </a:solidFill>
              </a:rPr>
              <a:t>і манеру танців різних епох.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134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55313" y="553792"/>
            <a:ext cx="9375819" cy="10818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uk-UA" sz="3100" dirty="0"/>
              <a:t>У результаті вивчення навчальної дисципліни </a:t>
            </a:r>
            <a:r>
              <a:rPr lang="uk-UA" sz="3100" dirty="0" smtClean="0"/>
              <a:t>студенти повинні </a:t>
            </a:r>
            <a:r>
              <a:rPr lang="uk-UA" sz="3100" b="1" dirty="0" smtClean="0"/>
              <a:t>уміти</a:t>
            </a:r>
            <a:r>
              <a:rPr lang="uk-UA" sz="3100" b="1" dirty="0"/>
              <a:t>:</a:t>
            </a:r>
            <a:endParaRPr lang="ru-RU" sz="31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68947" y="1893194"/>
            <a:ext cx="10238704" cy="470078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/>
                </a:solidFill>
              </a:rPr>
              <a:t>створювати танцювальні етюди, сюжетні і безсюжетні танці; 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працювати над постановкою театралізованих концертних програм; 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</a:rPr>
              <a:t> працювати </a:t>
            </a:r>
            <a:r>
              <a:rPr lang="uk-UA" sz="2400" dirty="0">
                <a:solidFill>
                  <a:schemeClr val="tx1"/>
                </a:solidFill>
              </a:rPr>
              <a:t>з музичним матеріалом і застосовувати його в постановочній діяльності; 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</a:rPr>
              <a:t>використовувати </a:t>
            </a:r>
            <a:r>
              <a:rPr lang="uk-UA" sz="2400" dirty="0">
                <a:solidFill>
                  <a:schemeClr val="tx1"/>
                </a:solidFill>
              </a:rPr>
              <a:t>отримані знання з композиції і постановки танцю у своїй професійній діяльності хореографа-постановника; </a:t>
            </a: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орієнтуватися в проблемах сучасного хореографічного мистецтва.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97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p.vk.me/c987/u14340680/23651426/x_738b27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369" y="141668"/>
            <a:ext cx="10702344" cy="6516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07354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Override1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2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ppt/theme/themeOverride3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D06F1E"/>
    </a:dk2>
    <a:lt2>
      <a:srgbClr val="F0BE21"/>
    </a:lt2>
    <a:accent1>
      <a:srgbClr val="760603"/>
    </a:accent1>
    <a:accent2>
      <a:srgbClr val="9F761A"/>
    </a:accent2>
    <a:accent3>
      <a:srgbClr val="92A200"/>
    </a:accent3>
    <a:accent4>
      <a:srgbClr val="4AA157"/>
    </a:accent4>
    <a:accent5>
      <a:srgbClr val="46788D"/>
    </a:accent5>
    <a:accent6>
      <a:srgbClr val="A848A8"/>
    </a:accent6>
    <a:hlink>
      <a:srgbClr val="460402"/>
    </a:hlink>
    <a:folHlink>
      <a:srgbClr val="99111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177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Century Gothic</vt:lpstr>
      <vt:lpstr>Gabriola</vt:lpstr>
      <vt:lpstr>Wingdings</vt:lpstr>
      <vt:lpstr>Wingdings 3</vt:lpstr>
      <vt:lpstr>Сектор</vt:lpstr>
      <vt:lpstr>Мистецтво балетмейстера</vt:lpstr>
      <vt:lpstr>Презентация PowerPoint</vt:lpstr>
      <vt:lpstr>завдання навчальної дисципліни</vt:lpstr>
      <vt:lpstr>У результаті вивчення навчальної дисципліни студенти повинні знати:</vt:lpstr>
      <vt:lpstr>  У результаті вивчення навчальної дисципліни студенти повинні уміти: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 менуэт</dc:title>
  <dc:creator>Женя</dc:creator>
  <cp:lastModifiedBy>julana</cp:lastModifiedBy>
  <cp:revision>13</cp:revision>
  <dcterms:created xsi:type="dcterms:W3CDTF">2014-12-06T13:25:44Z</dcterms:created>
  <dcterms:modified xsi:type="dcterms:W3CDTF">2017-02-18T10:35:35Z</dcterms:modified>
</cp:coreProperties>
</file>