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2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D2EF7-242B-4C6C-9547-574B5693942B}" type="doc">
      <dgm:prSet loTypeId="urn:microsoft.com/office/officeart/2005/8/layout/pList2" loCatId="list" qsTypeId="urn:microsoft.com/office/officeart/2005/8/quickstyle/simple1" qsCatId="simple" csTypeId="urn:microsoft.com/office/officeart/2005/8/colors/colorful5" csCatId="colorful" phldr="1"/>
      <dgm:spPr/>
    </dgm:pt>
    <dgm:pt modelId="{E554C823-D4F8-4C87-884F-8DAE749A96F0}">
      <dgm:prSet phldrT="[Текст]" custT="1"/>
      <dgm:spPr/>
      <dgm:t>
        <a:bodyPr/>
        <a:lstStyle/>
        <a:p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коопе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ратив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ного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навчан-ня</a:t>
          </a:r>
          <a:endParaRPr lang="ru-RU" sz="2000" baseline="0" dirty="0">
            <a:solidFill>
              <a:schemeClr val="tx1"/>
            </a:solidFill>
          </a:endParaRPr>
        </a:p>
      </dgm:t>
    </dgm:pt>
    <dgm:pt modelId="{974E5B4B-EDE9-4712-8466-F7FD8A78EB3A}" type="parTrans" cxnId="{E4900811-B408-444E-8D9B-1F54B30CC889}">
      <dgm:prSet/>
      <dgm:spPr/>
    </dgm:pt>
    <dgm:pt modelId="{27AD748F-041A-4A77-B23B-DBE5BCF553E1}" type="sibTrans" cxnId="{E4900811-B408-444E-8D9B-1F54B30CC889}">
      <dgm:prSet/>
      <dgm:spPr/>
    </dgm:pt>
    <dgm:pt modelId="{52ECFCAD-EBDA-4D76-8B8C-F46368837A4D}">
      <dgm:prSet phldrT="[Текст]" custT="1"/>
      <dgm:spPr/>
      <dgm:t>
        <a:bodyPr vert="horz"/>
        <a:lstStyle/>
        <a:p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колек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тивно-групово-го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нав-чання</a:t>
          </a:r>
          <a:endParaRPr lang="ru-RU" sz="2000" baseline="0" dirty="0">
            <a:solidFill>
              <a:schemeClr val="tx1"/>
            </a:solidFill>
          </a:endParaRPr>
        </a:p>
      </dgm:t>
    </dgm:pt>
    <dgm:pt modelId="{D6712752-BC17-4BC1-8A15-996E2A8C95F8}" type="parTrans" cxnId="{440CC3DD-9E6B-48F6-8B4D-1801C93781A7}">
      <dgm:prSet/>
      <dgm:spPr/>
    </dgm:pt>
    <dgm:pt modelId="{3DA1130D-D0FB-49D7-BBA4-12BD7ECFB0C0}" type="sibTrans" cxnId="{440CC3DD-9E6B-48F6-8B4D-1801C93781A7}">
      <dgm:prSet/>
      <dgm:spPr/>
    </dgm:pt>
    <dgm:pt modelId="{891E42A5-E640-4F05-B576-016F35AA80E4}">
      <dgm:prSet phldrT="[Текст]" custT="1"/>
      <dgm:spPr/>
      <dgm:t>
        <a:bodyPr vert="horz"/>
        <a:lstStyle/>
        <a:p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ситуа-тивного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моде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лювання</a:t>
          </a:r>
          <a:endParaRPr lang="ru-RU" sz="2000" baseline="0" dirty="0">
            <a:solidFill>
              <a:schemeClr val="tx1"/>
            </a:solidFill>
          </a:endParaRPr>
        </a:p>
      </dgm:t>
    </dgm:pt>
    <dgm:pt modelId="{335CC3B3-3772-4BF8-817E-52B10C3F6AD5}" type="parTrans" cxnId="{562F4AB3-D370-444E-B1DE-A62F53F27AEB}">
      <dgm:prSet/>
      <dgm:spPr/>
    </dgm:pt>
    <dgm:pt modelId="{06215892-7FF1-4C37-B034-F1118E230178}" type="sibTrans" cxnId="{562F4AB3-D370-444E-B1DE-A62F53F27AEB}">
      <dgm:prSet/>
      <dgm:spPr/>
    </dgm:pt>
    <dgm:pt modelId="{3D162418-425C-4EC8-BD25-7111D1A50DA2}">
      <dgm:prSet phldrT="[Текст]" custT="1"/>
      <dgm:spPr/>
      <dgm:t>
        <a:bodyPr vert="horz"/>
        <a:lstStyle/>
        <a:p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опрацювання </a:t>
          </a:r>
          <a:r>
            <a:rPr lang="uk-UA" sz="2000" b="1" i="1" baseline="0" dirty="0" err="1" smtClean="0">
              <a:solidFill>
                <a:schemeClr val="tx1"/>
              </a:solidFill>
              <a:latin typeface="Georgia" pitchFamily="18" charset="0"/>
            </a:rPr>
            <a:t>дискусій-них</a:t>
          </a:r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 питань</a:t>
          </a:r>
          <a:endParaRPr lang="ru-RU" sz="2000" baseline="0" dirty="0">
            <a:solidFill>
              <a:schemeClr val="tx1"/>
            </a:solidFill>
          </a:endParaRPr>
        </a:p>
      </dgm:t>
    </dgm:pt>
    <dgm:pt modelId="{0241A6B4-3824-4DE6-903A-062017D04006}" type="parTrans" cxnId="{0960EDCC-3777-4D34-A1F3-8B88ADF229F7}">
      <dgm:prSet/>
      <dgm:spPr/>
    </dgm:pt>
    <dgm:pt modelId="{96F275A8-70EB-4E3F-A885-57AB257A2DD6}" type="sibTrans" cxnId="{0960EDCC-3777-4D34-A1F3-8B88ADF229F7}">
      <dgm:prSet/>
      <dgm:spPr/>
    </dgm:pt>
    <dgm:pt modelId="{CD987FA6-A56D-4FA6-BB45-A312D8D4231D}" type="pres">
      <dgm:prSet presAssocID="{CCAD2EF7-242B-4C6C-9547-574B5693942B}" presName="Name0" presStyleCnt="0">
        <dgm:presLayoutVars>
          <dgm:dir/>
          <dgm:resizeHandles val="exact"/>
        </dgm:presLayoutVars>
      </dgm:prSet>
      <dgm:spPr/>
    </dgm:pt>
    <dgm:pt modelId="{3E4CFD85-C349-4F20-AFFC-2CFC1A66C26D}" type="pres">
      <dgm:prSet presAssocID="{CCAD2EF7-242B-4C6C-9547-574B5693942B}" presName="bkgdShp" presStyleLbl="alignAccFollowNode1" presStyleIdx="0" presStyleCnt="1"/>
      <dgm:spPr/>
    </dgm:pt>
    <dgm:pt modelId="{4F5306C5-88DF-470C-B7B6-B43BE0AFF737}" type="pres">
      <dgm:prSet presAssocID="{CCAD2EF7-242B-4C6C-9547-574B5693942B}" presName="linComp" presStyleCnt="0"/>
      <dgm:spPr/>
    </dgm:pt>
    <dgm:pt modelId="{FB88DA6A-4B1A-420E-9832-137DEF459B3D}" type="pres">
      <dgm:prSet presAssocID="{E554C823-D4F8-4C87-884F-8DAE749A96F0}" presName="compNode" presStyleCnt="0"/>
      <dgm:spPr/>
    </dgm:pt>
    <dgm:pt modelId="{4A391E2D-B57D-43FC-A9ED-235C98B44AE8}" type="pres">
      <dgm:prSet presAssocID="{E554C823-D4F8-4C87-884F-8DAE749A96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1CCF7-27B9-48D2-9C8B-AF269CEB8778}" type="pres">
      <dgm:prSet presAssocID="{E554C823-D4F8-4C87-884F-8DAE749A96F0}" presName="invisiNode" presStyleLbl="node1" presStyleIdx="0" presStyleCnt="4"/>
      <dgm:spPr/>
    </dgm:pt>
    <dgm:pt modelId="{4C35D977-9632-450F-9A5B-1A453D5BC7A3}" type="pres">
      <dgm:prSet presAssocID="{E554C823-D4F8-4C87-884F-8DAE749A96F0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C237E92-8CA5-4255-9F1E-67336BD33F84}" type="pres">
      <dgm:prSet presAssocID="{27AD748F-041A-4A77-B23B-DBE5BCF553E1}" presName="sibTrans" presStyleLbl="sibTrans2D1" presStyleIdx="0" presStyleCnt="0"/>
      <dgm:spPr/>
    </dgm:pt>
    <dgm:pt modelId="{EA10BDB3-70DA-4CF0-A047-232A2885CB41}" type="pres">
      <dgm:prSet presAssocID="{52ECFCAD-EBDA-4D76-8B8C-F46368837A4D}" presName="compNode" presStyleCnt="0"/>
      <dgm:spPr/>
    </dgm:pt>
    <dgm:pt modelId="{602BED5E-D5B8-4E7D-B73D-B37E87CE2461}" type="pres">
      <dgm:prSet presAssocID="{52ECFCAD-EBDA-4D76-8B8C-F46368837A4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37F03-DFAE-4A90-A6C8-7C7FFE3CCF32}" type="pres">
      <dgm:prSet presAssocID="{52ECFCAD-EBDA-4D76-8B8C-F46368837A4D}" presName="invisiNode" presStyleLbl="node1" presStyleIdx="1" presStyleCnt="4"/>
      <dgm:spPr/>
    </dgm:pt>
    <dgm:pt modelId="{D875E47B-2360-468F-A1DB-3C713FC5035D}" type="pres">
      <dgm:prSet presAssocID="{52ECFCAD-EBDA-4D76-8B8C-F46368837A4D}" presName="imagNode" presStyleLbl="fgImgPlace1" presStyleIdx="1" presStyleCnt="4" custLinFactNeighborX="871" custLinFactNeighborY="-180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3D701A4-832F-4266-9CAB-CA6DA79B2E38}" type="pres">
      <dgm:prSet presAssocID="{3DA1130D-D0FB-49D7-BBA4-12BD7ECFB0C0}" presName="sibTrans" presStyleLbl="sibTrans2D1" presStyleIdx="0" presStyleCnt="0"/>
      <dgm:spPr/>
    </dgm:pt>
    <dgm:pt modelId="{59E0457A-BCB2-4B90-AF22-66F8D8731A4C}" type="pres">
      <dgm:prSet presAssocID="{891E42A5-E640-4F05-B576-016F35AA80E4}" presName="compNode" presStyleCnt="0"/>
      <dgm:spPr/>
    </dgm:pt>
    <dgm:pt modelId="{C1EAEC43-C9D8-450E-BF73-DD72203F28AF}" type="pres">
      <dgm:prSet presAssocID="{891E42A5-E640-4F05-B576-016F35AA80E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D5306-E973-4196-8F53-864F8F3386F3}" type="pres">
      <dgm:prSet presAssocID="{891E42A5-E640-4F05-B576-016F35AA80E4}" presName="invisiNode" presStyleLbl="node1" presStyleIdx="2" presStyleCnt="4"/>
      <dgm:spPr/>
    </dgm:pt>
    <dgm:pt modelId="{5A2F8953-1487-446F-9336-5EA2215C4C6C}" type="pres">
      <dgm:prSet presAssocID="{891E42A5-E640-4F05-B576-016F35AA80E4}" presName="imagNode" presStyleLbl="fgImgPlace1" presStyleIdx="2" presStyleCnt="4" custLinFactNeighborX="-995" custLinFactNeighborY="-662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AC8F0DB-BB50-44E4-BA72-6566B175B452}" type="pres">
      <dgm:prSet presAssocID="{06215892-7FF1-4C37-B034-F1118E230178}" presName="sibTrans" presStyleLbl="sibTrans2D1" presStyleIdx="0" presStyleCnt="0"/>
      <dgm:spPr/>
    </dgm:pt>
    <dgm:pt modelId="{DF80A277-8C30-4FA0-AC46-E3B497BB0919}" type="pres">
      <dgm:prSet presAssocID="{3D162418-425C-4EC8-BD25-7111D1A50DA2}" presName="compNode" presStyleCnt="0"/>
      <dgm:spPr/>
    </dgm:pt>
    <dgm:pt modelId="{969B2BBA-E60B-4D05-93E6-E787F5D602D6}" type="pres">
      <dgm:prSet presAssocID="{3D162418-425C-4EC8-BD25-7111D1A50DA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89AB6-0D11-46C0-9EB9-2CC77B456CAB}" type="pres">
      <dgm:prSet presAssocID="{3D162418-425C-4EC8-BD25-7111D1A50DA2}" presName="invisiNode" presStyleLbl="node1" presStyleIdx="3" presStyleCnt="4"/>
      <dgm:spPr/>
    </dgm:pt>
    <dgm:pt modelId="{0BB50886-8EC7-4717-BFF0-90B7D0302D1D}" type="pres">
      <dgm:prSet presAssocID="{3D162418-425C-4EC8-BD25-7111D1A50DA2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64557BEA-7418-4E7F-856A-430B70745A1A}" type="presOf" srcId="{3D162418-425C-4EC8-BD25-7111D1A50DA2}" destId="{969B2BBA-E60B-4D05-93E6-E787F5D602D6}" srcOrd="0" destOrd="0" presId="urn:microsoft.com/office/officeart/2005/8/layout/pList2"/>
    <dgm:cxn modelId="{0960EDCC-3777-4D34-A1F3-8B88ADF229F7}" srcId="{CCAD2EF7-242B-4C6C-9547-574B5693942B}" destId="{3D162418-425C-4EC8-BD25-7111D1A50DA2}" srcOrd="3" destOrd="0" parTransId="{0241A6B4-3824-4DE6-903A-062017D04006}" sibTransId="{96F275A8-70EB-4E3F-A885-57AB257A2DD6}"/>
    <dgm:cxn modelId="{A1FE2C16-CD8E-49CE-9595-A01CAF6CC8B6}" type="presOf" srcId="{CCAD2EF7-242B-4C6C-9547-574B5693942B}" destId="{CD987FA6-A56D-4FA6-BB45-A312D8D4231D}" srcOrd="0" destOrd="0" presId="urn:microsoft.com/office/officeart/2005/8/layout/pList2"/>
    <dgm:cxn modelId="{420089B7-4E93-4EBA-ABEB-49B7EE969834}" type="presOf" srcId="{06215892-7FF1-4C37-B034-F1118E230178}" destId="{FAC8F0DB-BB50-44E4-BA72-6566B175B452}" srcOrd="0" destOrd="0" presId="urn:microsoft.com/office/officeart/2005/8/layout/pList2"/>
    <dgm:cxn modelId="{440CC3DD-9E6B-48F6-8B4D-1801C93781A7}" srcId="{CCAD2EF7-242B-4C6C-9547-574B5693942B}" destId="{52ECFCAD-EBDA-4D76-8B8C-F46368837A4D}" srcOrd="1" destOrd="0" parTransId="{D6712752-BC17-4BC1-8A15-996E2A8C95F8}" sibTransId="{3DA1130D-D0FB-49D7-BBA4-12BD7ECFB0C0}"/>
    <dgm:cxn modelId="{562F4AB3-D370-444E-B1DE-A62F53F27AEB}" srcId="{CCAD2EF7-242B-4C6C-9547-574B5693942B}" destId="{891E42A5-E640-4F05-B576-016F35AA80E4}" srcOrd="2" destOrd="0" parTransId="{335CC3B3-3772-4BF8-817E-52B10C3F6AD5}" sibTransId="{06215892-7FF1-4C37-B034-F1118E230178}"/>
    <dgm:cxn modelId="{3B7A18FB-D37A-4574-9998-8B151DC0078A}" type="presOf" srcId="{27AD748F-041A-4A77-B23B-DBE5BCF553E1}" destId="{3C237E92-8CA5-4255-9F1E-67336BD33F84}" srcOrd="0" destOrd="0" presId="urn:microsoft.com/office/officeart/2005/8/layout/pList2"/>
    <dgm:cxn modelId="{59FD8930-30A4-45CC-8572-63371335375D}" type="presOf" srcId="{E554C823-D4F8-4C87-884F-8DAE749A96F0}" destId="{4A391E2D-B57D-43FC-A9ED-235C98B44AE8}" srcOrd="0" destOrd="0" presId="urn:microsoft.com/office/officeart/2005/8/layout/pList2"/>
    <dgm:cxn modelId="{E4900811-B408-444E-8D9B-1F54B30CC889}" srcId="{CCAD2EF7-242B-4C6C-9547-574B5693942B}" destId="{E554C823-D4F8-4C87-884F-8DAE749A96F0}" srcOrd="0" destOrd="0" parTransId="{974E5B4B-EDE9-4712-8466-F7FD8A78EB3A}" sibTransId="{27AD748F-041A-4A77-B23B-DBE5BCF553E1}"/>
    <dgm:cxn modelId="{50B532EA-4E68-4A39-942D-F084D62D2215}" type="presOf" srcId="{891E42A5-E640-4F05-B576-016F35AA80E4}" destId="{C1EAEC43-C9D8-450E-BF73-DD72203F28AF}" srcOrd="0" destOrd="0" presId="urn:microsoft.com/office/officeart/2005/8/layout/pList2"/>
    <dgm:cxn modelId="{BF7B0EF1-7C04-4548-BD16-905144D8E6F6}" type="presOf" srcId="{3DA1130D-D0FB-49D7-BBA4-12BD7ECFB0C0}" destId="{D3D701A4-832F-4266-9CAB-CA6DA79B2E38}" srcOrd="0" destOrd="0" presId="urn:microsoft.com/office/officeart/2005/8/layout/pList2"/>
    <dgm:cxn modelId="{2E9B74D9-948D-49EE-9B27-A26446B73EB6}" type="presOf" srcId="{52ECFCAD-EBDA-4D76-8B8C-F46368837A4D}" destId="{602BED5E-D5B8-4E7D-B73D-B37E87CE2461}" srcOrd="0" destOrd="0" presId="urn:microsoft.com/office/officeart/2005/8/layout/pList2"/>
    <dgm:cxn modelId="{27037CD3-DCB8-443D-9275-5B1E3FBAA226}" type="presParOf" srcId="{CD987FA6-A56D-4FA6-BB45-A312D8D4231D}" destId="{3E4CFD85-C349-4F20-AFFC-2CFC1A66C26D}" srcOrd="0" destOrd="0" presId="urn:microsoft.com/office/officeart/2005/8/layout/pList2"/>
    <dgm:cxn modelId="{8F1AC920-82BE-4ED6-8FB8-B1F2A7183A05}" type="presParOf" srcId="{CD987FA6-A56D-4FA6-BB45-A312D8D4231D}" destId="{4F5306C5-88DF-470C-B7B6-B43BE0AFF737}" srcOrd="1" destOrd="0" presId="urn:microsoft.com/office/officeart/2005/8/layout/pList2"/>
    <dgm:cxn modelId="{64CA0FA1-28A9-4225-A293-0DE2AF5FB56E}" type="presParOf" srcId="{4F5306C5-88DF-470C-B7B6-B43BE0AFF737}" destId="{FB88DA6A-4B1A-420E-9832-137DEF459B3D}" srcOrd="0" destOrd="0" presId="urn:microsoft.com/office/officeart/2005/8/layout/pList2"/>
    <dgm:cxn modelId="{CFCD0328-BEDB-4C06-A24C-1A48E79028DE}" type="presParOf" srcId="{FB88DA6A-4B1A-420E-9832-137DEF459B3D}" destId="{4A391E2D-B57D-43FC-A9ED-235C98B44AE8}" srcOrd="0" destOrd="0" presId="urn:microsoft.com/office/officeart/2005/8/layout/pList2"/>
    <dgm:cxn modelId="{398BBAB3-1FA3-4DBF-9142-61D06E2E0EBD}" type="presParOf" srcId="{FB88DA6A-4B1A-420E-9832-137DEF459B3D}" destId="{1011CCF7-27B9-48D2-9C8B-AF269CEB8778}" srcOrd="1" destOrd="0" presId="urn:microsoft.com/office/officeart/2005/8/layout/pList2"/>
    <dgm:cxn modelId="{839EAA84-7E4D-48F3-B3CD-62272B326654}" type="presParOf" srcId="{FB88DA6A-4B1A-420E-9832-137DEF459B3D}" destId="{4C35D977-9632-450F-9A5B-1A453D5BC7A3}" srcOrd="2" destOrd="0" presId="urn:microsoft.com/office/officeart/2005/8/layout/pList2"/>
    <dgm:cxn modelId="{33D4B734-F454-4ED5-8C1C-AEFD600DECE0}" type="presParOf" srcId="{4F5306C5-88DF-470C-B7B6-B43BE0AFF737}" destId="{3C237E92-8CA5-4255-9F1E-67336BD33F84}" srcOrd="1" destOrd="0" presId="urn:microsoft.com/office/officeart/2005/8/layout/pList2"/>
    <dgm:cxn modelId="{AEB53418-1CCD-440C-A448-38F145550DD2}" type="presParOf" srcId="{4F5306C5-88DF-470C-B7B6-B43BE0AFF737}" destId="{EA10BDB3-70DA-4CF0-A047-232A2885CB41}" srcOrd="2" destOrd="0" presId="urn:microsoft.com/office/officeart/2005/8/layout/pList2"/>
    <dgm:cxn modelId="{F0791370-135B-43DB-8E4C-656F5FC367F3}" type="presParOf" srcId="{EA10BDB3-70DA-4CF0-A047-232A2885CB41}" destId="{602BED5E-D5B8-4E7D-B73D-B37E87CE2461}" srcOrd="0" destOrd="0" presId="urn:microsoft.com/office/officeart/2005/8/layout/pList2"/>
    <dgm:cxn modelId="{43E2733E-1E67-45C5-B89D-495B446C3F3C}" type="presParOf" srcId="{EA10BDB3-70DA-4CF0-A047-232A2885CB41}" destId="{5C337F03-DFAE-4A90-A6C8-7C7FFE3CCF32}" srcOrd="1" destOrd="0" presId="urn:microsoft.com/office/officeart/2005/8/layout/pList2"/>
    <dgm:cxn modelId="{431B2D90-DC25-4C87-BDA7-42FA6E448934}" type="presParOf" srcId="{EA10BDB3-70DA-4CF0-A047-232A2885CB41}" destId="{D875E47B-2360-468F-A1DB-3C713FC5035D}" srcOrd="2" destOrd="0" presId="urn:microsoft.com/office/officeart/2005/8/layout/pList2"/>
    <dgm:cxn modelId="{78DDD4C8-1AF2-4F54-8A9F-AB463AFCC8A4}" type="presParOf" srcId="{4F5306C5-88DF-470C-B7B6-B43BE0AFF737}" destId="{D3D701A4-832F-4266-9CAB-CA6DA79B2E38}" srcOrd="3" destOrd="0" presId="urn:microsoft.com/office/officeart/2005/8/layout/pList2"/>
    <dgm:cxn modelId="{844A33CD-50E0-4DB9-9B2E-A28467A9E1E5}" type="presParOf" srcId="{4F5306C5-88DF-470C-B7B6-B43BE0AFF737}" destId="{59E0457A-BCB2-4B90-AF22-66F8D8731A4C}" srcOrd="4" destOrd="0" presId="urn:microsoft.com/office/officeart/2005/8/layout/pList2"/>
    <dgm:cxn modelId="{38E0CB51-DF75-410A-9DB3-1AFB04C58952}" type="presParOf" srcId="{59E0457A-BCB2-4B90-AF22-66F8D8731A4C}" destId="{C1EAEC43-C9D8-450E-BF73-DD72203F28AF}" srcOrd="0" destOrd="0" presId="urn:microsoft.com/office/officeart/2005/8/layout/pList2"/>
    <dgm:cxn modelId="{9F4E5E20-B52C-4805-85CC-A2214F329D76}" type="presParOf" srcId="{59E0457A-BCB2-4B90-AF22-66F8D8731A4C}" destId="{397D5306-E973-4196-8F53-864F8F3386F3}" srcOrd="1" destOrd="0" presId="urn:microsoft.com/office/officeart/2005/8/layout/pList2"/>
    <dgm:cxn modelId="{601CAE1A-CCE4-40C5-ADEF-AAAC4DB64BFB}" type="presParOf" srcId="{59E0457A-BCB2-4B90-AF22-66F8D8731A4C}" destId="{5A2F8953-1487-446F-9336-5EA2215C4C6C}" srcOrd="2" destOrd="0" presId="urn:microsoft.com/office/officeart/2005/8/layout/pList2"/>
    <dgm:cxn modelId="{DA0D4DFF-15C2-4F1A-99DD-7FC9DFA5D040}" type="presParOf" srcId="{4F5306C5-88DF-470C-B7B6-B43BE0AFF737}" destId="{FAC8F0DB-BB50-44E4-BA72-6566B175B452}" srcOrd="5" destOrd="0" presId="urn:microsoft.com/office/officeart/2005/8/layout/pList2"/>
    <dgm:cxn modelId="{6CC40B53-E8D3-462C-8FBB-E41B8BE712F4}" type="presParOf" srcId="{4F5306C5-88DF-470C-B7B6-B43BE0AFF737}" destId="{DF80A277-8C30-4FA0-AC46-E3B497BB0919}" srcOrd="6" destOrd="0" presId="urn:microsoft.com/office/officeart/2005/8/layout/pList2"/>
    <dgm:cxn modelId="{8E666E8B-3181-428C-B0FC-44AC9ED8A823}" type="presParOf" srcId="{DF80A277-8C30-4FA0-AC46-E3B497BB0919}" destId="{969B2BBA-E60B-4D05-93E6-E787F5D602D6}" srcOrd="0" destOrd="0" presId="urn:microsoft.com/office/officeart/2005/8/layout/pList2"/>
    <dgm:cxn modelId="{C4139F4B-8B69-4C6A-9368-C1B79BC04739}" type="presParOf" srcId="{DF80A277-8C30-4FA0-AC46-E3B497BB0919}" destId="{6F889AB6-0D11-46C0-9EB9-2CC77B456CAB}" srcOrd="1" destOrd="0" presId="urn:microsoft.com/office/officeart/2005/8/layout/pList2"/>
    <dgm:cxn modelId="{2D449395-DD42-4461-96F8-F6372182CB7C}" type="presParOf" srcId="{DF80A277-8C30-4FA0-AC46-E3B497BB0919}" destId="{0BB50886-8EC7-4717-BFF0-90B7D0302D1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389E1-23DE-444B-847E-19C3314EDFA4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A86E508-83FE-4FF1-9557-1A7639F8D555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Група</a:t>
          </a:r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D8400A2-B9D2-4968-A200-3A3BDEAEAB69}" type="parTrans" cxnId="{65317CE7-2820-401C-BD22-2FC39E25534A}">
      <dgm:prSet/>
      <dgm:spPr/>
      <dgm:t>
        <a:bodyPr/>
        <a:lstStyle/>
        <a:p>
          <a:endParaRPr lang="ru-RU"/>
        </a:p>
      </dgm:t>
    </dgm:pt>
    <dgm:pt modelId="{DD13CF8E-B874-4E0E-AEDB-48FB5FEF70BD}" type="sibTrans" cxnId="{65317CE7-2820-401C-BD22-2FC39E25534A}">
      <dgm:prSet/>
      <dgm:spPr/>
      <dgm:t>
        <a:bodyPr/>
        <a:lstStyle/>
        <a:p>
          <a:endParaRPr lang="ru-RU"/>
        </a:p>
      </dgm:t>
    </dgm:pt>
    <dgm:pt modelId="{DD2A6467-A64D-46FA-969D-66B543350D8F}">
      <dgm:prSet phldrT="[Текст]"/>
      <dgm:spPr/>
      <dgm:t>
        <a:bodyPr/>
        <a:lstStyle/>
        <a:p>
          <a:r>
            <a:rPr lang="uk-UA" b="1" i="1" u="none" baseline="0" dirty="0" smtClean="0">
              <a:solidFill>
                <a:schemeClr val="tx1"/>
              </a:solidFill>
              <a:latin typeface="Georgia" pitchFamily="18" charset="0"/>
            </a:rPr>
            <a:t>Спікер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D109640-B70E-49BF-895D-693FFB06A521}" type="parTrans" cxnId="{A530233E-53A4-42F1-A4C4-079EEA9F8664}">
      <dgm:prSet/>
      <dgm:spPr/>
      <dgm:t>
        <a:bodyPr/>
        <a:lstStyle/>
        <a:p>
          <a:endParaRPr lang="ru-RU"/>
        </a:p>
      </dgm:t>
    </dgm:pt>
    <dgm:pt modelId="{9FE6F878-88D2-4C8C-906E-064DD07F68B8}" type="sibTrans" cxnId="{A530233E-53A4-42F1-A4C4-079EEA9F8664}">
      <dgm:prSet/>
      <dgm:spPr/>
      <dgm:t>
        <a:bodyPr/>
        <a:lstStyle/>
        <a:p>
          <a:endParaRPr lang="ru-RU"/>
        </a:p>
      </dgm:t>
    </dgm:pt>
    <dgm:pt modelId="{6B83CFF3-EF95-407E-A089-565A2962AEA9}">
      <dgm:prSet phldrT="[Текст]"/>
      <dgm:spPr/>
      <dgm:t>
        <a:bodyPr/>
        <a:lstStyle/>
        <a:p>
          <a:r>
            <a:rPr lang="uk-UA" b="1" i="1" u="none" baseline="0" dirty="0" smtClean="0">
              <a:solidFill>
                <a:schemeClr val="tx1"/>
              </a:solidFill>
              <a:latin typeface="Georgia" pitchFamily="18" charset="0"/>
            </a:rPr>
            <a:t>Секретар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41EB51A8-D6B6-44EC-9768-F3A99644B5F7}" type="parTrans" cxnId="{FA277163-92EF-478E-970B-AACBD86582EB}">
      <dgm:prSet/>
      <dgm:spPr/>
      <dgm:t>
        <a:bodyPr/>
        <a:lstStyle/>
        <a:p>
          <a:endParaRPr lang="ru-RU"/>
        </a:p>
      </dgm:t>
    </dgm:pt>
    <dgm:pt modelId="{F7DF659D-2F80-4FFF-897B-035C97FA3AB8}" type="sibTrans" cxnId="{FA277163-92EF-478E-970B-AACBD86582EB}">
      <dgm:prSet/>
      <dgm:spPr/>
      <dgm:t>
        <a:bodyPr/>
        <a:lstStyle/>
        <a:p>
          <a:endParaRPr lang="ru-RU"/>
        </a:p>
      </dgm:t>
    </dgm:pt>
    <dgm:pt modelId="{1892C3F2-B408-4B7E-BD45-DD8E2CDA2A2F}">
      <dgm:prSet phldrT="[Текст]"/>
      <dgm:spPr/>
      <dgm:t>
        <a:bodyPr/>
        <a:lstStyle/>
        <a:p>
          <a:r>
            <a:rPr lang="uk-UA" b="1" i="1" u="none" baseline="0" dirty="0" smtClean="0">
              <a:solidFill>
                <a:schemeClr val="tx1"/>
              </a:solidFill>
              <a:latin typeface="Georgia" pitchFamily="18" charset="0"/>
            </a:rPr>
            <a:t>Тайм-кіпер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EEC1E56-1E58-4B10-9BC0-BEA994B1B6A9}" type="parTrans" cxnId="{91D19BB6-CF08-4DB4-8133-969828A6DC94}">
      <dgm:prSet/>
      <dgm:spPr/>
      <dgm:t>
        <a:bodyPr/>
        <a:lstStyle/>
        <a:p>
          <a:endParaRPr lang="ru-RU"/>
        </a:p>
      </dgm:t>
    </dgm:pt>
    <dgm:pt modelId="{F6049FF9-B27B-4A67-AB81-DCF48A8BA907}" type="sibTrans" cxnId="{91D19BB6-CF08-4DB4-8133-969828A6DC94}">
      <dgm:prSet/>
      <dgm:spPr/>
      <dgm:t>
        <a:bodyPr/>
        <a:lstStyle/>
        <a:p>
          <a:endParaRPr lang="ru-RU"/>
        </a:p>
      </dgm:t>
    </dgm:pt>
    <dgm:pt modelId="{ABE7A58D-4003-4C49-A3EB-F03F0513B130}">
      <dgm:prSet phldrT="[Текст]"/>
      <dgm:spPr/>
      <dgm:t>
        <a:bodyPr/>
        <a:lstStyle/>
        <a:p>
          <a:r>
            <a:rPr lang="uk-UA" b="1" i="1" u="none" baseline="0" dirty="0" smtClean="0">
              <a:solidFill>
                <a:schemeClr val="tx1"/>
              </a:solidFill>
              <a:latin typeface="Georgia" pitchFamily="18" charset="0"/>
            </a:rPr>
            <a:t>Генератори ідей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5C5F650-A30E-465A-8636-239266C38393}" type="parTrans" cxnId="{BDA6B042-AC9B-48A7-85A0-0A79E83B39F1}">
      <dgm:prSet/>
      <dgm:spPr/>
    </dgm:pt>
    <dgm:pt modelId="{D1887359-A478-4C63-8BF0-2AF55D6981E1}" type="sibTrans" cxnId="{BDA6B042-AC9B-48A7-85A0-0A79E83B39F1}">
      <dgm:prSet/>
      <dgm:spPr/>
    </dgm:pt>
    <dgm:pt modelId="{5549A30F-F7E1-4E0D-A9A4-2005BB00D1E0}" type="pres">
      <dgm:prSet presAssocID="{230389E1-23DE-444B-847E-19C3314EDFA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6C41E6E-147E-4B81-87C6-05CA54665F23}" type="pres">
      <dgm:prSet presAssocID="{6A86E508-83FE-4FF1-9557-1A7639F8D555}" presName="centerShape" presStyleLbl="node0" presStyleIdx="0" presStyleCnt="1"/>
      <dgm:spPr/>
      <dgm:t>
        <a:bodyPr/>
        <a:lstStyle/>
        <a:p>
          <a:endParaRPr lang="ru-RU"/>
        </a:p>
      </dgm:t>
    </dgm:pt>
    <dgm:pt modelId="{BFDA4972-D692-469E-B82E-41D790BCB634}" type="pres">
      <dgm:prSet presAssocID="{0D109640-B70E-49BF-895D-693FFB06A521}" presName="parTrans" presStyleLbl="bgSibTrans2D1" presStyleIdx="0" presStyleCnt="4"/>
      <dgm:spPr/>
    </dgm:pt>
    <dgm:pt modelId="{8FDFB97C-D5BA-4A83-940B-019D2E1F000D}" type="pres">
      <dgm:prSet presAssocID="{DD2A6467-A64D-46FA-969D-66B543350D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E1ABF-BF4A-4CFA-935A-C557B7D88430}" type="pres">
      <dgm:prSet presAssocID="{41EB51A8-D6B6-44EC-9768-F3A99644B5F7}" presName="parTrans" presStyleLbl="bgSibTrans2D1" presStyleIdx="1" presStyleCnt="4"/>
      <dgm:spPr/>
    </dgm:pt>
    <dgm:pt modelId="{196CE062-CA8F-45CD-BE29-5B13EA9425CB}" type="pres">
      <dgm:prSet presAssocID="{6B83CFF3-EF95-407E-A089-565A2962AE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456B4-513A-4506-851A-0D30287FD3D8}" type="pres">
      <dgm:prSet presAssocID="{5EEC1E56-1E58-4B10-9BC0-BEA994B1B6A9}" presName="parTrans" presStyleLbl="bgSibTrans2D1" presStyleIdx="2" presStyleCnt="4"/>
      <dgm:spPr/>
    </dgm:pt>
    <dgm:pt modelId="{7BDED8A1-F0B1-4C6F-B6D2-DF3F7B344813}" type="pres">
      <dgm:prSet presAssocID="{1892C3F2-B408-4B7E-BD45-DD8E2CDA2A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B8C55-EE27-4E0F-A690-3D95A5300FBE}" type="pres">
      <dgm:prSet presAssocID="{75C5F650-A30E-465A-8636-239266C38393}" presName="parTrans" presStyleLbl="bgSibTrans2D1" presStyleIdx="3" presStyleCnt="4"/>
      <dgm:spPr/>
    </dgm:pt>
    <dgm:pt modelId="{66F83347-1A6E-4D1C-BC01-BF05D20FEA0B}" type="pres">
      <dgm:prSet presAssocID="{ABE7A58D-4003-4C49-A3EB-F03F0513B1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F78A1-1A75-4C67-B0B1-3C5062ACA463}" type="presOf" srcId="{1892C3F2-B408-4B7E-BD45-DD8E2CDA2A2F}" destId="{7BDED8A1-F0B1-4C6F-B6D2-DF3F7B344813}" srcOrd="0" destOrd="0" presId="urn:microsoft.com/office/officeart/2005/8/layout/radial4"/>
    <dgm:cxn modelId="{3F4E50C2-01C3-49E7-B2C2-9C2DD29F43F0}" type="presOf" srcId="{6A86E508-83FE-4FF1-9557-1A7639F8D555}" destId="{C6C41E6E-147E-4B81-87C6-05CA54665F23}" srcOrd="0" destOrd="0" presId="urn:microsoft.com/office/officeart/2005/8/layout/radial4"/>
    <dgm:cxn modelId="{A83F71DB-26FA-4B4E-992F-5137AB99A18E}" type="presOf" srcId="{ABE7A58D-4003-4C49-A3EB-F03F0513B130}" destId="{66F83347-1A6E-4D1C-BC01-BF05D20FEA0B}" srcOrd="0" destOrd="0" presId="urn:microsoft.com/office/officeart/2005/8/layout/radial4"/>
    <dgm:cxn modelId="{BDA6B042-AC9B-48A7-85A0-0A79E83B39F1}" srcId="{6A86E508-83FE-4FF1-9557-1A7639F8D555}" destId="{ABE7A58D-4003-4C49-A3EB-F03F0513B130}" srcOrd="3" destOrd="0" parTransId="{75C5F650-A30E-465A-8636-239266C38393}" sibTransId="{D1887359-A478-4C63-8BF0-2AF55D6981E1}"/>
    <dgm:cxn modelId="{5CA456DF-E0BD-47F3-871C-3E5505B6CC2F}" type="presOf" srcId="{230389E1-23DE-444B-847E-19C3314EDFA4}" destId="{5549A30F-F7E1-4E0D-A9A4-2005BB00D1E0}" srcOrd="0" destOrd="0" presId="urn:microsoft.com/office/officeart/2005/8/layout/radial4"/>
    <dgm:cxn modelId="{2380046A-ABC2-4CB9-8854-1CFDC69307F7}" type="presOf" srcId="{6B83CFF3-EF95-407E-A089-565A2962AEA9}" destId="{196CE062-CA8F-45CD-BE29-5B13EA9425CB}" srcOrd="0" destOrd="0" presId="urn:microsoft.com/office/officeart/2005/8/layout/radial4"/>
    <dgm:cxn modelId="{5CAEC83B-7516-4F1E-BC13-47D199C8A685}" type="presOf" srcId="{75C5F650-A30E-465A-8636-239266C38393}" destId="{A3CB8C55-EE27-4E0F-A690-3D95A5300FBE}" srcOrd="0" destOrd="0" presId="urn:microsoft.com/office/officeart/2005/8/layout/radial4"/>
    <dgm:cxn modelId="{A530233E-53A4-42F1-A4C4-079EEA9F8664}" srcId="{6A86E508-83FE-4FF1-9557-1A7639F8D555}" destId="{DD2A6467-A64D-46FA-969D-66B543350D8F}" srcOrd="0" destOrd="0" parTransId="{0D109640-B70E-49BF-895D-693FFB06A521}" sibTransId="{9FE6F878-88D2-4C8C-906E-064DD07F68B8}"/>
    <dgm:cxn modelId="{322DD894-F891-402B-95DD-EFA533C3D112}" type="presOf" srcId="{0D109640-B70E-49BF-895D-693FFB06A521}" destId="{BFDA4972-D692-469E-B82E-41D790BCB634}" srcOrd="0" destOrd="0" presId="urn:microsoft.com/office/officeart/2005/8/layout/radial4"/>
    <dgm:cxn modelId="{94664226-6F32-46E3-BAFD-734BB93E0CB2}" type="presOf" srcId="{41EB51A8-D6B6-44EC-9768-F3A99644B5F7}" destId="{D5EE1ABF-BF4A-4CFA-935A-C557B7D88430}" srcOrd="0" destOrd="0" presId="urn:microsoft.com/office/officeart/2005/8/layout/radial4"/>
    <dgm:cxn modelId="{91D19BB6-CF08-4DB4-8133-969828A6DC94}" srcId="{6A86E508-83FE-4FF1-9557-1A7639F8D555}" destId="{1892C3F2-B408-4B7E-BD45-DD8E2CDA2A2F}" srcOrd="2" destOrd="0" parTransId="{5EEC1E56-1E58-4B10-9BC0-BEA994B1B6A9}" sibTransId="{F6049FF9-B27B-4A67-AB81-DCF48A8BA907}"/>
    <dgm:cxn modelId="{66E11B63-245B-46F2-8B4A-24CDBCFB041F}" type="presOf" srcId="{5EEC1E56-1E58-4B10-9BC0-BEA994B1B6A9}" destId="{E5B456B4-513A-4506-851A-0D30287FD3D8}" srcOrd="0" destOrd="0" presId="urn:microsoft.com/office/officeart/2005/8/layout/radial4"/>
    <dgm:cxn modelId="{FA277163-92EF-478E-970B-AACBD86582EB}" srcId="{6A86E508-83FE-4FF1-9557-1A7639F8D555}" destId="{6B83CFF3-EF95-407E-A089-565A2962AEA9}" srcOrd="1" destOrd="0" parTransId="{41EB51A8-D6B6-44EC-9768-F3A99644B5F7}" sibTransId="{F7DF659D-2F80-4FFF-897B-035C97FA3AB8}"/>
    <dgm:cxn modelId="{65317CE7-2820-401C-BD22-2FC39E25534A}" srcId="{230389E1-23DE-444B-847E-19C3314EDFA4}" destId="{6A86E508-83FE-4FF1-9557-1A7639F8D555}" srcOrd="0" destOrd="0" parTransId="{5D8400A2-B9D2-4968-A200-3A3BDEAEAB69}" sibTransId="{DD13CF8E-B874-4E0E-AEDB-48FB5FEF70BD}"/>
    <dgm:cxn modelId="{FB5A6571-C49F-48C1-97AC-A0B81E399F53}" type="presOf" srcId="{DD2A6467-A64D-46FA-969D-66B543350D8F}" destId="{8FDFB97C-D5BA-4A83-940B-019D2E1F000D}" srcOrd="0" destOrd="0" presId="urn:microsoft.com/office/officeart/2005/8/layout/radial4"/>
    <dgm:cxn modelId="{37C26E34-46CB-4A85-8363-8EF0CA45D51C}" type="presParOf" srcId="{5549A30F-F7E1-4E0D-A9A4-2005BB00D1E0}" destId="{C6C41E6E-147E-4B81-87C6-05CA54665F23}" srcOrd="0" destOrd="0" presId="urn:microsoft.com/office/officeart/2005/8/layout/radial4"/>
    <dgm:cxn modelId="{5532753F-F7A2-48F5-A2D4-C0F446764D35}" type="presParOf" srcId="{5549A30F-F7E1-4E0D-A9A4-2005BB00D1E0}" destId="{BFDA4972-D692-469E-B82E-41D790BCB634}" srcOrd="1" destOrd="0" presId="urn:microsoft.com/office/officeart/2005/8/layout/radial4"/>
    <dgm:cxn modelId="{2B46E45F-F59D-46B0-B24E-6C44855411B2}" type="presParOf" srcId="{5549A30F-F7E1-4E0D-A9A4-2005BB00D1E0}" destId="{8FDFB97C-D5BA-4A83-940B-019D2E1F000D}" srcOrd="2" destOrd="0" presId="urn:microsoft.com/office/officeart/2005/8/layout/radial4"/>
    <dgm:cxn modelId="{F7AD3064-E688-480F-A26B-9120203F254E}" type="presParOf" srcId="{5549A30F-F7E1-4E0D-A9A4-2005BB00D1E0}" destId="{D5EE1ABF-BF4A-4CFA-935A-C557B7D88430}" srcOrd="3" destOrd="0" presId="urn:microsoft.com/office/officeart/2005/8/layout/radial4"/>
    <dgm:cxn modelId="{654A4148-E1D3-4BD8-946F-B8CC32199391}" type="presParOf" srcId="{5549A30F-F7E1-4E0D-A9A4-2005BB00D1E0}" destId="{196CE062-CA8F-45CD-BE29-5B13EA9425CB}" srcOrd="4" destOrd="0" presId="urn:microsoft.com/office/officeart/2005/8/layout/radial4"/>
    <dgm:cxn modelId="{82D548F4-53EE-4275-8926-964EB7BFB3F4}" type="presParOf" srcId="{5549A30F-F7E1-4E0D-A9A4-2005BB00D1E0}" destId="{E5B456B4-513A-4506-851A-0D30287FD3D8}" srcOrd="5" destOrd="0" presId="urn:microsoft.com/office/officeart/2005/8/layout/radial4"/>
    <dgm:cxn modelId="{38BC1266-0DE5-461C-A4F2-C0E2AD592AAA}" type="presParOf" srcId="{5549A30F-F7E1-4E0D-A9A4-2005BB00D1E0}" destId="{7BDED8A1-F0B1-4C6F-B6D2-DF3F7B344813}" srcOrd="6" destOrd="0" presId="urn:microsoft.com/office/officeart/2005/8/layout/radial4"/>
    <dgm:cxn modelId="{C771D562-4BE2-4568-9A76-BE3E077C04E0}" type="presParOf" srcId="{5549A30F-F7E1-4E0D-A9A4-2005BB00D1E0}" destId="{A3CB8C55-EE27-4E0F-A690-3D95A5300FBE}" srcOrd="7" destOrd="0" presId="urn:microsoft.com/office/officeart/2005/8/layout/radial4"/>
    <dgm:cxn modelId="{02EA3239-E510-42E6-A2DF-BA4808B261B1}" type="presParOf" srcId="{5549A30F-F7E1-4E0D-A9A4-2005BB00D1E0}" destId="{66F83347-1A6E-4D1C-BC01-BF05D20FEA0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11A644-9D5E-409D-9981-ADE669275158}" type="doc">
      <dgm:prSet loTypeId="urn:microsoft.com/office/officeart/2005/8/layout/chart3" loCatId="relationship" qsTypeId="urn:microsoft.com/office/officeart/2005/8/quickstyle/simple1" qsCatId="simple" csTypeId="urn:microsoft.com/office/officeart/2005/8/colors/colorful5" csCatId="colorful" phldr="1"/>
      <dgm:spPr/>
    </dgm:pt>
    <dgm:pt modelId="{2F9963AB-D0EC-4045-ABD9-55FC4303EEDE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позитивна взаємозалежність 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752B8EB-BF00-41BA-92BF-1E0B6FEB5182}" type="parTrans" cxnId="{B427FF5F-BE67-45F2-9384-613AEFF88107}">
      <dgm:prSet/>
      <dgm:spPr/>
      <dgm:t>
        <a:bodyPr/>
        <a:lstStyle/>
        <a:p>
          <a:endParaRPr lang="ru-RU"/>
        </a:p>
      </dgm:t>
    </dgm:pt>
    <dgm:pt modelId="{FB98F2FD-A7E5-4D79-A5D3-69D8A8A62255}" type="sibTrans" cxnId="{B427FF5F-BE67-45F2-9384-613AEFF88107}">
      <dgm:prSet/>
      <dgm:spPr/>
      <dgm:t>
        <a:bodyPr/>
        <a:lstStyle/>
        <a:p>
          <a:endParaRPr lang="ru-RU"/>
        </a:p>
      </dgm:t>
    </dgm:pt>
    <dgm:pt modelId="{E2B87B9B-0916-4817-BD3A-EB0286E6C3C3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особиста відпові-дальність 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85A85B6-D05F-4AB5-A598-23AD8AE8CCF1}" type="parTrans" cxnId="{958808F6-15A7-4F13-A32D-071750F4ACBF}">
      <dgm:prSet/>
      <dgm:spPr/>
      <dgm:t>
        <a:bodyPr/>
        <a:lstStyle/>
        <a:p>
          <a:endParaRPr lang="ru-RU"/>
        </a:p>
      </dgm:t>
    </dgm:pt>
    <dgm:pt modelId="{BE1F7A74-30FB-423D-8409-6E68ED72658D}" type="sibTrans" cxnId="{958808F6-15A7-4F13-A32D-071750F4ACBF}">
      <dgm:prSet/>
      <dgm:spPr/>
      <dgm:t>
        <a:bodyPr/>
        <a:lstStyle/>
        <a:p>
          <a:endParaRPr lang="ru-RU"/>
        </a:p>
      </dgm:t>
    </dgm:pt>
    <dgm:pt modelId="{24880408-7B0D-4B08-A779-41CB1C4B066B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особистісна взаємодія 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B12038A-A433-4C16-A171-6490C66F52DE}" type="parTrans" cxnId="{9F53CA48-9C0A-4C80-BD58-6D7C0383D737}">
      <dgm:prSet/>
      <dgm:spPr/>
      <dgm:t>
        <a:bodyPr/>
        <a:lstStyle/>
        <a:p>
          <a:endParaRPr lang="ru-RU"/>
        </a:p>
      </dgm:t>
    </dgm:pt>
    <dgm:pt modelId="{91DCDEE2-EFC6-4AD8-8D73-248DC17195F5}" type="sibTrans" cxnId="{9F53CA48-9C0A-4C80-BD58-6D7C0383D737}">
      <dgm:prSet/>
      <dgm:spPr/>
      <dgm:t>
        <a:bodyPr/>
        <a:lstStyle/>
        <a:p>
          <a:endParaRPr lang="ru-RU"/>
        </a:p>
      </dgm:t>
    </dgm:pt>
    <dgm:pt modelId="{7346BC5F-49E1-4279-AD26-CCF686F3F58C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соціальні навички 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DF89F07-E42B-4619-8FE4-82607B972271}" type="parTrans" cxnId="{73744298-121B-4C07-B90F-17C7EF92B905}">
      <dgm:prSet/>
      <dgm:spPr/>
      <dgm:t>
        <a:bodyPr/>
        <a:lstStyle/>
        <a:p>
          <a:endParaRPr lang="ru-RU"/>
        </a:p>
      </dgm:t>
    </dgm:pt>
    <dgm:pt modelId="{14DADD3A-5733-4B47-9301-046A315EB455}" type="sibTrans" cxnId="{73744298-121B-4C07-B90F-17C7EF92B905}">
      <dgm:prSet/>
      <dgm:spPr/>
      <dgm:t>
        <a:bodyPr/>
        <a:lstStyle/>
        <a:p>
          <a:endParaRPr lang="ru-RU"/>
        </a:p>
      </dgm:t>
    </dgm:pt>
    <dgm:pt modelId="{3D24E4D9-FD3A-4627-BB27-2A704878A857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групова обробка результа-тів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1E31807-8E2A-4EF5-8E03-09351F937B9F}" type="parTrans" cxnId="{D50D5D20-A644-49B6-9A4D-B3DC4EC04B5C}">
      <dgm:prSet/>
      <dgm:spPr/>
      <dgm:t>
        <a:bodyPr/>
        <a:lstStyle/>
        <a:p>
          <a:endParaRPr lang="ru-RU"/>
        </a:p>
      </dgm:t>
    </dgm:pt>
    <dgm:pt modelId="{8E32C7CB-4035-4ADA-974A-5E61D8CC2F0D}" type="sibTrans" cxnId="{D50D5D20-A644-49B6-9A4D-B3DC4EC04B5C}">
      <dgm:prSet/>
      <dgm:spPr/>
      <dgm:t>
        <a:bodyPr/>
        <a:lstStyle/>
        <a:p>
          <a:endParaRPr lang="ru-RU"/>
        </a:p>
      </dgm:t>
    </dgm:pt>
    <dgm:pt modelId="{36DABC97-598F-41EC-A191-06F136537CD5}" type="pres">
      <dgm:prSet presAssocID="{7311A644-9D5E-409D-9981-ADE669275158}" presName="compositeShape" presStyleCnt="0">
        <dgm:presLayoutVars>
          <dgm:chMax val="7"/>
          <dgm:dir/>
          <dgm:resizeHandles val="exact"/>
        </dgm:presLayoutVars>
      </dgm:prSet>
      <dgm:spPr/>
    </dgm:pt>
    <dgm:pt modelId="{2BF08D0F-3A31-49DA-BA35-B5809C5AC9EF}" type="pres">
      <dgm:prSet presAssocID="{7311A644-9D5E-409D-9981-ADE669275158}" presName="wedge1" presStyleLbl="node1" presStyleIdx="0" presStyleCnt="5"/>
      <dgm:spPr/>
    </dgm:pt>
    <dgm:pt modelId="{B5A33D7E-27DC-4F00-B3EB-B0D4A15DC067}" type="pres">
      <dgm:prSet presAssocID="{7311A644-9D5E-409D-9981-ADE66927515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FE2EDD41-6624-4C3C-85B6-F73D42F7111B}" type="pres">
      <dgm:prSet presAssocID="{7311A644-9D5E-409D-9981-ADE669275158}" presName="wedge2" presStyleLbl="node1" presStyleIdx="1" presStyleCnt="5"/>
      <dgm:spPr/>
      <dgm:t>
        <a:bodyPr/>
        <a:lstStyle/>
        <a:p>
          <a:endParaRPr lang="ru-RU"/>
        </a:p>
      </dgm:t>
    </dgm:pt>
    <dgm:pt modelId="{A05B0A2F-C803-40D6-A9E5-6B6D9D7DC86A}" type="pres">
      <dgm:prSet presAssocID="{7311A644-9D5E-409D-9981-ADE66927515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E84F1-4764-4948-818C-5A12466751EE}" type="pres">
      <dgm:prSet presAssocID="{7311A644-9D5E-409D-9981-ADE669275158}" presName="wedge3" presStyleLbl="node1" presStyleIdx="2" presStyleCnt="5"/>
      <dgm:spPr/>
      <dgm:t>
        <a:bodyPr/>
        <a:lstStyle/>
        <a:p>
          <a:endParaRPr lang="ru-RU"/>
        </a:p>
      </dgm:t>
    </dgm:pt>
    <dgm:pt modelId="{18A260D0-2E5D-4619-AA88-156D42E62A74}" type="pres">
      <dgm:prSet presAssocID="{7311A644-9D5E-409D-9981-ADE66927515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A43BD-A57F-4237-92D0-F55B9476A5CE}" type="pres">
      <dgm:prSet presAssocID="{7311A644-9D5E-409D-9981-ADE669275158}" presName="wedge4" presStyleLbl="node1" presStyleIdx="3" presStyleCnt="5"/>
      <dgm:spPr/>
      <dgm:t>
        <a:bodyPr/>
        <a:lstStyle/>
        <a:p>
          <a:endParaRPr lang="ru-RU"/>
        </a:p>
      </dgm:t>
    </dgm:pt>
    <dgm:pt modelId="{BD76EE46-DB79-4857-8054-2EDBAB9A7E4A}" type="pres">
      <dgm:prSet presAssocID="{7311A644-9D5E-409D-9981-ADE66927515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F971B-E87A-4414-BD7F-6BC547EDB52A}" type="pres">
      <dgm:prSet presAssocID="{7311A644-9D5E-409D-9981-ADE669275158}" presName="wedge5" presStyleLbl="node1" presStyleIdx="4" presStyleCnt="5"/>
      <dgm:spPr/>
      <dgm:t>
        <a:bodyPr/>
        <a:lstStyle/>
        <a:p>
          <a:endParaRPr lang="ru-RU"/>
        </a:p>
      </dgm:t>
    </dgm:pt>
    <dgm:pt modelId="{2FA9941B-AD1E-4C62-BF26-E456F5882F1E}" type="pres">
      <dgm:prSet presAssocID="{7311A644-9D5E-409D-9981-ADE66927515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4E4D20-EF27-4316-A900-19880D63FC57}" type="presOf" srcId="{E2B87B9B-0916-4817-BD3A-EB0286E6C3C3}" destId="{A05B0A2F-C803-40D6-A9E5-6B6D9D7DC86A}" srcOrd="1" destOrd="0" presId="urn:microsoft.com/office/officeart/2005/8/layout/chart3"/>
    <dgm:cxn modelId="{0E781149-4829-43EA-8B46-A970600DA784}" type="presOf" srcId="{24880408-7B0D-4B08-A779-41CB1C4B066B}" destId="{615E84F1-4764-4948-818C-5A12466751EE}" srcOrd="0" destOrd="0" presId="urn:microsoft.com/office/officeart/2005/8/layout/chart3"/>
    <dgm:cxn modelId="{527B2AC7-5628-46C1-B974-A8E8CD3DD69C}" type="presOf" srcId="{3D24E4D9-FD3A-4627-BB27-2A704878A857}" destId="{2FA9941B-AD1E-4C62-BF26-E456F5882F1E}" srcOrd="1" destOrd="0" presId="urn:microsoft.com/office/officeart/2005/8/layout/chart3"/>
    <dgm:cxn modelId="{B4896224-F40A-47DA-96F5-0739B0E5B321}" type="presOf" srcId="{24880408-7B0D-4B08-A779-41CB1C4B066B}" destId="{18A260D0-2E5D-4619-AA88-156D42E62A74}" srcOrd="1" destOrd="0" presId="urn:microsoft.com/office/officeart/2005/8/layout/chart3"/>
    <dgm:cxn modelId="{A1DEF95A-2E4B-4AA8-A4C9-1EAAA58AF918}" type="presOf" srcId="{7346BC5F-49E1-4279-AD26-CCF686F3F58C}" destId="{D2FA43BD-A57F-4237-92D0-F55B9476A5CE}" srcOrd="0" destOrd="0" presId="urn:microsoft.com/office/officeart/2005/8/layout/chart3"/>
    <dgm:cxn modelId="{787974A4-3434-4A93-B19A-C3AFC27F283C}" type="presOf" srcId="{E2B87B9B-0916-4817-BD3A-EB0286E6C3C3}" destId="{FE2EDD41-6624-4C3C-85B6-F73D42F7111B}" srcOrd="0" destOrd="0" presId="urn:microsoft.com/office/officeart/2005/8/layout/chart3"/>
    <dgm:cxn modelId="{D50D5D20-A644-49B6-9A4D-B3DC4EC04B5C}" srcId="{7311A644-9D5E-409D-9981-ADE669275158}" destId="{3D24E4D9-FD3A-4627-BB27-2A704878A857}" srcOrd="4" destOrd="0" parTransId="{91E31807-8E2A-4EF5-8E03-09351F937B9F}" sibTransId="{8E32C7CB-4035-4ADA-974A-5E61D8CC2F0D}"/>
    <dgm:cxn modelId="{4DE5EDF5-3554-4D25-82CF-6131139AE3B7}" type="presOf" srcId="{2F9963AB-D0EC-4045-ABD9-55FC4303EEDE}" destId="{2BF08D0F-3A31-49DA-BA35-B5809C5AC9EF}" srcOrd="0" destOrd="0" presId="urn:microsoft.com/office/officeart/2005/8/layout/chart3"/>
    <dgm:cxn modelId="{D3D5BA31-1469-4082-AA00-9625B48DE491}" type="presOf" srcId="{7346BC5F-49E1-4279-AD26-CCF686F3F58C}" destId="{BD76EE46-DB79-4857-8054-2EDBAB9A7E4A}" srcOrd="1" destOrd="0" presId="urn:microsoft.com/office/officeart/2005/8/layout/chart3"/>
    <dgm:cxn modelId="{2C7F8D06-CBF9-429D-839B-C51CF77DF976}" type="presOf" srcId="{7311A644-9D5E-409D-9981-ADE669275158}" destId="{36DABC97-598F-41EC-A191-06F136537CD5}" srcOrd="0" destOrd="0" presId="urn:microsoft.com/office/officeart/2005/8/layout/chart3"/>
    <dgm:cxn modelId="{9F53CA48-9C0A-4C80-BD58-6D7C0383D737}" srcId="{7311A644-9D5E-409D-9981-ADE669275158}" destId="{24880408-7B0D-4B08-A779-41CB1C4B066B}" srcOrd="2" destOrd="0" parTransId="{8B12038A-A433-4C16-A171-6490C66F52DE}" sibTransId="{91DCDEE2-EFC6-4AD8-8D73-248DC17195F5}"/>
    <dgm:cxn modelId="{267BB84A-6482-4822-B463-5C740841F41D}" type="presOf" srcId="{2F9963AB-D0EC-4045-ABD9-55FC4303EEDE}" destId="{B5A33D7E-27DC-4F00-B3EB-B0D4A15DC067}" srcOrd="1" destOrd="0" presId="urn:microsoft.com/office/officeart/2005/8/layout/chart3"/>
    <dgm:cxn modelId="{73744298-121B-4C07-B90F-17C7EF92B905}" srcId="{7311A644-9D5E-409D-9981-ADE669275158}" destId="{7346BC5F-49E1-4279-AD26-CCF686F3F58C}" srcOrd="3" destOrd="0" parTransId="{0DF89F07-E42B-4619-8FE4-82607B972271}" sibTransId="{14DADD3A-5733-4B47-9301-046A315EB455}"/>
    <dgm:cxn modelId="{958808F6-15A7-4F13-A32D-071750F4ACBF}" srcId="{7311A644-9D5E-409D-9981-ADE669275158}" destId="{E2B87B9B-0916-4817-BD3A-EB0286E6C3C3}" srcOrd="1" destOrd="0" parTransId="{185A85B6-D05F-4AB5-A598-23AD8AE8CCF1}" sibTransId="{BE1F7A74-30FB-423D-8409-6E68ED72658D}"/>
    <dgm:cxn modelId="{B427FF5F-BE67-45F2-9384-613AEFF88107}" srcId="{7311A644-9D5E-409D-9981-ADE669275158}" destId="{2F9963AB-D0EC-4045-ABD9-55FC4303EEDE}" srcOrd="0" destOrd="0" parTransId="{C752B8EB-BF00-41BA-92BF-1E0B6FEB5182}" sibTransId="{FB98F2FD-A7E5-4D79-A5D3-69D8A8A62255}"/>
    <dgm:cxn modelId="{88AEC2FD-F9EF-4106-8ECC-015C0E00FADD}" type="presOf" srcId="{3D24E4D9-FD3A-4627-BB27-2A704878A857}" destId="{0E4F971B-E87A-4414-BD7F-6BC547EDB52A}" srcOrd="0" destOrd="0" presId="urn:microsoft.com/office/officeart/2005/8/layout/chart3"/>
    <dgm:cxn modelId="{8D10EA34-2096-4281-BFDF-454A5212BDCA}" type="presParOf" srcId="{36DABC97-598F-41EC-A191-06F136537CD5}" destId="{2BF08D0F-3A31-49DA-BA35-B5809C5AC9EF}" srcOrd="0" destOrd="0" presId="urn:microsoft.com/office/officeart/2005/8/layout/chart3"/>
    <dgm:cxn modelId="{5FBF1644-1B5E-46D7-88C7-8939CB2732B6}" type="presParOf" srcId="{36DABC97-598F-41EC-A191-06F136537CD5}" destId="{B5A33D7E-27DC-4F00-B3EB-B0D4A15DC067}" srcOrd="1" destOrd="0" presId="urn:microsoft.com/office/officeart/2005/8/layout/chart3"/>
    <dgm:cxn modelId="{1850182A-A5B5-4D1D-86A7-51F786B70E01}" type="presParOf" srcId="{36DABC97-598F-41EC-A191-06F136537CD5}" destId="{FE2EDD41-6624-4C3C-85B6-F73D42F7111B}" srcOrd="2" destOrd="0" presId="urn:microsoft.com/office/officeart/2005/8/layout/chart3"/>
    <dgm:cxn modelId="{5B28F35D-6BDB-4C61-B2B4-6CCA6131469F}" type="presParOf" srcId="{36DABC97-598F-41EC-A191-06F136537CD5}" destId="{A05B0A2F-C803-40D6-A9E5-6B6D9D7DC86A}" srcOrd="3" destOrd="0" presId="urn:microsoft.com/office/officeart/2005/8/layout/chart3"/>
    <dgm:cxn modelId="{D317E4AE-10CD-4A75-9ECA-1AE0921AFAFB}" type="presParOf" srcId="{36DABC97-598F-41EC-A191-06F136537CD5}" destId="{615E84F1-4764-4948-818C-5A12466751EE}" srcOrd="4" destOrd="0" presId="urn:microsoft.com/office/officeart/2005/8/layout/chart3"/>
    <dgm:cxn modelId="{BF749C73-3ABA-43D9-8E5C-411A60B9FE3C}" type="presParOf" srcId="{36DABC97-598F-41EC-A191-06F136537CD5}" destId="{18A260D0-2E5D-4619-AA88-156D42E62A74}" srcOrd="5" destOrd="0" presId="urn:microsoft.com/office/officeart/2005/8/layout/chart3"/>
    <dgm:cxn modelId="{CA8D6A93-2095-4DC2-9670-FFF67189F384}" type="presParOf" srcId="{36DABC97-598F-41EC-A191-06F136537CD5}" destId="{D2FA43BD-A57F-4237-92D0-F55B9476A5CE}" srcOrd="6" destOrd="0" presId="urn:microsoft.com/office/officeart/2005/8/layout/chart3"/>
    <dgm:cxn modelId="{0D6DEE11-DD34-481A-998F-A233927E6204}" type="presParOf" srcId="{36DABC97-598F-41EC-A191-06F136537CD5}" destId="{BD76EE46-DB79-4857-8054-2EDBAB9A7E4A}" srcOrd="7" destOrd="0" presId="urn:microsoft.com/office/officeart/2005/8/layout/chart3"/>
    <dgm:cxn modelId="{3CFBBE53-0BF2-44EE-B68E-A5D82856FD53}" type="presParOf" srcId="{36DABC97-598F-41EC-A191-06F136537CD5}" destId="{0E4F971B-E87A-4414-BD7F-6BC547EDB52A}" srcOrd="8" destOrd="0" presId="urn:microsoft.com/office/officeart/2005/8/layout/chart3"/>
    <dgm:cxn modelId="{1E54FF5E-09C5-4CF3-AC91-52B2D52F5552}" type="presParOf" srcId="{36DABC97-598F-41EC-A191-06F136537CD5}" destId="{2FA9941B-AD1E-4C62-BF26-E456F5882F1E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4CFD85-C349-4F20-AFFC-2CFC1A66C26D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35D977-9632-450F-9A5B-1A453D5BC7A3}">
      <dsp:nvSpPr>
        <dsp:cNvPr id="0" name=""/>
        <dsp:cNvSpPr/>
      </dsp:nvSpPr>
      <dsp:spPr>
        <a:xfrm>
          <a:off x="249154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91E2D-B57D-43FC-A9ED-235C98B44AE8}">
      <dsp:nvSpPr>
        <dsp:cNvPr id="0" name=""/>
        <dsp:cNvSpPr/>
      </dsp:nvSpPr>
      <dsp:spPr>
        <a:xfrm rot="10800000">
          <a:off x="249154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коопе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ратив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ного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навчан-ня</a:t>
          </a:r>
          <a:endParaRPr lang="ru-RU" sz="2000" kern="1200" baseline="0" dirty="0">
            <a:solidFill>
              <a:schemeClr val="tx1"/>
            </a:solidFill>
          </a:endParaRPr>
        </a:p>
      </dsp:txBody>
      <dsp:txXfrm rot="10800000">
        <a:off x="249154" y="2036683"/>
        <a:ext cx="1797974" cy="2489279"/>
      </dsp:txXfrm>
    </dsp:sp>
    <dsp:sp modelId="{D875E47B-2360-468F-A1DB-3C713FC5035D}">
      <dsp:nvSpPr>
        <dsp:cNvPr id="0" name=""/>
        <dsp:cNvSpPr/>
      </dsp:nvSpPr>
      <dsp:spPr>
        <a:xfrm>
          <a:off x="2242586" y="244628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BED5E-D5B8-4E7D-B73D-B37E87CE2461}">
      <dsp:nvSpPr>
        <dsp:cNvPr id="0" name=""/>
        <dsp:cNvSpPr/>
      </dsp:nvSpPr>
      <dsp:spPr>
        <a:xfrm rot="10800000">
          <a:off x="2226926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колек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тивно-групово-го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нав-чання</a:t>
          </a:r>
          <a:endParaRPr lang="ru-RU" sz="2000" kern="1200" baseline="0" dirty="0">
            <a:solidFill>
              <a:schemeClr val="tx1"/>
            </a:solidFill>
          </a:endParaRPr>
        </a:p>
      </dsp:txBody>
      <dsp:txXfrm rot="10800000">
        <a:off x="2226926" y="2036683"/>
        <a:ext cx="1797974" cy="2489279"/>
      </dsp:txXfrm>
    </dsp:sp>
    <dsp:sp modelId="{5A2F8953-1487-446F-9336-5EA2215C4C6C}">
      <dsp:nvSpPr>
        <dsp:cNvPr id="0" name=""/>
        <dsp:cNvSpPr/>
      </dsp:nvSpPr>
      <dsp:spPr>
        <a:xfrm>
          <a:off x="4186808" y="172623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EAEC43-C9D8-450E-BF73-DD72203F28AF}">
      <dsp:nvSpPr>
        <dsp:cNvPr id="0" name=""/>
        <dsp:cNvSpPr/>
      </dsp:nvSpPr>
      <dsp:spPr>
        <a:xfrm rot="10800000">
          <a:off x="4204698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ситуа-тивного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моде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лювання</a:t>
          </a:r>
          <a:endParaRPr lang="ru-RU" sz="2000" kern="1200" baseline="0" dirty="0">
            <a:solidFill>
              <a:schemeClr val="tx1"/>
            </a:solidFill>
          </a:endParaRPr>
        </a:p>
      </dsp:txBody>
      <dsp:txXfrm rot="10800000">
        <a:off x="4204698" y="2036683"/>
        <a:ext cx="1797974" cy="2489279"/>
      </dsp:txXfrm>
    </dsp:sp>
    <dsp:sp modelId="{0BB50886-8EC7-4717-BFF0-90B7D0302D1D}">
      <dsp:nvSpPr>
        <dsp:cNvPr id="0" name=""/>
        <dsp:cNvSpPr/>
      </dsp:nvSpPr>
      <dsp:spPr>
        <a:xfrm>
          <a:off x="6182470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9B2BBA-E60B-4D05-93E6-E787F5D602D6}">
      <dsp:nvSpPr>
        <dsp:cNvPr id="0" name=""/>
        <dsp:cNvSpPr/>
      </dsp:nvSpPr>
      <dsp:spPr>
        <a:xfrm rot="10800000">
          <a:off x="6182470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Техно</a:t>
          </a:r>
          <a:r>
            <a:rPr lang="en-US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-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логії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опрацювання </a:t>
          </a:r>
          <a:r>
            <a:rPr lang="uk-UA" sz="20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дискусій-них</a:t>
          </a: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 питань</a:t>
          </a:r>
          <a:endParaRPr lang="ru-RU" sz="2000" kern="1200" baseline="0" dirty="0">
            <a:solidFill>
              <a:schemeClr val="tx1"/>
            </a:solidFill>
          </a:endParaRPr>
        </a:p>
      </dsp:txBody>
      <dsp:txXfrm rot="10800000">
        <a:off x="6182470" y="2036683"/>
        <a:ext cx="1797974" cy="24892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41E6E-147E-4B81-87C6-05CA54665F23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b="1" i="1" kern="1200" baseline="0" dirty="0" smtClean="0">
              <a:solidFill>
                <a:schemeClr val="tx1"/>
              </a:solidFill>
              <a:latin typeface="Georgia" pitchFamily="18" charset="0"/>
            </a:rPr>
            <a:t>Група</a:t>
          </a:r>
          <a:r>
            <a:rPr lang="uk-UA" sz="3500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sz="35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009228" y="2313678"/>
        <a:ext cx="2211142" cy="2211142"/>
      </dsp:txXfrm>
    </dsp:sp>
    <dsp:sp modelId="{BFDA4972-D692-469E-B82E-41D790BCB634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FB97C-D5BA-4A83-940B-019D2E1F000D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u="none" kern="1200" baseline="0" dirty="0" smtClean="0">
              <a:solidFill>
                <a:schemeClr val="tx1"/>
              </a:solidFill>
              <a:latin typeface="Georgia" pitchFamily="18" charset="0"/>
            </a:rPr>
            <a:t>Спікер</a:t>
          </a:r>
          <a:endParaRPr lang="ru-RU" sz="2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17059" y="1842838"/>
        <a:ext cx="2100585" cy="1680468"/>
      </dsp:txXfrm>
    </dsp:sp>
    <dsp:sp modelId="{D5EE1ABF-BF4A-4CFA-935A-C557B7D88430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CE062-CA8F-45CD-BE29-5B13EA9425CB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u="none" kern="1200" baseline="0" dirty="0" smtClean="0">
              <a:solidFill>
                <a:schemeClr val="tx1"/>
              </a:solidFill>
              <a:latin typeface="Georgia" pitchFamily="18" charset="0"/>
            </a:rPr>
            <a:t>Секретар</a:t>
          </a:r>
          <a:endParaRPr lang="ru-RU" sz="2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862425" y="1142"/>
        <a:ext cx="2100585" cy="1680468"/>
      </dsp:txXfrm>
    </dsp:sp>
    <dsp:sp modelId="{E5B456B4-513A-4506-851A-0D30287FD3D8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ED8A1-F0B1-4C6F-B6D2-DF3F7B344813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u="none" kern="1200" baseline="0" dirty="0" smtClean="0">
              <a:solidFill>
                <a:schemeClr val="tx1"/>
              </a:solidFill>
              <a:latin typeface="Georgia" pitchFamily="18" charset="0"/>
            </a:rPr>
            <a:t>Тайм-кіпер</a:t>
          </a:r>
          <a:endParaRPr lang="ru-RU" sz="2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266589" y="1142"/>
        <a:ext cx="2100585" cy="1680468"/>
      </dsp:txXfrm>
    </dsp:sp>
    <dsp:sp modelId="{A3CB8C55-EE27-4E0F-A690-3D95A5300FBE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83347-1A6E-4D1C-BC01-BF05D20FEA0B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u="none" kern="1200" baseline="0" dirty="0" smtClean="0">
              <a:solidFill>
                <a:schemeClr val="tx1"/>
              </a:solidFill>
              <a:latin typeface="Georgia" pitchFamily="18" charset="0"/>
            </a:rPr>
            <a:t>Генератори ідей</a:t>
          </a:r>
          <a:endParaRPr lang="ru-RU" sz="2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811955" y="1842838"/>
        <a:ext cx="2100585" cy="16804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F08D0F-3A31-49DA-BA35-B5809C5AC9EF}">
      <dsp:nvSpPr>
        <dsp:cNvPr id="0" name=""/>
        <dsp:cNvSpPr/>
      </dsp:nvSpPr>
      <dsp:spPr>
        <a:xfrm>
          <a:off x="2280427" y="270426"/>
          <a:ext cx="3801808" cy="3801808"/>
        </a:xfrm>
        <a:prstGeom prst="pie">
          <a:avLst>
            <a:gd name="adj1" fmla="val 16200000"/>
            <a:gd name="adj2" fmla="val 2052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позитивна взаємозалежність 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229306" y="838434"/>
        <a:ext cx="1289899" cy="882562"/>
      </dsp:txXfrm>
    </dsp:sp>
    <dsp:sp modelId="{FE2EDD41-6624-4C3C-85B6-F73D42F7111B}">
      <dsp:nvSpPr>
        <dsp:cNvPr id="0" name=""/>
        <dsp:cNvSpPr/>
      </dsp:nvSpPr>
      <dsp:spPr>
        <a:xfrm>
          <a:off x="2147363" y="453727"/>
          <a:ext cx="3801808" cy="3801808"/>
        </a:xfrm>
        <a:prstGeom prst="pie">
          <a:avLst>
            <a:gd name="adj1" fmla="val 20520000"/>
            <a:gd name="adj2" fmla="val 324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особиста відпові-дальність 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632117" y="2173593"/>
        <a:ext cx="1131490" cy="954978"/>
      </dsp:txXfrm>
    </dsp:sp>
    <dsp:sp modelId="{615E84F1-4764-4948-818C-5A12466751EE}">
      <dsp:nvSpPr>
        <dsp:cNvPr id="0" name=""/>
        <dsp:cNvSpPr/>
      </dsp:nvSpPr>
      <dsp:spPr>
        <a:xfrm>
          <a:off x="2147363" y="453727"/>
          <a:ext cx="3801808" cy="3801808"/>
        </a:xfrm>
        <a:prstGeom prst="pie">
          <a:avLst>
            <a:gd name="adj1" fmla="val 3240000"/>
            <a:gd name="adj2" fmla="val 756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особистісна взаємодія 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369373" y="3305084"/>
        <a:ext cx="1357788" cy="814673"/>
      </dsp:txXfrm>
    </dsp:sp>
    <dsp:sp modelId="{D2FA43BD-A57F-4237-92D0-F55B9476A5CE}">
      <dsp:nvSpPr>
        <dsp:cNvPr id="0" name=""/>
        <dsp:cNvSpPr/>
      </dsp:nvSpPr>
      <dsp:spPr>
        <a:xfrm>
          <a:off x="2147363" y="453727"/>
          <a:ext cx="3801808" cy="3801808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соціальні навички 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328402" y="2173593"/>
        <a:ext cx="1131490" cy="954978"/>
      </dsp:txXfrm>
    </dsp:sp>
    <dsp:sp modelId="{0E4F971B-E87A-4414-BD7F-6BC547EDB52A}">
      <dsp:nvSpPr>
        <dsp:cNvPr id="0" name=""/>
        <dsp:cNvSpPr/>
      </dsp:nvSpPr>
      <dsp:spPr>
        <a:xfrm>
          <a:off x="2147363" y="453727"/>
          <a:ext cx="3801808" cy="3801808"/>
        </a:xfrm>
        <a:prstGeom prst="pie">
          <a:avLst>
            <a:gd name="adj1" fmla="val 1188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групова обробка результа-тів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701794" y="1033051"/>
        <a:ext cx="1289899" cy="88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77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9008-E1FC-44E9-BB8B-1D86AD5E71E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F4CC-3236-4B7C-9024-5E37DF8320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Georgia" pitchFamily="18" charset="0"/>
              </a:rPr>
              <a:t>ІНТЕРАКТИВНЕ НАВЧАННЯ НА УРОКАХ ХІМІЇ</a:t>
            </a:r>
            <a:r>
              <a:rPr lang="ru-RU" dirty="0">
                <a:latin typeface="Georgia" pitchFamily="18" charset="0"/>
              </a:rPr>
              <a:t/>
            </a:r>
            <a:br>
              <a:rPr lang="ru-RU" dirty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Загальні методичні рекомендації для ефективної групової роботи учнів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300" i="1" dirty="0" smtClean="0">
                <a:latin typeface="Georgia" pitchFamily="18" charset="0"/>
              </a:rPr>
              <a:t>намагайтеся уникати слова «розподілятись». Пам’ятайте: </a:t>
            </a:r>
            <a:r>
              <a:rPr lang="uk-UA" sz="2300" b="1" i="1" dirty="0" smtClean="0">
                <a:latin typeface="Georgia" pitchFamily="18" charset="0"/>
              </a:rPr>
              <a:t>учні об’єднуються!</a:t>
            </a:r>
            <a:endParaRPr lang="ru-RU" sz="2300" i="1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300" b="1" i="1" dirty="0" smtClean="0">
                <a:latin typeface="Georgia" pitchFamily="18" charset="0"/>
              </a:rPr>
              <a:t>все</a:t>
            </a:r>
            <a:r>
              <a:rPr lang="uk-UA" sz="2300" i="1" dirty="0" smtClean="0">
                <a:latin typeface="Georgia" pitchFamily="18" charset="0"/>
              </a:rPr>
              <a:t>, що пропонують учні, </a:t>
            </a:r>
            <a:r>
              <a:rPr lang="uk-UA" sz="2300" b="1" i="1" dirty="0" smtClean="0">
                <a:latin typeface="Georgia" pitchFamily="18" charset="0"/>
              </a:rPr>
              <a:t>має бути прийняте й обговорене</a:t>
            </a:r>
            <a:r>
              <a:rPr lang="uk-UA" sz="2300" i="1" dirty="0" smtClean="0">
                <a:latin typeface="Georgia" pitchFamily="18" charset="0"/>
              </a:rPr>
              <a:t>. Не слід казати їм, що це «правильна чи неправильна відповідь», варто лише допомогти опанувати інформацію та прийняти власні рішення;</a:t>
            </a:r>
            <a:endParaRPr lang="ru-RU" sz="2300" i="1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300" i="1" dirty="0" smtClean="0">
                <a:latin typeface="Georgia" pitchFamily="18" charset="0"/>
              </a:rPr>
              <a:t>стежте, щоб </a:t>
            </a:r>
            <a:r>
              <a:rPr lang="uk-UA" sz="2300" b="1" i="1" dirty="0" smtClean="0">
                <a:latin typeface="Georgia" pitchFamily="18" charset="0"/>
              </a:rPr>
              <a:t>ніхто з учнів не залишався поза обговоренням</a:t>
            </a:r>
            <a:r>
              <a:rPr lang="uk-UA" sz="2300" i="1" dirty="0" smtClean="0">
                <a:latin typeface="Georgia" pitchFamily="18" charset="0"/>
              </a:rPr>
              <a:t>;</a:t>
            </a:r>
            <a:endParaRPr lang="ru-RU" sz="2300" i="1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300" b="1" i="1" dirty="0" smtClean="0">
                <a:latin typeface="Georgia" pitchFamily="18" charset="0"/>
              </a:rPr>
              <a:t>рішення</a:t>
            </a:r>
            <a:r>
              <a:rPr lang="uk-UA" sz="2300" i="1" dirty="0" smtClean="0">
                <a:latin typeface="Georgia" pitchFamily="18" charset="0"/>
              </a:rPr>
              <a:t> учнів треба </a:t>
            </a:r>
            <a:r>
              <a:rPr lang="uk-UA" sz="2300" b="1" i="1" dirty="0" smtClean="0">
                <a:latin typeface="Georgia" pitchFamily="18" charset="0"/>
              </a:rPr>
              <a:t>сприймати серйозно</a:t>
            </a:r>
            <a:r>
              <a:rPr lang="uk-UA" sz="2300" i="1" dirty="0" smtClean="0">
                <a:latin typeface="Georgia" pitchFamily="18" charset="0"/>
              </a:rPr>
              <a:t>, якщо ви бажаєте налагодити процес навчання взаємодії й розвитку навичок критичного мислення;</a:t>
            </a:r>
            <a:endParaRPr lang="ru-RU" sz="2300" i="1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300" i="1" dirty="0" smtClean="0">
                <a:latin typeface="Georgia" pitchFamily="18" charset="0"/>
              </a:rPr>
              <a:t>по-справжньому ефективною групова робота буде в </a:t>
            </a:r>
            <a:r>
              <a:rPr lang="uk-UA" sz="2300" b="1" i="1" dirty="0" smtClean="0">
                <a:latin typeface="Georgia" pitchFamily="18" charset="0"/>
              </a:rPr>
              <a:t>групі з 5-6 учасників</a:t>
            </a:r>
            <a:endParaRPr lang="ru-RU" sz="23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92080" y="273050"/>
            <a:ext cx="309634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«Активне слухання»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476672"/>
            <a:ext cx="4978896" cy="5649491"/>
          </a:xfrm>
        </p:spPr>
        <p:txBody>
          <a:bodyPr>
            <a:normAutofit lnSpcReduction="10000"/>
          </a:bodyPr>
          <a:lstStyle/>
          <a:p>
            <a:pPr marL="269875" lvl="0" indent="-26987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i="1" dirty="0" smtClean="0">
                <a:latin typeface="Georgia" pitchFamily="18" charset="0"/>
              </a:rPr>
              <a:t>зверніть увагу на </a:t>
            </a:r>
            <a:r>
              <a:rPr lang="uk-UA" sz="2000" b="1" i="1" dirty="0" smtClean="0">
                <a:latin typeface="Georgia" pitchFamily="18" charset="0"/>
              </a:rPr>
              <a:t>мову тіла</a:t>
            </a:r>
            <a:r>
              <a:rPr lang="uk-UA" sz="2000" i="1" dirty="0" smtClean="0">
                <a:latin typeface="Georgia" pitchFamily="18" charset="0"/>
              </a:rPr>
              <a:t>: сідайте обличчям до того, з ким говорите, нахиляйтеся вперед, установіть контакт очима;</a:t>
            </a:r>
            <a:endParaRPr lang="ru-RU" sz="2000" i="1" dirty="0" smtClean="0">
              <a:latin typeface="Georgia" pitchFamily="18" charset="0"/>
            </a:endParaRPr>
          </a:p>
          <a:p>
            <a:pPr marL="269875" lvl="0" indent="-26987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i="1" dirty="0" smtClean="0">
                <a:latin typeface="Georgia" pitchFamily="18" charset="0"/>
              </a:rPr>
              <a:t>допомагайте співрозмовнику говорити, використовуючи </a:t>
            </a:r>
            <a:r>
              <a:rPr lang="uk-UA" sz="2000" b="1" i="1" dirty="0" smtClean="0">
                <a:latin typeface="Georgia" pitchFamily="18" charset="0"/>
              </a:rPr>
              <a:t>звуки та жести заохочення</a:t>
            </a:r>
            <a:r>
              <a:rPr lang="uk-UA" sz="2000" i="1" dirty="0" smtClean="0">
                <a:latin typeface="Georgia" pitchFamily="18" charset="0"/>
              </a:rPr>
              <a:t>: кивок головою, доброзичлива посмішка, слова «так-так»;</a:t>
            </a:r>
            <a:endParaRPr lang="ru-RU" sz="2000" i="1" dirty="0" smtClean="0">
              <a:latin typeface="Georgia" pitchFamily="18" charset="0"/>
            </a:endParaRPr>
          </a:p>
          <a:p>
            <a:pPr marL="269875" lvl="0" indent="-26987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i="1" dirty="0" smtClean="0">
                <a:latin typeface="Georgia" pitchFamily="18" charset="0"/>
              </a:rPr>
              <a:t>якщо необхідно, задайте уточнювальні запитання, які допомагають прояснити ситуацію, уточнити дещо з того, що вже відомо. Наприклад, такі: </a:t>
            </a:r>
            <a:r>
              <a:rPr lang="uk-UA" sz="2000" b="1" i="1" dirty="0" smtClean="0">
                <a:latin typeface="Georgia" pitchFamily="18" charset="0"/>
              </a:rPr>
              <a:t>«Ти маєш на увазі, що ...?»</a:t>
            </a:r>
            <a:r>
              <a:rPr lang="uk-UA" sz="2000" i="1" dirty="0" smtClean="0">
                <a:latin typeface="Georgia" pitchFamily="18" charset="0"/>
              </a:rPr>
              <a:t> або «</a:t>
            </a:r>
            <a:r>
              <a:rPr lang="uk-UA" sz="2000" b="1" i="1" dirty="0" smtClean="0">
                <a:latin typeface="Georgia" pitchFamily="18" charset="0"/>
              </a:rPr>
              <a:t>Чи я правильно зрозуміла, що...?</a:t>
            </a:r>
            <a:r>
              <a:rPr lang="uk-UA" sz="2000" i="1" dirty="0" smtClean="0">
                <a:latin typeface="Georgia" pitchFamily="18" charset="0"/>
              </a:rPr>
              <a:t>»;</a:t>
            </a:r>
            <a:endParaRPr lang="ru-RU" sz="2000" i="1" dirty="0" smtClean="0">
              <a:latin typeface="Georgia" pitchFamily="18" charset="0"/>
            </a:endParaRPr>
          </a:p>
          <a:p>
            <a:pPr marL="269875" indent="-26987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i="1" dirty="0" smtClean="0">
                <a:latin typeface="Georgia" pitchFamily="18" charset="0"/>
              </a:rPr>
              <a:t>під час висловлювання </a:t>
            </a:r>
            <a:r>
              <a:rPr lang="uk-UA" sz="2000" b="1" i="1" dirty="0" smtClean="0">
                <a:latin typeface="Georgia" pitchFamily="18" charset="0"/>
              </a:rPr>
              <a:t>говоріть</a:t>
            </a:r>
            <a:r>
              <a:rPr lang="uk-UA" sz="2000" i="1" dirty="0" smtClean="0">
                <a:latin typeface="Georgia" pitchFamily="18" charset="0"/>
              </a:rPr>
              <a:t> </a:t>
            </a:r>
            <a:r>
              <a:rPr lang="uk-UA" sz="2000" b="1" i="1" dirty="0" smtClean="0">
                <a:latin typeface="Georgia" pitchFamily="18" charset="0"/>
              </a:rPr>
              <a:t>чітко</a:t>
            </a:r>
            <a:r>
              <a:rPr lang="uk-UA" sz="2000" i="1" dirty="0" smtClean="0">
                <a:latin typeface="Georgia" pitchFamily="18" charset="0"/>
              </a:rPr>
              <a:t>, </a:t>
            </a:r>
            <a:r>
              <a:rPr lang="uk-UA" sz="2000" b="1" i="1" dirty="0" smtClean="0">
                <a:latin typeface="Georgia" pitchFamily="18" charset="0"/>
              </a:rPr>
              <a:t>по суті справи</a:t>
            </a:r>
            <a:r>
              <a:rPr lang="uk-UA" sz="2000" i="1" dirty="0" smtClean="0">
                <a:latin typeface="Georgia" pitchFamily="18" charset="0"/>
              </a:rPr>
              <a:t>, наводячи приклади і пояснюючи свої думки</a:t>
            </a:r>
            <a:endParaRPr lang="ru-RU" sz="2000" dirty="0"/>
          </a:p>
        </p:txBody>
      </p:sp>
      <p:pic>
        <p:nvPicPr>
          <p:cNvPr id="9" name="Содержимое 8" descr="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420888"/>
            <a:ext cx="324626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73050"/>
            <a:ext cx="374441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Парна робота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48680"/>
            <a:ext cx="4114800" cy="5577483"/>
          </a:xfrm>
        </p:spPr>
        <p:txBody>
          <a:bodyPr>
            <a:normAutofit fontScale="92500" lnSpcReduction="20000"/>
          </a:bodyPr>
          <a:lstStyle/>
          <a:p>
            <a:pPr lvl="0" algn="ctr"/>
            <a:r>
              <a:rPr lang="uk-UA" sz="2200" b="1" i="1" dirty="0" smtClean="0">
                <a:latin typeface="Georgia" pitchFamily="18" charset="0"/>
              </a:rPr>
              <a:t>Інструктаж учителя для учнів</a:t>
            </a:r>
          </a:p>
          <a:p>
            <a:pPr lvl="0"/>
            <a:endParaRPr lang="uk-UA" sz="2200" i="1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q"/>
              <a:tabLst>
                <a:tab pos="539750" algn="l"/>
                <a:tab pos="719138" algn="l"/>
              </a:tabLst>
            </a:pPr>
            <a:r>
              <a:rPr lang="uk-UA" sz="2200" b="1" i="1" dirty="0" smtClean="0">
                <a:latin typeface="Georgia" pitchFamily="18" charset="0"/>
              </a:rPr>
              <a:t>разом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прочитайте</a:t>
            </a:r>
            <a:r>
              <a:rPr lang="uk-UA" sz="2200" i="1" dirty="0" smtClean="0">
                <a:latin typeface="Georgia" pitchFamily="18" charset="0"/>
              </a:rPr>
              <a:t> надане завдання та інформацію до його виконання;</a:t>
            </a:r>
            <a:endParaRPr lang="ru-RU" sz="2200" i="1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q"/>
              <a:tabLst>
                <a:tab pos="539750" algn="l"/>
                <a:tab pos="719138" algn="l"/>
              </a:tabLst>
            </a:pPr>
            <a:r>
              <a:rPr lang="uk-UA" sz="2200" i="1" dirty="0" smtClean="0">
                <a:latin typeface="Georgia" pitchFamily="18" charset="0"/>
              </a:rPr>
              <a:t>визначте, </a:t>
            </a:r>
            <a:r>
              <a:rPr lang="uk-UA" sz="2200" b="1" i="1" dirty="0" smtClean="0">
                <a:latin typeface="Georgia" pitchFamily="18" charset="0"/>
              </a:rPr>
              <a:t>хто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говоритиме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першим</a:t>
            </a:r>
            <a:r>
              <a:rPr lang="uk-UA" sz="2200" i="1" dirty="0" smtClean="0">
                <a:latin typeface="Georgia" pitchFamily="18" charset="0"/>
              </a:rPr>
              <a:t>;</a:t>
            </a:r>
            <a:endParaRPr lang="ru-RU" sz="2200" i="1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q"/>
              <a:tabLst>
                <a:tab pos="539750" algn="l"/>
                <a:tab pos="719138" algn="l"/>
              </a:tabLst>
            </a:pPr>
            <a:r>
              <a:rPr lang="uk-UA" sz="2200" b="1" i="1" dirty="0" smtClean="0">
                <a:latin typeface="Georgia" pitchFamily="18" charset="0"/>
              </a:rPr>
              <a:t>висловіть</a:t>
            </a:r>
            <a:r>
              <a:rPr lang="uk-UA" sz="2200" i="1" dirty="0" smtClean="0">
                <a:latin typeface="Georgia" pitchFamily="18" charset="0"/>
              </a:rPr>
              <a:t> свої думки, погляди на проблему </a:t>
            </a:r>
            <a:r>
              <a:rPr lang="uk-UA" sz="2200" b="1" i="1" dirty="0" smtClean="0">
                <a:latin typeface="Georgia" pitchFamily="18" charset="0"/>
              </a:rPr>
              <a:t>по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черзі</a:t>
            </a:r>
            <a:r>
              <a:rPr lang="uk-UA" sz="2200" i="1" dirty="0" smtClean="0">
                <a:latin typeface="Georgia" pitchFamily="18" charset="0"/>
              </a:rPr>
              <a:t>;</a:t>
            </a:r>
            <a:endParaRPr lang="ru-RU" sz="2200" i="1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q"/>
              <a:tabLst>
                <a:tab pos="539750" algn="l"/>
                <a:tab pos="719138" algn="l"/>
              </a:tabLst>
            </a:pPr>
            <a:r>
              <a:rPr lang="uk-UA" sz="2200" i="1" dirty="0" smtClean="0">
                <a:latin typeface="Georgia" pitchFamily="18" charset="0"/>
              </a:rPr>
              <a:t>прийдіть до </a:t>
            </a:r>
            <a:r>
              <a:rPr lang="uk-UA" sz="2200" b="1" i="1" dirty="0" smtClean="0">
                <a:latin typeface="Georgia" pitchFamily="18" charset="0"/>
              </a:rPr>
              <a:t>спільного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рішення</a:t>
            </a:r>
            <a:r>
              <a:rPr lang="uk-UA" sz="2200" i="1" dirty="0" smtClean="0">
                <a:latin typeface="Georgia" pitchFamily="18" charset="0"/>
              </a:rPr>
              <a:t>;</a:t>
            </a:r>
            <a:endParaRPr lang="ru-RU" sz="2200" i="1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q"/>
              <a:tabLst>
                <a:tab pos="539750" algn="l"/>
                <a:tab pos="719138" algn="l"/>
              </a:tabLst>
            </a:pPr>
            <a:r>
              <a:rPr lang="uk-UA" sz="2200" i="1" dirty="0" smtClean="0">
                <a:latin typeface="Georgia" pitchFamily="18" charset="0"/>
              </a:rPr>
              <a:t>визначте, </a:t>
            </a:r>
            <a:r>
              <a:rPr lang="uk-UA" sz="2200" b="1" i="1" dirty="0" smtClean="0">
                <a:latin typeface="Georgia" pitchFamily="18" charset="0"/>
              </a:rPr>
              <a:t>хто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представлятиме результати роботи</a:t>
            </a:r>
            <a:r>
              <a:rPr lang="uk-UA" sz="2200" i="1" dirty="0" smtClean="0">
                <a:latin typeface="Georgia" pitchFamily="18" charset="0"/>
              </a:rPr>
              <a:t> класу та підготуйтеся до представлення.</a:t>
            </a:r>
            <a:endParaRPr lang="ru-RU" sz="2200" i="1" dirty="0" smtClean="0">
              <a:latin typeface="Georgia" pitchFamily="18" charset="0"/>
            </a:endParaRPr>
          </a:p>
          <a:p>
            <a:endParaRPr lang="ru-RU" dirty="0"/>
          </a:p>
        </p:txBody>
      </p:sp>
      <p:pic>
        <p:nvPicPr>
          <p:cNvPr id="5" name="Содержимое 4" descr="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78387" y="2265128"/>
            <a:ext cx="3510037" cy="2562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73050"/>
            <a:ext cx="396044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Групова робота</a:t>
            </a:r>
            <a:endParaRPr lang="ru-RU" sz="3200" dirty="0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0323" y="2204864"/>
            <a:ext cx="3975179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4330824" cy="5721499"/>
          </a:xfrm>
        </p:spPr>
        <p:txBody>
          <a:bodyPr>
            <a:normAutofit/>
          </a:bodyPr>
          <a:lstStyle/>
          <a:p>
            <a:r>
              <a:rPr lang="uk-UA" sz="2000" b="1" i="1" dirty="0" smtClean="0">
                <a:latin typeface="Georgia" pitchFamily="18" charset="0"/>
              </a:rPr>
              <a:t>Інструкції для учнів:</a:t>
            </a:r>
            <a:endParaRPr lang="ru-RU" sz="2000" b="1" i="1" dirty="0" smtClean="0">
              <a:latin typeface="Georgia" pitchFamily="18" charset="0"/>
            </a:endParaRPr>
          </a:p>
          <a:p>
            <a:pPr marL="269875" lvl="0" indent="-269875">
              <a:spcBef>
                <a:spcPts val="0"/>
              </a:spcBef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починайте висловлюватися спершу </a:t>
            </a:r>
            <a:r>
              <a:rPr lang="uk-UA" sz="2000" b="1" i="1" dirty="0" smtClean="0">
                <a:latin typeface="Georgia" pitchFamily="18" charset="0"/>
              </a:rPr>
              <a:t>за бажанням</a:t>
            </a:r>
            <a:r>
              <a:rPr lang="uk-UA" sz="2000" i="1" dirty="0" smtClean="0">
                <a:latin typeface="Georgia" pitchFamily="18" charset="0"/>
              </a:rPr>
              <a:t>, а потім </a:t>
            </a:r>
            <a:r>
              <a:rPr lang="uk-UA" sz="2000" b="1" i="1" dirty="0" smtClean="0">
                <a:latin typeface="Georgia" pitchFamily="18" charset="0"/>
              </a:rPr>
              <a:t>по черзі</a:t>
            </a:r>
            <a:r>
              <a:rPr lang="uk-UA" sz="2000" i="1" dirty="0" smtClean="0">
                <a:latin typeface="Georgia" pitchFamily="18" charset="0"/>
              </a:rPr>
              <a:t>;</a:t>
            </a:r>
            <a:endParaRPr lang="ru-RU" sz="2000" i="1" dirty="0" smtClean="0">
              <a:latin typeface="Georgia" pitchFamily="18" charset="0"/>
            </a:endParaRPr>
          </a:p>
          <a:p>
            <a:pPr marL="269875" lvl="0" indent="-269875">
              <a:spcBef>
                <a:spcPts val="0"/>
              </a:spcBef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дотримуйтесь правил активного слухання, – </a:t>
            </a:r>
            <a:r>
              <a:rPr lang="uk-UA" sz="2000" b="1" i="1" dirty="0" smtClean="0">
                <a:latin typeface="Georgia" pitchFamily="18" charset="0"/>
              </a:rPr>
              <a:t>не перебивайте один одного</a:t>
            </a:r>
            <a:r>
              <a:rPr lang="uk-UA" sz="2000" i="1" dirty="0" smtClean="0">
                <a:latin typeface="Georgia" pitchFamily="18" charset="0"/>
              </a:rPr>
              <a:t>;</a:t>
            </a:r>
            <a:endParaRPr lang="ru-RU" sz="2000" i="1" dirty="0" smtClean="0">
              <a:latin typeface="Georgia" pitchFamily="18" charset="0"/>
            </a:endParaRPr>
          </a:p>
          <a:p>
            <a:pPr marL="269875" lvl="0" indent="-269875">
              <a:spcBef>
                <a:spcPts val="0"/>
              </a:spcBef>
              <a:buFont typeface="Wingdings" pitchFamily="2" charset="2"/>
              <a:buChar char="v"/>
            </a:pPr>
            <a:r>
              <a:rPr lang="uk-UA" sz="2000" b="1" i="1" dirty="0" smtClean="0">
                <a:latin typeface="Georgia" pitchFamily="18" charset="0"/>
              </a:rPr>
              <a:t>обговорюйте ідеї</a:t>
            </a:r>
            <a:r>
              <a:rPr lang="uk-UA" sz="2000" i="1" dirty="0" smtClean="0">
                <a:latin typeface="Georgia" pitchFamily="18" charset="0"/>
              </a:rPr>
              <a:t>, а не особи учнів, </a:t>
            </a:r>
            <a:r>
              <a:rPr lang="uk-UA" sz="2000" b="1" i="1" dirty="0" smtClean="0">
                <a:latin typeface="Georgia" pitchFamily="18" charset="0"/>
              </a:rPr>
              <a:t>утримуйтесь</a:t>
            </a:r>
            <a:r>
              <a:rPr lang="uk-UA" sz="2000" i="1" dirty="0" smtClean="0">
                <a:latin typeface="Georgia" pitchFamily="18" charset="0"/>
              </a:rPr>
              <a:t> </a:t>
            </a:r>
            <a:r>
              <a:rPr lang="uk-UA" sz="2000" b="1" i="1" dirty="0" smtClean="0">
                <a:latin typeface="Georgia" pitchFamily="18" charset="0"/>
              </a:rPr>
              <a:t>від оцінок та образ </a:t>
            </a:r>
            <a:r>
              <a:rPr lang="uk-UA" sz="2000" i="1" dirty="0" smtClean="0">
                <a:latin typeface="Georgia" pitchFamily="18" charset="0"/>
              </a:rPr>
              <a:t>учасників групи;</a:t>
            </a:r>
            <a:endParaRPr lang="ru-RU" sz="2000" i="1" dirty="0" smtClean="0">
              <a:latin typeface="Georgia" pitchFamily="18" charset="0"/>
            </a:endParaRPr>
          </a:p>
          <a:p>
            <a:pPr marL="269875" indent="-269875">
              <a:spcBef>
                <a:spcPts val="0"/>
              </a:spcBef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намагайтесь у групі </a:t>
            </a:r>
            <a:r>
              <a:rPr lang="uk-UA" sz="2000" b="1" i="1" dirty="0" smtClean="0">
                <a:latin typeface="Georgia" pitchFamily="18" charset="0"/>
              </a:rPr>
              <a:t>прийти до спільної думки</a:t>
            </a:r>
            <a:r>
              <a:rPr lang="uk-UA" sz="2000" i="1" dirty="0" smtClean="0">
                <a:latin typeface="Georgia" pitchFamily="18" charset="0"/>
              </a:rPr>
              <a:t>, хоча в деяких випадках у когось з групи може бути </a:t>
            </a:r>
            <a:r>
              <a:rPr lang="uk-UA" sz="2000" b="1" i="1" dirty="0" smtClean="0">
                <a:latin typeface="Georgia" pitchFamily="18" charset="0"/>
              </a:rPr>
              <a:t>особлива думка </a:t>
            </a:r>
            <a:r>
              <a:rPr lang="uk-UA" sz="2000" i="1" dirty="0" smtClean="0">
                <a:latin typeface="Georgia" pitchFamily="18" charset="0"/>
              </a:rPr>
              <a:t>і вона має право на існування.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Розподіл ролей у групі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Основні елементи кооперативного навчання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uk-UA" b="1" i="1" dirty="0" smtClean="0">
                <a:latin typeface="Georgia" pitchFamily="18" charset="0"/>
              </a:rPr>
              <a:t>Дякую </a:t>
            </a:r>
            <a:r>
              <a:rPr lang="uk-UA" b="1" i="1" smtClean="0">
                <a:latin typeface="Georgia" pitchFamily="18" charset="0"/>
              </a:rPr>
              <a:t>за увагу!</a:t>
            </a: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300" i="1" dirty="0">
                <a:latin typeface="Georgia" pitchFamily="18" charset="0"/>
              </a:rPr>
              <a:t>ПЛАН</a:t>
            </a:r>
            <a:endParaRPr lang="ru-RU" sz="3300" dirty="0">
              <a:latin typeface="Georgia" pitchFamily="18" charset="0"/>
            </a:endParaRPr>
          </a:p>
          <a:p>
            <a:pPr>
              <a:buNone/>
            </a:pPr>
            <a:r>
              <a:rPr lang="uk-UA" sz="3300" i="1" dirty="0">
                <a:latin typeface="Georgia" pitchFamily="18" charset="0"/>
              </a:rPr>
              <a:t> </a:t>
            </a:r>
            <a:endParaRPr lang="ru-RU" sz="33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Інтерактивне навчання, його сутність і особливості.</a:t>
            </a:r>
            <a:endParaRPr lang="ru-RU" sz="36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Класифікація інтерактивних технологій.</a:t>
            </a:r>
            <a:endParaRPr lang="ru-RU" sz="36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Методичні рекомендації щодо організації парної та групової роботи на уроках хімії.</a:t>
            </a:r>
            <a:endParaRPr lang="ru-RU" sz="36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Інтерактивна технологія кооперативного навчання.</a:t>
            </a:r>
            <a:endParaRPr lang="ru-RU" sz="36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Аналіз методів інтерактивної технології колективно-групового навчання.</a:t>
            </a:r>
            <a:endParaRPr lang="ru-RU" sz="3600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3600" dirty="0">
                <a:latin typeface="Georgia" pitchFamily="18" charset="0"/>
              </a:rPr>
              <a:t>Характеристика методів інтерактивної технології опрацювання дискусійних питань.</a:t>
            </a:r>
            <a:endParaRPr lang="ru-RU" sz="3600" dirty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ІНТЕРАКТИВНЕ НАВЧАННЯ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17463" algn="just">
              <a:buNone/>
            </a:pPr>
            <a:r>
              <a:rPr lang="uk-UA" b="1" i="1" cap="small" dirty="0" smtClean="0">
                <a:latin typeface="Georgia" pitchFamily="18" charset="0"/>
              </a:rPr>
              <a:t>Сутність інтерактивного навчання</a:t>
            </a:r>
            <a:r>
              <a:rPr lang="uk-UA" i="1" cap="small" dirty="0" smtClean="0">
                <a:latin typeface="Georgia" pitchFamily="18" charset="0"/>
              </a:rPr>
              <a:t> </a:t>
            </a:r>
            <a:r>
              <a:rPr lang="uk-UA" i="1" dirty="0" smtClean="0">
                <a:latin typeface="Georgia" pitchFamily="18" charset="0"/>
              </a:rPr>
              <a:t>полягає в тому, що освітній процес відбувається за умови </a:t>
            </a:r>
            <a:r>
              <a:rPr lang="uk-UA" b="1" i="1" dirty="0" smtClean="0">
                <a:latin typeface="Georgia" pitchFamily="18" charset="0"/>
              </a:rPr>
              <a:t>постійної</a:t>
            </a:r>
            <a:r>
              <a:rPr lang="uk-UA" i="1" dirty="0" smtClean="0">
                <a:latin typeface="Georgia" pitchFamily="18" charset="0"/>
              </a:rPr>
              <a:t>, </a:t>
            </a:r>
            <a:r>
              <a:rPr lang="uk-UA" b="1" i="1" dirty="0" smtClean="0">
                <a:latin typeface="Georgia" pitchFamily="18" charset="0"/>
              </a:rPr>
              <a:t>активної</a:t>
            </a:r>
            <a:r>
              <a:rPr lang="uk-UA" i="1" dirty="0" smtClean="0">
                <a:latin typeface="Georgia" pitchFamily="18" charset="0"/>
              </a:rPr>
              <a:t> </a:t>
            </a:r>
            <a:r>
              <a:rPr lang="uk-UA" b="1" i="1" dirty="0" smtClean="0">
                <a:latin typeface="Georgia" pitchFamily="18" charset="0"/>
              </a:rPr>
              <a:t>взаємодії</a:t>
            </a:r>
            <a:r>
              <a:rPr lang="uk-UA" i="1" dirty="0" smtClean="0">
                <a:latin typeface="Georgia" pitchFamily="18" charset="0"/>
              </a:rPr>
              <a:t> </a:t>
            </a:r>
            <a:r>
              <a:rPr lang="uk-UA" b="1" i="1" dirty="0" smtClean="0">
                <a:latin typeface="Georgia" pitchFamily="18" charset="0"/>
              </a:rPr>
              <a:t>всіх учнів</a:t>
            </a:r>
            <a:r>
              <a:rPr lang="uk-UA" i="1" dirty="0" smtClean="0">
                <a:latin typeface="Georgia" pitchFamily="18" charset="0"/>
              </a:rPr>
              <a:t>.</a:t>
            </a:r>
            <a:endParaRPr lang="en-US" i="1" dirty="0" smtClean="0">
              <a:latin typeface="Georgia" pitchFamily="18" charset="0"/>
            </a:endParaRPr>
          </a:p>
          <a:p>
            <a:pPr indent="17463" algn="just">
              <a:buNone/>
            </a:pPr>
            <a:r>
              <a:rPr lang="uk-UA" i="1" dirty="0" smtClean="0">
                <a:latin typeface="Georgia" pitchFamily="18" charset="0"/>
              </a:rPr>
              <a:t> Це</a:t>
            </a:r>
            <a:r>
              <a:rPr lang="en-US" i="1" dirty="0" smtClean="0">
                <a:latin typeface="Georgia" pitchFamily="18" charset="0"/>
              </a:rPr>
              <a:t> </a:t>
            </a:r>
            <a:r>
              <a:rPr lang="uk-UA" b="1" i="1" cap="small" dirty="0" err="1" smtClean="0">
                <a:latin typeface="Georgia" pitchFamily="18" charset="0"/>
              </a:rPr>
              <a:t>співнавчання</a:t>
            </a:r>
            <a:r>
              <a:rPr lang="uk-UA" i="1" dirty="0" smtClean="0">
                <a:latin typeface="Georgia" pitchFamily="18" charset="0"/>
              </a:rPr>
              <a:t> та </a:t>
            </a:r>
            <a:r>
              <a:rPr lang="uk-UA" b="1" i="1" cap="small" dirty="0" err="1" smtClean="0">
                <a:latin typeface="Georgia" pitchFamily="18" charset="0"/>
              </a:rPr>
              <a:t>взаємонавчання</a:t>
            </a:r>
            <a:r>
              <a:rPr lang="uk-UA" i="1" dirty="0" smtClean="0">
                <a:latin typeface="Georgia" pitchFamily="18" charset="0"/>
              </a:rPr>
              <a:t> (колективне, групове, навчання у співпраці), де й учень і вчитель є </a:t>
            </a:r>
            <a:r>
              <a:rPr lang="uk-UA" b="1" i="1" dirty="0" smtClean="0">
                <a:latin typeface="Georgia" pitchFamily="18" charset="0"/>
              </a:rPr>
              <a:t>рівноправними</a:t>
            </a:r>
            <a:r>
              <a:rPr lang="uk-UA" i="1" dirty="0" smtClean="0">
                <a:latin typeface="Georgia" pitchFamily="18" charset="0"/>
              </a:rPr>
              <a:t>, </a:t>
            </a:r>
            <a:r>
              <a:rPr lang="uk-UA" b="1" i="1" dirty="0" smtClean="0">
                <a:latin typeface="Georgia" pitchFamily="18" charset="0"/>
              </a:rPr>
              <a:t>рівнозначними</a:t>
            </a:r>
            <a:r>
              <a:rPr lang="uk-UA" i="1" dirty="0" smtClean="0">
                <a:latin typeface="Georgia" pitchFamily="18" charset="0"/>
              </a:rPr>
              <a:t> </a:t>
            </a:r>
            <a:r>
              <a:rPr lang="uk-UA" b="1" i="1" dirty="0" smtClean="0">
                <a:latin typeface="Georgia" pitchFamily="18" charset="0"/>
              </a:rPr>
              <a:t>суб’єктами навчання</a:t>
            </a:r>
            <a:r>
              <a:rPr lang="uk-UA" i="1" dirty="0" smtClean="0">
                <a:latin typeface="Georgia" pitchFamily="18" charset="0"/>
              </a:rPr>
              <a:t>, </a:t>
            </a:r>
            <a:r>
              <a:rPr lang="uk-UA" b="1" i="1" dirty="0" smtClean="0">
                <a:latin typeface="Georgia" pitchFamily="18" charset="0"/>
              </a:rPr>
              <a:t>розуміють</a:t>
            </a:r>
            <a:r>
              <a:rPr lang="uk-UA" i="1" dirty="0" smtClean="0">
                <a:latin typeface="Georgia" pitchFamily="18" charset="0"/>
              </a:rPr>
              <a:t>, що вони роблять, </a:t>
            </a:r>
            <a:r>
              <a:rPr lang="uk-UA" b="1" i="1" dirty="0" smtClean="0">
                <a:latin typeface="Georgia" pitchFamily="18" charset="0"/>
              </a:rPr>
              <a:t>рефлектують</a:t>
            </a:r>
            <a:r>
              <a:rPr lang="uk-UA" i="1" dirty="0" smtClean="0">
                <a:latin typeface="Georgia" pitchFamily="18" charset="0"/>
              </a:rPr>
              <a:t> з приводу того, що вони знають, уміють і здійснюю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latin typeface="Georgia" pitchFamily="18" charset="0"/>
              </a:rPr>
              <a:t>Особливістю інтерактивного навчання</a:t>
            </a:r>
            <a:r>
              <a:rPr lang="uk-UA" sz="3200" b="1" dirty="0" smtClean="0">
                <a:latin typeface="Georgia" pitchFamily="18" charset="0"/>
              </a:rPr>
              <a:t> є</a:t>
            </a:r>
            <a:endParaRPr lang="ru-RU" sz="32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834880" cy="4691063"/>
          </a:xfrm>
        </p:spPr>
        <p:txBody>
          <a:bodyPr anchor="b"/>
          <a:lstStyle/>
          <a:p>
            <a:r>
              <a:rPr lang="uk-UA" sz="2200" b="1" i="1" dirty="0" smtClean="0">
                <a:latin typeface="Georgia" pitchFamily="18" charset="0"/>
              </a:rPr>
              <a:t>підготовка</a:t>
            </a:r>
            <a:r>
              <a:rPr lang="uk-UA" sz="2200" i="1" dirty="0" smtClean="0">
                <a:latin typeface="Georgia" pitchFamily="18" charset="0"/>
              </a:rPr>
              <a:t> молодої людини </a:t>
            </a:r>
            <a:r>
              <a:rPr lang="uk-UA" sz="2200" b="1" i="1" dirty="0" smtClean="0">
                <a:latin typeface="Georgia" pitchFamily="18" charset="0"/>
              </a:rPr>
              <a:t>до життя </a:t>
            </a:r>
            <a:r>
              <a:rPr lang="uk-UA" sz="2200" i="1" dirty="0" smtClean="0">
                <a:latin typeface="Georgia" pitchFamily="18" charset="0"/>
              </a:rPr>
              <a:t>і </a:t>
            </a:r>
            <a:r>
              <a:rPr lang="uk-UA" sz="2200" b="1" i="1" dirty="0" smtClean="0">
                <a:latin typeface="Georgia" pitchFamily="18" charset="0"/>
              </a:rPr>
              <a:t>громадської активності </a:t>
            </a:r>
            <a:r>
              <a:rPr lang="uk-UA" sz="2200" i="1" dirty="0" smtClean="0">
                <a:latin typeface="Georgia" pitchFamily="18" charset="0"/>
              </a:rPr>
              <a:t>в </a:t>
            </a:r>
            <a:r>
              <a:rPr lang="uk-UA" sz="2200" b="1" i="1" dirty="0" smtClean="0">
                <a:latin typeface="Georgia" pitchFamily="18" charset="0"/>
              </a:rPr>
              <a:t>громадянському суспільстві </a:t>
            </a:r>
            <a:r>
              <a:rPr lang="uk-UA" sz="2200" i="1" dirty="0" smtClean="0">
                <a:latin typeface="Georgia" pitchFamily="18" charset="0"/>
              </a:rPr>
              <a:t>й </a:t>
            </a:r>
            <a:r>
              <a:rPr lang="uk-UA" sz="2200" b="1" i="1" dirty="0" smtClean="0">
                <a:latin typeface="Georgia" pitchFamily="18" charset="0"/>
              </a:rPr>
              <a:t>демократичній правовій державі.</a:t>
            </a:r>
            <a:r>
              <a:rPr lang="uk-UA" sz="2200" i="1" dirty="0" smtClean="0">
                <a:latin typeface="Georgia" pitchFamily="18" charset="0"/>
              </a:rPr>
              <a:t> </a:t>
            </a:r>
            <a:endParaRPr lang="en-US" sz="2200" i="1" dirty="0" smtClean="0">
              <a:latin typeface="Georgia" pitchFamily="18" charset="0"/>
            </a:endParaRPr>
          </a:p>
          <a:p>
            <a:r>
              <a:rPr lang="uk-UA" sz="2200" i="1" dirty="0" smtClean="0">
                <a:latin typeface="Georgia" pitchFamily="18" charset="0"/>
              </a:rPr>
              <a:t>Це </a:t>
            </a:r>
            <a:r>
              <a:rPr lang="uk-UA" sz="2200" b="1" i="1" dirty="0" smtClean="0">
                <a:latin typeface="Georgia" pitchFamily="18" charset="0"/>
              </a:rPr>
              <a:t>вимагає активізації навчальних можливостей </a:t>
            </a:r>
            <a:r>
              <a:rPr lang="uk-UA" sz="2200" i="1" dirty="0" smtClean="0">
                <a:latin typeface="Georgia" pitchFamily="18" charset="0"/>
              </a:rPr>
              <a:t>учня замість переказування абстрактної, «готової» інформації, відірваної від їхнього життя і суспільного досвіду.</a:t>
            </a:r>
            <a:endParaRPr lang="uk-UA" sz="2200" dirty="0" smtClean="0">
              <a:latin typeface="Georgia" pitchFamily="18" charset="0"/>
            </a:endParaRPr>
          </a:p>
          <a:p>
            <a:endParaRPr lang="ru-RU" dirty="0"/>
          </a:p>
        </p:txBody>
      </p:sp>
      <p:pic>
        <p:nvPicPr>
          <p:cNvPr id="6" name="Содержимое 4" descr="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2420888"/>
            <a:ext cx="3168351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Класифікація інтерактивних технологій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Технології кооперативного навчання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buNone/>
            </a:pPr>
            <a:r>
              <a:rPr lang="uk-UA" i="1" dirty="0" smtClean="0">
                <a:latin typeface="Georgia" pitchFamily="18" charset="0"/>
              </a:rPr>
              <a:t>   </a:t>
            </a:r>
            <a:r>
              <a:rPr lang="uk-UA" b="1" i="1" dirty="0" smtClean="0">
                <a:latin typeface="Georgia" pitchFamily="18" charset="0"/>
              </a:rPr>
              <a:t>передбачають парну і групову роботу учнів</a:t>
            </a:r>
          </a:p>
          <a:p>
            <a:endParaRPr lang="ru-RU" dirty="0"/>
          </a:p>
        </p:txBody>
      </p:sp>
      <p:pic>
        <p:nvPicPr>
          <p:cNvPr id="6" name="Содержимое 6" descr="imagesZ8JXB7T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67944" y="2420888"/>
            <a:ext cx="4255555" cy="2831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Технології колективно-групового навчання</a:t>
            </a:r>
            <a:endParaRPr lang="ru-RU" sz="32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buNone/>
            </a:pPr>
            <a:r>
              <a:rPr lang="uk-UA" i="1" dirty="0" smtClean="0">
                <a:latin typeface="Georgia" pitchFamily="18" charset="0"/>
              </a:rPr>
              <a:t>	</a:t>
            </a:r>
            <a:r>
              <a:rPr lang="uk-UA" b="1" i="1" dirty="0" smtClean="0">
                <a:latin typeface="Georgia" pitchFamily="18" charset="0"/>
              </a:rPr>
              <a:t>передбачають одночасну спільну роботу всього класу</a:t>
            </a:r>
            <a:endParaRPr lang="ru-RU" b="1" dirty="0"/>
          </a:p>
        </p:txBody>
      </p:sp>
      <p:pic>
        <p:nvPicPr>
          <p:cNvPr id="9" name="Содержимое 4" descr="4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80992" y="2319550"/>
            <a:ext cx="4145392" cy="3053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Технології </a:t>
            </a:r>
            <a:r>
              <a:rPr lang="uk-UA" sz="3200" b="1" i="1" dirty="0">
                <a:latin typeface="Georgia" pitchFamily="18" charset="0"/>
              </a:rPr>
              <a:t>ситуативного моделювання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buNone/>
            </a:pPr>
            <a:r>
              <a:rPr lang="uk-UA" i="1" dirty="0" smtClean="0">
                <a:latin typeface="Georgia" pitchFamily="18" charset="0"/>
              </a:rPr>
              <a:t>	</a:t>
            </a:r>
            <a:r>
              <a:rPr lang="uk-UA" b="1" i="1" dirty="0" smtClean="0">
                <a:latin typeface="Georgia" pitchFamily="18" charset="0"/>
              </a:rPr>
              <a:t>передбачають навчання через ігрову діяльність</a:t>
            </a:r>
          </a:p>
          <a:p>
            <a:endParaRPr lang="ru-RU" dirty="0"/>
          </a:p>
        </p:txBody>
      </p:sp>
      <p:pic>
        <p:nvPicPr>
          <p:cNvPr id="5" name="Содержимое 4" descr="2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49148" y="2420888"/>
            <a:ext cx="4039276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Технології опрацювання дискусійних питань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buNone/>
            </a:pPr>
            <a:r>
              <a:rPr lang="uk-UA" i="1" dirty="0" smtClean="0">
                <a:latin typeface="Georgia" pitchFamily="18" charset="0"/>
              </a:rPr>
              <a:t>	</a:t>
            </a:r>
            <a:r>
              <a:rPr lang="uk-UA" b="1" i="1" dirty="0" smtClean="0">
                <a:latin typeface="Georgia" pitchFamily="18" charset="0"/>
              </a:rPr>
              <a:t>передбачають навчання під час дискусії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images3X0FP94Z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295022"/>
            <a:ext cx="3960440" cy="2865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514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ІНТЕРАКТИВНЕ НАВЧАННЯ НА УРОКАХ ХІМІЇ </vt:lpstr>
      <vt:lpstr>Слайд 2</vt:lpstr>
      <vt:lpstr>ІНТЕРАКТИВНЕ НАВЧАННЯ</vt:lpstr>
      <vt:lpstr>Особливістю інтерактивного навчання є</vt:lpstr>
      <vt:lpstr>Класифікація інтерактивних технологій</vt:lpstr>
      <vt:lpstr>Технології кооперативного навчання</vt:lpstr>
      <vt:lpstr>Технології колективно-групового навчання</vt:lpstr>
      <vt:lpstr>Технології ситуативного моделювання</vt:lpstr>
      <vt:lpstr>Технології опрацювання дискусійних питань</vt:lpstr>
      <vt:lpstr>Загальні методичні рекомендації для ефективної групової роботи учнів</vt:lpstr>
      <vt:lpstr>«Активне слухання»</vt:lpstr>
      <vt:lpstr>Парна робота</vt:lpstr>
      <vt:lpstr>Групова робота</vt:lpstr>
      <vt:lpstr>Розподіл ролей у групі</vt:lpstr>
      <vt:lpstr>Основні елементи кооперативного навчання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ІНТЕРАКТИВНЕ НАВЧАННЯ НА УРОКАХ ХІМІЇ </dc:title>
  <dc:creator>User</dc:creator>
  <cp:lastModifiedBy>User</cp:lastModifiedBy>
  <cp:revision>20</cp:revision>
  <dcterms:created xsi:type="dcterms:W3CDTF">2020-09-16T07:37:32Z</dcterms:created>
  <dcterms:modified xsi:type="dcterms:W3CDTF">2020-09-16T08:27:43Z</dcterms:modified>
</cp:coreProperties>
</file>