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9" r:id="rId4"/>
    <p:sldId id="287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4" autoAdjust="0"/>
    <p:restoredTop sz="94660"/>
  </p:normalViewPr>
  <p:slideViewPr>
    <p:cSldViewPr>
      <p:cViewPr varScale="1">
        <p:scale>
          <a:sx n="69" d="100"/>
          <a:sy n="69" d="100"/>
        </p:scale>
        <p:origin x="15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D89DE8-712D-47E5-A03D-D2D6EEBE9256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E85722CB-2AEE-4F03-9CB7-D8CB3E4519CF}">
      <dgm:prSet phldrT="[Текст]"/>
      <dgm:spPr/>
      <dgm:t>
        <a:bodyPr/>
        <a:lstStyle/>
        <a:p>
          <a:r>
            <a:rPr lang="uk-UA" dirty="0" smtClean="0"/>
            <a:t>1) займенник – особлива повнозначна частина мови;</a:t>
          </a:r>
          <a:endParaRPr lang="ru-RU" dirty="0"/>
        </a:p>
      </dgm:t>
    </dgm:pt>
    <dgm:pt modelId="{3EB7C498-9379-4C1E-A371-0CC18BB8570A}" type="parTrans" cxnId="{458A7032-9DCF-40F9-846B-6ECDA16A3F57}">
      <dgm:prSet/>
      <dgm:spPr/>
      <dgm:t>
        <a:bodyPr/>
        <a:lstStyle/>
        <a:p>
          <a:endParaRPr lang="ru-RU"/>
        </a:p>
      </dgm:t>
    </dgm:pt>
    <dgm:pt modelId="{3311CBE4-2287-4ECE-96EE-B47BC0DA6D6D}" type="sibTrans" cxnId="{458A7032-9DCF-40F9-846B-6ECDA16A3F57}">
      <dgm:prSet/>
      <dgm:spPr/>
      <dgm:t>
        <a:bodyPr/>
        <a:lstStyle/>
        <a:p>
          <a:endParaRPr lang="ru-RU"/>
        </a:p>
      </dgm:t>
    </dgm:pt>
    <dgm:pt modelId="{3C93F8A8-0DE1-4445-8710-B659A758BE00}">
      <dgm:prSet phldrT="[Текст]" phldr="1"/>
      <dgm:spPr/>
      <dgm:t>
        <a:bodyPr/>
        <a:lstStyle/>
        <a:p>
          <a:endParaRPr lang="ru-RU"/>
        </a:p>
      </dgm:t>
    </dgm:pt>
    <dgm:pt modelId="{1C39CB44-9C55-48B4-A731-EEC4D0F86E36}" type="parTrans" cxnId="{6F561582-2DB3-460E-BAD0-8BCABF7047D8}">
      <dgm:prSet/>
      <dgm:spPr/>
      <dgm:t>
        <a:bodyPr/>
        <a:lstStyle/>
        <a:p>
          <a:endParaRPr lang="ru-RU"/>
        </a:p>
      </dgm:t>
    </dgm:pt>
    <dgm:pt modelId="{941B16F9-4349-495B-9DD1-41D75AC446F9}" type="sibTrans" cxnId="{6F561582-2DB3-460E-BAD0-8BCABF7047D8}">
      <dgm:prSet/>
      <dgm:spPr/>
      <dgm:t>
        <a:bodyPr/>
        <a:lstStyle/>
        <a:p>
          <a:endParaRPr lang="ru-RU"/>
        </a:p>
      </dgm:t>
    </dgm:pt>
    <dgm:pt modelId="{74240251-ACB8-48E2-9997-ADF70ECA1A1A}">
      <dgm:prSet/>
      <dgm:spPr/>
      <dgm:t>
        <a:bodyPr/>
        <a:lstStyle/>
        <a:p>
          <a:r>
            <a:rPr lang="uk-UA" dirty="0" smtClean="0"/>
            <a:t>2) займенник не є самостійною частиною мови (</a:t>
          </a:r>
          <a:r>
            <a:rPr lang="uk-UA" dirty="0" err="1" smtClean="0"/>
            <a:t>О.О.Потебня</a:t>
          </a:r>
          <a:r>
            <a:rPr lang="uk-UA" dirty="0" smtClean="0"/>
            <a:t>, </a:t>
          </a:r>
          <a:r>
            <a:rPr lang="uk-UA" dirty="0" err="1" smtClean="0"/>
            <a:t>І.К.Кучеренко</a:t>
          </a:r>
          <a:r>
            <a:rPr lang="uk-UA" dirty="0" smtClean="0"/>
            <a:t>, </a:t>
          </a:r>
          <a:r>
            <a:rPr lang="uk-UA" dirty="0" err="1" smtClean="0"/>
            <a:t>І.Р.Вихованеь</a:t>
          </a:r>
          <a:r>
            <a:rPr lang="uk-UA" dirty="0" smtClean="0"/>
            <a:t>, </a:t>
          </a:r>
          <a:r>
            <a:rPr lang="uk-UA" dirty="0" err="1" smtClean="0"/>
            <a:t>В.М.Ожоган</a:t>
          </a:r>
          <a:r>
            <a:rPr lang="uk-UA" dirty="0" smtClean="0"/>
            <a:t>).</a:t>
          </a:r>
          <a:endParaRPr lang="ru-RU" dirty="0"/>
        </a:p>
      </dgm:t>
    </dgm:pt>
    <dgm:pt modelId="{F98D80D1-CE18-4C37-B6CC-EB2ABBCC0510}" type="parTrans" cxnId="{FAF8D2EB-F76A-4632-83BA-6318C6B527FF}">
      <dgm:prSet/>
      <dgm:spPr/>
      <dgm:t>
        <a:bodyPr/>
        <a:lstStyle/>
        <a:p>
          <a:endParaRPr lang="ru-RU"/>
        </a:p>
      </dgm:t>
    </dgm:pt>
    <dgm:pt modelId="{3FB1E1A4-DB29-473D-B92A-F0DC1B47F27F}" type="sibTrans" cxnId="{FAF8D2EB-F76A-4632-83BA-6318C6B527FF}">
      <dgm:prSet/>
      <dgm:spPr/>
      <dgm:t>
        <a:bodyPr/>
        <a:lstStyle/>
        <a:p>
          <a:endParaRPr lang="ru-RU"/>
        </a:p>
      </dgm:t>
    </dgm:pt>
    <dgm:pt modelId="{8213492D-7924-415C-B92D-8493FF47F609}" type="pres">
      <dgm:prSet presAssocID="{3CD89DE8-712D-47E5-A03D-D2D6EEBE9256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3D87F974-6F28-424B-BEC5-18AF403D1724}" type="pres">
      <dgm:prSet presAssocID="{3CD89DE8-712D-47E5-A03D-D2D6EEBE9256}" presName="Background" presStyleLbl="bgImgPlace1" presStyleIdx="0" presStyleCnt="1"/>
      <dgm:spPr/>
    </dgm:pt>
    <dgm:pt modelId="{CAC1FE82-DF7D-459F-9E52-B000DDF0A633}" type="pres">
      <dgm:prSet presAssocID="{3CD89DE8-712D-47E5-A03D-D2D6EEBE9256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B5E14-9566-455D-8815-8F932E135412}" type="pres">
      <dgm:prSet presAssocID="{3CD89DE8-712D-47E5-A03D-D2D6EEBE9256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71D8B-DBB1-406F-88B9-4C2D9E521D35}" type="pres">
      <dgm:prSet presAssocID="{3CD89DE8-712D-47E5-A03D-D2D6EEBE9256}" presName="Plus" presStyleLbl="alignNode1" presStyleIdx="0" presStyleCnt="2"/>
      <dgm:spPr/>
    </dgm:pt>
    <dgm:pt modelId="{ABE56684-AC2C-4833-8B16-B7FE54F39341}" type="pres">
      <dgm:prSet presAssocID="{3CD89DE8-712D-47E5-A03D-D2D6EEBE9256}" presName="Minus" presStyleLbl="alignNode1" presStyleIdx="1" presStyleCnt="2"/>
      <dgm:spPr/>
    </dgm:pt>
    <dgm:pt modelId="{4B10779E-5170-4FBB-8EC4-C75FFFD15BE8}" type="pres">
      <dgm:prSet presAssocID="{3CD89DE8-712D-47E5-A03D-D2D6EEBE9256}" presName="Divider" presStyleLbl="parChTrans1D1" presStyleIdx="0" presStyleCnt="1"/>
      <dgm:spPr/>
    </dgm:pt>
  </dgm:ptLst>
  <dgm:cxnLst>
    <dgm:cxn modelId="{FAF8D2EB-F76A-4632-83BA-6318C6B527FF}" srcId="{3CD89DE8-712D-47E5-A03D-D2D6EEBE9256}" destId="{74240251-ACB8-48E2-9997-ADF70ECA1A1A}" srcOrd="1" destOrd="0" parTransId="{F98D80D1-CE18-4C37-B6CC-EB2ABBCC0510}" sibTransId="{3FB1E1A4-DB29-473D-B92A-F0DC1B47F27F}"/>
    <dgm:cxn modelId="{D6D6015F-C3EA-407E-9A99-D6E8AC350C92}" type="presOf" srcId="{E85722CB-2AEE-4F03-9CB7-D8CB3E4519CF}" destId="{CAC1FE82-DF7D-459F-9E52-B000DDF0A633}" srcOrd="0" destOrd="0" presId="urn:microsoft.com/office/officeart/2009/3/layout/PlusandMinus"/>
    <dgm:cxn modelId="{157F0CB7-63EF-4B99-BFA8-99741EB430A6}" type="presOf" srcId="{3CD89DE8-712D-47E5-A03D-D2D6EEBE9256}" destId="{8213492D-7924-415C-B92D-8493FF47F609}" srcOrd="0" destOrd="0" presId="urn:microsoft.com/office/officeart/2009/3/layout/PlusandMinus"/>
    <dgm:cxn modelId="{1AA6C974-E888-48CB-AB5C-745E5A6FBD5C}" type="presOf" srcId="{74240251-ACB8-48E2-9997-ADF70ECA1A1A}" destId="{BE7B5E14-9566-455D-8815-8F932E135412}" srcOrd="0" destOrd="0" presId="urn:microsoft.com/office/officeart/2009/3/layout/PlusandMinus"/>
    <dgm:cxn modelId="{6F561582-2DB3-460E-BAD0-8BCABF7047D8}" srcId="{3CD89DE8-712D-47E5-A03D-D2D6EEBE9256}" destId="{3C93F8A8-0DE1-4445-8710-B659A758BE00}" srcOrd="2" destOrd="0" parTransId="{1C39CB44-9C55-48B4-A731-EEC4D0F86E36}" sibTransId="{941B16F9-4349-495B-9DD1-41D75AC446F9}"/>
    <dgm:cxn modelId="{458A7032-9DCF-40F9-846B-6ECDA16A3F57}" srcId="{3CD89DE8-712D-47E5-A03D-D2D6EEBE9256}" destId="{E85722CB-2AEE-4F03-9CB7-D8CB3E4519CF}" srcOrd="0" destOrd="0" parTransId="{3EB7C498-9379-4C1E-A371-0CC18BB8570A}" sibTransId="{3311CBE4-2287-4ECE-96EE-B47BC0DA6D6D}"/>
    <dgm:cxn modelId="{4C36D08A-6CF0-460B-A66B-DF8FC5650024}" type="presParOf" srcId="{8213492D-7924-415C-B92D-8493FF47F609}" destId="{3D87F974-6F28-424B-BEC5-18AF403D1724}" srcOrd="0" destOrd="0" presId="urn:microsoft.com/office/officeart/2009/3/layout/PlusandMinus"/>
    <dgm:cxn modelId="{612BAE53-1CFE-4136-AFE6-14B1AAB0DB42}" type="presParOf" srcId="{8213492D-7924-415C-B92D-8493FF47F609}" destId="{CAC1FE82-DF7D-459F-9E52-B000DDF0A633}" srcOrd="1" destOrd="0" presId="urn:microsoft.com/office/officeart/2009/3/layout/PlusandMinus"/>
    <dgm:cxn modelId="{F30474DD-C604-4B1C-98D0-7197983B4A69}" type="presParOf" srcId="{8213492D-7924-415C-B92D-8493FF47F609}" destId="{BE7B5E14-9566-455D-8815-8F932E135412}" srcOrd="2" destOrd="0" presId="urn:microsoft.com/office/officeart/2009/3/layout/PlusandMinus"/>
    <dgm:cxn modelId="{24154B3B-0B9D-450B-A997-5413C666F3A7}" type="presParOf" srcId="{8213492D-7924-415C-B92D-8493FF47F609}" destId="{D0071D8B-DBB1-406F-88B9-4C2D9E521D35}" srcOrd="3" destOrd="0" presId="urn:microsoft.com/office/officeart/2009/3/layout/PlusandMinus"/>
    <dgm:cxn modelId="{F9EBBD72-9E2E-4E67-B4D5-14AEAD5322BF}" type="presParOf" srcId="{8213492D-7924-415C-B92D-8493FF47F609}" destId="{ABE56684-AC2C-4833-8B16-B7FE54F39341}" srcOrd="4" destOrd="0" presId="urn:microsoft.com/office/officeart/2009/3/layout/PlusandMinus"/>
    <dgm:cxn modelId="{83C9E8D3-76CC-4CEE-8194-4D8D8B0E3CE1}" type="presParOf" srcId="{8213492D-7924-415C-B92D-8493FF47F609}" destId="{4B10779E-5170-4FBB-8EC4-C75FFFD15BE8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0828D57-F8DB-46D5-B5F0-46FA8FBB0839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E51EE8B-CBCD-4049-83BC-58DDACEED5F5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частина співвідноситься з іменниками (хто, що),</a:t>
          </a:r>
          <a:endParaRPr lang="ru-RU" dirty="0">
            <a:solidFill>
              <a:schemeClr val="tx1"/>
            </a:solidFill>
          </a:endParaRPr>
        </a:p>
      </dgm:t>
    </dgm:pt>
    <dgm:pt modelId="{74BF930B-3093-4A25-8078-36596C43D711}" type="parTrans" cxnId="{4DCE0DD2-6085-4B4D-AA94-60608F62B52C}">
      <dgm:prSet/>
      <dgm:spPr/>
      <dgm:t>
        <a:bodyPr/>
        <a:lstStyle/>
        <a:p>
          <a:endParaRPr lang="ru-RU"/>
        </a:p>
      </dgm:t>
    </dgm:pt>
    <dgm:pt modelId="{86433C4B-409D-4030-9B48-17FDA02874C8}" type="sibTrans" cxnId="{4DCE0DD2-6085-4B4D-AA94-60608F62B52C}">
      <dgm:prSet/>
      <dgm:spPr/>
      <dgm:t>
        <a:bodyPr/>
        <a:lstStyle/>
        <a:p>
          <a:endParaRPr lang="ru-RU"/>
        </a:p>
      </dgm:t>
    </dgm:pt>
    <dgm:pt modelId="{A8268125-1D57-4EF5-98B0-F2D375FD4FAD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здатні виражати намагання мовця ідентифікувати  за допомогою співрозмовника особу, предмет, ознаку чи кількість</a:t>
          </a:r>
          <a:endParaRPr lang="ru-RU" dirty="0">
            <a:solidFill>
              <a:schemeClr val="tx1"/>
            </a:solidFill>
          </a:endParaRPr>
        </a:p>
      </dgm:t>
    </dgm:pt>
    <dgm:pt modelId="{599543AA-AC18-4BD7-8578-103C1163D445}" type="parTrans" cxnId="{3D1A0623-CF31-4E05-BE10-350348C3B4E2}">
      <dgm:prSet/>
      <dgm:spPr/>
      <dgm:t>
        <a:bodyPr/>
        <a:lstStyle/>
        <a:p>
          <a:endParaRPr lang="ru-RU"/>
        </a:p>
      </dgm:t>
    </dgm:pt>
    <dgm:pt modelId="{31C4E6EB-58D4-4C2F-A6FB-D2482386E357}" type="sibTrans" cxnId="{3D1A0623-CF31-4E05-BE10-350348C3B4E2}">
      <dgm:prSet/>
      <dgm:spPr/>
      <dgm:t>
        <a:bodyPr/>
        <a:lstStyle/>
        <a:p>
          <a:endParaRPr lang="ru-RU"/>
        </a:p>
      </dgm:t>
    </dgm:pt>
    <dgm:pt modelId="{CA1EAF0C-1CFB-45FD-96C3-B0BBD4C17343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чина – з прикметниками (який, чий, котрий) та числівниками (скільки).</a:t>
          </a:r>
          <a:endParaRPr lang="ru-RU" dirty="0">
            <a:solidFill>
              <a:schemeClr val="tx1"/>
            </a:solidFill>
          </a:endParaRPr>
        </a:p>
      </dgm:t>
    </dgm:pt>
    <dgm:pt modelId="{391787AD-0E02-4FDC-8BE6-D28C020B0C69}" type="parTrans" cxnId="{23F8B684-2CA9-402F-9908-CE3055C32E1B}">
      <dgm:prSet/>
      <dgm:spPr/>
      <dgm:t>
        <a:bodyPr/>
        <a:lstStyle/>
        <a:p>
          <a:endParaRPr lang="ru-RU"/>
        </a:p>
      </dgm:t>
    </dgm:pt>
    <dgm:pt modelId="{44F3DA91-4F1E-4C72-A56C-AFF0FE2DD1A0}" type="sibTrans" cxnId="{23F8B684-2CA9-402F-9908-CE3055C32E1B}">
      <dgm:prSet/>
      <dgm:spPr/>
      <dgm:t>
        <a:bodyPr/>
        <a:lstStyle/>
        <a:p>
          <a:endParaRPr lang="ru-RU"/>
        </a:p>
      </dgm:t>
    </dgm:pt>
    <dgm:pt modelId="{A83FAB3B-CA60-49F7-8C54-EDDFC7204822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виконують функцію питальних слів:</a:t>
          </a:r>
          <a:endParaRPr lang="ru-RU" dirty="0">
            <a:solidFill>
              <a:schemeClr val="tx1"/>
            </a:solidFill>
          </a:endParaRPr>
        </a:p>
      </dgm:t>
    </dgm:pt>
    <dgm:pt modelId="{23B33039-8FDC-415A-A4E1-63D86559FA1C}" type="parTrans" cxnId="{15CD1BFE-3666-4285-B4D6-81A396C64F7A}">
      <dgm:prSet/>
      <dgm:spPr/>
      <dgm:t>
        <a:bodyPr/>
        <a:lstStyle/>
        <a:p>
          <a:endParaRPr lang="ru-RU"/>
        </a:p>
      </dgm:t>
    </dgm:pt>
    <dgm:pt modelId="{1B7C94A8-EC29-48B1-BE76-A9504320DAA3}" type="sibTrans" cxnId="{15CD1BFE-3666-4285-B4D6-81A396C64F7A}">
      <dgm:prSet/>
      <dgm:spPr/>
      <dgm:t>
        <a:bodyPr/>
        <a:lstStyle/>
        <a:p>
          <a:endParaRPr lang="ru-RU"/>
        </a:p>
      </dgm:t>
    </dgm:pt>
    <dgm:pt modelId="{2D115B1A-5E30-4FDB-B3BF-A0D235ED7B9D}">
      <dgm:prSet phldrT="[Текст]"/>
      <dgm:spPr/>
      <dgm:t>
        <a:bodyPr/>
        <a:lstStyle/>
        <a:p>
          <a:endParaRPr lang="ru-RU" dirty="0"/>
        </a:p>
      </dgm:t>
    </dgm:pt>
    <dgm:pt modelId="{C11D7A65-86AB-45D2-84EE-8E2E916421B3}" type="parTrans" cxnId="{32EBB439-2B64-45FD-B82A-53032428B9ED}">
      <dgm:prSet/>
      <dgm:spPr/>
      <dgm:t>
        <a:bodyPr/>
        <a:lstStyle/>
        <a:p>
          <a:endParaRPr lang="ru-RU"/>
        </a:p>
      </dgm:t>
    </dgm:pt>
    <dgm:pt modelId="{46E3C279-4307-49C0-8C14-7193C599DC75}" type="sibTrans" cxnId="{32EBB439-2B64-45FD-B82A-53032428B9ED}">
      <dgm:prSet/>
      <dgm:spPr/>
      <dgm:t>
        <a:bodyPr/>
        <a:lstStyle/>
        <a:p>
          <a:endParaRPr lang="ru-RU"/>
        </a:p>
      </dgm:t>
    </dgm:pt>
    <dgm:pt modelId="{C71F19CD-CA88-490D-A8AD-25E8179F02EB}">
      <dgm:prSet phldrT="[Текст]" phldr="1"/>
      <dgm:spPr/>
      <dgm:t>
        <a:bodyPr/>
        <a:lstStyle/>
        <a:p>
          <a:endParaRPr lang="ru-RU"/>
        </a:p>
      </dgm:t>
    </dgm:pt>
    <dgm:pt modelId="{E3D3477B-8B12-4A8F-ACE4-D58F34147688}" type="parTrans" cxnId="{56AEDD68-BE82-4C04-ABBE-D7A79E2559C1}">
      <dgm:prSet/>
      <dgm:spPr/>
      <dgm:t>
        <a:bodyPr/>
        <a:lstStyle/>
        <a:p>
          <a:endParaRPr lang="ru-RU"/>
        </a:p>
      </dgm:t>
    </dgm:pt>
    <dgm:pt modelId="{2165AAE6-FE13-4B7B-B73F-415BD43F52C7}" type="sibTrans" cxnId="{56AEDD68-BE82-4C04-ABBE-D7A79E2559C1}">
      <dgm:prSet/>
      <dgm:spPr/>
      <dgm:t>
        <a:bodyPr/>
        <a:lstStyle/>
        <a:p>
          <a:endParaRPr lang="ru-RU"/>
        </a:p>
      </dgm:t>
    </dgm:pt>
    <dgm:pt modelId="{6BA5ACD1-A543-45D4-922F-D15E035FE586}" type="pres">
      <dgm:prSet presAssocID="{00828D57-F8DB-46D5-B5F0-46FA8FBB0839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BA06D763-B40C-4ADD-9CCC-C8CBCD020CDB}" type="pres">
      <dgm:prSet presAssocID="{00828D57-F8DB-46D5-B5F0-46FA8FBB0839}" presName="dummyMaxCanvas" presStyleCnt="0"/>
      <dgm:spPr/>
    </dgm:pt>
    <dgm:pt modelId="{192F9C05-999E-4F32-993A-136BB866C755}" type="pres">
      <dgm:prSet presAssocID="{00828D57-F8DB-46D5-B5F0-46FA8FBB0839}" presName="parentComposite" presStyleCnt="0"/>
      <dgm:spPr/>
    </dgm:pt>
    <dgm:pt modelId="{9B6D70C5-F3EA-49B9-82F1-CDF746F8E4D0}" type="pres">
      <dgm:prSet presAssocID="{00828D57-F8DB-46D5-B5F0-46FA8FBB0839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838E9A90-C1BD-4469-AA37-A276D87E7071}" type="pres">
      <dgm:prSet presAssocID="{00828D57-F8DB-46D5-B5F0-46FA8FBB0839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AF63B596-B715-47F5-88D7-F66C70E242AA}" type="pres">
      <dgm:prSet presAssocID="{00828D57-F8DB-46D5-B5F0-46FA8FBB0839}" presName="childrenComposite" presStyleCnt="0"/>
      <dgm:spPr/>
    </dgm:pt>
    <dgm:pt modelId="{7C7128D4-4DAA-448E-9AD8-7AD45DC65DD1}" type="pres">
      <dgm:prSet presAssocID="{00828D57-F8DB-46D5-B5F0-46FA8FBB0839}" presName="dummyMaxCanvas_ChildArea" presStyleCnt="0"/>
      <dgm:spPr/>
    </dgm:pt>
    <dgm:pt modelId="{B212AD4F-7898-4335-878B-99DC42437374}" type="pres">
      <dgm:prSet presAssocID="{00828D57-F8DB-46D5-B5F0-46FA8FBB0839}" presName="fulcrum" presStyleLbl="alignAccFollowNode1" presStyleIdx="2" presStyleCnt="4"/>
      <dgm:spPr/>
    </dgm:pt>
    <dgm:pt modelId="{0E8A9232-0CD2-45A1-8BB0-2032E5423B85}" type="pres">
      <dgm:prSet presAssocID="{00828D57-F8DB-46D5-B5F0-46FA8FBB0839}" presName="balance_11" presStyleLbl="alignAccFollowNode1" presStyleIdx="3" presStyleCnt="4">
        <dgm:presLayoutVars>
          <dgm:bulletEnabled val="1"/>
        </dgm:presLayoutVars>
      </dgm:prSet>
      <dgm:spPr/>
    </dgm:pt>
    <dgm:pt modelId="{032CFA28-CDCE-4F7D-88C7-FD3B2E214DFD}" type="pres">
      <dgm:prSet presAssocID="{00828D57-F8DB-46D5-B5F0-46FA8FBB0839}" presName="left_11_1" presStyleLbl="node1" presStyleIdx="0" presStyleCnt="2">
        <dgm:presLayoutVars>
          <dgm:bulletEnabled val="1"/>
        </dgm:presLayoutVars>
      </dgm:prSet>
      <dgm:spPr/>
    </dgm:pt>
    <dgm:pt modelId="{E8F5A8B0-FB51-4691-A243-F5FA8E068ADA}" type="pres">
      <dgm:prSet presAssocID="{00828D57-F8DB-46D5-B5F0-46FA8FBB0839}" presName="right_11_1" presStyleLbl="node1" presStyleIdx="1" presStyleCnt="2">
        <dgm:presLayoutVars>
          <dgm:bulletEnabled val="1"/>
        </dgm:presLayoutVars>
      </dgm:prSet>
      <dgm:spPr/>
    </dgm:pt>
  </dgm:ptLst>
  <dgm:cxnLst>
    <dgm:cxn modelId="{3CE15159-5042-4DD5-BB8F-D36B9D2E53AC}" type="presOf" srcId="{CA1EAF0C-1CFB-45FD-96C3-B0BBD4C17343}" destId="{838E9A90-C1BD-4469-AA37-A276D87E7071}" srcOrd="0" destOrd="0" presId="urn:microsoft.com/office/officeart/2005/8/layout/balance1"/>
    <dgm:cxn modelId="{4DCE0DD2-6085-4B4D-AA94-60608F62B52C}" srcId="{00828D57-F8DB-46D5-B5F0-46FA8FBB0839}" destId="{6E51EE8B-CBCD-4049-83BC-58DDACEED5F5}" srcOrd="0" destOrd="0" parTransId="{74BF930B-3093-4A25-8078-36596C43D711}" sibTransId="{86433C4B-409D-4030-9B48-17FDA02874C8}"/>
    <dgm:cxn modelId="{23F8B684-2CA9-402F-9908-CE3055C32E1B}" srcId="{00828D57-F8DB-46D5-B5F0-46FA8FBB0839}" destId="{CA1EAF0C-1CFB-45FD-96C3-B0BBD4C17343}" srcOrd="1" destOrd="0" parTransId="{391787AD-0E02-4FDC-8BE6-D28C020B0C69}" sibTransId="{44F3DA91-4F1E-4C72-A56C-AFF0FE2DD1A0}"/>
    <dgm:cxn modelId="{9C630969-B51E-4CFC-A093-6A80F4409E38}" type="presOf" srcId="{00828D57-F8DB-46D5-B5F0-46FA8FBB0839}" destId="{6BA5ACD1-A543-45D4-922F-D15E035FE586}" srcOrd="0" destOrd="0" presId="urn:microsoft.com/office/officeart/2005/8/layout/balance1"/>
    <dgm:cxn modelId="{56AEDD68-BE82-4C04-ABBE-D7A79E2559C1}" srcId="{2D115B1A-5E30-4FDB-B3BF-A0D235ED7B9D}" destId="{C71F19CD-CA88-490D-A8AD-25E8179F02EB}" srcOrd="0" destOrd="0" parTransId="{E3D3477B-8B12-4A8F-ACE4-D58F34147688}" sibTransId="{2165AAE6-FE13-4B7B-B73F-415BD43F52C7}"/>
    <dgm:cxn modelId="{91C6D3FA-3BA3-4517-B7F3-93B6EA39FC49}" type="presOf" srcId="{A83FAB3B-CA60-49F7-8C54-EDDFC7204822}" destId="{E8F5A8B0-FB51-4691-A243-F5FA8E068ADA}" srcOrd="0" destOrd="0" presId="urn:microsoft.com/office/officeart/2005/8/layout/balance1"/>
    <dgm:cxn modelId="{32EBB439-2B64-45FD-B82A-53032428B9ED}" srcId="{00828D57-F8DB-46D5-B5F0-46FA8FBB0839}" destId="{2D115B1A-5E30-4FDB-B3BF-A0D235ED7B9D}" srcOrd="2" destOrd="0" parTransId="{C11D7A65-86AB-45D2-84EE-8E2E916421B3}" sibTransId="{46E3C279-4307-49C0-8C14-7193C599DC75}"/>
    <dgm:cxn modelId="{3D1A0623-CF31-4E05-BE10-350348C3B4E2}" srcId="{6E51EE8B-CBCD-4049-83BC-58DDACEED5F5}" destId="{A8268125-1D57-4EF5-98B0-F2D375FD4FAD}" srcOrd="0" destOrd="0" parTransId="{599543AA-AC18-4BD7-8578-103C1163D445}" sibTransId="{31C4E6EB-58D4-4C2F-A6FB-D2482386E357}"/>
    <dgm:cxn modelId="{45584C25-8021-41F1-8317-EDCE2601EA40}" type="presOf" srcId="{6E51EE8B-CBCD-4049-83BC-58DDACEED5F5}" destId="{9B6D70C5-F3EA-49B9-82F1-CDF746F8E4D0}" srcOrd="0" destOrd="0" presId="urn:microsoft.com/office/officeart/2005/8/layout/balance1"/>
    <dgm:cxn modelId="{15CD1BFE-3666-4285-B4D6-81A396C64F7A}" srcId="{CA1EAF0C-1CFB-45FD-96C3-B0BBD4C17343}" destId="{A83FAB3B-CA60-49F7-8C54-EDDFC7204822}" srcOrd="0" destOrd="0" parTransId="{23B33039-8FDC-415A-A4E1-63D86559FA1C}" sibTransId="{1B7C94A8-EC29-48B1-BE76-A9504320DAA3}"/>
    <dgm:cxn modelId="{CC89D907-B4E7-4FBC-813A-C5A0987192DD}" type="presOf" srcId="{A8268125-1D57-4EF5-98B0-F2D375FD4FAD}" destId="{032CFA28-CDCE-4F7D-88C7-FD3B2E214DFD}" srcOrd="0" destOrd="0" presId="urn:microsoft.com/office/officeart/2005/8/layout/balance1"/>
    <dgm:cxn modelId="{38064E03-0FDC-4BA1-90A8-F6E11E9CEA7B}" type="presParOf" srcId="{6BA5ACD1-A543-45D4-922F-D15E035FE586}" destId="{BA06D763-B40C-4ADD-9CCC-C8CBCD020CDB}" srcOrd="0" destOrd="0" presId="urn:microsoft.com/office/officeart/2005/8/layout/balance1"/>
    <dgm:cxn modelId="{A88824FD-291D-4F2C-9B84-5A705ABBCFA8}" type="presParOf" srcId="{6BA5ACD1-A543-45D4-922F-D15E035FE586}" destId="{192F9C05-999E-4F32-993A-136BB866C755}" srcOrd="1" destOrd="0" presId="urn:microsoft.com/office/officeart/2005/8/layout/balance1"/>
    <dgm:cxn modelId="{49F2D35A-513F-4111-BC92-6351F38AA123}" type="presParOf" srcId="{192F9C05-999E-4F32-993A-136BB866C755}" destId="{9B6D70C5-F3EA-49B9-82F1-CDF746F8E4D0}" srcOrd="0" destOrd="0" presId="urn:microsoft.com/office/officeart/2005/8/layout/balance1"/>
    <dgm:cxn modelId="{B901CB05-8772-4188-8FCA-E1BD96125C52}" type="presParOf" srcId="{192F9C05-999E-4F32-993A-136BB866C755}" destId="{838E9A90-C1BD-4469-AA37-A276D87E7071}" srcOrd="1" destOrd="0" presId="urn:microsoft.com/office/officeart/2005/8/layout/balance1"/>
    <dgm:cxn modelId="{EFEF5C46-9586-4850-BB76-01CDA4DE50D5}" type="presParOf" srcId="{6BA5ACD1-A543-45D4-922F-D15E035FE586}" destId="{AF63B596-B715-47F5-88D7-F66C70E242AA}" srcOrd="2" destOrd="0" presId="urn:microsoft.com/office/officeart/2005/8/layout/balance1"/>
    <dgm:cxn modelId="{D48A1D5D-FD86-46AC-A69A-BC3549834F19}" type="presParOf" srcId="{AF63B596-B715-47F5-88D7-F66C70E242AA}" destId="{7C7128D4-4DAA-448E-9AD8-7AD45DC65DD1}" srcOrd="0" destOrd="0" presId="urn:microsoft.com/office/officeart/2005/8/layout/balance1"/>
    <dgm:cxn modelId="{D87AEDCE-C84B-4B59-9A71-DD0EE2B50FE6}" type="presParOf" srcId="{AF63B596-B715-47F5-88D7-F66C70E242AA}" destId="{B212AD4F-7898-4335-878B-99DC42437374}" srcOrd="1" destOrd="0" presId="urn:microsoft.com/office/officeart/2005/8/layout/balance1"/>
    <dgm:cxn modelId="{B48FA0B2-8B49-422A-A841-0FA9C9ED4B10}" type="presParOf" srcId="{AF63B596-B715-47F5-88D7-F66C70E242AA}" destId="{0E8A9232-0CD2-45A1-8BB0-2032E5423B85}" srcOrd="2" destOrd="0" presId="urn:microsoft.com/office/officeart/2005/8/layout/balance1"/>
    <dgm:cxn modelId="{D907B1EB-7126-4B6B-87EB-DA0DDA157301}" type="presParOf" srcId="{AF63B596-B715-47F5-88D7-F66C70E242AA}" destId="{032CFA28-CDCE-4F7D-88C7-FD3B2E214DFD}" srcOrd="3" destOrd="0" presId="urn:microsoft.com/office/officeart/2005/8/layout/balance1"/>
    <dgm:cxn modelId="{8AB4DB40-DFF1-4B1E-AE2F-279467B1744F}" type="presParOf" srcId="{AF63B596-B715-47F5-88D7-F66C70E242AA}" destId="{E8F5A8B0-FB51-4691-A243-F5FA8E068ADA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0B5E106-D46B-4FAD-9FFE-AB75BB7D82A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CCE5DB-4484-4E8F-A6F8-8F5B5FEDC781}">
      <dgm:prSet phldrT="[Текст]"/>
      <dgm:spPr/>
      <dgm:t>
        <a:bodyPr/>
        <a:lstStyle/>
        <a:p>
          <a:r>
            <a:rPr lang="uk-UA" b="1" dirty="0" smtClean="0"/>
            <a:t>Неозначені займенники</a:t>
          </a:r>
          <a:endParaRPr lang="ru-RU" dirty="0"/>
        </a:p>
      </dgm:t>
    </dgm:pt>
    <dgm:pt modelId="{3FAB835D-8534-43F9-B850-546BA279FCCB}" type="parTrans" cxnId="{DC94EB03-D802-430C-85F2-7B84E4AF4F75}">
      <dgm:prSet/>
      <dgm:spPr/>
      <dgm:t>
        <a:bodyPr/>
        <a:lstStyle/>
        <a:p>
          <a:endParaRPr lang="ru-RU"/>
        </a:p>
      </dgm:t>
    </dgm:pt>
    <dgm:pt modelId="{773591B7-83F9-4DE1-A999-0FB272EC18F6}" type="sibTrans" cxnId="{DC94EB03-D802-430C-85F2-7B84E4AF4F75}">
      <dgm:prSet/>
      <dgm:spPr/>
      <dgm:t>
        <a:bodyPr/>
        <a:lstStyle/>
        <a:p>
          <a:endParaRPr lang="ru-RU"/>
        </a:p>
      </dgm:t>
    </dgm:pt>
    <dgm:pt modelId="{3363C506-EF12-49D1-A51E-F1A38CCE2C4A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вказують на неокресленість, невизначеність особи, предмета, ознаки, кількості</a:t>
          </a:r>
          <a:endParaRPr lang="ru-RU" sz="1400" dirty="0">
            <a:solidFill>
              <a:schemeClr val="tx1"/>
            </a:solidFill>
          </a:endParaRPr>
        </a:p>
      </dgm:t>
    </dgm:pt>
    <dgm:pt modelId="{5AFFAEBD-F7D8-47A6-913E-978B8D65B769}" type="parTrans" cxnId="{EBB84B42-2340-4D4C-81FD-33BBB70CEDC4}">
      <dgm:prSet/>
      <dgm:spPr/>
      <dgm:t>
        <a:bodyPr/>
        <a:lstStyle/>
        <a:p>
          <a:endParaRPr lang="ru-RU"/>
        </a:p>
      </dgm:t>
    </dgm:pt>
    <dgm:pt modelId="{48B9E49B-3AD7-4724-915C-D225AB2169D5}" type="sibTrans" cxnId="{EBB84B42-2340-4D4C-81FD-33BBB70CEDC4}">
      <dgm:prSet/>
      <dgm:spPr/>
      <dgm:t>
        <a:bodyPr/>
        <a:lstStyle/>
        <a:p>
          <a:endParaRPr lang="ru-RU"/>
        </a:p>
      </dgm:t>
    </dgm:pt>
    <dgm:pt modelId="{C9A152C6-A819-4224-A2F8-A2A62043F7AB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утворюються від питально-відносних за допомогою часток </a:t>
          </a:r>
          <a:r>
            <a:rPr lang="uk-UA" sz="1400" u="sng" dirty="0" smtClean="0">
              <a:solidFill>
                <a:schemeClr val="tx1"/>
              </a:solidFill>
            </a:rPr>
            <a:t>аби-, де-, -</a:t>
          </a:r>
          <a:r>
            <a:rPr lang="uk-UA" sz="1400" u="sng" dirty="0" err="1" smtClean="0">
              <a:solidFill>
                <a:schemeClr val="tx1"/>
              </a:solidFill>
            </a:rPr>
            <a:t>сь</a:t>
          </a:r>
          <a:r>
            <a:rPr lang="uk-UA" sz="1400" u="sng" dirty="0" smtClean="0">
              <a:solidFill>
                <a:schemeClr val="tx1"/>
              </a:solidFill>
            </a:rPr>
            <a:t>, будь-, -небудь, казна-, хтозна</a:t>
          </a:r>
          <a:r>
            <a:rPr lang="uk-UA" sz="1400" dirty="0" smtClean="0">
              <a:solidFill>
                <a:schemeClr val="tx1"/>
              </a:solidFill>
            </a:rPr>
            <a:t>-, які у їх складі виступають як словотворчі афікси, напр.: дехто, абиякий, чийсь, будь-що, хто-небудь, казна-скільки.</a:t>
          </a:r>
          <a:endParaRPr lang="ru-RU" sz="1400" dirty="0">
            <a:solidFill>
              <a:schemeClr val="tx1"/>
            </a:solidFill>
          </a:endParaRPr>
        </a:p>
      </dgm:t>
    </dgm:pt>
    <dgm:pt modelId="{3E87FF4F-764A-448A-A3EC-8F434489243D}" type="parTrans" cxnId="{3C492E83-6B93-4E48-9BA9-7D073571358D}">
      <dgm:prSet/>
      <dgm:spPr/>
      <dgm:t>
        <a:bodyPr/>
        <a:lstStyle/>
        <a:p>
          <a:endParaRPr lang="ru-RU"/>
        </a:p>
      </dgm:t>
    </dgm:pt>
    <dgm:pt modelId="{AD96DBEC-AE7C-4A71-A7BA-FB92763D3982}" type="sibTrans" cxnId="{3C492E83-6B93-4E48-9BA9-7D073571358D}">
      <dgm:prSet/>
      <dgm:spPr/>
      <dgm:t>
        <a:bodyPr/>
        <a:lstStyle/>
        <a:p>
          <a:endParaRPr lang="ru-RU"/>
        </a:p>
      </dgm:t>
    </dgm:pt>
    <dgm:pt modelId="{86E656A3-DB45-4243-A52E-F5CBB13DF953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мають спільну з питально-відносними займенникам відмінкову парадигму</a:t>
          </a:r>
          <a:endParaRPr lang="ru-RU" sz="1400" dirty="0">
            <a:solidFill>
              <a:schemeClr val="tx1"/>
            </a:solidFill>
          </a:endParaRPr>
        </a:p>
      </dgm:t>
    </dgm:pt>
    <dgm:pt modelId="{27A6FCE3-6B3E-4AF9-B409-615DDD83E376}" type="parTrans" cxnId="{8BE34CF4-79AF-4E91-AAEB-8F48930BB594}">
      <dgm:prSet/>
      <dgm:spPr/>
      <dgm:t>
        <a:bodyPr/>
        <a:lstStyle/>
        <a:p>
          <a:endParaRPr lang="ru-RU"/>
        </a:p>
      </dgm:t>
    </dgm:pt>
    <dgm:pt modelId="{D6703658-2A0F-4FFF-AD19-EFA48C3BDD15}" type="sibTrans" cxnId="{8BE34CF4-79AF-4E91-AAEB-8F48930BB594}">
      <dgm:prSet/>
      <dgm:spPr/>
      <dgm:t>
        <a:bodyPr/>
        <a:lstStyle/>
        <a:p>
          <a:endParaRPr lang="ru-RU"/>
        </a:p>
      </dgm:t>
    </dgm:pt>
    <dgm:pt modelId="{256FECEB-DE42-4784-A4FB-06B559A2666E}" type="pres">
      <dgm:prSet presAssocID="{A0B5E106-D46B-4FAD-9FFE-AB75BB7D82A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22B0AA4-553D-4E66-9CEC-1E179B4A7C2D}" type="pres">
      <dgm:prSet presAssocID="{4ACCE5DB-4484-4E8F-A6F8-8F5B5FEDC781}" presName="root1" presStyleCnt="0"/>
      <dgm:spPr/>
    </dgm:pt>
    <dgm:pt modelId="{AB3B0AFE-A215-4C50-A795-9516AE1082A6}" type="pres">
      <dgm:prSet presAssocID="{4ACCE5DB-4484-4E8F-A6F8-8F5B5FEDC7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ACFA53-3DEC-42CE-8A7A-7EEEEC458D18}" type="pres">
      <dgm:prSet presAssocID="{4ACCE5DB-4484-4E8F-A6F8-8F5B5FEDC781}" presName="level2hierChild" presStyleCnt="0"/>
      <dgm:spPr/>
    </dgm:pt>
    <dgm:pt modelId="{0D039CAF-B3F4-47CF-8E27-263A50B76924}" type="pres">
      <dgm:prSet presAssocID="{5AFFAEBD-F7D8-47A6-913E-978B8D65B769}" presName="conn2-1" presStyleLbl="parChTrans1D2" presStyleIdx="0" presStyleCnt="3"/>
      <dgm:spPr/>
    </dgm:pt>
    <dgm:pt modelId="{969DD64A-C66E-440F-95BA-060F9CE7C5BE}" type="pres">
      <dgm:prSet presAssocID="{5AFFAEBD-F7D8-47A6-913E-978B8D65B769}" presName="connTx" presStyleLbl="parChTrans1D2" presStyleIdx="0" presStyleCnt="3"/>
      <dgm:spPr/>
    </dgm:pt>
    <dgm:pt modelId="{5B337382-9F3E-4B39-A816-33EC05AB8FDB}" type="pres">
      <dgm:prSet presAssocID="{3363C506-EF12-49D1-A51E-F1A38CCE2C4A}" presName="root2" presStyleCnt="0"/>
      <dgm:spPr/>
    </dgm:pt>
    <dgm:pt modelId="{F867E441-7B47-4DC6-88B7-A4A1043D87FA}" type="pres">
      <dgm:prSet presAssocID="{3363C506-EF12-49D1-A51E-F1A38CCE2C4A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9E67F6-9C02-4D57-8D4D-F52C8D2EF3BD}" type="pres">
      <dgm:prSet presAssocID="{3363C506-EF12-49D1-A51E-F1A38CCE2C4A}" presName="level3hierChild" presStyleCnt="0"/>
      <dgm:spPr/>
    </dgm:pt>
    <dgm:pt modelId="{97762CBB-11F6-4ECA-A226-0AA55DC0D186}" type="pres">
      <dgm:prSet presAssocID="{3E87FF4F-764A-448A-A3EC-8F434489243D}" presName="conn2-1" presStyleLbl="parChTrans1D2" presStyleIdx="1" presStyleCnt="3"/>
      <dgm:spPr/>
    </dgm:pt>
    <dgm:pt modelId="{A8EEA654-061C-425E-AE7B-228EE6448E79}" type="pres">
      <dgm:prSet presAssocID="{3E87FF4F-764A-448A-A3EC-8F434489243D}" presName="connTx" presStyleLbl="parChTrans1D2" presStyleIdx="1" presStyleCnt="3"/>
      <dgm:spPr/>
    </dgm:pt>
    <dgm:pt modelId="{8ABA285A-CE37-4C4C-89F5-D785BBEB183B}" type="pres">
      <dgm:prSet presAssocID="{C9A152C6-A819-4224-A2F8-A2A62043F7AB}" presName="root2" presStyleCnt="0"/>
      <dgm:spPr/>
    </dgm:pt>
    <dgm:pt modelId="{39EEF21D-EB10-4834-A9B9-D027DCF1FE14}" type="pres">
      <dgm:prSet presAssocID="{C9A152C6-A819-4224-A2F8-A2A62043F7AB}" presName="LevelTwoTextNode" presStyleLbl="node2" presStyleIdx="1" presStyleCnt="3" custScaleX="108854" custScaleY="1216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5DDFDC-4C7F-494A-823D-298242EB0794}" type="pres">
      <dgm:prSet presAssocID="{C9A152C6-A819-4224-A2F8-A2A62043F7AB}" presName="level3hierChild" presStyleCnt="0"/>
      <dgm:spPr/>
    </dgm:pt>
    <dgm:pt modelId="{11AA1F0C-E98E-4229-937A-31F9D327CCB3}" type="pres">
      <dgm:prSet presAssocID="{27A6FCE3-6B3E-4AF9-B409-615DDD83E376}" presName="conn2-1" presStyleLbl="parChTrans1D2" presStyleIdx="2" presStyleCnt="3"/>
      <dgm:spPr/>
    </dgm:pt>
    <dgm:pt modelId="{4E1CBE38-4703-4EF9-A61E-B13799AD390C}" type="pres">
      <dgm:prSet presAssocID="{27A6FCE3-6B3E-4AF9-B409-615DDD83E376}" presName="connTx" presStyleLbl="parChTrans1D2" presStyleIdx="2" presStyleCnt="3"/>
      <dgm:spPr/>
    </dgm:pt>
    <dgm:pt modelId="{63454F44-67B6-45A2-9BA8-03C2E35794AD}" type="pres">
      <dgm:prSet presAssocID="{86E656A3-DB45-4243-A52E-F5CBB13DF953}" presName="root2" presStyleCnt="0"/>
      <dgm:spPr/>
    </dgm:pt>
    <dgm:pt modelId="{B0343C81-2EDF-4910-8A24-0A75E9D69D71}" type="pres">
      <dgm:prSet presAssocID="{86E656A3-DB45-4243-A52E-F5CBB13DF95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6CC433-5553-4DBC-894F-FB61CC8B308C}" type="pres">
      <dgm:prSet presAssocID="{86E656A3-DB45-4243-A52E-F5CBB13DF953}" presName="level3hierChild" presStyleCnt="0"/>
      <dgm:spPr/>
    </dgm:pt>
  </dgm:ptLst>
  <dgm:cxnLst>
    <dgm:cxn modelId="{6E5433AE-3793-40C1-8D96-23986D4BA764}" type="presOf" srcId="{3363C506-EF12-49D1-A51E-F1A38CCE2C4A}" destId="{F867E441-7B47-4DC6-88B7-A4A1043D87FA}" srcOrd="0" destOrd="0" presId="urn:microsoft.com/office/officeart/2008/layout/HorizontalMultiLevelHierarchy"/>
    <dgm:cxn modelId="{9E3CE9F7-2C62-4202-83F3-65B4D8436056}" type="presOf" srcId="{5AFFAEBD-F7D8-47A6-913E-978B8D65B769}" destId="{969DD64A-C66E-440F-95BA-060F9CE7C5BE}" srcOrd="1" destOrd="0" presId="urn:microsoft.com/office/officeart/2008/layout/HorizontalMultiLevelHierarchy"/>
    <dgm:cxn modelId="{4D391AE5-1AA1-4F81-8E09-B71A3B42CE27}" type="presOf" srcId="{3E87FF4F-764A-448A-A3EC-8F434489243D}" destId="{A8EEA654-061C-425E-AE7B-228EE6448E79}" srcOrd="1" destOrd="0" presId="urn:microsoft.com/office/officeart/2008/layout/HorizontalMultiLevelHierarchy"/>
    <dgm:cxn modelId="{9EAF4061-920A-4790-9A57-DB0EE794136D}" type="presOf" srcId="{27A6FCE3-6B3E-4AF9-B409-615DDD83E376}" destId="{4E1CBE38-4703-4EF9-A61E-B13799AD390C}" srcOrd="1" destOrd="0" presId="urn:microsoft.com/office/officeart/2008/layout/HorizontalMultiLevelHierarchy"/>
    <dgm:cxn modelId="{F52F6384-C57F-4F84-93F5-907B5DEE866A}" type="presOf" srcId="{27A6FCE3-6B3E-4AF9-B409-615DDD83E376}" destId="{11AA1F0C-E98E-4229-937A-31F9D327CCB3}" srcOrd="0" destOrd="0" presId="urn:microsoft.com/office/officeart/2008/layout/HorizontalMultiLevelHierarchy"/>
    <dgm:cxn modelId="{AB358C48-4012-4442-A330-BDF08EB10150}" type="presOf" srcId="{3E87FF4F-764A-448A-A3EC-8F434489243D}" destId="{97762CBB-11F6-4ECA-A226-0AA55DC0D186}" srcOrd="0" destOrd="0" presId="urn:microsoft.com/office/officeart/2008/layout/HorizontalMultiLevelHierarchy"/>
    <dgm:cxn modelId="{A445F9D8-E9C7-41F1-B0A7-78330D0FD286}" type="presOf" srcId="{C9A152C6-A819-4224-A2F8-A2A62043F7AB}" destId="{39EEF21D-EB10-4834-A9B9-D027DCF1FE14}" srcOrd="0" destOrd="0" presId="urn:microsoft.com/office/officeart/2008/layout/HorizontalMultiLevelHierarchy"/>
    <dgm:cxn modelId="{247730B7-EF56-4722-BAC1-3079B1E181CC}" type="presOf" srcId="{5AFFAEBD-F7D8-47A6-913E-978B8D65B769}" destId="{0D039CAF-B3F4-47CF-8E27-263A50B76924}" srcOrd="0" destOrd="0" presId="urn:microsoft.com/office/officeart/2008/layout/HorizontalMultiLevelHierarchy"/>
    <dgm:cxn modelId="{8BE34CF4-79AF-4E91-AAEB-8F48930BB594}" srcId="{4ACCE5DB-4484-4E8F-A6F8-8F5B5FEDC781}" destId="{86E656A3-DB45-4243-A52E-F5CBB13DF953}" srcOrd="2" destOrd="0" parTransId="{27A6FCE3-6B3E-4AF9-B409-615DDD83E376}" sibTransId="{D6703658-2A0F-4FFF-AD19-EFA48C3BDD15}"/>
    <dgm:cxn modelId="{EBB84B42-2340-4D4C-81FD-33BBB70CEDC4}" srcId="{4ACCE5DB-4484-4E8F-A6F8-8F5B5FEDC781}" destId="{3363C506-EF12-49D1-A51E-F1A38CCE2C4A}" srcOrd="0" destOrd="0" parTransId="{5AFFAEBD-F7D8-47A6-913E-978B8D65B769}" sibTransId="{48B9E49B-3AD7-4724-915C-D225AB2169D5}"/>
    <dgm:cxn modelId="{3C492E83-6B93-4E48-9BA9-7D073571358D}" srcId="{4ACCE5DB-4484-4E8F-A6F8-8F5B5FEDC781}" destId="{C9A152C6-A819-4224-A2F8-A2A62043F7AB}" srcOrd="1" destOrd="0" parTransId="{3E87FF4F-764A-448A-A3EC-8F434489243D}" sibTransId="{AD96DBEC-AE7C-4A71-A7BA-FB92763D3982}"/>
    <dgm:cxn modelId="{B2C6E8DB-DB1C-418B-BC2C-B132FDB5E4D7}" type="presOf" srcId="{4ACCE5DB-4484-4E8F-A6F8-8F5B5FEDC781}" destId="{AB3B0AFE-A215-4C50-A795-9516AE1082A6}" srcOrd="0" destOrd="0" presId="urn:microsoft.com/office/officeart/2008/layout/HorizontalMultiLevelHierarchy"/>
    <dgm:cxn modelId="{93B209AA-9CFC-401E-8D2B-02758D700734}" type="presOf" srcId="{86E656A3-DB45-4243-A52E-F5CBB13DF953}" destId="{B0343C81-2EDF-4910-8A24-0A75E9D69D71}" srcOrd="0" destOrd="0" presId="urn:microsoft.com/office/officeart/2008/layout/HorizontalMultiLevelHierarchy"/>
    <dgm:cxn modelId="{667FA570-6382-441F-A20F-34E6142E3074}" type="presOf" srcId="{A0B5E106-D46B-4FAD-9FFE-AB75BB7D82A0}" destId="{256FECEB-DE42-4784-A4FB-06B559A2666E}" srcOrd="0" destOrd="0" presId="urn:microsoft.com/office/officeart/2008/layout/HorizontalMultiLevelHierarchy"/>
    <dgm:cxn modelId="{DC94EB03-D802-430C-85F2-7B84E4AF4F75}" srcId="{A0B5E106-D46B-4FAD-9FFE-AB75BB7D82A0}" destId="{4ACCE5DB-4484-4E8F-A6F8-8F5B5FEDC781}" srcOrd="0" destOrd="0" parTransId="{3FAB835D-8534-43F9-B850-546BA279FCCB}" sibTransId="{773591B7-83F9-4DE1-A999-0FB272EC18F6}"/>
    <dgm:cxn modelId="{4034D095-2117-46B7-8D50-D3CEB9F75DE9}" type="presParOf" srcId="{256FECEB-DE42-4784-A4FB-06B559A2666E}" destId="{422B0AA4-553D-4E66-9CEC-1E179B4A7C2D}" srcOrd="0" destOrd="0" presId="urn:microsoft.com/office/officeart/2008/layout/HorizontalMultiLevelHierarchy"/>
    <dgm:cxn modelId="{33912B0C-526C-49B3-B8CD-8C7ABC9BE75B}" type="presParOf" srcId="{422B0AA4-553D-4E66-9CEC-1E179B4A7C2D}" destId="{AB3B0AFE-A215-4C50-A795-9516AE1082A6}" srcOrd="0" destOrd="0" presId="urn:microsoft.com/office/officeart/2008/layout/HorizontalMultiLevelHierarchy"/>
    <dgm:cxn modelId="{7CBC5AA7-891E-45A6-8EBB-A83D31C4CEB3}" type="presParOf" srcId="{422B0AA4-553D-4E66-9CEC-1E179B4A7C2D}" destId="{AFACFA53-3DEC-42CE-8A7A-7EEEEC458D18}" srcOrd="1" destOrd="0" presId="urn:microsoft.com/office/officeart/2008/layout/HorizontalMultiLevelHierarchy"/>
    <dgm:cxn modelId="{89E4361B-7E1D-4AB9-896B-56523FB3A846}" type="presParOf" srcId="{AFACFA53-3DEC-42CE-8A7A-7EEEEC458D18}" destId="{0D039CAF-B3F4-47CF-8E27-263A50B76924}" srcOrd="0" destOrd="0" presId="urn:microsoft.com/office/officeart/2008/layout/HorizontalMultiLevelHierarchy"/>
    <dgm:cxn modelId="{5C21F016-05A4-442F-B420-874B3712C4FA}" type="presParOf" srcId="{0D039CAF-B3F4-47CF-8E27-263A50B76924}" destId="{969DD64A-C66E-440F-95BA-060F9CE7C5BE}" srcOrd="0" destOrd="0" presId="urn:microsoft.com/office/officeart/2008/layout/HorizontalMultiLevelHierarchy"/>
    <dgm:cxn modelId="{8E2AB686-D6E6-4D4A-ADC7-F0849E15A622}" type="presParOf" srcId="{AFACFA53-3DEC-42CE-8A7A-7EEEEC458D18}" destId="{5B337382-9F3E-4B39-A816-33EC05AB8FDB}" srcOrd="1" destOrd="0" presId="urn:microsoft.com/office/officeart/2008/layout/HorizontalMultiLevelHierarchy"/>
    <dgm:cxn modelId="{0866C9F2-BB33-4F5E-945B-A1FB0ED4C87E}" type="presParOf" srcId="{5B337382-9F3E-4B39-A816-33EC05AB8FDB}" destId="{F867E441-7B47-4DC6-88B7-A4A1043D87FA}" srcOrd="0" destOrd="0" presId="urn:microsoft.com/office/officeart/2008/layout/HorizontalMultiLevelHierarchy"/>
    <dgm:cxn modelId="{5171B120-0F52-4CB2-9C4D-C9080D756984}" type="presParOf" srcId="{5B337382-9F3E-4B39-A816-33EC05AB8FDB}" destId="{E19E67F6-9C02-4D57-8D4D-F52C8D2EF3BD}" srcOrd="1" destOrd="0" presId="urn:microsoft.com/office/officeart/2008/layout/HorizontalMultiLevelHierarchy"/>
    <dgm:cxn modelId="{0B69738C-ECCE-4D3D-9206-4B1A57D036AB}" type="presParOf" srcId="{AFACFA53-3DEC-42CE-8A7A-7EEEEC458D18}" destId="{97762CBB-11F6-4ECA-A226-0AA55DC0D186}" srcOrd="2" destOrd="0" presId="urn:microsoft.com/office/officeart/2008/layout/HorizontalMultiLevelHierarchy"/>
    <dgm:cxn modelId="{0B57FAE5-8422-45B7-B846-266A3581605C}" type="presParOf" srcId="{97762CBB-11F6-4ECA-A226-0AA55DC0D186}" destId="{A8EEA654-061C-425E-AE7B-228EE6448E79}" srcOrd="0" destOrd="0" presId="urn:microsoft.com/office/officeart/2008/layout/HorizontalMultiLevelHierarchy"/>
    <dgm:cxn modelId="{97CF5A5F-9A21-4BF5-ACC3-5848396442A3}" type="presParOf" srcId="{AFACFA53-3DEC-42CE-8A7A-7EEEEC458D18}" destId="{8ABA285A-CE37-4C4C-89F5-D785BBEB183B}" srcOrd="3" destOrd="0" presId="urn:microsoft.com/office/officeart/2008/layout/HorizontalMultiLevelHierarchy"/>
    <dgm:cxn modelId="{CF5763B6-2382-4D24-B20C-4DF6C6FED0E7}" type="presParOf" srcId="{8ABA285A-CE37-4C4C-89F5-D785BBEB183B}" destId="{39EEF21D-EB10-4834-A9B9-D027DCF1FE14}" srcOrd="0" destOrd="0" presId="urn:microsoft.com/office/officeart/2008/layout/HorizontalMultiLevelHierarchy"/>
    <dgm:cxn modelId="{8B309420-E792-4B99-A0CF-C692930F7FD2}" type="presParOf" srcId="{8ABA285A-CE37-4C4C-89F5-D785BBEB183B}" destId="{2D5DDFDC-4C7F-494A-823D-298242EB0794}" srcOrd="1" destOrd="0" presId="urn:microsoft.com/office/officeart/2008/layout/HorizontalMultiLevelHierarchy"/>
    <dgm:cxn modelId="{4F323870-93D0-48F3-B98E-FAC275F6861D}" type="presParOf" srcId="{AFACFA53-3DEC-42CE-8A7A-7EEEEC458D18}" destId="{11AA1F0C-E98E-4229-937A-31F9D327CCB3}" srcOrd="4" destOrd="0" presId="urn:microsoft.com/office/officeart/2008/layout/HorizontalMultiLevelHierarchy"/>
    <dgm:cxn modelId="{5CE7C55D-FF8D-4AB0-87C2-124A6DCD8DE0}" type="presParOf" srcId="{11AA1F0C-E98E-4229-937A-31F9D327CCB3}" destId="{4E1CBE38-4703-4EF9-A61E-B13799AD390C}" srcOrd="0" destOrd="0" presId="urn:microsoft.com/office/officeart/2008/layout/HorizontalMultiLevelHierarchy"/>
    <dgm:cxn modelId="{DF0A1F6F-BEB4-45C7-9E98-3F154DF9EC1E}" type="presParOf" srcId="{AFACFA53-3DEC-42CE-8A7A-7EEEEC458D18}" destId="{63454F44-67B6-45A2-9BA8-03C2E35794AD}" srcOrd="5" destOrd="0" presId="urn:microsoft.com/office/officeart/2008/layout/HorizontalMultiLevelHierarchy"/>
    <dgm:cxn modelId="{64177E3C-9A3C-4C02-AF71-0BABC74EA71C}" type="presParOf" srcId="{63454F44-67B6-45A2-9BA8-03C2E35794AD}" destId="{B0343C81-2EDF-4910-8A24-0A75E9D69D71}" srcOrd="0" destOrd="0" presId="urn:microsoft.com/office/officeart/2008/layout/HorizontalMultiLevelHierarchy"/>
    <dgm:cxn modelId="{3110E80C-4F22-4479-8114-39ED69A126D5}" type="presParOf" srcId="{63454F44-67B6-45A2-9BA8-03C2E35794AD}" destId="{A46CC433-5553-4DBC-894F-FB61CC8B308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55724BA-2A8B-4AE1-A7BA-78A1D2D4276F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67B5FEA-DB71-4B2E-A170-186329C78316}">
      <dgm:prSet phldrT="[Текст]"/>
      <dgm:spPr/>
      <dgm:t>
        <a:bodyPr/>
        <a:lstStyle/>
        <a:p>
          <a:r>
            <a:rPr lang="uk-UA" dirty="0" smtClean="0"/>
            <a:t>Вказують на відсутність особи, предмета, ознаки, будь-якої кількості</a:t>
          </a:r>
          <a:endParaRPr lang="ru-RU" dirty="0"/>
        </a:p>
      </dgm:t>
    </dgm:pt>
    <dgm:pt modelId="{DDCA795F-C8AB-478C-8865-74A201351132}" type="parTrans" cxnId="{6361D134-3906-4302-8D7B-01B6A6CF06F0}">
      <dgm:prSet/>
      <dgm:spPr/>
      <dgm:t>
        <a:bodyPr/>
        <a:lstStyle/>
        <a:p>
          <a:endParaRPr lang="ru-RU"/>
        </a:p>
      </dgm:t>
    </dgm:pt>
    <dgm:pt modelId="{64B98250-61F5-48E7-825C-842705D6784F}" type="sibTrans" cxnId="{6361D134-3906-4302-8D7B-01B6A6CF06F0}">
      <dgm:prSet/>
      <dgm:spPr/>
      <dgm:t>
        <a:bodyPr/>
        <a:lstStyle/>
        <a:p>
          <a:endParaRPr lang="ru-RU"/>
        </a:p>
      </dgm:t>
    </dgm:pt>
    <dgm:pt modelId="{7F28D790-86F7-4E89-A5C3-B7972DAAC835}">
      <dgm:prSet phldrT="[Текст]"/>
      <dgm:spPr/>
      <dgm:t>
        <a:bodyPr/>
        <a:lstStyle/>
        <a:p>
          <a:r>
            <a:rPr lang="uk-UA" dirty="0" smtClean="0"/>
            <a:t>утворюються від питально-відносних за допомогою частки-</a:t>
          </a:r>
          <a:r>
            <a:rPr lang="uk-UA" dirty="0" err="1" smtClean="0"/>
            <a:t>префікса</a:t>
          </a:r>
          <a:r>
            <a:rPr lang="uk-UA" dirty="0" smtClean="0"/>
            <a:t> </a:t>
          </a:r>
          <a:r>
            <a:rPr lang="uk-UA" u="sng" dirty="0" smtClean="0"/>
            <a:t>ні</a:t>
          </a:r>
          <a:r>
            <a:rPr lang="uk-UA" dirty="0" smtClean="0"/>
            <a:t>: ніхто, ніщо, ніякий, нічий, нікотрий, ніскільки (демінутивні форми </a:t>
          </a:r>
          <a:r>
            <a:rPr lang="uk-UA" u="sng" dirty="0" smtClean="0"/>
            <a:t>нікогісінько, нічогісінько, ніякісінький</a:t>
          </a:r>
          <a:r>
            <a:rPr lang="uk-UA" dirty="0" smtClean="0"/>
            <a:t> мають </a:t>
          </a:r>
          <a:r>
            <a:rPr lang="uk-UA" smtClean="0"/>
            <a:t>розмовний характер</a:t>
          </a:r>
          <a:endParaRPr lang="ru-RU" dirty="0"/>
        </a:p>
      </dgm:t>
    </dgm:pt>
    <dgm:pt modelId="{3A26961D-2658-4F3C-8E5B-E420A3485C5E}" type="parTrans" cxnId="{7EF3A4BE-5687-465E-BF64-0ED8729918FF}">
      <dgm:prSet/>
      <dgm:spPr/>
      <dgm:t>
        <a:bodyPr/>
        <a:lstStyle/>
        <a:p>
          <a:endParaRPr lang="ru-RU"/>
        </a:p>
      </dgm:t>
    </dgm:pt>
    <dgm:pt modelId="{0AEC79CB-2D90-4664-8110-87810F34A204}" type="sibTrans" cxnId="{7EF3A4BE-5687-465E-BF64-0ED8729918FF}">
      <dgm:prSet/>
      <dgm:spPr/>
      <dgm:t>
        <a:bodyPr/>
        <a:lstStyle/>
        <a:p>
          <a:endParaRPr lang="ru-RU"/>
        </a:p>
      </dgm:t>
    </dgm:pt>
    <dgm:pt modelId="{FCF77223-4849-4E2A-B155-D998E6C1E533}">
      <dgm:prSet phldrT="[Текст]"/>
      <dgm:spPr/>
      <dgm:t>
        <a:bodyPr/>
        <a:lstStyle/>
        <a:p>
          <a:r>
            <a:rPr lang="uk-UA" dirty="0" smtClean="0"/>
            <a:t>Утворюються від неозначених </a:t>
          </a:r>
          <a:r>
            <a:rPr lang="uk-UA" u="sng" dirty="0" smtClean="0"/>
            <a:t>абихто, абищо, абиякий</a:t>
          </a:r>
          <a:r>
            <a:rPr lang="uk-UA" dirty="0" smtClean="0"/>
            <a:t> за допомогою частки-</a:t>
          </a:r>
          <a:r>
            <a:rPr lang="uk-UA" dirty="0" err="1" smtClean="0"/>
            <a:t>префікса</a:t>
          </a:r>
          <a:r>
            <a:rPr lang="uk-UA" dirty="0" smtClean="0"/>
            <a:t> </a:t>
          </a:r>
          <a:r>
            <a:rPr lang="uk-UA" u="sng" dirty="0" smtClean="0"/>
            <a:t>не</a:t>
          </a:r>
          <a:r>
            <a:rPr lang="uk-UA" dirty="0" smtClean="0"/>
            <a:t> - : неабихто, </a:t>
          </a:r>
          <a:r>
            <a:rPr lang="uk-UA" dirty="0" err="1" smtClean="0"/>
            <a:t>неабищо</a:t>
          </a:r>
          <a:r>
            <a:rPr lang="uk-UA" dirty="0" smtClean="0"/>
            <a:t>, неабиякий.</a:t>
          </a:r>
          <a:endParaRPr lang="ru-RU" dirty="0"/>
        </a:p>
      </dgm:t>
    </dgm:pt>
    <dgm:pt modelId="{C382BE11-D878-4592-8C88-FC3C29B05A1C}" type="parTrans" cxnId="{1072D0CF-2268-4AFA-BC32-1E8F05A4B7B2}">
      <dgm:prSet/>
      <dgm:spPr/>
      <dgm:t>
        <a:bodyPr/>
        <a:lstStyle/>
        <a:p>
          <a:endParaRPr lang="ru-RU"/>
        </a:p>
      </dgm:t>
    </dgm:pt>
    <dgm:pt modelId="{F28D2B92-CA23-4459-9AC6-0476BDBC1EA0}" type="sibTrans" cxnId="{1072D0CF-2268-4AFA-BC32-1E8F05A4B7B2}">
      <dgm:prSet/>
      <dgm:spPr/>
      <dgm:t>
        <a:bodyPr/>
        <a:lstStyle/>
        <a:p>
          <a:endParaRPr lang="ru-RU"/>
        </a:p>
      </dgm:t>
    </dgm:pt>
    <dgm:pt modelId="{451428CA-0A24-4C5E-8BB7-7C956C8C23C5}" type="pres">
      <dgm:prSet presAssocID="{255724BA-2A8B-4AE1-A7BA-78A1D2D4276F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C2D120-0E95-4A83-84C9-BBBDB56230A5}" type="pres">
      <dgm:prSet presAssocID="{B67B5FEA-DB71-4B2E-A170-186329C78316}" presName="hierRoot1" presStyleCnt="0">
        <dgm:presLayoutVars>
          <dgm:hierBranch val="init"/>
        </dgm:presLayoutVars>
      </dgm:prSet>
      <dgm:spPr/>
    </dgm:pt>
    <dgm:pt modelId="{B7372FFD-7ABA-4A29-A2D6-CC585817994D}" type="pres">
      <dgm:prSet presAssocID="{B67B5FEA-DB71-4B2E-A170-186329C78316}" presName="rootComposite1" presStyleCnt="0"/>
      <dgm:spPr/>
    </dgm:pt>
    <dgm:pt modelId="{EEF47860-C926-41AF-B5D0-808C22A9B2BE}" type="pres">
      <dgm:prSet presAssocID="{B67B5FEA-DB71-4B2E-A170-186329C78316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7A6042-2A00-4EDF-8C85-B57044271488}" type="pres">
      <dgm:prSet presAssocID="{B67B5FEA-DB71-4B2E-A170-186329C78316}" presName="topArc1" presStyleLbl="parChTrans1D1" presStyleIdx="0" presStyleCnt="6"/>
      <dgm:spPr/>
    </dgm:pt>
    <dgm:pt modelId="{47D2F130-A072-49EE-A18B-E404403CC597}" type="pres">
      <dgm:prSet presAssocID="{B67B5FEA-DB71-4B2E-A170-186329C78316}" presName="bottomArc1" presStyleLbl="parChTrans1D1" presStyleIdx="1" presStyleCnt="6"/>
      <dgm:spPr/>
    </dgm:pt>
    <dgm:pt modelId="{CAD7317E-363C-4E67-8FD0-F1D9A21A9B35}" type="pres">
      <dgm:prSet presAssocID="{B67B5FEA-DB71-4B2E-A170-186329C78316}" presName="topConnNode1" presStyleLbl="node1" presStyleIdx="0" presStyleCnt="0"/>
      <dgm:spPr/>
    </dgm:pt>
    <dgm:pt modelId="{ED72A80E-6140-4968-98E2-1C4F9E01537E}" type="pres">
      <dgm:prSet presAssocID="{B67B5FEA-DB71-4B2E-A170-186329C78316}" presName="hierChild2" presStyleCnt="0"/>
      <dgm:spPr/>
    </dgm:pt>
    <dgm:pt modelId="{21BE4DFF-2F2D-4A1D-8127-933A703046C7}" type="pres">
      <dgm:prSet presAssocID="{3A26961D-2658-4F3C-8E5B-E420A3485C5E}" presName="Name28" presStyleLbl="parChTrans1D2" presStyleIdx="0" presStyleCnt="2"/>
      <dgm:spPr/>
    </dgm:pt>
    <dgm:pt modelId="{2114DDF9-225D-414B-9BAD-D3363B0E46D4}" type="pres">
      <dgm:prSet presAssocID="{7F28D790-86F7-4E89-A5C3-B7972DAAC835}" presName="hierRoot2" presStyleCnt="0">
        <dgm:presLayoutVars>
          <dgm:hierBranch val="init"/>
        </dgm:presLayoutVars>
      </dgm:prSet>
      <dgm:spPr/>
    </dgm:pt>
    <dgm:pt modelId="{7A8BDBE2-9427-45E3-BE09-C70E9704EE36}" type="pres">
      <dgm:prSet presAssocID="{7F28D790-86F7-4E89-A5C3-B7972DAAC835}" presName="rootComposite2" presStyleCnt="0"/>
      <dgm:spPr/>
    </dgm:pt>
    <dgm:pt modelId="{5CEC3008-E82E-4826-B8B7-002A4E7776B3}" type="pres">
      <dgm:prSet presAssocID="{7F28D790-86F7-4E89-A5C3-B7972DAAC83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ADF18D-6B3E-4033-8438-CDC4D4D8DECE}" type="pres">
      <dgm:prSet presAssocID="{7F28D790-86F7-4E89-A5C3-B7972DAAC835}" presName="topArc2" presStyleLbl="parChTrans1D1" presStyleIdx="2" presStyleCnt="6"/>
      <dgm:spPr/>
    </dgm:pt>
    <dgm:pt modelId="{8E1AC7CB-332A-419C-A94B-14E1D4DCBF79}" type="pres">
      <dgm:prSet presAssocID="{7F28D790-86F7-4E89-A5C3-B7972DAAC835}" presName="bottomArc2" presStyleLbl="parChTrans1D1" presStyleIdx="3" presStyleCnt="6"/>
      <dgm:spPr/>
    </dgm:pt>
    <dgm:pt modelId="{8965B493-4E79-4136-80AF-34E90765A50B}" type="pres">
      <dgm:prSet presAssocID="{7F28D790-86F7-4E89-A5C3-B7972DAAC835}" presName="topConnNode2" presStyleLbl="node2" presStyleIdx="0" presStyleCnt="0"/>
      <dgm:spPr/>
    </dgm:pt>
    <dgm:pt modelId="{96989BE1-1D10-466B-B562-554F320BCBB1}" type="pres">
      <dgm:prSet presAssocID="{7F28D790-86F7-4E89-A5C3-B7972DAAC835}" presName="hierChild4" presStyleCnt="0"/>
      <dgm:spPr/>
    </dgm:pt>
    <dgm:pt modelId="{453B9B71-D9F8-4AC0-84AF-580602356EB9}" type="pres">
      <dgm:prSet presAssocID="{7F28D790-86F7-4E89-A5C3-B7972DAAC835}" presName="hierChild5" presStyleCnt="0"/>
      <dgm:spPr/>
    </dgm:pt>
    <dgm:pt modelId="{8213D430-6666-4069-9C09-60A983F0FA2B}" type="pres">
      <dgm:prSet presAssocID="{C382BE11-D878-4592-8C88-FC3C29B05A1C}" presName="Name28" presStyleLbl="parChTrans1D2" presStyleIdx="1" presStyleCnt="2"/>
      <dgm:spPr/>
    </dgm:pt>
    <dgm:pt modelId="{BDA88837-E1A0-4187-8772-AF26AFFE9926}" type="pres">
      <dgm:prSet presAssocID="{FCF77223-4849-4E2A-B155-D998E6C1E533}" presName="hierRoot2" presStyleCnt="0">
        <dgm:presLayoutVars>
          <dgm:hierBranch val="init"/>
        </dgm:presLayoutVars>
      </dgm:prSet>
      <dgm:spPr/>
    </dgm:pt>
    <dgm:pt modelId="{2E79C258-D758-4D68-A3A7-9F79890225F5}" type="pres">
      <dgm:prSet presAssocID="{FCF77223-4849-4E2A-B155-D998E6C1E533}" presName="rootComposite2" presStyleCnt="0"/>
      <dgm:spPr/>
    </dgm:pt>
    <dgm:pt modelId="{F0A46141-A371-4456-9F54-447FE1FCDD31}" type="pres">
      <dgm:prSet presAssocID="{FCF77223-4849-4E2A-B155-D998E6C1E53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C07643-C13C-4328-AF04-A84CE9F86D71}" type="pres">
      <dgm:prSet presAssocID="{FCF77223-4849-4E2A-B155-D998E6C1E533}" presName="topArc2" presStyleLbl="parChTrans1D1" presStyleIdx="4" presStyleCnt="6"/>
      <dgm:spPr/>
    </dgm:pt>
    <dgm:pt modelId="{8C14876E-6B15-4C35-A8CE-4FCC0BAF3B0B}" type="pres">
      <dgm:prSet presAssocID="{FCF77223-4849-4E2A-B155-D998E6C1E533}" presName="bottomArc2" presStyleLbl="parChTrans1D1" presStyleIdx="5" presStyleCnt="6"/>
      <dgm:spPr/>
    </dgm:pt>
    <dgm:pt modelId="{53D1A7C0-CEE1-414F-943B-BB9E4203330F}" type="pres">
      <dgm:prSet presAssocID="{FCF77223-4849-4E2A-B155-D998E6C1E533}" presName="topConnNode2" presStyleLbl="node2" presStyleIdx="0" presStyleCnt="0"/>
      <dgm:spPr/>
    </dgm:pt>
    <dgm:pt modelId="{AD5A27B7-B498-4666-8A65-14A2BF3804ED}" type="pres">
      <dgm:prSet presAssocID="{FCF77223-4849-4E2A-B155-D998E6C1E533}" presName="hierChild4" presStyleCnt="0"/>
      <dgm:spPr/>
    </dgm:pt>
    <dgm:pt modelId="{AD59D44A-9FF2-46FD-8A75-DD6BBE4584A4}" type="pres">
      <dgm:prSet presAssocID="{FCF77223-4849-4E2A-B155-D998E6C1E533}" presName="hierChild5" presStyleCnt="0"/>
      <dgm:spPr/>
    </dgm:pt>
    <dgm:pt modelId="{E58820F5-1587-40EB-9A25-16131EFD0C61}" type="pres">
      <dgm:prSet presAssocID="{B67B5FEA-DB71-4B2E-A170-186329C78316}" presName="hierChild3" presStyleCnt="0"/>
      <dgm:spPr/>
    </dgm:pt>
  </dgm:ptLst>
  <dgm:cxnLst>
    <dgm:cxn modelId="{6361D134-3906-4302-8D7B-01B6A6CF06F0}" srcId="{255724BA-2A8B-4AE1-A7BA-78A1D2D4276F}" destId="{B67B5FEA-DB71-4B2E-A170-186329C78316}" srcOrd="0" destOrd="0" parTransId="{DDCA795F-C8AB-478C-8865-74A201351132}" sibTransId="{64B98250-61F5-48E7-825C-842705D6784F}"/>
    <dgm:cxn modelId="{4A5A1671-4396-41C0-B088-48950AAA4F51}" type="presOf" srcId="{B67B5FEA-DB71-4B2E-A170-186329C78316}" destId="{CAD7317E-363C-4E67-8FD0-F1D9A21A9B35}" srcOrd="1" destOrd="0" presId="urn:microsoft.com/office/officeart/2008/layout/HalfCircleOrganizationChart"/>
    <dgm:cxn modelId="{1072D0CF-2268-4AFA-BC32-1E8F05A4B7B2}" srcId="{B67B5FEA-DB71-4B2E-A170-186329C78316}" destId="{FCF77223-4849-4E2A-B155-D998E6C1E533}" srcOrd="1" destOrd="0" parTransId="{C382BE11-D878-4592-8C88-FC3C29B05A1C}" sibTransId="{F28D2B92-CA23-4459-9AC6-0476BDBC1EA0}"/>
    <dgm:cxn modelId="{32F65AA1-DF5E-41A6-B8A8-70C27642291B}" type="presOf" srcId="{7F28D790-86F7-4E89-A5C3-B7972DAAC835}" destId="{5CEC3008-E82E-4826-B8B7-002A4E7776B3}" srcOrd="0" destOrd="0" presId="urn:microsoft.com/office/officeart/2008/layout/HalfCircleOrganizationChart"/>
    <dgm:cxn modelId="{5C5A9256-4ADF-425D-B2C9-17E1D413EAB9}" type="presOf" srcId="{7F28D790-86F7-4E89-A5C3-B7972DAAC835}" destId="{8965B493-4E79-4136-80AF-34E90765A50B}" srcOrd="1" destOrd="0" presId="urn:microsoft.com/office/officeart/2008/layout/HalfCircleOrganizationChart"/>
    <dgm:cxn modelId="{DFD0CB42-0354-439D-9046-64EF34DB99B7}" type="presOf" srcId="{C382BE11-D878-4592-8C88-FC3C29B05A1C}" destId="{8213D430-6666-4069-9C09-60A983F0FA2B}" srcOrd="0" destOrd="0" presId="urn:microsoft.com/office/officeart/2008/layout/HalfCircleOrganizationChart"/>
    <dgm:cxn modelId="{5EAD1750-69EB-41A5-9C79-39516A08226F}" type="presOf" srcId="{FCF77223-4849-4E2A-B155-D998E6C1E533}" destId="{F0A46141-A371-4456-9F54-447FE1FCDD31}" srcOrd="0" destOrd="0" presId="urn:microsoft.com/office/officeart/2008/layout/HalfCircleOrganizationChart"/>
    <dgm:cxn modelId="{8656A33F-6021-48BF-868D-BCC5667926AD}" type="presOf" srcId="{FCF77223-4849-4E2A-B155-D998E6C1E533}" destId="{53D1A7C0-CEE1-414F-943B-BB9E4203330F}" srcOrd="1" destOrd="0" presId="urn:microsoft.com/office/officeart/2008/layout/HalfCircleOrganizationChart"/>
    <dgm:cxn modelId="{9FBA14B8-73FD-4EDA-9828-BF776A312A65}" type="presOf" srcId="{255724BA-2A8B-4AE1-A7BA-78A1D2D4276F}" destId="{451428CA-0A24-4C5E-8BB7-7C956C8C23C5}" srcOrd="0" destOrd="0" presId="urn:microsoft.com/office/officeart/2008/layout/HalfCircleOrganizationChart"/>
    <dgm:cxn modelId="{E986790B-DC9F-4C9F-8A26-8E3B64147990}" type="presOf" srcId="{B67B5FEA-DB71-4B2E-A170-186329C78316}" destId="{EEF47860-C926-41AF-B5D0-808C22A9B2BE}" srcOrd="0" destOrd="0" presId="urn:microsoft.com/office/officeart/2008/layout/HalfCircleOrganizationChart"/>
    <dgm:cxn modelId="{645B0786-8818-4A38-8BC2-DE216381F8BC}" type="presOf" srcId="{3A26961D-2658-4F3C-8E5B-E420A3485C5E}" destId="{21BE4DFF-2F2D-4A1D-8127-933A703046C7}" srcOrd="0" destOrd="0" presId="urn:microsoft.com/office/officeart/2008/layout/HalfCircleOrganizationChart"/>
    <dgm:cxn modelId="{7EF3A4BE-5687-465E-BF64-0ED8729918FF}" srcId="{B67B5FEA-DB71-4B2E-A170-186329C78316}" destId="{7F28D790-86F7-4E89-A5C3-B7972DAAC835}" srcOrd="0" destOrd="0" parTransId="{3A26961D-2658-4F3C-8E5B-E420A3485C5E}" sibTransId="{0AEC79CB-2D90-4664-8110-87810F34A204}"/>
    <dgm:cxn modelId="{775DFDDA-428C-4F39-AB57-BD79DA98E104}" type="presParOf" srcId="{451428CA-0A24-4C5E-8BB7-7C956C8C23C5}" destId="{05C2D120-0E95-4A83-84C9-BBBDB56230A5}" srcOrd="0" destOrd="0" presId="urn:microsoft.com/office/officeart/2008/layout/HalfCircleOrganizationChart"/>
    <dgm:cxn modelId="{2116F10E-8C61-41CF-AE53-A50261997336}" type="presParOf" srcId="{05C2D120-0E95-4A83-84C9-BBBDB56230A5}" destId="{B7372FFD-7ABA-4A29-A2D6-CC585817994D}" srcOrd="0" destOrd="0" presId="urn:microsoft.com/office/officeart/2008/layout/HalfCircleOrganizationChart"/>
    <dgm:cxn modelId="{E568C2C9-549F-4204-A673-32FB077A8734}" type="presParOf" srcId="{B7372FFD-7ABA-4A29-A2D6-CC585817994D}" destId="{EEF47860-C926-41AF-B5D0-808C22A9B2BE}" srcOrd="0" destOrd="0" presId="urn:microsoft.com/office/officeart/2008/layout/HalfCircleOrganizationChart"/>
    <dgm:cxn modelId="{1A7A6C5A-948A-485D-AE9C-76EC6780F7DD}" type="presParOf" srcId="{B7372FFD-7ABA-4A29-A2D6-CC585817994D}" destId="{907A6042-2A00-4EDF-8C85-B57044271488}" srcOrd="1" destOrd="0" presId="urn:microsoft.com/office/officeart/2008/layout/HalfCircleOrganizationChart"/>
    <dgm:cxn modelId="{89AE17E1-7675-43D4-8756-60DA55F9A4EB}" type="presParOf" srcId="{B7372FFD-7ABA-4A29-A2D6-CC585817994D}" destId="{47D2F130-A072-49EE-A18B-E404403CC597}" srcOrd="2" destOrd="0" presId="urn:microsoft.com/office/officeart/2008/layout/HalfCircleOrganizationChart"/>
    <dgm:cxn modelId="{6F20C026-799D-43A4-8163-A80AE25C5476}" type="presParOf" srcId="{B7372FFD-7ABA-4A29-A2D6-CC585817994D}" destId="{CAD7317E-363C-4E67-8FD0-F1D9A21A9B35}" srcOrd="3" destOrd="0" presId="urn:microsoft.com/office/officeart/2008/layout/HalfCircleOrganizationChart"/>
    <dgm:cxn modelId="{9B99C800-204B-4322-9AA7-A71C8BCD4E49}" type="presParOf" srcId="{05C2D120-0E95-4A83-84C9-BBBDB56230A5}" destId="{ED72A80E-6140-4968-98E2-1C4F9E01537E}" srcOrd="1" destOrd="0" presId="urn:microsoft.com/office/officeart/2008/layout/HalfCircleOrganizationChart"/>
    <dgm:cxn modelId="{5A445911-BC5E-4990-825C-7630E85E06F6}" type="presParOf" srcId="{ED72A80E-6140-4968-98E2-1C4F9E01537E}" destId="{21BE4DFF-2F2D-4A1D-8127-933A703046C7}" srcOrd="0" destOrd="0" presId="urn:microsoft.com/office/officeart/2008/layout/HalfCircleOrganizationChart"/>
    <dgm:cxn modelId="{12786A4C-14B5-4B1B-8406-2C0CB3ADAE71}" type="presParOf" srcId="{ED72A80E-6140-4968-98E2-1C4F9E01537E}" destId="{2114DDF9-225D-414B-9BAD-D3363B0E46D4}" srcOrd="1" destOrd="0" presId="urn:microsoft.com/office/officeart/2008/layout/HalfCircleOrganizationChart"/>
    <dgm:cxn modelId="{D49A8E93-D005-4BAC-93D6-214903AA40ED}" type="presParOf" srcId="{2114DDF9-225D-414B-9BAD-D3363B0E46D4}" destId="{7A8BDBE2-9427-45E3-BE09-C70E9704EE36}" srcOrd="0" destOrd="0" presId="urn:microsoft.com/office/officeart/2008/layout/HalfCircleOrganizationChart"/>
    <dgm:cxn modelId="{E95D48B1-EAD8-4156-AFB1-AC108AD6DCC8}" type="presParOf" srcId="{7A8BDBE2-9427-45E3-BE09-C70E9704EE36}" destId="{5CEC3008-E82E-4826-B8B7-002A4E7776B3}" srcOrd="0" destOrd="0" presId="urn:microsoft.com/office/officeart/2008/layout/HalfCircleOrganizationChart"/>
    <dgm:cxn modelId="{84C81F0A-61AA-4B84-8F8D-AF74D0963D3E}" type="presParOf" srcId="{7A8BDBE2-9427-45E3-BE09-C70E9704EE36}" destId="{A3ADF18D-6B3E-4033-8438-CDC4D4D8DECE}" srcOrd="1" destOrd="0" presId="urn:microsoft.com/office/officeart/2008/layout/HalfCircleOrganizationChart"/>
    <dgm:cxn modelId="{896617B5-E7D4-4B07-8354-60E19622EB64}" type="presParOf" srcId="{7A8BDBE2-9427-45E3-BE09-C70E9704EE36}" destId="{8E1AC7CB-332A-419C-A94B-14E1D4DCBF79}" srcOrd="2" destOrd="0" presId="urn:microsoft.com/office/officeart/2008/layout/HalfCircleOrganizationChart"/>
    <dgm:cxn modelId="{EB7D1DA0-ED0C-4585-AD1B-EBD690CF4E2B}" type="presParOf" srcId="{7A8BDBE2-9427-45E3-BE09-C70E9704EE36}" destId="{8965B493-4E79-4136-80AF-34E90765A50B}" srcOrd="3" destOrd="0" presId="urn:microsoft.com/office/officeart/2008/layout/HalfCircleOrganizationChart"/>
    <dgm:cxn modelId="{690EF2C4-FE78-448B-8959-D8D1DC8F7269}" type="presParOf" srcId="{2114DDF9-225D-414B-9BAD-D3363B0E46D4}" destId="{96989BE1-1D10-466B-B562-554F320BCBB1}" srcOrd="1" destOrd="0" presId="urn:microsoft.com/office/officeart/2008/layout/HalfCircleOrganizationChart"/>
    <dgm:cxn modelId="{1158BF94-8667-41A1-864E-B8D551337532}" type="presParOf" srcId="{2114DDF9-225D-414B-9BAD-D3363B0E46D4}" destId="{453B9B71-D9F8-4AC0-84AF-580602356EB9}" srcOrd="2" destOrd="0" presId="urn:microsoft.com/office/officeart/2008/layout/HalfCircleOrganizationChart"/>
    <dgm:cxn modelId="{FD2CA651-BF6D-45B6-8DB0-272A4B77E91B}" type="presParOf" srcId="{ED72A80E-6140-4968-98E2-1C4F9E01537E}" destId="{8213D430-6666-4069-9C09-60A983F0FA2B}" srcOrd="2" destOrd="0" presId="urn:microsoft.com/office/officeart/2008/layout/HalfCircleOrganizationChart"/>
    <dgm:cxn modelId="{51778DA7-BEEC-4CD3-8094-DC03C1194B93}" type="presParOf" srcId="{ED72A80E-6140-4968-98E2-1C4F9E01537E}" destId="{BDA88837-E1A0-4187-8772-AF26AFFE9926}" srcOrd="3" destOrd="0" presId="urn:microsoft.com/office/officeart/2008/layout/HalfCircleOrganizationChart"/>
    <dgm:cxn modelId="{0E6543D3-F571-4913-BCFC-C2D164C1B8D4}" type="presParOf" srcId="{BDA88837-E1A0-4187-8772-AF26AFFE9926}" destId="{2E79C258-D758-4D68-A3A7-9F79890225F5}" srcOrd="0" destOrd="0" presId="urn:microsoft.com/office/officeart/2008/layout/HalfCircleOrganizationChart"/>
    <dgm:cxn modelId="{85C4DF4C-CEF1-42B7-8C38-883412025D3E}" type="presParOf" srcId="{2E79C258-D758-4D68-A3A7-9F79890225F5}" destId="{F0A46141-A371-4456-9F54-447FE1FCDD31}" srcOrd="0" destOrd="0" presId="urn:microsoft.com/office/officeart/2008/layout/HalfCircleOrganizationChart"/>
    <dgm:cxn modelId="{C174EFE9-D466-45BE-8028-CE974128D14F}" type="presParOf" srcId="{2E79C258-D758-4D68-A3A7-9F79890225F5}" destId="{0EC07643-C13C-4328-AF04-A84CE9F86D71}" srcOrd="1" destOrd="0" presId="urn:microsoft.com/office/officeart/2008/layout/HalfCircleOrganizationChart"/>
    <dgm:cxn modelId="{0266BAD7-A777-4C5D-A910-B45A7917FE80}" type="presParOf" srcId="{2E79C258-D758-4D68-A3A7-9F79890225F5}" destId="{8C14876E-6B15-4C35-A8CE-4FCC0BAF3B0B}" srcOrd="2" destOrd="0" presId="urn:microsoft.com/office/officeart/2008/layout/HalfCircleOrganizationChart"/>
    <dgm:cxn modelId="{798DA033-13EE-47F5-9A69-9368D49CF576}" type="presParOf" srcId="{2E79C258-D758-4D68-A3A7-9F79890225F5}" destId="{53D1A7C0-CEE1-414F-943B-BB9E4203330F}" srcOrd="3" destOrd="0" presId="urn:microsoft.com/office/officeart/2008/layout/HalfCircleOrganizationChart"/>
    <dgm:cxn modelId="{CC89D923-90D1-4D3D-BE49-294B6B0AE08C}" type="presParOf" srcId="{BDA88837-E1A0-4187-8772-AF26AFFE9926}" destId="{AD5A27B7-B498-4666-8A65-14A2BF3804ED}" srcOrd="1" destOrd="0" presId="urn:microsoft.com/office/officeart/2008/layout/HalfCircleOrganizationChart"/>
    <dgm:cxn modelId="{AB9FF05F-9689-4668-82E9-5ED1AF22DA15}" type="presParOf" srcId="{BDA88837-E1A0-4187-8772-AF26AFFE9926}" destId="{AD59D44A-9FF2-46FD-8A75-DD6BBE4584A4}" srcOrd="2" destOrd="0" presId="urn:microsoft.com/office/officeart/2008/layout/HalfCircleOrganizationChart"/>
    <dgm:cxn modelId="{84449662-E8D9-4738-A585-08C0B8230620}" type="presParOf" srcId="{05C2D120-0E95-4A83-84C9-BBBDB56230A5}" destId="{E58820F5-1587-40EB-9A25-16131EFD0C6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DF272D-B7F8-4835-9A21-7A58950D2616}" type="doc">
      <dgm:prSet loTypeId="urn:microsoft.com/office/officeart/2005/8/layout/matrix1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6AED9F1-7BC0-48D2-9990-8EAA8ADEF3AB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Займенник співвідноситься</a:t>
          </a:r>
          <a:endParaRPr lang="ru-RU" b="1" dirty="0">
            <a:solidFill>
              <a:schemeClr val="tx1"/>
            </a:solidFill>
          </a:endParaRPr>
        </a:p>
      </dgm:t>
    </dgm:pt>
    <dgm:pt modelId="{87AAEACC-96DA-4943-9FA1-972290DE49B2}" type="parTrans" cxnId="{74F45F39-25DF-40A2-A9EC-738A74AC9288}">
      <dgm:prSet/>
      <dgm:spPr/>
      <dgm:t>
        <a:bodyPr/>
        <a:lstStyle/>
        <a:p>
          <a:endParaRPr lang="ru-RU"/>
        </a:p>
      </dgm:t>
    </dgm:pt>
    <dgm:pt modelId="{070570A8-5DD0-42F0-9A61-2C6C24BF73FB}" type="sibTrans" cxnId="{74F45F39-25DF-40A2-A9EC-738A74AC9288}">
      <dgm:prSet/>
      <dgm:spPr/>
      <dgm:t>
        <a:bodyPr/>
        <a:lstStyle/>
        <a:p>
          <a:endParaRPr lang="ru-RU"/>
        </a:p>
      </dgm:t>
    </dgm:pt>
    <dgm:pt modelId="{8C512AFB-FDC0-4C60-BCD1-F2D2C50D4F9C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З   і м е н </a:t>
          </a:r>
          <a:r>
            <a:rPr lang="uk-UA" b="1" dirty="0" err="1" smtClean="0">
              <a:solidFill>
                <a:srgbClr val="FF0000"/>
              </a:solidFill>
            </a:rPr>
            <a:t>н</a:t>
          </a:r>
          <a:r>
            <a:rPr lang="uk-UA" b="1" dirty="0" smtClean="0">
              <a:solidFill>
                <a:srgbClr val="FF0000"/>
              </a:solidFill>
            </a:rPr>
            <a:t> и к а м и </a:t>
          </a:r>
          <a:r>
            <a:rPr lang="uk-UA" dirty="0" smtClean="0">
              <a:solidFill>
                <a:srgbClr val="FF0000"/>
              </a:solidFill>
            </a:rPr>
            <a:t>: </a:t>
          </a:r>
        </a:p>
        <a:p>
          <a:r>
            <a:rPr lang="uk-UA" b="1" dirty="0" smtClean="0">
              <a:solidFill>
                <a:schemeClr val="tx1"/>
              </a:solidFill>
            </a:rPr>
            <a:t>особові</a:t>
          </a:r>
          <a:r>
            <a:rPr lang="uk-UA" dirty="0" smtClean="0"/>
            <a:t> </a:t>
          </a:r>
          <a:r>
            <a:rPr lang="uk-UA" i="1" dirty="0" smtClean="0"/>
            <a:t>(я, ти, ми, ви), </a:t>
          </a:r>
          <a:r>
            <a:rPr lang="uk-UA" b="1" dirty="0" smtClean="0">
              <a:solidFill>
                <a:schemeClr val="tx1"/>
              </a:solidFill>
            </a:rPr>
            <a:t>предметно-особові</a:t>
          </a:r>
          <a:r>
            <a:rPr lang="uk-UA" dirty="0" smtClean="0"/>
            <a:t> </a:t>
          </a:r>
          <a:r>
            <a:rPr lang="uk-UA" i="1" dirty="0" smtClean="0"/>
            <a:t>(він, воно, вони</a:t>
          </a:r>
          <a:r>
            <a:rPr lang="uk-UA" i="1" dirty="0" smtClean="0">
              <a:solidFill>
                <a:schemeClr val="tx1"/>
              </a:solidFill>
            </a:rPr>
            <a:t>),        </a:t>
          </a:r>
          <a:r>
            <a:rPr lang="uk-UA" b="1" dirty="0" smtClean="0">
              <a:solidFill>
                <a:schemeClr val="tx1"/>
              </a:solidFill>
            </a:rPr>
            <a:t>з в о р о т н и й </a:t>
          </a:r>
          <a:r>
            <a:rPr lang="uk-UA" i="1" dirty="0" smtClean="0">
              <a:solidFill>
                <a:schemeClr val="tx1"/>
              </a:solidFill>
            </a:rPr>
            <a:t>(себе), </a:t>
          </a:r>
          <a:r>
            <a:rPr lang="uk-UA" b="1" dirty="0" smtClean="0"/>
            <a:t>питально-відносні</a:t>
          </a:r>
          <a:r>
            <a:rPr lang="uk-UA" dirty="0" smtClean="0"/>
            <a:t> </a:t>
          </a:r>
          <a:r>
            <a:rPr lang="uk-UA" i="1" dirty="0" smtClean="0"/>
            <a:t>(хто? що?),</a:t>
          </a:r>
          <a:r>
            <a:rPr lang="uk-UA" i="1" dirty="0" smtClean="0">
              <a:solidFill>
                <a:schemeClr val="tx1"/>
              </a:solidFill>
            </a:rPr>
            <a:t> </a:t>
          </a:r>
          <a:r>
            <a:rPr lang="uk-UA" b="1" dirty="0" smtClean="0">
              <a:solidFill>
                <a:schemeClr val="tx1"/>
              </a:solidFill>
            </a:rPr>
            <a:t>неозначені</a:t>
          </a:r>
          <a:r>
            <a:rPr lang="uk-UA" dirty="0" smtClean="0">
              <a:solidFill>
                <a:schemeClr val="tx1"/>
              </a:solidFill>
            </a:rPr>
            <a:t> </a:t>
          </a:r>
          <a:r>
            <a:rPr lang="uk-UA" i="1" dirty="0" smtClean="0"/>
            <a:t>,(хто-небудь, хтось, будь-хто, казна-хто, аби-хто, дехто), </a:t>
          </a:r>
          <a:r>
            <a:rPr lang="uk-UA" b="1" dirty="0" smtClean="0">
              <a:solidFill>
                <a:schemeClr val="tx1"/>
              </a:solidFill>
            </a:rPr>
            <a:t>заперечні</a:t>
          </a:r>
          <a:r>
            <a:rPr lang="uk-UA" dirty="0" smtClean="0"/>
            <a:t> </a:t>
          </a:r>
          <a:r>
            <a:rPr lang="uk-UA" i="1" dirty="0" smtClean="0"/>
            <a:t>(ніхто, ніщо).</a:t>
          </a:r>
          <a:endParaRPr lang="ru-RU" dirty="0"/>
        </a:p>
      </dgm:t>
    </dgm:pt>
    <dgm:pt modelId="{D7BDEC72-0848-48C7-8FAB-370D3986A942}" type="parTrans" cxnId="{2A76EC2D-41D9-4784-832C-8094CC1C9D36}">
      <dgm:prSet/>
      <dgm:spPr/>
      <dgm:t>
        <a:bodyPr/>
        <a:lstStyle/>
        <a:p>
          <a:endParaRPr lang="ru-RU"/>
        </a:p>
      </dgm:t>
    </dgm:pt>
    <dgm:pt modelId="{26B026C9-9B18-4816-B45C-A01712DBBFE8}" type="sibTrans" cxnId="{2A76EC2D-41D9-4784-832C-8094CC1C9D36}">
      <dgm:prSet/>
      <dgm:spPr/>
      <dgm:t>
        <a:bodyPr/>
        <a:lstStyle/>
        <a:p>
          <a:endParaRPr lang="ru-RU"/>
        </a:p>
      </dgm:t>
    </dgm:pt>
    <dgm:pt modelId="{8684253E-98AE-4272-A5B1-CC002065A634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З прикметниками: </a:t>
          </a:r>
          <a:r>
            <a:rPr lang="uk-UA" b="1" dirty="0" smtClean="0">
              <a:solidFill>
                <a:schemeClr val="tx1"/>
              </a:solidFill>
            </a:rPr>
            <a:t>присвійні </a:t>
          </a:r>
          <a:r>
            <a:rPr lang="uk-UA" i="1" dirty="0" smtClean="0"/>
            <a:t>(мій, твій, наш, ваш, свій, їхній</a:t>
          </a:r>
          <a:r>
            <a:rPr lang="uk-UA" i="1" dirty="0" smtClean="0">
              <a:solidFill>
                <a:schemeClr val="tx1"/>
              </a:solidFill>
            </a:rPr>
            <a:t>), </a:t>
          </a:r>
          <a:r>
            <a:rPr lang="uk-UA" dirty="0" smtClean="0">
              <a:solidFill>
                <a:schemeClr val="tx1"/>
              </a:solidFill>
            </a:rPr>
            <a:t>вказівні </a:t>
          </a:r>
          <a:r>
            <a:rPr lang="uk-UA" i="1" dirty="0" smtClean="0"/>
            <a:t>(цей, той, такий), </a:t>
          </a:r>
          <a:r>
            <a:rPr lang="uk-UA" dirty="0" smtClean="0">
              <a:solidFill>
                <a:schemeClr val="tx1"/>
              </a:solidFill>
            </a:rPr>
            <a:t>означальні </a:t>
          </a:r>
          <a:r>
            <a:rPr lang="uk-UA" dirty="0" smtClean="0"/>
            <a:t>(сом, </a:t>
          </a:r>
          <a:r>
            <a:rPr lang="uk-UA" i="1" dirty="0" smtClean="0"/>
            <a:t>самий, весь, всякий, кожний, інший), </a:t>
          </a:r>
          <a:r>
            <a:rPr lang="uk-UA" b="1" dirty="0" smtClean="0"/>
            <a:t>питально-відносні</a:t>
          </a:r>
          <a:r>
            <a:rPr lang="uk-UA" dirty="0" smtClean="0"/>
            <a:t> </a:t>
          </a:r>
          <a:r>
            <a:rPr lang="uk-UA" i="1" dirty="0" smtClean="0"/>
            <a:t>(який, котрий, чий), </a:t>
          </a:r>
          <a:r>
            <a:rPr lang="uk-UA" b="1" dirty="0" smtClean="0">
              <a:solidFill>
                <a:schemeClr val="tx1"/>
              </a:solidFill>
            </a:rPr>
            <a:t>неозначен</a:t>
          </a:r>
          <a:r>
            <a:rPr lang="uk-UA" dirty="0" smtClean="0">
              <a:solidFill>
                <a:schemeClr val="tx1"/>
              </a:solidFill>
            </a:rPr>
            <a:t>і</a:t>
          </a:r>
          <a:r>
            <a:rPr lang="uk-UA" dirty="0" smtClean="0"/>
            <a:t> </a:t>
          </a:r>
          <a:r>
            <a:rPr lang="uk-UA" i="1" dirty="0" smtClean="0"/>
            <a:t>(який-небудь, будь-який,), </a:t>
          </a:r>
          <a:r>
            <a:rPr lang="uk-UA" dirty="0" smtClean="0">
              <a:solidFill>
                <a:schemeClr val="tx1"/>
              </a:solidFill>
            </a:rPr>
            <a:t>заперечні </a:t>
          </a:r>
          <a:r>
            <a:rPr lang="uk-UA" i="1" dirty="0" smtClean="0"/>
            <a:t>(ніякий, нікотрий, нічий, жодний).</a:t>
          </a:r>
          <a:endParaRPr lang="ru-RU" dirty="0"/>
        </a:p>
      </dgm:t>
    </dgm:pt>
    <dgm:pt modelId="{341C6767-1923-4561-BC64-91DB7E0AACCF}" type="parTrans" cxnId="{8204CCC2-4BA4-43A2-9C7B-EA80DC77DD6B}">
      <dgm:prSet/>
      <dgm:spPr/>
      <dgm:t>
        <a:bodyPr/>
        <a:lstStyle/>
        <a:p>
          <a:endParaRPr lang="ru-RU"/>
        </a:p>
      </dgm:t>
    </dgm:pt>
    <dgm:pt modelId="{63E39C5E-4C06-41AA-A7DC-A4D89B6230AC}" type="sibTrans" cxnId="{8204CCC2-4BA4-43A2-9C7B-EA80DC77DD6B}">
      <dgm:prSet/>
      <dgm:spPr/>
      <dgm:t>
        <a:bodyPr/>
        <a:lstStyle/>
        <a:p>
          <a:endParaRPr lang="ru-RU"/>
        </a:p>
      </dgm:t>
    </dgm:pt>
    <dgm:pt modelId="{8E885B65-ECCF-466A-9D8C-0323001B584E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З числівниками: </a:t>
          </a:r>
          <a:r>
            <a:rPr lang="uk-UA" dirty="0" smtClean="0"/>
            <a:t>вказують на кількість і цим співвідносяться з числівником: </a:t>
          </a:r>
          <a:r>
            <a:rPr lang="uk-UA" i="1" dirty="0" smtClean="0"/>
            <a:t>скільки, ніскільки, стільки-то, скільки-небудь, скількись</a:t>
          </a:r>
          <a:endParaRPr lang="ru-RU" dirty="0"/>
        </a:p>
      </dgm:t>
    </dgm:pt>
    <dgm:pt modelId="{804F447E-B72D-4503-8CDF-FD130ABDCF2A}" type="parTrans" cxnId="{47FD4B9B-6584-4DB6-A89F-9DC60C23E9D1}">
      <dgm:prSet/>
      <dgm:spPr/>
      <dgm:t>
        <a:bodyPr/>
        <a:lstStyle/>
        <a:p>
          <a:endParaRPr lang="ru-RU"/>
        </a:p>
      </dgm:t>
    </dgm:pt>
    <dgm:pt modelId="{E187ED99-D85E-43B7-B592-0E02094D236B}" type="sibTrans" cxnId="{47FD4B9B-6584-4DB6-A89F-9DC60C23E9D1}">
      <dgm:prSet/>
      <dgm:spPr/>
      <dgm:t>
        <a:bodyPr/>
        <a:lstStyle/>
        <a:p>
          <a:endParaRPr lang="ru-RU"/>
        </a:p>
      </dgm:t>
    </dgm:pt>
    <dgm:pt modelId="{AFA1ED8F-1256-4C45-9360-A3EE21EA7C89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З прислівниками </a:t>
          </a:r>
          <a:r>
            <a:rPr lang="uk-UA" u="sng" dirty="0" smtClean="0"/>
            <a:t>(коли-небудь, ніколи, колись)</a:t>
          </a:r>
          <a:endParaRPr lang="ru-RU" dirty="0"/>
        </a:p>
      </dgm:t>
    </dgm:pt>
    <dgm:pt modelId="{BD8649FA-60EB-4750-B941-AF9F1C603350}" type="parTrans" cxnId="{AC8B7DA9-2482-48FF-B767-2A9EFE69DE8A}">
      <dgm:prSet/>
      <dgm:spPr/>
      <dgm:t>
        <a:bodyPr/>
        <a:lstStyle/>
        <a:p>
          <a:endParaRPr lang="ru-RU"/>
        </a:p>
      </dgm:t>
    </dgm:pt>
    <dgm:pt modelId="{9BD9F990-6467-4ECC-8775-35B957759EDA}" type="sibTrans" cxnId="{AC8B7DA9-2482-48FF-B767-2A9EFE69DE8A}">
      <dgm:prSet/>
      <dgm:spPr/>
      <dgm:t>
        <a:bodyPr/>
        <a:lstStyle/>
        <a:p>
          <a:endParaRPr lang="ru-RU"/>
        </a:p>
      </dgm:t>
    </dgm:pt>
    <dgm:pt modelId="{128E35CB-6EF6-45CC-AB12-045A7CCADDC5}" type="pres">
      <dgm:prSet presAssocID="{5ADF272D-B7F8-4835-9A21-7A58950D261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6E9EDE5-82A6-4E61-9447-AA05D6B80FEC}" type="pres">
      <dgm:prSet presAssocID="{5ADF272D-B7F8-4835-9A21-7A58950D2616}" presName="matrix" presStyleCnt="0"/>
      <dgm:spPr/>
    </dgm:pt>
    <dgm:pt modelId="{E0AA60F0-933E-47F5-ABE7-88D7DF5F5144}" type="pres">
      <dgm:prSet presAssocID="{5ADF272D-B7F8-4835-9A21-7A58950D2616}" presName="tile1" presStyleLbl="node1" presStyleIdx="0" presStyleCnt="4"/>
      <dgm:spPr/>
      <dgm:t>
        <a:bodyPr/>
        <a:lstStyle/>
        <a:p>
          <a:endParaRPr lang="ru-RU"/>
        </a:p>
      </dgm:t>
    </dgm:pt>
    <dgm:pt modelId="{D7C0B0CB-E9D5-4072-A496-F9969DC0953A}" type="pres">
      <dgm:prSet presAssocID="{5ADF272D-B7F8-4835-9A21-7A58950D261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3767D7-F1F3-4EFE-B588-B294CE4B22AC}" type="pres">
      <dgm:prSet presAssocID="{5ADF272D-B7F8-4835-9A21-7A58950D2616}" presName="tile2" presStyleLbl="node1" presStyleIdx="1" presStyleCnt="4"/>
      <dgm:spPr/>
      <dgm:t>
        <a:bodyPr/>
        <a:lstStyle/>
        <a:p>
          <a:endParaRPr lang="ru-RU"/>
        </a:p>
      </dgm:t>
    </dgm:pt>
    <dgm:pt modelId="{CD8A8F92-AB7B-44D6-82C5-54EFB5F39F9F}" type="pres">
      <dgm:prSet presAssocID="{5ADF272D-B7F8-4835-9A21-7A58950D261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13C63-E38F-4889-A20D-17059EF83461}" type="pres">
      <dgm:prSet presAssocID="{5ADF272D-B7F8-4835-9A21-7A58950D2616}" presName="tile3" presStyleLbl="node1" presStyleIdx="2" presStyleCnt="4" custScaleX="84431" custScaleY="65240"/>
      <dgm:spPr/>
      <dgm:t>
        <a:bodyPr/>
        <a:lstStyle/>
        <a:p>
          <a:endParaRPr lang="ru-RU"/>
        </a:p>
      </dgm:t>
    </dgm:pt>
    <dgm:pt modelId="{1876E0DA-21CE-4B96-BF0A-0BDB63D42240}" type="pres">
      <dgm:prSet presAssocID="{5ADF272D-B7F8-4835-9A21-7A58950D261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F33E3-4A38-4419-B4CA-F1BEC8CA2798}" type="pres">
      <dgm:prSet presAssocID="{5ADF272D-B7F8-4835-9A21-7A58950D2616}" presName="tile4" presStyleLbl="node1" presStyleIdx="3" presStyleCnt="4"/>
      <dgm:spPr/>
      <dgm:t>
        <a:bodyPr/>
        <a:lstStyle/>
        <a:p>
          <a:endParaRPr lang="ru-RU"/>
        </a:p>
      </dgm:t>
    </dgm:pt>
    <dgm:pt modelId="{FC09EEF0-F55D-4930-8409-D982DFDB8146}" type="pres">
      <dgm:prSet presAssocID="{5ADF272D-B7F8-4835-9A21-7A58950D261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051C3-D107-483F-9840-0FBA906E6B7D}" type="pres">
      <dgm:prSet presAssocID="{5ADF272D-B7F8-4835-9A21-7A58950D2616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74F45F39-25DF-40A2-A9EC-738A74AC9288}" srcId="{5ADF272D-B7F8-4835-9A21-7A58950D2616}" destId="{E6AED9F1-7BC0-48D2-9990-8EAA8ADEF3AB}" srcOrd="0" destOrd="0" parTransId="{87AAEACC-96DA-4943-9FA1-972290DE49B2}" sibTransId="{070570A8-5DD0-42F0-9A61-2C6C24BF73FB}"/>
    <dgm:cxn modelId="{AC8B7DA9-2482-48FF-B767-2A9EFE69DE8A}" srcId="{E6AED9F1-7BC0-48D2-9990-8EAA8ADEF3AB}" destId="{AFA1ED8F-1256-4C45-9360-A3EE21EA7C89}" srcOrd="3" destOrd="0" parTransId="{BD8649FA-60EB-4750-B941-AF9F1C603350}" sibTransId="{9BD9F990-6467-4ECC-8775-35B957759EDA}"/>
    <dgm:cxn modelId="{BEDA6ADA-1CB8-4089-879B-650A12B3EFD7}" type="presOf" srcId="{8C512AFB-FDC0-4C60-BCD1-F2D2C50D4F9C}" destId="{E0AA60F0-933E-47F5-ABE7-88D7DF5F5144}" srcOrd="0" destOrd="0" presId="urn:microsoft.com/office/officeart/2005/8/layout/matrix1"/>
    <dgm:cxn modelId="{DC8395F9-7ED5-49BA-BAC9-05942153DCC1}" type="presOf" srcId="{AFA1ED8F-1256-4C45-9360-A3EE21EA7C89}" destId="{FC09EEF0-F55D-4930-8409-D982DFDB8146}" srcOrd="1" destOrd="0" presId="urn:microsoft.com/office/officeart/2005/8/layout/matrix1"/>
    <dgm:cxn modelId="{8204CCC2-4BA4-43A2-9C7B-EA80DC77DD6B}" srcId="{E6AED9F1-7BC0-48D2-9990-8EAA8ADEF3AB}" destId="{8684253E-98AE-4272-A5B1-CC002065A634}" srcOrd="1" destOrd="0" parTransId="{341C6767-1923-4561-BC64-91DB7E0AACCF}" sibTransId="{63E39C5E-4C06-41AA-A7DC-A4D89B6230AC}"/>
    <dgm:cxn modelId="{2A76EC2D-41D9-4784-832C-8094CC1C9D36}" srcId="{E6AED9F1-7BC0-48D2-9990-8EAA8ADEF3AB}" destId="{8C512AFB-FDC0-4C60-BCD1-F2D2C50D4F9C}" srcOrd="0" destOrd="0" parTransId="{D7BDEC72-0848-48C7-8FAB-370D3986A942}" sibTransId="{26B026C9-9B18-4816-B45C-A01712DBBFE8}"/>
    <dgm:cxn modelId="{228E2C40-46E5-4679-A84F-1CC3F821DE65}" type="presOf" srcId="{8684253E-98AE-4272-A5B1-CC002065A634}" destId="{F63767D7-F1F3-4EFE-B588-B294CE4B22AC}" srcOrd="0" destOrd="0" presId="urn:microsoft.com/office/officeart/2005/8/layout/matrix1"/>
    <dgm:cxn modelId="{89E52334-16E9-48A7-B8F9-BB8BF414309F}" type="presOf" srcId="{8E885B65-ECCF-466A-9D8C-0323001B584E}" destId="{1876E0DA-21CE-4B96-BF0A-0BDB63D42240}" srcOrd="1" destOrd="0" presId="urn:microsoft.com/office/officeart/2005/8/layout/matrix1"/>
    <dgm:cxn modelId="{47FD4B9B-6584-4DB6-A89F-9DC60C23E9D1}" srcId="{E6AED9F1-7BC0-48D2-9990-8EAA8ADEF3AB}" destId="{8E885B65-ECCF-466A-9D8C-0323001B584E}" srcOrd="2" destOrd="0" parTransId="{804F447E-B72D-4503-8CDF-FD130ABDCF2A}" sibTransId="{E187ED99-D85E-43B7-B592-0E02094D236B}"/>
    <dgm:cxn modelId="{B9A10560-9056-4508-9F2F-202EF4A22191}" type="presOf" srcId="{8684253E-98AE-4272-A5B1-CC002065A634}" destId="{CD8A8F92-AB7B-44D6-82C5-54EFB5F39F9F}" srcOrd="1" destOrd="0" presId="urn:microsoft.com/office/officeart/2005/8/layout/matrix1"/>
    <dgm:cxn modelId="{5E1AE1B1-51DF-431B-A3B2-5046BE3B3AD6}" type="presOf" srcId="{8E885B65-ECCF-466A-9D8C-0323001B584E}" destId="{A5C13C63-E38F-4889-A20D-17059EF83461}" srcOrd="0" destOrd="0" presId="urn:microsoft.com/office/officeart/2005/8/layout/matrix1"/>
    <dgm:cxn modelId="{C14BF98D-DC94-4C46-B494-FA56CDF4DA36}" type="presOf" srcId="{5ADF272D-B7F8-4835-9A21-7A58950D2616}" destId="{128E35CB-6EF6-45CC-AB12-045A7CCADDC5}" srcOrd="0" destOrd="0" presId="urn:microsoft.com/office/officeart/2005/8/layout/matrix1"/>
    <dgm:cxn modelId="{A981A98A-2D88-4E4A-8BFE-99EE469AF25E}" type="presOf" srcId="{8C512AFB-FDC0-4C60-BCD1-F2D2C50D4F9C}" destId="{D7C0B0CB-E9D5-4072-A496-F9969DC0953A}" srcOrd="1" destOrd="0" presId="urn:microsoft.com/office/officeart/2005/8/layout/matrix1"/>
    <dgm:cxn modelId="{D6793224-86F0-46F7-B1D8-9EF8CDF4451C}" type="presOf" srcId="{E6AED9F1-7BC0-48D2-9990-8EAA8ADEF3AB}" destId="{3DA051C3-D107-483F-9840-0FBA906E6B7D}" srcOrd="0" destOrd="0" presId="urn:microsoft.com/office/officeart/2005/8/layout/matrix1"/>
    <dgm:cxn modelId="{A31D3E6B-ED86-44CF-89C2-5A129F2BAD37}" type="presOf" srcId="{AFA1ED8F-1256-4C45-9360-A3EE21EA7C89}" destId="{7F9F33E3-4A38-4419-B4CA-F1BEC8CA2798}" srcOrd="0" destOrd="0" presId="urn:microsoft.com/office/officeart/2005/8/layout/matrix1"/>
    <dgm:cxn modelId="{12AE58A8-A361-4E54-B732-8A6D6361FAF0}" type="presParOf" srcId="{128E35CB-6EF6-45CC-AB12-045A7CCADDC5}" destId="{B6E9EDE5-82A6-4E61-9447-AA05D6B80FEC}" srcOrd="0" destOrd="0" presId="urn:microsoft.com/office/officeart/2005/8/layout/matrix1"/>
    <dgm:cxn modelId="{3C560601-8CB2-4ED9-8C67-A58F95929439}" type="presParOf" srcId="{B6E9EDE5-82A6-4E61-9447-AA05D6B80FEC}" destId="{E0AA60F0-933E-47F5-ABE7-88D7DF5F5144}" srcOrd="0" destOrd="0" presId="urn:microsoft.com/office/officeart/2005/8/layout/matrix1"/>
    <dgm:cxn modelId="{0A4FE770-CC2F-4A8A-912C-B84658899060}" type="presParOf" srcId="{B6E9EDE5-82A6-4E61-9447-AA05D6B80FEC}" destId="{D7C0B0CB-E9D5-4072-A496-F9969DC0953A}" srcOrd="1" destOrd="0" presId="urn:microsoft.com/office/officeart/2005/8/layout/matrix1"/>
    <dgm:cxn modelId="{1B44D8C1-9B7B-4AA7-824B-9788A6B0017E}" type="presParOf" srcId="{B6E9EDE5-82A6-4E61-9447-AA05D6B80FEC}" destId="{F63767D7-F1F3-4EFE-B588-B294CE4B22AC}" srcOrd="2" destOrd="0" presId="urn:microsoft.com/office/officeart/2005/8/layout/matrix1"/>
    <dgm:cxn modelId="{F30D3CEE-DEA0-4855-97C1-771BB6F5D63B}" type="presParOf" srcId="{B6E9EDE5-82A6-4E61-9447-AA05D6B80FEC}" destId="{CD8A8F92-AB7B-44D6-82C5-54EFB5F39F9F}" srcOrd="3" destOrd="0" presId="urn:microsoft.com/office/officeart/2005/8/layout/matrix1"/>
    <dgm:cxn modelId="{94DDB101-967F-4C36-8DAC-46458708F890}" type="presParOf" srcId="{B6E9EDE5-82A6-4E61-9447-AA05D6B80FEC}" destId="{A5C13C63-E38F-4889-A20D-17059EF83461}" srcOrd="4" destOrd="0" presId="urn:microsoft.com/office/officeart/2005/8/layout/matrix1"/>
    <dgm:cxn modelId="{9BCDEFAA-352C-404A-894C-1EEE84ECF49A}" type="presParOf" srcId="{B6E9EDE5-82A6-4E61-9447-AA05D6B80FEC}" destId="{1876E0DA-21CE-4B96-BF0A-0BDB63D42240}" srcOrd="5" destOrd="0" presId="urn:microsoft.com/office/officeart/2005/8/layout/matrix1"/>
    <dgm:cxn modelId="{D6F38F53-4649-4A35-AC79-5B49A0B6042A}" type="presParOf" srcId="{B6E9EDE5-82A6-4E61-9447-AA05D6B80FEC}" destId="{7F9F33E3-4A38-4419-B4CA-F1BEC8CA2798}" srcOrd="6" destOrd="0" presId="urn:microsoft.com/office/officeart/2005/8/layout/matrix1"/>
    <dgm:cxn modelId="{6F80313F-6EAC-4768-9945-C472D17FA49B}" type="presParOf" srcId="{B6E9EDE5-82A6-4E61-9447-AA05D6B80FEC}" destId="{FC09EEF0-F55D-4930-8409-D982DFDB8146}" srcOrd="7" destOrd="0" presId="urn:microsoft.com/office/officeart/2005/8/layout/matrix1"/>
    <dgm:cxn modelId="{984AD126-CB1B-4B23-A2F9-82BBB886C186}" type="presParOf" srcId="{128E35CB-6EF6-45CC-AB12-045A7CCADDC5}" destId="{3DA051C3-D107-483F-9840-0FBA906E6B7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85B474-1CBB-441B-A72D-77CFE6EE398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70100B1-26BF-4E64-97E9-B7A52FA39085}">
      <dgm:prSet phldrT="[Текст]"/>
      <dgm:spPr/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категорія істоти / неістоти, </a:t>
          </a:r>
          <a:endParaRPr lang="ru-RU" dirty="0">
            <a:solidFill>
              <a:srgbClr val="002060"/>
            </a:solidFill>
          </a:endParaRPr>
        </a:p>
      </dgm:t>
    </dgm:pt>
    <dgm:pt modelId="{1869A1ED-D597-4DF5-97B6-BD00B422CFB6}" type="parTrans" cxnId="{415EA4FB-2AA3-4903-8F65-060490590BBC}">
      <dgm:prSet/>
      <dgm:spPr/>
      <dgm:t>
        <a:bodyPr/>
        <a:lstStyle/>
        <a:p>
          <a:endParaRPr lang="ru-RU"/>
        </a:p>
      </dgm:t>
    </dgm:pt>
    <dgm:pt modelId="{7D1BA696-10AA-4759-B950-A96421979C55}" type="sibTrans" cxnId="{415EA4FB-2AA3-4903-8F65-060490590BBC}">
      <dgm:prSet/>
      <dgm:spPr/>
      <dgm:t>
        <a:bodyPr/>
        <a:lstStyle/>
        <a:p>
          <a:endParaRPr lang="ru-RU"/>
        </a:p>
      </dgm:t>
    </dgm:pt>
    <dgm:pt modelId="{1459AA17-D752-46D9-9A21-361D1026BA18}">
      <dgm:prSet phldrT="[Текст]"/>
      <dgm:spPr/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категорія роду, </a:t>
          </a:r>
          <a:endParaRPr lang="ru-RU" dirty="0">
            <a:solidFill>
              <a:srgbClr val="002060"/>
            </a:solidFill>
          </a:endParaRPr>
        </a:p>
      </dgm:t>
    </dgm:pt>
    <dgm:pt modelId="{C01FE652-0F28-4884-9B39-9479A8212663}" type="parTrans" cxnId="{DDC62C32-1423-4DE7-8EFE-338529312849}">
      <dgm:prSet/>
      <dgm:spPr/>
      <dgm:t>
        <a:bodyPr/>
        <a:lstStyle/>
        <a:p>
          <a:endParaRPr lang="ru-RU"/>
        </a:p>
      </dgm:t>
    </dgm:pt>
    <dgm:pt modelId="{C91BF0A2-90C7-426F-A6AB-4630E340CA3E}" type="sibTrans" cxnId="{DDC62C32-1423-4DE7-8EFE-338529312849}">
      <dgm:prSet/>
      <dgm:spPr/>
      <dgm:t>
        <a:bodyPr/>
        <a:lstStyle/>
        <a:p>
          <a:endParaRPr lang="ru-RU"/>
        </a:p>
      </dgm:t>
    </dgm:pt>
    <dgm:pt modelId="{0506500E-8191-433B-B7F8-A5F60BE5D28B}">
      <dgm:prSet phldrT="[Текст]"/>
      <dgm:spPr/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категорія числа, </a:t>
          </a:r>
          <a:endParaRPr lang="ru-RU" dirty="0">
            <a:solidFill>
              <a:srgbClr val="002060"/>
            </a:solidFill>
          </a:endParaRPr>
        </a:p>
      </dgm:t>
    </dgm:pt>
    <dgm:pt modelId="{983A44D2-EF5B-4B76-AB79-10DFCD6F92E9}" type="parTrans" cxnId="{5C0BE848-E10E-4344-AF6D-DAC0D9C5E87C}">
      <dgm:prSet/>
      <dgm:spPr/>
      <dgm:t>
        <a:bodyPr/>
        <a:lstStyle/>
        <a:p>
          <a:endParaRPr lang="ru-RU"/>
        </a:p>
      </dgm:t>
    </dgm:pt>
    <dgm:pt modelId="{86DB416A-3867-4F2E-96DC-1B0ABD849F66}" type="sibTrans" cxnId="{5C0BE848-E10E-4344-AF6D-DAC0D9C5E87C}">
      <dgm:prSet/>
      <dgm:spPr/>
      <dgm:t>
        <a:bodyPr/>
        <a:lstStyle/>
        <a:p>
          <a:endParaRPr lang="ru-RU"/>
        </a:p>
      </dgm:t>
    </dgm:pt>
    <dgm:pt modelId="{FB4A3780-E288-47EE-80FA-5F4D5A6370B4}">
      <dgm:prSet phldrT="[Текст]"/>
      <dgm:spPr/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категорія відмінка</a:t>
          </a:r>
          <a:endParaRPr lang="ru-RU" dirty="0">
            <a:solidFill>
              <a:srgbClr val="002060"/>
            </a:solidFill>
          </a:endParaRPr>
        </a:p>
      </dgm:t>
    </dgm:pt>
    <dgm:pt modelId="{FCAE6A0C-5629-42C2-A6F9-9F1ADBE322C5}" type="parTrans" cxnId="{9DBB596C-7C73-4626-AEC0-75AA0C5FD6C2}">
      <dgm:prSet/>
      <dgm:spPr/>
      <dgm:t>
        <a:bodyPr/>
        <a:lstStyle/>
        <a:p>
          <a:endParaRPr lang="ru-RU"/>
        </a:p>
      </dgm:t>
    </dgm:pt>
    <dgm:pt modelId="{EED747F3-EA98-4821-BE3C-77CC5CA7D14F}" type="sibTrans" cxnId="{9DBB596C-7C73-4626-AEC0-75AA0C5FD6C2}">
      <dgm:prSet/>
      <dgm:spPr/>
      <dgm:t>
        <a:bodyPr/>
        <a:lstStyle/>
        <a:p>
          <a:endParaRPr lang="ru-RU"/>
        </a:p>
      </dgm:t>
    </dgm:pt>
    <dgm:pt modelId="{0375318D-C0E6-4F03-BC3D-8B473C6ED4B6}" type="pres">
      <dgm:prSet presAssocID="{4685B474-1CBB-441B-A72D-77CFE6EE3981}" presName="linear" presStyleCnt="0">
        <dgm:presLayoutVars>
          <dgm:dir/>
          <dgm:animLvl val="lvl"/>
          <dgm:resizeHandles val="exact"/>
        </dgm:presLayoutVars>
      </dgm:prSet>
      <dgm:spPr/>
    </dgm:pt>
    <dgm:pt modelId="{33555F34-C22F-4F7C-9798-A7D7F8607AEE}" type="pres">
      <dgm:prSet presAssocID="{670100B1-26BF-4E64-97E9-B7A52FA39085}" presName="parentLin" presStyleCnt="0"/>
      <dgm:spPr/>
    </dgm:pt>
    <dgm:pt modelId="{1DE99CFD-D3AA-46BA-99ED-2BF90349749A}" type="pres">
      <dgm:prSet presAssocID="{670100B1-26BF-4E64-97E9-B7A52FA39085}" presName="parentLeftMargin" presStyleLbl="node1" presStyleIdx="0" presStyleCnt="4"/>
      <dgm:spPr/>
    </dgm:pt>
    <dgm:pt modelId="{86DA45AE-8CD5-47EC-9613-BE8550974000}" type="pres">
      <dgm:prSet presAssocID="{670100B1-26BF-4E64-97E9-B7A52FA3908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58D131-D028-4314-BF37-4F3D7D107836}" type="pres">
      <dgm:prSet presAssocID="{670100B1-26BF-4E64-97E9-B7A52FA39085}" presName="negativeSpace" presStyleCnt="0"/>
      <dgm:spPr/>
    </dgm:pt>
    <dgm:pt modelId="{744AB758-CC1F-41B4-A0B2-33B248C89399}" type="pres">
      <dgm:prSet presAssocID="{670100B1-26BF-4E64-97E9-B7A52FA39085}" presName="childText" presStyleLbl="conFgAcc1" presStyleIdx="0" presStyleCnt="4">
        <dgm:presLayoutVars>
          <dgm:bulletEnabled val="1"/>
        </dgm:presLayoutVars>
      </dgm:prSet>
      <dgm:spPr/>
    </dgm:pt>
    <dgm:pt modelId="{B7AA7762-D423-43AF-8D02-1EB8D7AD730B}" type="pres">
      <dgm:prSet presAssocID="{7D1BA696-10AA-4759-B950-A96421979C55}" presName="spaceBetweenRectangles" presStyleCnt="0"/>
      <dgm:spPr/>
    </dgm:pt>
    <dgm:pt modelId="{92B8D665-0F0A-4F9C-A224-DD3FEA17FCD6}" type="pres">
      <dgm:prSet presAssocID="{1459AA17-D752-46D9-9A21-361D1026BA18}" presName="parentLin" presStyleCnt="0"/>
      <dgm:spPr/>
    </dgm:pt>
    <dgm:pt modelId="{30BFF10C-3E82-4078-A513-83D4B3DBC572}" type="pres">
      <dgm:prSet presAssocID="{1459AA17-D752-46D9-9A21-361D1026BA18}" presName="parentLeftMargin" presStyleLbl="node1" presStyleIdx="0" presStyleCnt="4"/>
      <dgm:spPr/>
    </dgm:pt>
    <dgm:pt modelId="{A363C699-DA7D-402B-ACCD-3C47A13EEDBB}" type="pres">
      <dgm:prSet presAssocID="{1459AA17-D752-46D9-9A21-361D1026BA1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D712B09-2DB9-46B4-B660-9A9EDB14A093}" type="pres">
      <dgm:prSet presAssocID="{1459AA17-D752-46D9-9A21-361D1026BA18}" presName="negativeSpace" presStyleCnt="0"/>
      <dgm:spPr/>
    </dgm:pt>
    <dgm:pt modelId="{9E2D1E97-9222-4441-B4DB-D334BD081321}" type="pres">
      <dgm:prSet presAssocID="{1459AA17-D752-46D9-9A21-361D1026BA18}" presName="childText" presStyleLbl="conFgAcc1" presStyleIdx="1" presStyleCnt="4">
        <dgm:presLayoutVars>
          <dgm:bulletEnabled val="1"/>
        </dgm:presLayoutVars>
      </dgm:prSet>
      <dgm:spPr/>
    </dgm:pt>
    <dgm:pt modelId="{70736DBE-75F3-490D-9EDA-E2B9029A34A7}" type="pres">
      <dgm:prSet presAssocID="{C91BF0A2-90C7-426F-A6AB-4630E340CA3E}" presName="spaceBetweenRectangles" presStyleCnt="0"/>
      <dgm:spPr/>
    </dgm:pt>
    <dgm:pt modelId="{F91B6EDB-5D92-4606-94B7-E38CEB4E8FAD}" type="pres">
      <dgm:prSet presAssocID="{0506500E-8191-433B-B7F8-A5F60BE5D28B}" presName="parentLin" presStyleCnt="0"/>
      <dgm:spPr/>
    </dgm:pt>
    <dgm:pt modelId="{9DCEBB98-3F90-4265-A8DB-B483CCFCEFB8}" type="pres">
      <dgm:prSet presAssocID="{0506500E-8191-433B-B7F8-A5F60BE5D28B}" presName="parentLeftMargin" presStyleLbl="node1" presStyleIdx="1" presStyleCnt="4"/>
      <dgm:spPr/>
    </dgm:pt>
    <dgm:pt modelId="{73CC237D-D886-413F-A991-F6A1BBEAF67B}" type="pres">
      <dgm:prSet presAssocID="{0506500E-8191-433B-B7F8-A5F60BE5D28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58543DD-50B4-4063-8A88-3A0AAA8EC41E}" type="pres">
      <dgm:prSet presAssocID="{0506500E-8191-433B-B7F8-A5F60BE5D28B}" presName="negativeSpace" presStyleCnt="0"/>
      <dgm:spPr/>
    </dgm:pt>
    <dgm:pt modelId="{67ADF537-BD45-4E0B-B0C5-E7DE74FBEACD}" type="pres">
      <dgm:prSet presAssocID="{0506500E-8191-433B-B7F8-A5F60BE5D28B}" presName="childText" presStyleLbl="conFgAcc1" presStyleIdx="2" presStyleCnt="4">
        <dgm:presLayoutVars>
          <dgm:bulletEnabled val="1"/>
        </dgm:presLayoutVars>
      </dgm:prSet>
      <dgm:spPr/>
    </dgm:pt>
    <dgm:pt modelId="{0265970A-47BF-4D04-8BC5-F2F98C80C211}" type="pres">
      <dgm:prSet presAssocID="{86DB416A-3867-4F2E-96DC-1B0ABD849F66}" presName="spaceBetweenRectangles" presStyleCnt="0"/>
      <dgm:spPr/>
    </dgm:pt>
    <dgm:pt modelId="{31233DC1-9BE3-432A-A81B-154C1FD71857}" type="pres">
      <dgm:prSet presAssocID="{FB4A3780-E288-47EE-80FA-5F4D5A6370B4}" presName="parentLin" presStyleCnt="0"/>
      <dgm:spPr/>
    </dgm:pt>
    <dgm:pt modelId="{13E06503-EC72-47EE-AAA4-FE6D79F47538}" type="pres">
      <dgm:prSet presAssocID="{FB4A3780-E288-47EE-80FA-5F4D5A6370B4}" presName="parentLeftMargin" presStyleLbl="node1" presStyleIdx="2" presStyleCnt="4"/>
      <dgm:spPr/>
    </dgm:pt>
    <dgm:pt modelId="{3236D6E6-9166-4E7C-A9D6-2377F76D0044}" type="pres">
      <dgm:prSet presAssocID="{FB4A3780-E288-47EE-80FA-5F4D5A6370B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2520BC8-4817-4389-B34B-10B3B3FBE3D4}" type="pres">
      <dgm:prSet presAssocID="{FB4A3780-E288-47EE-80FA-5F4D5A6370B4}" presName="negativeSpace" presStyleCnt="0"/>
      <dgm:spPr/>
    </dgm:pt>
    <dgm:pt modelId="{706FE4DA-3272-48DE-BBC3-FB6197883B69}" type="pres">
      <dgm:prSet presAssocID="{FB4A3780-E288-47EE-80FA-5F4D5A6370B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209ACA7-EF32-40E7-92FC-A70893861EE6}" type="presOf" srcId="{FB4A3780-E288-47EE-80FA-5F4D5A6370B4}" destId="{3236D6E6-9166-4E7C-A9D6-2377F76D0044}" srcOrd="1" destOrd="0" presId="urn:microsoft.com/office/officeart/2005/8/layout/list1"/>
    <dgm:cxn modelId="{9DBB596C-7C73-4626-AEC0-75AA0C5FD6C2}" srcId="{4685B474-1CBB-441B-A72D-77CFE6EE3981}" destId="{FB4A3780-E288-47EE-80FA-5F4D5A6370B4}" srcOrd="3" destOrd="0" parTransId="{FCAE6A0C-5629-42C2-A6F9-9F1ADBE322C5}" sibTransId="{EED747F3-EA98-4821-BE3C-77CC5CA7D14F}"/>
    <dgm:cxn modelId="{E4544B52-16F6-488A-86A3-42D6B9271454}" type="presOf" srcId="{0506500E-8191-433B-B7F8-A5F60BE5D28B}" destId="{9DCEBB98-3F90-4265-A8DB-B483CCFCEFB8}" srcOrd="0" destOrd="0" presId="urn:microsoft.com/office/officeart/2005/8/layout/list1"/>
    <dgm:cxn modelId="{12E3A223-21AC-433F-8B27-927360330DCA}" type="presOf" srcId="{0506500E-8191-433B-B7F8-A5F60BE5D28B}" destId="{73CC237D-D886-413F-A991-F6A1BBEAF67B}" srcOrd="1" destOrd="0" presId="urn:microsoft.com/office/officeart/2005/8/layout/list1"/>
    <dgm:cxn modelId="{1C761252-D622-486B-B8B0-A51BB76CE89A}" type="presOf" srcId="{670100B1-26BF-4E64-97E9-B7A52FA39085}" destId="{1DE99CFD-D3AA-46BA-99ED-2BF90349749A}" srcOrd="0" destOrd="0" presId="urn:microsoft.com/office/officeart/2005/8/layout/list1"/>
    <dgm:cxn modelId="{415EA4FB-2AA3-4903-8F65-060490590BBC}" srcId="{4685B474-1CBB-441B-A72D-77CFE6EE3981}" destId="{670100B1-26BF-4E64-97E9-B7A52FA39085}" srcOrd="0" destOrd="0" parTransId="{1869A1ED-D597-4DF5-97B6-BD00B422CFB6}" sibTransId="{7D1BA696-10AA-4759-B950-A96421979C55}"/>
    <dgm:cxn modelId="{0C0CBFED-A777-4E78-8819-356DBC7E4687}" type="presOf" srcId="{1459AA17-D752-46D9-9A21-361D1026BA18}" destId="{A363C699-DA7D-402B-ACCD-3C47A13EEDBB}" srcOrd="1" destOrd="0" presId="urn:microsoft.com/office/officeart/2005/8/layout/list1"/>
    <dgm:cxn modelId="{5C0BE848-E10E-4344-AF6D-DAC0D9C5E87C}" srcId="{4685B474-1CBB-441B-A72D-77CFE6EE3981}" destId="{0506500E-8191-433B-B7F8-A5F60BE5D28B}" srcOrd="2" destOrd="0" parTransId="{983A44D2-EF5B-4B76-AB79-10DFCD6F92E9}" sibTransId="{86DB416A-3867-4F2E-96DC-1B0ABD849F66}"/>
    <dgm:cxn modelId="{468EE914-E91D-41AF-930A-23803A8AA25F}" type="presOf" srcId="{1459AA17-D752-46D9-9A21-361D1026BA18}" destId="{30BFF10C-3E82-4078-A513-83D4B3DBC572}" srcOrd="0" destOrd="0" presId="urn:microsoft.com/office/officeart/2005/8/layout/list1"/>
    <dgm:cxn modelId="{DDC62C32-1423-4DE7-8EFE-338529312849}" srcId="{4685B474-1CBB-441B-A72D-77CFE6EE3981}" destId="{1459AA17-D752-46D9-9A21-361D1026BA18}" srcOrd="1" destOrd="0" parTransId="{C01FE652-0F28-4884-9B39-9479A8212663}" sibTransId="{C91BF0A2-90C7-426F-A6AB-4630E340CA3E}"/>
    <dgm:cxn modelId="{FEB1A835-ACD0-4DEA-B51C-5719AC55B2C4}" type="presOf" srcId="{4685B474-1CBB-441B-A72D-77CFE6EE3981}" destId="{0375318D-C0E6-4F03-BC3D-8B473C6ED4B6}" srcOrd="0" destOrd="0" presId="urn:microsoft.com/office/officeart/2005/8/layout/list1"/>
    <dgm:cxn modelId="{9A816838-9861-4BCC-9A16-F94E9991ECDA}" type="presOf" srcId="{670100B1-26BF-4E64-97E9-B7A52FA39085}" destId="{86DA45AE-8CD5-47EC-9613-BE8550974000}" srcOrd="1" destOrd="0" presId="urn:microsoft.com/office/officeart/2005/8/layout/list1"/>
    <dgm:cxn modelId="{B711E1CA-2FD4-4828-8CDC-1A77B631CFD5}" type="presOf" srcId="{FB4A3780-E288-47EE-80FA-5F4D5A6370B4}" destId="{13E06503-EC72-47EE-AAA4-FE6D79F47538}" srcOrd="0" destOrd="0" presId="urn:microsoft.com/office/officeart/2005/8/layout/list1"/>
    <dgm:cxn modelId="{13BDE8E0-BCB8-48E6-BFCD-467AE56FB985}" type="presParOf" srcId="{0375318D-C0E6-4F03-BC3D-8B473C6ED4B6}" destId="{33555F34-C22F-4F7C-9798-A7D7F8607AEE}" srcOrd="0" destOrd="0" presId="urn:microsoft.com/office/officeart/2005/8/layout/list1"/>
    <dgm:cxn modelId="{EE156754-112F-4602-BD57-CC0A432B24EE}" type="presParOf" srcId="{33555F34-C22F-4F7C-9798-A7D7F8607AEE}" destId="{1DE99CFD-D3AA-46BA-99ED-2BF90349749A}" srcOrd="0" destOrd="0" presId="urn:microsoft.com/office/officeart/2005/8/layout/list1"/>
    <dgm:cxn modelId="{5BE17000-274B-49EC-9B96-83E8C4284B44}" type="presParOf" srcId="{33555F34-C22F-4F7C-9798-A7D7F8607AEE}" destId="{86DA45AE-8CD5-47EC-9613-BE8550974000}" srcOrd="1" destOrd="0" presId="urn:microsoft.com/office/officeart/2005/8/layout/list1"/>
    <dgm:cxn modelId="{9A5B056C-C149-42A9-B7C7-35B826857866}" type="presParOf" srcId="{0375318D-C0E6-4F03-BC3D-8B473C6ED4B6}" destId="{8A58D131-D028-4314-BF37-4F3D7D107836}" srcOrd="1" destOrd="0" presId="urn:microsoft.com/office/officeart/2005/8/layout/list1"/>
    <dgm:cxn modelId="{1501FC00-6DCE-424F-9916-20881DEF3341}" type="presParOf" srcId="{0375318D-C0E6-4F03-BC3D-8B473C6ED4B6}" destId="{744AB758-CC1F-41B4-A0B2-33B248C89399}" srcOrd="2" destOrd="0" presId="urn:microsoft.com/office/officeart/2005/8/layout/list1"/>
    <dgm:cxn modelId="{24BA9D45-73C8-4855-AF5A-CC63CABB3002}" type="presParOf" srcId="{0375318D-C0E6-4F03-BC3D-8B473C6ED4B6}" destId="{B7AA7762-D423-43AF-8D02-1EB8D7AD730B}" srcOrd="3" destOrd="0" presId="urn:microsoft.com/office/officeart/2005/8/layout/list1"/>
    <dgm:cxn modelId="{333F3FC2-1A7E-414B-8540-D32AE5212B1B}" type="presParOf" srcId="{0375318D-C0E6-4F03-BC3D-8B473C6ED4B6}" destId="{92B8D665-0F0A-4F9C-A224-DD3FEA17FCD6}" srcOrd="4" destOrd="0" presId="urn:microsoft.com/office/officeart/2005/8/layout/list1"/>
    <dgm:cxn modelId="{BAA2D727-3DC3-41C4-B69D-855694E8C8A7}" type="presParOf" srcId="{92B8D665-0F0A-4F9C-A224-DD3FEA17FCD6}" destId="{30BFF10C-3E82-4078-A513-83D4B3DBC572}" srcOrd="0" destOrd="0" presId="urn:microsoft.com/office/officeart/2005/8/layout/list1"/>
    <dgm:cxn modelId="{FAA0D53D-D00A-4178-9511-0F42AB4B60A9}" type="presParOf" srcId="{92B8D665-0F0A-4F9C-A224-DD3FEA17FCD6}" destId="{A363C699-DA7D-402B-ACCD-3C47A13EEDBB}" srcOrd="1" destOrd="0" presId="urn:microsoft.com/office/officeart/2005/8/layout/list1"/>
    <dgm:cxn modelId="{AF5CDFFD-9448-43F6-BE84-851B76D4055B}" type="presParOf" srcId="{0375318D-C0E6-4F03-BC3D-8B473C6ED4B6}" destId="{CD712B09-2DB9-46B4-B660-9A9EDB14A093}" srcOrd="5" destOrd="0" presId="urn:microsoft.com/office/officeart/2005/8/layout/list1"/>
    <dgm:cxn modelId="{B0DFA3FE-DB19-46F7-B746-9AE43908A455}" type="presParOf" srcId="{0375318D-C0E6-4F03-BC3D-8B473C6ED4B6}" destId="{9E2D1E97-9222-4441-B4DB-D334BD081321}" srcOrd="6" destOrd="0" presId="urn:microsoft.com/office/officeart/2005/8/layout/list1"/>
    <dgm:cxn modelId="{689EC40E-95A0-45A1-A33D-C7F33641C9CA}" type="presParOf" srcId="{0375318D-C0E6-4F03-BC3D-8B473C6ED4B6}" destId="{70736DBE-75F3-490D-9EDA-E2B9029A34A7}" srcOrd="7" destOrd="0" presId="urn:microsoft.com/office/officeart/2005/8/layout/list1"/>
    <dgm:cxn modelId="{02F8FE07-1036-4E67-B87B-41AD29F5658A}" type="presParOf" srcId="{0375318D-C0E6-4F03-BC3D-8B473C6ED4B6}" destId="{F91B6EDB-5D92-4606-94B7-E38CEB4E8FAD}" srcOrd="8" destOrd="0" presId="urn:microsoft.com/office/officeart/2005/8/layout/list1"/>
    <dgm:cxn modelId="{01A633F9-C237-4EF0-9880-D2CD68116F6C}" type="presParOf" srcId="{F91B6EDB-5D92-4606-94B7-E38CEB4E8FAD}" destId="{9DCEBB98-3F90-4265-A8DB-B483CCFCEFB8}" srcOrd="0" destOrd="0" presId="urn:microsoft.com/office/officeart/2005/8/layout/list1"/>
    <dgm:cxn modelId="{A4350640-772F-4020-A8DE-AA35F51FABFC}" type="presParOf" srcId="{F91B6EDB-5D92-4606-94B7-E38CEB4E8FAD}" destId="{73CC237D-D886-413F-A991-F6A1BBEAF67B}" srcOrd="1" destOrd="0" presId="urn:microsoft.com/office/officeart/2005/8/layout/list1"/>
    <dgm:cxn modelId="{A2FC4E75-5B83-4245-9609-C770214EFBB3}" type="presParOf" srcId="{0375318D-C0E6-4F03-BC3D-8B473C6ED4B6}" destId="{B58543DD-50B4-4063-8A88-3A0AAA8EC41E}" srcOrd="9" destOrd="0" presId="urn:microsoft.com/office/officeart/2005/8/layout/list1"/>
    <dgm:cxn modelId="{B50D6F42-D66C-4AF0-9F48-E9A21EC8B43D}" type="presParOf" srcId="{0375318D-C0E6-4F03-BC3D-8B473C6ED4B6}" destId="{67ADF537-BD45-4E0B-B0C5-E7DE74FBEACD}" srcOrd="10" destOrd="0" presId="urn:microsoft.com/office/officeart/2005/8/layout/list1"/>
    <dgm:cxn modelId="{F29174EF-3EB5-4E07-914E-D956C47D57B7}" type="presParOf" srcId="{0375318D-C0E6-4F03-BC3D-8B473C6ED4B6}" destId="{0265970A-47BF-4D04-8BC5-F2F98C80C211}" srcOrd="11" destOrd="0" presId="urn:microsoft.com/office/officeart/2005/8/layout/list1"/>
    <dgm:cxn modelId="{5C13A2B7-BE37-441D-853B-DDEFD20753B5}" type="presParOf" srcId="{0375318D-C0E6-4F03-BC3D-8B473C6ED4B6}" destId="{31233DC1-9BE3-432A-A81B-154C1FD71857}" srcOrd="12" destOrd="0" presId="urn:microsoft.com/office/officeart/2005/8/layout/list1"/>
    <dgm:cxn modelId="{56D3F5AF-CA7F-4794-9584-B37232C904A5}" type="presParOf" srcId="{31233DC1-9BE3-432A-A81B-154C1FD71857}" destId="{13E06503-EC72-47EE-AAA4-FE6D79F47538}" srcOrd="0" destOrd="0" presId="urn:microsoft.com/office/officeart/2005/8/layout/list1"/>
    <dgm:cxn modelId="{BDF18D2C-D055-4A47-900E-DBE706ED5CB8}" type="presParOf" srcId="{31233DC1-9BE3-432A-A81B-154C1FD71857}" destId="{3236D6E6-9166-4E7C-A9D6-2377F76D0044}" srcOrd="1" destOrd="0" presId="urn:microsoft.com/office/officeart/2005/8/layout/list1"/>
    <dgm:cxn modelId="{6386EDCE-2959-488F-82C4-1A9CFA34BB95}" type="presParOf" srcId="{0375318D-C0E6-4F03-BC3D-8B473C6ED4B6}" destId="{12520BC8-4817-4389-B34B-10B3B3FBE3D4}" srcOrd="13" destOrd="0" presId="urn:microsoft.com/office/officeart/2005/8/layout/list1"/>
    <dgm:cxn modelId="{B258A512-9469-40C1-8A69-B260B85E8EC3}" type="presParOf" srcId="{0375318D-C0E6-4F03-BC3D-8B473C6ED4B6}" destId="{706FE4DA-3272-48DE-BBC3-FB6197883B6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5A2038-4B59-41A7-AD59-2C14609F4470}" type="doc">
      <dgm:prSet loTypeId="urn:microsoft.com/office/officeart/2005/8/layout/cycle3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CEE1092-D683-4E7C-ADA5-74E2B6BFA641}">
      <dgm:prSet phldrT="[Текст]"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змінюються за числами </a:t>
          </a:r>
          <a:endParaRPr lang="ru-RU" sz="1600" b="1" dirty="0">
            <a:solidFill>
              <a:schemeClr val="tx1"/>
            </a:solidFill>
          </a:endParaRPr>
        </a:p>
      </dgm:t>
    </dgm:pt>
    <dgm:pt modelId="{7C53763C-B52E-421A-99C4-8E382598A98D}" type="parTrans" cxnId="{DC1E5E55-2DDC-4CED-8BD8-750C6E37FBB3}">
      <dgm:prSet/>
      <dgm:spPr/>
      <dgm:t>
        <a:bodyPr/>
        <a:lstStyle/>
        <a:p>
          <a:endParaRPr lang="ru-RU"/>
        </a:p>
      </dgm:t>
    </dgm:pt>
    <dgm:pt modelId="{7A78E358-C4BD-4707-AA17-EDCBD6B381BA}" type="sibTrans" cxnId="{DC1E5E55-2DDC-4CED-8BD8-750C6E37FBB3}">
      <dgm:prSet/>
      <dgm:spPr/>
      <dgm:t>
        <a:bodyPr/>
        <a:lstStyle/>
        <a:p>
          <a:endParaRPr lang="ru-RU"/>
        </a:p>
      </dgm:t>
    </dgm:pt>
    <dgm:pt modelId="{413BDCDD-8741-4256-B24D-85F6E2851CB4}">
      <dgm:prSet phldrT="[Текст]"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мають тільки   на   однину</a:t>
          </a:r>
          <a:endParaRPr lang="ru-RU" sz="1600" b="1" dirty="0">
            <a:solidFill>
              <a:schemeClr val="tx1"/>
            </a:solidFill>
          </a:endParaRPr>
        </a:p>
      </dgm:t>
    </dgm:pt>
    <dgm:pt modelId="{0CACA7EE-C197-41E3-8A6B-874339B5F461}" type="parTrans" cxnId="{500BEBC7-6DD9-4FE4-BD83-EB5029C82F30}">
      <dgm:prSet/>
      <dgm:spPr/>
      <dgm:t>
        <a:bodyPr/>
        <a:lstStyle/>
        <a:p>
          <a:endParaRPr lang="ru-RU"/>
        </a:p>
      </dgm:t>
    </dgm:pt>
    <dgm:pt modelId="{A334B438-0CD3-452E-8D8F-FA9F0069FAC3}" type="sibTrans" cxnId="{500BEBC7-6DD9-4FE4-BD83-EB5029C82F30}">
      <dgm:prSet/>
      <dgm:spPr/>
      <dgm:t>
        <a:bodyPr/>
        <a:lstStyle/>
        <a:p>
          <a:endParaRPr lang="ru-RU"/>
        </a:p>
      </dgm:t>
    </dgm:pt>
    <dgm:pt modelId="{D6F0496C-6E24-495A-A20B-B59BF4A72CAE}">
      <dgm:prSet phldrT="[Текст]"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вказують тільки   на  множину</a:t>
          </a:r>
          <a:endParaRPr lang="ru-RU" sz="1600" b="1" dirty="0">
            <a:solidFill>
              <a:schemeClr val="tx1"/>
            </a:solidFill>
          </a:endParaRPr>
        </a:p>
      </dgm:t>
    </dgm:pt>
    <dgm:pt modelId="{F58E6F0F-F418-48E0-A8DB-1603CFDEDC5A}" type="parTrans" cxnId="{F312539D-215F-4049-9C0A-5F97B0799362}">
      <dgm:prSet/>
      <dgm:spPr/>
      <dgm:t>
        <a:bodyPr/>
        <a:lstStyle/>
        <a:p>
          <a:endParaRPr lang="ru-RU"/>
        </a:p>
      </dgm:t>
    </dgm:pt>
    <dgm:pt modelId="{9806285F-4CE9-4723-B1F4-0D0D8A00B07F}" type="sibTrans" cxnId="{F312539D-215F-4049-9C0A-5F97B0799362}">
      <dgm:prSet/>
      <dgm:spPr/>
      <dgm:t>
        <a:bodyPr/>
        <a:lstStyle/>
        <a:p>
          <a:endParaRPr lang="ru-RU"/>
        </a:p>
      </dgm:t>
    </dgm:pt>
    <dgm:pt modelId="{6E13DF37-F372-4991-9C3C-AD17F4118BED}">
      <dgm:prSet phldrT="[Текст]"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вказують на однину і на множину</a:t>
          </a:r>
          <a:endParaRPr lang="ru-RU" sz="1600" b="1" dirty="0">
            <a:solidFill>
              <a:schemeClr val="tx1"/>
            </a:solidFill>
          </a:endParaRPr>
        </a:p>
      </dgm:t>
    </dgm:pt>
    <dgm:pt modelId="{D5B4D0DD-F8FA-4EEE-9D1B-6E872F06C5DB}" type="parTrans" cxnId="{75E5D904-FA96-499F-B931-1CB484871EFA}">
      <dgm:prSet/>
      <dgm:spPr/>
      <dgm:t>
        <a:bodyPr/>
        <a:lstStyle/>
        <a:p>
          <a:endParaRPr lang="ru-RU"/>
        </a:p>
      </dgm:t>
    </dgm:pt>
    <dgm:pt modelId="{C000F22D-9BE0-4E04-B4B4-6347E003E6D7}" type="sibTrans" cxnId="{75E5D904-FA96-499F-B931-1CB484871EFA}">
      <dgm:prSet/>
      <dgm:spPr/>
      <dgm:t>
        <a:bodyPr/>
        <a:lstStyle/>
        <a:p>
          <a:endParaRPr lang="ru-RU"/>
        </a:p>
      </dgm:t>
    </dgm:pt>
    <dgm:pt modelId="{8CFBFA01-9806-4FE2-88BA-6090152966D6}" type="pres">
      <dgm:prSet presAssocID="{EF5A2038-4B59-41A7-AD59-2C14609F4470}" presName="Name0" presStyleCnt="0">
        <dgm:presLayoutVars>
          <dgm:dir/>
          <dgm:resizeHandles val="exact"/>
        </dgm:presLayoutVars>
      </dgm:prSet>
      <dgm:spPr/>
    </dgm:pt>
    <dgm:pt modelId="{99A73E69-E57F-43C9-B0DC-439BDD1C508C}" type="pres">
      <dgm:prSet presAssocID="{EF5A2038-4B59-41A7-AD59-2C14609F4470}" presName="cycle" presStyleCnt="0"/>
      <dgm:spPr/>
    </dgm:pt>
    <dgm:pt modelId="{7B9DEBEC-49A4-4AFC-A144-22F274B5518E}" type="pres">
      <dgm:prSet presAssocID="{DCEE1092-D683-4E7C-ADA5-74E2B6BFA641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7705F1-0803-408E-B2A1-2D0F30BA498A}" type="pres">
      <dgm:prSet presAssocID="{7A78E358-C4BD-4707-AA17-EDCBD6B381BA}" presName="sibTransFirstNode" presStyleLbl="bgShp" presStyleIdx="0" presStyleCnt="1"/>
      <dgm:spPr/>
    </dgm:pt>
    <dgm:pt modelId="{077C4943-6F24-43DC-A40F-D64FEF1B1F2A}" type="pres">
      <dgm:prSet presAssocID="{413BDCDD-8741-4256-B24D-85F6E2851CB4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949C93-5130-400D-8B44-BF3154E09F00}" type="pres">
      <dgm:prSet presAssocID="{D6F0496C-6E24-495A-A20B-B59BF4A72CAE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5B981-8857-43CE-8480-092F65BBE654}" type="pres">
      <dgm:prSet presAssocID="{6E13DF37-F372-4991-9C3C-AD17F4118BED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E5D904-FA96-499F-B931-1CB484871EFA}" srcId="{EF5A2038-4B59-41A7-AD59-2C14609F4470}" destId="{6E13DF37-F372-4991-9C3C-AD17F4118BED}" srcOrd="3" destOrd="0" parTransId="{D5B4D0DD-F8FA-4EEE-9D1B-6E872F06C5DB}" sibTransId="{C000F22D-9BE0-4E04-B4B4-6347E003E6D7}"/>
    <dgm:cxn modelId="{500BEBC7-6DD9-4FE4-BD83-EB5029C82F30}" srcId="{EF5A2038-4B59-41A7-AD59-2C14609F4470}" destId="{413BDCDD-8741-4256-B24D-85F6E2851CB4}" srcOrd="1" destOrd="0" parTransId="{0CACA7EE-C197-41E3-8A6B-874339B5F461}" sibTransId="{A334B438-0CD3-452E-8D8F-FA9F0069FAC3}"/>
    <dgm:cxn modelId="{F1C47106-9DFA-4FF2-9405-3998129FC5EA}" type="presOf" srcId="{D6F0496C-6E24-495A-A20B-B59BF4A72CAE}" destId="{CC949C93-5130-400D-8B44-BF3154E09F00}" srcOrd="0" destOrd="0" presId="urn:microsoft.com/office/officeart/2005/8/layout/cycle3"/>
    <dgm:cxn modelId="{B498F867-9ACF-4350-838D-A17D7C430011}" type="presOf" srcId="{DCEE1092-D683-4E7C-ADA5-74E2B6BFA641}" destId="{7B9DEBEC-49A4-4AFC-A144-22F274B5518E}" srcOrd="0" destOrd="0" presId="urn:microsoft.com/office/officeart/2005/8/layout/cycle3"/>
    <dgm:cxn modelId="{1B19593D-9869-4FCE-A094-B809108E083E}" type="presOf" srcId="{413BDCDD-8741-4256-B24D-85F6E2851CB4}" destId="{077C4943-6F24-43DC-A40F-D64FEF1B1F2A}" srcOrd="0" destOrd="0" presId="urn:microsoft.com/office/officeart/2005/8/layout/cycle3"/>
    <dgm:cxn modelId="{22D3081C-D150-4A55-BB82-2CA75C05393A}" type="presOf" srcId="{6E13DF37-F372-4991-9C3C-AD17F4118BED}" destId="{7485B981-8857-43CE-8480-092F65BBE654}" srcOrd="0" destOrd="0" presId="urn:microsoft.com/office/officeart/2005/8/layout/cycle3"/>
    <dgm:cxn modelId="{CB3AB910-60F3-4CD7-8082-070A094D15E6}" type="presOf" srcId="{EF5A2038-4B59-41A7-AD59-2C14609F4470}" destId="{8CFBFA01-9806-4FE2-88BA-6090152966D6}" srcOrd="0" destOrd="0" presId="urn:microsoft.com/office/officeart/2005/8/layout/cycle3"/>
    <dgm:cxn modelId="{D0EE522D-8F7C-472E-91C0-33E78C5359C7}" type="presOf" srcId="{7A78E358-C4BD-4707-AA17-EDCBD6B381BA}" destId="{047705F1-0803-408E-B2A1-2D0F30BA498A}" srcOrd="0" destOrd="0" presId="urn:microsoft.com/office/officeart/2005/8/layout/cycle3"/>
    <dgm:cxn modelId="{DC1E5E55-2DDC-4CED-8BD8-750C6E37FBB3}" srcId="{EF5A2038-4B59-41A7-AD59-2C14609F4470}" destId="{DCEE1092-D683-4E7C-ADA5-74E2B6BFA641}" srcOrd="0" destOrd="0" parTransId="{7C53763C-B52E-421A-99C4-8E382598A98D}" sibTransId="{7A78E358-C4BD-4707-AA17-EDCBD6B381BA}"/>
    <dgm:cxn modelId="{F312539D-215F-4049-9C0A-5F97B0799362}" srcId="{EF5A2038-4B59-41A7-AD59-2C14609F4470}" destId="{D6F0496C-6E24-495A-A20B-B59BF4A72CAE}" srcOrd="2" destOrd="0" parTransId="{F58E6F0F-F418-48E0-A8DB-1603CFDEDC5A}" sibTransId="{9806285F-4CE9-4723-B1F4-0D0D8A00B07F}"/>
    <dgm:cxn modelId="{C001851C-9ACB-4224-AC32-8186BF3F9B7E}" type="presParOf" srcId="{8CFBFA01-9806-4FE2-88BA-6090152966D6}" destId="{99A73E69-E57F-43C9-B0DC-439BDD1C508C}" srcOrd="0" destOrd="0" presId="urn:microsoft.com/office/officeart/2005/8/layout/cycle3"/>
    <dgm:cxn modelId="{FE2A1B14-45E8-4226-824E-2DE1AF541BEF}" type="presParOf" srcId="{99A73E69-E57F-43C9-B0DC-439BDD1C508C}" destId="{7B9DEBEC-49A4-4AFC-A144-22F274B5518E}" srcOrd="0" destOrd="0" presId="urn:microsoft.com/office/officeart/2005/8/layout/cycle3"/>
    <dgm:cxn modelId="{D40CC91C-4C50-4799-A96D-F7174D9B6F30}" type="presParOf" srcId="{99A73E69-E57F-43C9-B0DC-439BDD1C508C}" destId="{047705F1-0803-408E-B2A1-2D0F30BA498A}" srcOrd="1" destOrd="0" presId="urn:microsoft.com/office/officeart/2005/8/layout/cycle3"/>
    <dgm:cxn modelId="{F17256CE-09C8-4B70-B237-4626010B5E4F}" type="presParOf" srcId="{99A73E69-E57F-43C9-B0DC-439BDD1C508C}" destId="{077C4943-6F24-43DC-A40F-D64FEF1B1F2A}" srcOrd="2" destOrd="0" presId="urn:microsoft.com/office/officeart/2005/8/layout/cycle3"/>
    <dgm:cxn modelId="{37F2B010-BB7E-4965-A8BC-33AAC8763EFE}" type="presParOf" srcId="{99A73E69-E57F-43C9-B0DC-439BDD1C508C}" destId="{CC949C93-5130-400D-8B44-BF3154E09F00}" srcOrd="3" destOrd="0" presId="urn:microsoft.com/office/officeart/2005/8/layout/cycle3"/>
    <dgm:cxn modelId="{B44890F6-360C-4334-9AF9-31347FA25999}" type="presParOf" srcId="{99A73E69-E57F-43C9-B0DC-439BDD1C508C}" destId="{7485B981-8857-43CE-8480-092F65BBE654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7F4711-C938-48BC-87D0-F36DB8880A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21E49B0-E8B9-45AB-AB6F-C46F5A57918E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а)   підмета:   </a:t>
          </a:r>
          <a:r>
            <a:rPr lang="uk-UA" i="1" dirty="0" smtClean="0">
              <a:solidFill>
                <a:schemeClr val="tx1"/>
              </a:solidFill>
            </a:rPr>
            <a:t>Він   їм   тугу розганяє,   </a:t>
          </a:r>
          <a:r>
            <a:rPr lang="uk-UA" i="1" dirty="0" err="1" smtClean="0">
              <a:solidFill>
                <a:schemeClr val="tx1"/>
              </a:solidFill>
            </a:rPr>
            <a:t>хоть</a:t>
          </a:r>
          <a:r>
            <a:rPr lang="uk-UA" i="1" dirty="0" smtClean="0">
              <a:solidFill>
                <a:schemeClr val="tx1"/>
              </a:solidFill>
            </a:rPr>
            <a:t>   сам   світом   нудить </a:t>
          </a:r>
          <a:r>
            <a:rPr lang="uk-UA" dirty="0" smtClean="0">
              <a:solidFill>
                <a:schemeClr val="tx1"/>
              </a:solidFill>
            </a:rPr>
            <a:t>(Шевченко); </a:t>
          </a:r>
          <a:r>
            <a:rPr lang="uk-UA" i="1" dirty="0" smtClean="0">
              <a:solidFill>
                <a:schemeClr val="tx1"/>
              </a:solidFill>
            </a:rPr>
            <a:t>Хто його не </a:t>
          </a:r>
          <a:r>
            <a:rPr lang="uk-UA" i="1" dirty="0" err="1" smtClean="0">
              <a:solidFill>
                <a:schemeClr val="tx1"/>
              </a:solidFill>
            </a:rPr>
            <a:t>знас</a:t>
          </a:r>
          <a:r>
            <a:rPr lang="uk-UA" i="1" dirty="0" smtClean="0">
              <a:solidFill>
                <a:schemeClr val="tx1"/>
              </a:solidFill>
            </a:rPr>
            <a:t> </a:t>
          </a:r>
          <a:r>
            <a:rPr lang="uk-UA" dirty="0" smtClean="0">
              <a:solidFill>
                <a:schemeClr val="tx1"/>
              </a:solidFill>
            </a:rPr>
            <a:t>(Шевченко);</a:t>
          </a:r>
          <a:endParaRPr lang="ru-RU" dirty="0">
            <a:solidFill>
              <a:schemeClr val="tx1"/>
            </a:solidFill>
          </a:endParaRPr>
        </a:p>
      </dgm:t>
    </dgm:pt>
    <dgm:pt modelId="{43FB1DAF-4E91-47A0-920A-0F061813CD9B}" type="parTrans" cxnId="{B51F7EB2-2C97-4A23-9C53-0B7243E99E0F}">
      <dgm:prSet/>
      <dgm:spPr/>
      <dgm:t>
        <a:bodyPr/>
        <a:lstStyle/>
        <a:p>
          <a:endParaRPr lang="ru-RU"/>
        </a:p>
      </dgm:t>
    </dgm:pt>
    <dgm:pt modelId="{C549AEB0-7622-4FB3-8D8B-3E10C2A4042B}" type="sibTrans" cxnId="{B51F7EB2-2C97-4A23-9C53-0B7243E99E0F}">
      <dgm:prSet/>
      <dgm:spPr/>
      <dgm:t>
        <a:bodyPr/>
        <a:lstStyle/>
        <a:p>
          <a:endParaRPr lang="ru-RU"/>
        </a:p>
      </dgm:t>
    </dgm:pt>
    <dgm:pt modelId="{BE82DDF7-4D95-4BF5-A903-4EF29E392678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б) присудка. </a:t>
          </a:r>
          <a:r>
            <a:rPr lang="uk-UA" i="1" dirty="0" smtClean="0">
              <a:solidFill>
                <a:schemeClr val="tx1"/>
              </a:solidFill>
            </a:rPr>
            <a:t>Ти хто такий?; Я твоя.',</a:t>
          </a:r>
          <a:endParaRPr lang="ru-RU" dirty="0">
            <a:solidFill>
              <a:schemeClr val="tx1"/>
            </a:solidFill>
          </a:endParaRPr>
        </a:p>
      </dgm:t>
    </dgm:pt>
    <dgm:pt modelId="{397FE0E2-1B36-4E59-93BE-A0CF0BD6EAEC}" type="parTrans" cxnId="{C7CF9F84-8822-4053-8A76-6197FE13B8A4}">
      <dgm:prSet/>
      <dgm:spPr/>
      <dgm:t>
        <a:bodyPr/>
        <a:lstStyle/>
        <a:p>
          <a:endParaRPr lang="ru-RU"/>
        </a:p>
      </dgm:t>
    </dgm:pt>
    <dgm:pt modelId="{61BFD39A-BCDC-4773-B13C-8B3C8BF483D9}" type="sibTrans" cxnId="{C7CF9F84-8822-4053-8A76-6197FE13B8A4}">
      <dgm:prSet/>
      <dgm:spPr/>
      <dgm:t>
        <a:bodyPr/>
        <a:lstStyle/>
        <a:p>
          <a:endParaRPr lang="ru-RU"/>
        </a:p>
      </dgm:t>
    </dgm:pt>
    <dgm:pt modelId="{CDB4D760-EF9C-47C0-BA70-FC1F0B293E9C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в) означення: </a:t>
          </a:r>
          <a:r>
            <a:rPr lang="uk-UA" i="1" dirty="0" smtClean="0">
              <a:solidFill>
                <a:schemeClr val="tx1"/>
              </a:solidFill>
            </a:rPr>
            <a:t>Привітай .же, моя ненько, моя Україно,   моїх діток нерозумних, як свою дитину </a:t>
          </a:r>
          <a:r>
            <a:rPr lang="uk-UA" dirty="0" smtClean="0">
              <a:solidFill>
                <a:schemeClr val="tx1"/>
              </a:solidFill>
            </a:rPr>
            <a:t>(Шевченко);</a:t>
          </a:r>
          <a:endParaRPr lang="ru-RU" dirty="0">
            <a:solidFill>
              <a:schemeClr val="tx1"/>
            </a:solidFill>
          </a:endParaRPr>
        </a:p>
      </dgm:t>
    </dgm:pt>
    <dgm:pt modelId="{05697555-0F00-4A60-96E9-4A3D0252A96D}" type="parTrans" cxnId="{23BBB1DE-B61A-43C0-A727-C7473CED78FF}">
      <dgm:prSet/>
      <dgm:spPr/>
      <dgm:t>
        <a:bodyPr/>
        <a:lstStyle/>
        <a:p>
          <a:endParaRPr lang="ru-RU"/>
        </a:p>
      </dgm:t>
    </dgm:pt>
    <dgm:pt modelId="{D7B7092A-C114-47D6-9473-B5AB30C581BD}" type="sibTrans" cxnId="{23BBB1DE-B61A-43C0-A727-C7473CED78FF}">
      <dgm:prSet/>
      <dgm:spPr/>
      <dgm:t>
        <a:bodyPr/>
        <a:lstStyle/>
        <a:p>
          <a:endParaRPr lang="ru-RU"/>
        </a:p>
      </dgm:t>
    </dgm:pt>
    <dgm:pt modelId="{7124B228-F729-4E7C-BAAC-A381A9C478CA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г)   додатка:  </a:t>
          </a:r>
          <a:r>
            <a:rPr lang="uk-UA" i="1" dirty="0" smtClean="0">
              <a:solidFill>
                <a:schemeClr val="tx1"/>
              </a:solidFill>
            </a:rPr>
            <a:t>Виростив  вас,   доглядав  вас,   де  </a:t>
          </a:r>
          <a:r>
            <a:rPr lang="uk-UA" dirty="0" smtClean="0">
              <a:solidFill>
                <a:schemeClr val="tx1"/>
              </a:solidFill>
            </a:rPr>
            <a:t>.«• </a:t>
          </a:r>
          <a:r>
            <a:rPr lang="uk-UA" i="1" dirty="0" smtClean="0">
              <a:solidFill>
                <a:schemeClr val="tx1"/>
              </a:solidFill>
            </a:rPr>
            <a:t>мені  вас діти </a:t>
          </a:r>
          <a:r>
            <a:rPr lang="uk-UA" dirty="0" smtClean="0">
              <a:solidFill>
                <a:schemeClr val="tx1"/>
              </a:solidFill>
            </a:rPr>
            <a:t>(Шевченко); </a:t>
          </a:r>
          <a:r>
            <a:rPr lang="uk-UA" i="1" dirty="0" smtClean="0">
              <a:solidFill>
                <a:schemeClr val="tx1"/>
              </a:solidFill>
            </a:rPr>
            <a:t>Один він між ними </a:t>
          </a:r>
          <a:r>
            <a:rPr lang="uk-UA" dirty="0" smtClean="0">
              <a:solidFill>
                <a:schemeClr val="tx1"/>
              </a:solidFill>
            </a:rPr>
            <a:t>(Шевченко); </a:t>
          </a:r>
          <a:r>
            <a:rPr lang="uk-UA" i="1" dirty="0" smtClean="0">
              <a:solidFill>
                <a:schemeClr val="tx1"/>
              </a:solidFill>
            </a:rPr>
            <a:t>Думи мої, лихо мені І вами </a:t>
          </a:r>
          <a:r>
            <a:rPr lang="uk-UA" dirty="0" smtClean="0">
              <a:solidFill>
                <a:schemeClr val="tx1"/>
              </a:solidFill>
            </a:rPr>
            <a:t>(Шевченко);</a:t>
          </a:r>
          <a:endParaRPr lang="ru-RU" dirty="0">
            <a:solidFill>
              <a:schemeClr val="tx1"/>
            </a:solidFill>
          </a:endParaRPr>
        </a:p>
      </dgm:t>
    </dgm:pt>
    <dgm:pt modelId="{5F623985-0D36-41F2-B7A2-FD7DA65DC33B}" type="parTrans" cxnId="{866A6B03-1528-43DB-B0DB-9FBE32E6DEBC}">
      <dgm:prSet/>
      <dgm:spPr/>
      <dgm:t>
        <a:bodyPr/>
        <a:lstStyle/>
        <a:p>
          <a:endParaRPr lang="ru-RU"/>
        </a:p>
      </dgm:t>
    </dgm:pt>
    <dgm:pt modelId="{110C16CB-9751-4201-82D1-985F53CD1587}" type="sibTrans" cxnId="{866A6B03-1528-43DB-B0DB-9FBE32E6DEBC}">
      <dgm:prSet/>
      <dgm:spPr/>
      <dgm:t>
        <a:bodyPr/>
        <a:lstStyle/>
        <a:p>
          <a:endParaRPr lang="ru-RU"/>
        </a:p>
      </dgm:t>
    </dgm:pt>
    <dgm:pt modelId="{5ED1FAC5-1969-4D99-BEBE-ED72DB7B722D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д) обставини: </a:t>
          </a:r>
          <a:r>
            <a:rPr lang="uk-UA" i="1" dirty="0" smtClean="0">
              <a:solidFill>
                <a:schemeClr val="tx1"/>
              </a:solidFill>
            </a:rPr>
            <a:t>В Україну ідіть, діти, а я- тут загину. Та.» знайдете щире серце і слово ласкаве </a:t>
          </a:r>
          <a:r>
            <a:rPr lang="uk-UA" dirty="0" smtClean="0">
              <a:solidFill>
                <a:schemeClr val="tx1"/>
              </a:solidFill>
            </a:rPr>
            <a:t>(Шевченко).</a:t>
          </a:r>
          <a:endParaRPr lang="ru-RU" dirty="0">
            <a:solidFill>
              <a:schemeClr val="tx1"/>
            </a:solidFill>
          </a:endParaRPr>
        </a:p>
      </dgm:t>
    </dgm:pt>
    <dgm:pt modelId="{782A19A1-F0A4-4955-9E80-8E8889ABE607}" type="parTrans" cxnId="{75C051AA-34EE-4666-A25A-0C137994A9CB}">
      <dgm:prSet/>
      <dgm:spPr/>
      <dgm:t>
        <a:bodyPr/>
        <a:lstStyle/>
        <a:p>
          <a:endParaRPr lang="ru-RU"/>
        </a:p>
      </dgm:t>
    </dgm:pt>
    <dgm:pt modelId="{2FCBA542-1240-4D61-AB10-477459BC26D5}" type="sibTrans" cxnId="{75C051AA-34EE-4666-A25A-0C137994A9CB}">
      <dgm:prSet/>
      <dgm:spPr/>
      <dgm:t>
        <a:bodyPr/>
        <a:lstStyle/>
        <a:p>
          <a:endParaRPr lang="ru-RU"/>
        </a:p>
      </dgm:t>
    </dgm:pt>
    <dgm:pt modelId="{3EFBE223-D317-4B89-8F55-85E8E408A43B}" type="pres">
      <dgm:prSet presAssocID="{8E7F4711-C938-48BC-87D0-F36DB8880AD1}" presName="linear" presStyleCnt="0">
        <dgm:presLayoutVars>
          <dgm:animLvl val="lvl"/>
          <dgm:resizeHandles val="exact"/>
        </dgm:presLayoutVars>
      </dgm:prSet>
      <dgm:spPr/>
    </dgm:pt>
    <dgm:pt modelId="{655ACAD3-C4EE-4135-9B2B-0338FC7A19BA}" type="pres">
      <dgm:prSet presAssocID="{021E49B0-E8B9-45AB-AB6F-C46F5A57918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B2C55-6807-436A-849E-421D823A1FE1}" type="pres">
      <dgm:prSet presAssocID="{C549AEB0-7622-4FB3-8D8B-3E10C2A4042B}" presName="spacer" presStyleCnt="0"/>
      <dgm:spPr/>
    </dgm:pt>
    <dgm:pt modelId="{C0621522-CCF6-4E2C-A7DD-DA46571DCC0F}" type="pres">
      <dgm:prSet presAssocID="{BE82DDF7-4D95-4BF5-A903-4EF29E39267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F538E0E-60DA-4DBA-BC15-4B17D1C2996F}" type="pres">
      <dgm:prSet presAssocID="{61BFD39A-BCDC-4773-B13C-8B3C8BF483D9}" presName="spacer" presStyleCnt="0"/>
      <dgm:spPr/>
    </dgm:pt>
    <dgm:pt modelId="{557A36EF-24D0-4E04-83ED-702656BB276C}" type="pres">
      <dgm:prSet presAssocID="{CDB4D760-EF9C-47C0-BA70-FC1F0B293E9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A8CCA89-6556-4113-9BDB-5309379AB2F5}" type="pres">
      <dgm:prSet presAssocID="{D7B7092A-C114-47D6-9473-B5AB30C581BD}" presName="spacer" presStyleCnt="0"/>
      <dgm:spPr/>
    </dgm:pt>
    <dgm:pt modelId="{52BED785-765C-42CD-9EDB-B03ECF79758C}" type="pres">
      <dgm:prSet presAssocID="{7124B228-F729-4E7C-BAAC-A381A9C478C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4DF5078-C6F8-4CFB-A2EE-812FEC475DDF}" type="pres">
      <dgm:prSet presAssocID="{110C16CB-9751-4201-82D1-985F53CD1587}" presName="spacer" presStyleCnt="0"/>
      <dgm:spPr/>
    </dgm:pt>
    <dgm:pt modelId="{7A546D9C-AB06-4365-BC21-A42A9532705A}" type="pres">
      <dgm:prSet presAssocID="{5ED1FAC5-1969-4D99-BEBE-ED72DB7B722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66A6B03-1528-43DB-B0DB-9FBE32E6DEBC}" srcId="{8E7F4711-C938-48BC-87D0-F36DB8880AD1}" destId="{7124B228-F729-4E7C-BAAC-A381A9C478CA}" srcOrd="3" destOrd="0" parTransId="{5F623985-0D36-41F2-B7A2-FD7DA65DC33B}" sibTransId="{110C16CB-9751-4201-82D1-985F53CD1587}"/>
    <dgm:cxn modelId="{E9905989-6B3F-4F0C-A7CD-1CFAAEBDCD4E}" type="presOf" srcId="{7124B228-F729-4E7C-BAAC-A381A9C478CA}" destId="{52BED785-765C-42CD-9EDB-B03ECF79758C}" srcOrd="0" destOrd="0" presId="urn:microsoft.com/office/officeart/2005/8/layout/vList2"/>
    <dgm:cxn modelId="{6591E256-8764-4D1B-9EDA-82883E45C639}" type="presOf" srcId="{5ED1FAC5-1969-4D99-BEBE-ED72DB7B722D}" destId="{7A546D9C-AB06-4365-BC21-A42A9532705A}" srcOrd="0" destOrd="0" presId="urn:microsoft.com/office/officeart/2005/8/layout/vList2"/>
    <dgm:cxn modelId="{75C051AA-34EE-4666-A25A-0C137994A9CB}" srcId="{8E7F4711-C938-48BC-87D0-F36DB8880AD1}" destId="{5ED1FAC5-1969-4D99-BEBE-ED72DB7B722D}" srcOrd="4" destOrd="0" parTransId="{782A19A1-F0A4-4955-9E80-8E8889ABE607}" sibTransId="{2FCBA542-1240-4D61-AB10-477459BC26D5}"/>
    <dgm:cxn modelId="{308E2C31-8758-418E-AA53-CE2D5392898E}" type="presOf" srcId="{BE82DDF7-4D95-4BF5-A903-4EF29E392678}" destId="{C0621522-CCF6-4E2C-A7DD-DA46571DCC0F}" srcOrd="0" destOrd="0" presId="urn:microsoft.com/office/officeart/2005/8/layout/vList2"/>
    <dgm:cxn modelId="{B77CC358-4EC8-44A6-BAAA-D8C81A260755}" type="presOf" srcId="{8E7F4711-C938-48BC-87D0-F36DB8880AD1}" destId="{3EFBE223-D317-4B89-8F55-85E8E408A43B}" srcOrd="0" destOrd="0" presId="urn:microsoft.com/office/officeart/2005/8/layout/vList2"/>
    <dgm:cxn modelId="{571E5901-F56A-4052-9099-587FD8ED2876}" type="presOf" srcId="{021E49B0-E8B9-45AB-AB6F-C46F5A57918E}" destId="{655ACAD3-C4EE-4135-9B2B-0338FC7A19BA}" srcOrd="0" destOrd="0" presId="urn:microsoft.com/office/officeart/2005/8/layout/vList2"/>
    <dgm:cxn modelId="{B51F7EB2-2C97-4A23-9C53-0B7243E99E0F}" srcId="{8E7F4711-C938-48BC-87D0-F36DB8880AD1}" destId="{021E49B0-E8B9-45AB-AB6F-C46F5A57918E}" srcOrd="0" destOrd="0" parTransId="{43FB1DAF-4E91-47A0-920A-0F061813CD9B}" sibTransId="{C549AEB0-7622-4FB3-8D8B-3E10C2A4042B}"/>
    <dgm:cxn modelId="{23BBB1DE-B61A-43C0-A727-C7473CED78FF}" srcId="{8E7F4711-C938-48BC-87D0-F36DB8880AD1}" destId="{CDB4D760-EF9C-47C0-BA70-FC1F0B293E9C}" srcOrd="2" destOrd="0" parTransId="{05697555-0F00-4A60-96E9-4A3D0252A96D}" sibTransId="{D7B7092A-C114-47D6-9473-B5AB30C581BD}"/>
    <dgm:cxn modelId="{9C6AFA47-52D3-4C10-964E-A19199DC2AD8}" type="presOf" srcId="{CDB4D760-EF9C-47C0-BA70-FC1F0B293E9C}" destId="{557A36EF-24D0-4E04-83ED-702656BB276C}" srcOrd="0" destOrd="0" presId="urn:microsoft.com/office/officeart/2005/8/layout/vList2"/>
    <dgm:cxn modelId="{C7CF9F84-8822-4053-8A76-6197FE13B8A4}" srcId="{8E7F4711-C938-48BC-87D0-F36DB8880AD1}" destId="{BE82DDF7-4D95-4BF5-A903-4EF29E392678}" srcOrd="1" destOrd="0" parTransId="{397FE0E2-1B36-4E59-93BE-A0CF0BD6EAEC}" sibTransId="{61BFD39A-BCDC-4773-B13C-8B3C8BF483D9}"/>
    <dgm:cxn modelId="{91544DCC-21E8-4927-A5E2-8A7C787FD7D3}" type="presParOf" srcId="{3EFBE223-D317-4B89-8F55-85E8E408A43B}" destId="{655ACAD3-C4EE-4135-9B2B-0338FC7A19BA}" srcOrd="0" destOrd="0" presId="urn:microsoft.com/office/officeart/2005/8/layout/vList2"/>
    <dgm:cxn modelId="{A1CBFE85-DBA8-4CA6-9BF5-99171BF9DD56}" type="presParOf" srcId="{3EFBE223-D317-4B89-8F55-85E8E408A43B}" destId="{CA7B2C55-6807-436A-849E-421D823A1FE1}" srcOrd="1" destOrd="0" presId="urn:microsoft.com/office/officeart/2005/8/layout/vList2"/>
    <dgm:cxn modelId="{BB3BA3A6-DE7C-485E-9742-DC66AA509350}" type="presParOf" srcId="{3EFBE223-D317-4B89-8F55-85E8E408A43B}" destId="{C0621522-CCF6-4E2C-A7DD-DA46571DCC0F}" srcOrd="2" destOrd="0" presId="urn:microsoft.com/office/officeart/2005/8/layout/vList2"/>
    <dgm:cxn modelId="{F1AE1CCE-F460-4879-B1FC-2D9D522989D5}" type="presParOf" srcId="{3EFBE223-D317-4B89-8F55-85E8E408A43B}" destId="{5F538E0E-60DA-4DBA-BC15-4B17D1C2996F}" srcOrd="3" destOrd="0" presId="urn:microsoft.com/office/officeart/2005/8/layout/vList2"/>
    <dgm:cxn modelId="{2181CB71-BA2B-4987-856A-631F7DD8387E}" type="presParOf" srcId="{3EFBE223-D317-4B89-8F55-85E8E408A43B}" destId="{557A36EF-24D0-4E04-83ED-702656BB276C}" srcOrd="4" destOrd="0" presId="urn:microsoft.com/office/officeart/2005/8/layout/vList2"/>
    <dgm:cxn modelId="{1B9BE21E-7DAC-4E7F-BD49-A1F5874E91B3}" type="presParOf" srcId="{3EFBE223-D317-4B89-8F55-85E8E408A43B}" destId="{FA8CCA89-6556-4113-9BDB-5309379AB2F5}" srcOrd="5" destOrd="0" presId="urn:microsoft.com/office/officeart/2005/8/layout/vList2"/>
    <dgm:cxn modelId="{96D3DEBE-31B0-4504-BD0B-0AACE91E2D4A}" type="presParOf" srcId="{3EFBE223-D317-4B89-8F55-85E8E408A43B}" destId="{52BED785-765C-42CD-9EDB-B03ECF79758C}" srcOrd="6" destOrd="0" presId="urn:microsoft.com/office/officeart/2005/8/layout/vList2"/>
    <dgm:cxn modelId="{EB086B49-3950-41B5-802B-E93060972277}" type="presParOf" srcId="{3EFBE223-D317-4B89-8F55-85E8E408A43B}" destId="{64DF5078-C6F8-4CFB-A2EE-812FEC475DDF}" srcOrd="7" destOrd="0" presId="urn:microsoft.com/office/officeart/2005/8/layout/vList2"/>
    <dgm:cxn modelId="{1BD3038B-6650-4E22-BB25-89567B383CC1}" type="presParOf" srcId="{3EFBE223-D317-4B89-8F55-85E8E408A43B}" destId="{7A546D9C-AB06-4365-BC21-A42A9532705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0E539D-D1CF-4F69-BE55-49A5A071A29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1A64AE-95BC-46A5-879B-5D040DD4361A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СЕБЕ </a:t>
          </a:r>
          <a:r>
            <a:rPr lang="uk-UA" sz="1800" dirty="0" smtClean="0">
              <a:solidFill>
                <a:schemeClr val="tx1"/>
              </a:solidFill>
            </a:rPr>
            <a:t>вказує на особу або предмет, що виступає в реченні в ролі об’єкта і співвідноситься з тією ж особою чи предметом, але в позиції суб’єкта</a:t>
          </a:r>
          <a:r>
            <a:rPr lang="uk-UA" sz="1800" i="1" dirty="0" smtClean="0">
              <a:solidFill>
                <a:schemeClr val="tx1"/>
              </a:solidFill>
            </a:rPr>
            <a:t>: Народ шукає в геніях </a:t>
          </a:r>
          <a:r>
            <a:rPr lang="uk-UA" sz="1800" i="1" u="sng" dirty="0" smtClean="0">
              <a:solidFill>
                <a:schemeClr val="tx1"/>
              </a:solidFill>
            </a:rPr>
            <a:t>себе </a:t>
          </a:r>
          <a:r>
            <a:rPr lang="uk-UA" sz="1800" i="1" dirty="0" smtClean="0">
              <a:solidFill>
                <a:schemeClr val="tx1"/>
              </a:solidFill>
            </a:rPr>
            <a:t>(</a:t>
          </a:r>
          <a:r>
            <a:rPr lang="uk-UA" sz="1800" i="1" dirty="0" err="1" smtClean="0">
              <a:solidFill>
                <a:schemeClr val="tx1"/>
              </a:solidFill>
            </a:rPr>
            <a:t>Кост</a:t>
          </a:r>
          <a:r>
            <a:rPr lang="uk-UA" sz="1800" i="1" dirty="0" smtClean="0">
              <a:solidFill>
                <a:schemeClr val="tx1"/>
              </a:solidFill>
            </a:rPr>
            <a:t>.);                              І мені заспівати хотілось </a:t>
          </a:r>
          <a:r>
            <a:rPr lang="uk-UA" sz="1800" i="1" dirty="0" err="1" smtClean="0">
              <a:solidFill>
                <a:schemeClr val="tx1"/>
              </a:solidFill>
            </a:rPr>
            <a:t>лебединую</a:t>
          </a:r>
          <a:r>
            <a:rPr lang="uk-UA" sz="1800" i="1" dirty="0" smtClean="0">
              <a:solidFill>
                <a:schemeClr val="tx1"/>
              </a:solidFill>
            </a:rPr>
            <a:t> пісню </a:t>
          </a:r>
          <a:r>
            <a:rPr lang="uk-UA" sz="1800" i="1" u="sng" dirty="0" smtClean="0">
              <a:solidFill>
                <a:schemeClr val="tx1"/>
              </a:solidFill>
            </a:rPr>
            <a:t>соб</a:t>
          </a:r>
          <a:r>
            <a:rPr lang="uk-UA" sz="1800" u="sng" dirty="0" smtClean="0">
              <a:solidFill>
                <a:schemeClr val="tx1"/>
              </a:solidFill>
            </a:rPr>
            <a:t>і </a:t>
          </a:r>
          <a:r>
            <a:rPr lang="uk-UA" sz="1800" dirty="0" smtClean="0">
              <a:solidFill>
                <a:schemeClr val="tx1"/>
              </a:solidFill>
            </a:rPr>
            <a:t>(</a:t>
          </a:r>
          <a:r>
            <a:rPr lang="uk-UA" sz="1800" dirty="0" err="1" smtClean="0">
              <a:solidFill>
                <a:schemeClr val="tx1"/>
              </a:solidFill>
            </a:rPr>
            <a:t>Л.Укр</a:t>
          </a:r>
          <a:r>
            <a:rPr lang="uk-UA" sz="1800" dirty="0" smtClean="0">
              <a:solidFill>
                <a:schemeClr val="tx1"/>
              </a:solidFill>
            </a:rPr>
            <a:t>.).</a:t>
          </a:r>
          <a:endParaRPr lang="ru-RU" sz="1800" dirty="0">
            <a:solidFill>
              <a:schemeClr val="tx1"/>
            </a:solidFill>
          </a:endParaRPr>
        </a:p>
      </dgm:t>
    </dgm:pt>
    <dgm:pt modelId="{3550D624-CDD4-47F3-A7CC-A5A349453D41}" type="parTrans" cxnId="{28FD39F8-450F-4C8A-9E2B-530ADE236CBC}">
      <dgm:prSet/>
      <dgm:spPr/>
      <dgm:t>
        <a:bodyPr/>
        <a:lstStyle/>
        <a:p>
          <a:endParaRPr lang="ru-RU"/>
        </a:p>
      </dgm:t>
    </dgm:pt>
    <dgm:pt modelId="{6CD2879A-8936-48DE-925F-DD1E5A35A67F}" type="sibTrans" cxnId="{28FD39F8-450F-4C8A-9E2B-530ADE236CBC}">
      <dgm:prSet/>
      <dgm:spPr/>
      <dgm:t>
        <a:bodyPr/>
        <a:lstStyle/>
        <a:p>
          <a:endParaRPr lang="ru-RU"/>
        </a:p>
      </dgm:t>
    </dgm:pt>
    <dgm:pt modelId="{9605296A-3FE2-4D72-9906-70E6D5A4916B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не має родових форм, проте може означуватися словами у формі різних родів: самого себе, себе одну;</a:t>
          </a:r>
          <a:endParaRPr lang="ru-RU" sz="1400" dirty="0">
            <a:solidFill>
              <a:schemeClr val="tx1"/>
            </a:solidFill>
          </a:endParaRPr>
        </a:p>
      </dgm:t>
    </dgm:pt>
    <dgm:pt modelId="{B8254857-F1D5-4689-A569-188681AEF2C0}" type="parTrans" cxnId="{605E8AD7-004B-4B8B-BEF9-1599793D9CEA}">
      <dgm:prSet/>
      <dgm:spPr/>
      <dgm:t>
        <a:bodyPr/>
        <a:lstStyle/>
        <a:p>
          <a:endParaRPr lang="ru-RU"/>
        </a:p>
      </dgm:t>
    </dgm:pt>
    <dgm:pt modelId="{4ADCCF56-E502-42D2-B430-45BCC66D8CBC}" type="sibTrans" cxnId="{605E8AD7-004B-4B8B-BEF9-1599793D9CEA}">
      <dgm:prSet/>
      <dgm:spPr/>
      <dgm:t>
        <a:bodyPr/>
        <a:lstStyle/>
        <a:p>
          <a:endParaRPr lang="ru-RU"/>
        </a:p>
      </dgm:t>
    </dgm:pt>
    <dgm:pt modelId="{F9C12887-E19F-4F59-B259-17B817CF78BC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не має форм числа, але узгоджується зі словами в різних числових формах: Пригадую </a:t>
          </a:r>
          <a:r>
            <a:rPr lang="uk-UA" sz="1400" u="sng" dirty="0" smtClean="0">
              <a:solidFill>
                <a:schemeClr val="tx1"/>
              </a:solidFill>
            </a:rPr>
            <a:t>себе</a:t>
          </a:r>
          <a:r>
            <a:rPr lang="uk-UA" sz="1400" dirty="0" smtClean="0">
              <a:solidFill>
                <a:schemeClr val="tx1"/>
              </a:solidFill>
            </a:rPr>
            <a:t> молодим;</a:t>
          </a:r>
          <a:endParaRPr lang="ru-RU" sz="1400" dirty="0">
            <a:solidFill>
              <a:schemeClr val="tx1"/>
            </a:solidFill>
          </a:endParaRPr>
        </a:p>
      </dgm:t>
    </dgm:pt>
    <dgm:pt modelId="{E8EF1B8E-0349-4AC5-BDEB-D5336F159D08}" type="parTrans" cxnId="{52606B42-699F-4574-896B-C8B5291CAA3D}">
      <dgm:prSet/>
      <dgm:spPr/>
      <dgm:t>
        <a:bodyPr/>
        <a:lstStyle/>
        <a:p>
          <a:endParaRPr lang="ru-RU"/>
        </a:p>
      </dgm:t>
    </dgm:pt>
    <dgm:pt modelId="{E8CD48CA-CC06-4208-8BB5-8A7EF51D0E2D}" type="sibTrans" cxnId="{52606B42-699F-4574-896B-C8B5291CAA3D}">
      <dgm:prSet/>
      <dgm:spPr/>
      <dgm:t>
        <a:bodyPr/>
        <a:lstStyle/>
        <a:p>
          <a:endParaRPr lang="ru-RU"/>
        </a:p>
      </dgm:t>
    </dgm:pt>
    <dgm:pt modelId="{2D59D87E-E89D-4B67-AF82-13BBEBD1A405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</a:rPr>
            <a:t>не має форм </a:t>
          </a:r>
          <a:r>
            <a:rPr lang="uk-UA" sz="1400" dirty="0" err="1" smtClean="0">
              <a:solidFill>
                <a:schemeClr val="tx1"/>
              </a:solidFill>
            </a:rPr>
            <a:t>Н.в</a:t>
          </a:r>
          <a:r>
            <a:rPr lang="uk-UA" sz="1400" dirty="0" smtClean="0">
              <a:solidFill>
                <a:schemeClr val="tx1"/>
              </a:solidFill>
            </a:rPr>
            <a:t>. (</a:t>
          </a:r>
          <a:r>
            <a:rPr lang="uk-UA" sz="1400" dirty="0" err="1" smtClean="0">
              <a:solidFill>
                <a:schemeClr val="tx1"/>
              </a:solidFill>
            </a:rPr>
            <a:t>Кл.в</a:t>
          </a:r>
          <a:r>
            <a:rPr lang="uk-UA" sz="1400" dirty="0" smtClean="0">
              <a:solidFill>
                <a:schemeClr val="tx1"/>
              </a:solidFill>
            </a:rPr>
            <a:t>.) (отже, йому властива неповна відмінкова парадигма). Відмінюється як і особовий займенник </a:t>
          </a:r>
          <a:r>
            <a:rPr lang="uk-UA" sz="1400" u="sng" dirty="0" smtClean="0">
              <a:solidFill>
                <a:schemeClr val="tx1"/>
              </a:solidFill>
            </a:rPr>
            <a:t>ти</a:t>
          </a:r>
          <a:r>
            <a:rPr lang="uk-UA" sz="1400" dirty="0" smtClean="0">
              <a:solidFill>
                <a:schemeClr val="tx1"/>
              </a:solidFill>
            </a:rPr>
            <a:t> (</a:t>
          </a:r>
          <a:r>
            <a:rPr lang="uk-UA" sz="1400" dirty="0" err="1" smtClean="0">
              <a:solidFill>
                <a:schemeClr val="tx1"/>
              </a:solidFill>
            </a:rPr>
            <a:t>порівн</a:t>
          </a:r>
          <a:r>
            <a:rPr lang="uk-UA" sz="1400" dirty="0" smtClean="0">
              <a:solidFill>
                <a:schemeClr val="tx1"/>
              </a:solidFill>
            </a:rPr>
            <a:t>. : тебе – себе, тобою – собою, на тобі – на собі).</a:t>
          </a:r>
          <a:endParaRPr lang="ru-RU" sz="1400" dirty="0">
            <a:solidFill>
              <a:schemeClr val="tx1"/>
            </a:solidFill>
          </a:endParaRPr>
        </a:p>
      </dgm:t>
    </dgm:pt>
    <dgm:pt modelId="{ED5DF661-7DAF-46F0-8BB1-E69F0996CA9F}" type="parTrans" cxnId="{B56BB410-C661-4BAA-883E-2B1B8B863609}">
      <dgm:prSet/>
      <dgm:spPr/>
      <dgm:t>
        <a:bodyPr/>
        <a:lstStyle/>
        <a:p>
          <a:endParaRPr lang="ru-RU"/>
        </a:p>
      </dgm:t>
    </dgm:pt>
    <dgm:pt modelId="{A1ABF336-8E51-4128-9526-CBCF06BE43B8}" type="sibTrans" cxnId="{B56BB410-C661-4BAA-883E-2B1B8B863609}">
      <dgm:prSet/>
      <dgm:spPr/>
      <dgm:t>
        <a:bodyPr/>
        <a:lstStyle/>
        <a:p>
          <a:endParaRPr lang="ru-RU"/>
        </a:p>
      </dgm:t>
    </dgm:pt>
    <dgm:pt modelId="{4347989F-D4CC-49FF-8610-B3B628A9BC9A}" type="pres">
      <dgm:prSet presAssocID="{210E539D-D1CF-4F69-BE55-49A5A071A29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49E983D-BEBF-4099-8305-D8197AA43145}" type="pres">
      <dgm:prSet presAssocID="{3A1A64AE-95BC-46A5-879B-5D040DD4361A}" presName="root1" presStyleCnt="0"/>
      <dgm:spPr/>
    </dgm:pt>
    <dgm:pt modelId="{137F9AF2-AA7B-4A4B-880C-D1D57F135922}" type="pres">
      <dgm:prSet presAssocID="{3A1A64AE-95BC-46A5-879B-5D040DD4361A}" presName="LevelOneTextNode" presStyleLbl="node0" presStyleIdx="0" presStyleCnt="1" custScaleX="3549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85FCD9-77E0-408C-8517-E8D40B61A489}" type="pres">
      <dgm:prSet presAssocID="{3A1A64AE-95BC-46A5-879B-5D040DD4361A}" presName="level2hierChild" presStyleCnt="0"/>
      <dgm:spPr/>
    </dgm:pt>
    <dgm:pt modelId="{297F89B1-1A8D-431C-8AAA-20590BB04B5E}" type="pres">
      <dgm:prSet presAssocID="{B8254857-F1D5-4689-A569-188681AEF2C0}" presName="conn2-1" presStyleLbl="parChTrans1D2" presStyleIdx="0" presStyleCnt="3"/>
      <dgm:spPr/>
    </dgm:pt>
    <dgm:pt modelId="{4F7B8F00-C4C7-4D2D-AB69-487C1FA6B724}" type="pres">
      <dgm:prSet presAssocID="{B8254857-F1D5-4689-A569-188681AEF2C0}" presName="connTx" presStyleLbl="parChTrans1D2" presStyleIdx="0" presStyleCnt="3"/>
      <dgm:spPr/>
    </dgm:pt>
    <dgm:pt modelId="{790EFDD9-E588-4ECB-AB25-B2A33BBD2576}" type="pres">
      <dgm:prSet presAssocID="{9605296A-3FE2-4D72-9906-70E6D5A4916B}" presName="root2" presStyleCnt="0"/>
      <dgm:spPr/>
    </dgm:pt>
    <dgm:pt modelId="{ABAB2D65-560A-4FEF-A600-B4ED2E1D7726}" type="pres">
      <dgm:prSet presAssocID="{9605296A-3FE2-4D72-9906-70E6D5A4916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DD843D-8D0B-4883-A2BC-C76126AA07B8}" type="pres">
      <dgm:prSet presAssocID="{9605296A-3FE2-4D72-9906-70E6D5A4916B}" presName="level3hierChild" presStyleCnt="0"/>
      <dgm:spPr/>
    </dgm:pt>
    <dgm:pt modelId="{DA4176E6-D6A2-4D60-BD48-BA95D030A80C}" type="pres">
      <dgm:prSet presAssocID="{E8EF1B8E-0349-4AC5-BDEB-D5336F159D08}" presName="conn2-1" presStyleLbl="parChTrans1D2" presStyleIdx="1" presStyleCnt="3"/>
      <dgm:spPr/>
    </dgm:pt>
    <dgm:pt modelId="{C1C7AF68-2E9D-43F3-84BF-A39AC5FD6368}" type="pres">
      <dgm:prSet presAssocID="{E8EF1B8E-0349-4AC5-BDEB-D5336F159D08}" presName="connTx" presStyleLbl="parChTrans1D2" presStyleIdx="1" presStyleCnt="3"/>
      <dgm:spPr/>
    </dgm:pt>
    <dgm:pt modelId="{C7C726FC-51DA-47CF-88CE-1CB6A5F5BEFE}" type="pres">
      <dgm:prSet presAssocID="{F9C12887-E19F-4F59-B259-17B817CF78BC}" presName="root2" presStyleCnt="0"/>
      <dgm:spPr/>
    </dgm:pt>
    <dgm:pt modelId="{20A28052-BACA-46E2-8CA2-7E328C027713}" type="pres">
      <dgm:prSet presAssocID="{F9C12887-E19F-4F59-B259-17B817CF78BC}" presName="LevelTwoTextNode" presStyleLbl="node2" presStyleIdx="1" presStyleCnt="3">
        <dgm:presLayoutVars>
          <dgm:chPref val="3"/>
        </dgm:presLayoutVars>
      </dgm:prSet>
      <dgm:spPr/>
    </dgm:pt>
    <dgm:pt modelId="{1B2DAB6C-1E71-496F-83C6-849B14ACD100}" type="pres">
      <dgm:prSet presAssocID="{F9C12887-E19F-4F59-B259-17B817CF78BC}" presName="level3hierChild" presStyleCnt="0"/>
      <dgm:spPr/>
    </dgm:pt>
    <dgm:pt modelId="{C2AA667B-291D-4E4F-9CB0-97686CE6D581}" type="pres">
      <dgm:prSet presAssocID="{ED5DF661-7DAF-46F0-8BB1-E69F0996CA9F}" presName="conn2-1" presStyleLbl="parChTrans1D2" presStyleIdx="2" presStyleCnt="3"/>
      <dgm:spPr/>
    </dgm:pt>
    <dgm:pt modelId="{F3445B7F-9842-4450-A73F-BEE09B12E6C5}" type="pres">
      <dgm:prSet presAssocID="{ED5DF661-7DAF-46F0-8BB1-E69F0996CA9F}" presName="connTx" presStyleLbl="parChTrans1D2" presStyleIdx="2" presStyleCnt="3"/>
      <dgm:spPr/>
    </dgm:pt>
    <dgm:pt modelId="{8C401D2F-ACC5-4585-9D8F-D0D8E30E6FCA}" type="pres">
      <dgm:prSet presAssocID="{2D59D87E-E89D-4B67-AF82-13BBEBD1A405}" presName="root2" presStyleCnt="0"/>
      <dgm:spPr/>
    </dgm:pt>
    <dgm:pt modelId="{899AC7C4-7E97-4AAB-A95A-82C7AD4AE70A}" type="pres">
      <dgm:prSet presAssocID="{2D59D87E-E89D-4B67-AF82-13BBEBD1A405}" presName="LevelTwoTextNode" presStyleLbl="node2" presStyleIdx="2" presStyleCnt="3">
        <dgm:presLayoutVars>
          <dgm:chPref val="3"/>
        </dgm:presLayoutVars>
      </dgm:prSet>
      <dgm:spPr/>
    </dgm:pt>
    <dgm:pt modelId="{19FB5CA9-B326-4396-90E7-3CEEFE6CFD9F}" type="pres">
      <dgm:prSet presAssocID="{2D59D87E-E89D-4B67-AF82-13BBEBD1A405}" presName="level3hierChild" presStyleCnt="0"/>
      <dgm:spPr/>
    </dgm:pt>
  </dgm:ptLst>
  <dgm:cxnLst>
    <dgm:cxn modelId="{605E8AD7-004B-4B8B-BEF9-1599793D9CEA}" srcId="{3A1A64AE-95BC-46A5-879B-5D040DD4361A}" destId="{9605296A-3FE2-4D72-9906-70E6D5A4916B}" srcOrd="0" destOrd="0" parTransId="{B8254857-F1D5-4689-A569-188681AEF2C0}" sibTransId="{4ADCCF56-E502-42D2-B430-45BCC66D8CBC}"/>
    <dgm:cxn modelId="{450A9927-E243-45F9-9385-2626A1982E82}" type="presOf" srcId="{F9C12887-E19F-4F59-B259-17B817CF78BC}" destId="{20A28052-BACA-46E2-8CA2-7E328C027713}" srcOrd="0" destOrd="0" presId="urn:microsoft.com/office/officeart/2008/layout/HorizontalMultiLevelHierarchy"/>
    <dgm:cxn modelId="{6A17A9DB-7C34-4104-A3AF-0B04396F406E}" type="presOf" srcId="{E8EF1B8E-0349-4AC5-BDEB-D5336F159D08}" destId="{DA4176E6-D6A2-4D60-BD48-BA95D030A80C}" srcOrd="0" destOrd="0" presId="urn:microsoft.com/office/officeart/2008/layout/HorizontalMultiLevelHierarchy"/>
    <dgm:cxn modelId="{FB88F58A-8A6C-40CE-BC44-B64461B02EF8}" type="presOf" srcId="{ED5DF661-7DAF-46F0-8BB1-E69F0996CA9F}" destId="{F3445B7F-9842-4450-A73F-BEE09B12E6C5}" srcOrd="1" destOrd="0" presId="urn:microsoft.com/office/officeart/2008/layout/HorizontalMultiLevelHierarchy"/>
    <dgm:cxn modelId="{61BDC537-6E8F-4E95-8FC7-2A95DFD5DE88}" type="presOf" srcId="{9605296A-3FE2-4D72-9906-70E6D5A4916B}" destId="{ABAB2D65-560A-4FEF-A600-B4ED2E1D7726}" srcOrd="0" destOrd="0" presId="urn:microsoft.com/office/officeart/2008/layout/HorizontalMultiLevelHierarchy"/>
    <dgm:cxn modelId="{28FD39F8-450F-4C8A-9E2B-530ADE236CBC}" srcId="{210E539D-D1CF-4F69-BE55-49A5A071A294}" destId="{3A1A64AE-95BC-46A5-879B-5D040DD4361A}" srcOrd="0" destOrd="0" parTransId="{3550D624-CDD4-47F3-A7CC-A5A349453D41}" sibTransId="{6CD2879A-8936-48DE-925F-DD1E5A35A67F}"/>
    <dgm:cxn modelId="{827964FA-0EFC-4CFA-98C9-700BC5DC3F2A}" type="presOf" srcId="{E8EF1B8E-0349-4AC5-BDEB-D5336F159D08}" destId="{C1C7AF68-2E9D-43F3-84BF-A39AC5FD6368}" srcOrd="1" destOrd="0" presId="urn:microsoft.com/office/officeart/2008/layout/HorizontalMultiLevelHierarchy"/>
    <dgm:cxn modelId="{B56BB410-C661-4BAA-883E-2B1B8B863609}" srcId="{3A1A64AE-95BC-46A5-879B-5D040DD4361A}" destId="{2D59D87E-E89D-4B67-AF82-13BBEBD1A405}" srcOrd="2" destOrd="0" parTransId="{ED5DF661-7DAF-46F0-8BB1-E69F0996CA9F}" sibTransId="{A1ABF336-8E51-4128-9526-CBCF06BE43B8}"/>
    <dgm:cxn modelId="{68937532-5C5C-4EB0-9090-15DACC034846}" type="presOf" srcId="{B8254857-F1D5-4689-A569-188681AEF2C0}" destId="{4F7B8F00-C4C7-4D2D-AB69-487C1FA6B724}" srcOrd="1" destOrd="0" presId="urn:microsoft.com/office/officeart/2008/layout/HorizontalMultiLevelHierarchy"/>
    <dgm:cxn modelId="{C63FB197-0AD5-4097-A865-5945C708ABA9}" type="presOf" srcId="{2D59D87E-E89D-4B67-AF82-13BBEBD1A405}" destId="{899AC7C4-7E97-4AAB-A95A-82C7AD4AE70A}" srcOrd="0" destOrd="0" presId="urn:microsoft.com/office/officeart/2008/layout/HorizontalMultiLevelHierarchy"/>
    <dgm:cxn modelId="{EB98D9D0-1B52-4D0C-BFB9-520FE2937DD8}" type="presOf" srcId="{3A1A64AE-95BC-46A5-879B-5D040DD4361A}" destId="{137F9AF2-AA7B-4A4B-880C-D1D57F135922}" srcOrd="0" destOrd="0" presId="urn:microsoft.com/office/officeart/2008/layout/HorizontalMultiLevelHierarchy"/>
    <dgm:cxn modelId="{52606B42-699F-4574-896B-C8B5291CAA3D}" srcId="{3A1A64AE-95BC-46A5-879B-5D040DD4361A}" destId="{F9C12887-E19F-4F59-B259-17B817CF78BC}" srcOrd="1" destOrd="0" parTransId="{E8EF1B8E-0349-4AC5-BDEB-D5336F159D08}" sibTransId="{E8CD48CA-CC06-4208-8BB5-8A7EF51D0E2D}"/>
    <dgm:cxn modelId="{5090F050-E402-4103-AEF5-A0355D4DF727}" type="presOf" srcId="{ED5DF661-7DAF-46F0-8BB1-E69F0996CA9F}" destId="{C2AA667B-291D-4E4F-9CB0-97686CE6D581}" srcOrd="0" destOrd="0" presId="urn:microsoft.com/office/officeart/2008/layout/HorizontalMultiLevelHierarchy"/>
    <dgm:cxn modelId="{860F614F-B82F-4E16-BB39-1EFEE4A91130}" type="presOf" srcId="{210E539D-D1CF-4F69-BE55-49A5A071A294}" destId="{4347989F-D4CC-49FF-8610-B3B628A9BC9A}" srcOrd="0" destOrd="0" presId="urn:microsoft.com/office/officeart/2008/layout/HorizontalMultiLevelHierarchy"/>
    <dgm:cxn modelId="{71A56DBE-7F4F-42A7-B904-AD50FA918BEF}" type="presOf" srcId="{B8254857-F1D5-4689-A569-188681AEF2C0}" destId="{297F89B1-1A8D-431C-8AAA-20590BB04B5E}" srcOrd="0" destOrd="0" presId="urn:microsoft.com/office/officeart/2008/layout/HorizontalMultiLevelHierarchy"/>
    <dgm:cxn modelId="{33E41EF8-CCDF-40F2-9EFF-1107A5D312EF}" type="presParOf" srcId="{4347989F-D4CC-49FF-8610-B3B628A9BC9A}" destId="{449E983D-BEBF-4099-8305-D8197AA43145}" srcOrd="0" destOrd="0" presId="urn:microsoft.com/office/officeart/2008/layout/HorizontalMultiLevelHierarchy"/>
    <dgm:cxn modelId="{9DEFE0F1-C99A-4930-9FD2-E28BB3436AAA}" type="presParOf" srcId="{449E983D-BEBF-4099-8305-D8197AA43145}" destId="{137F9AF2-AA7B-4A4B-880C-D1D57F135922}" srcOrd="0" destOrd="0" presId="urn:microsoft.com/office/officeart/2008/layout/HorizontalMultiLevelHierarchy"/>
    <dgm:cxn modelId="{558B6CFD-BCD1-43B4-857B-7EBA86654172}" type="presParOf" srcId="{449E983D-BEBF-4099-8305-D8197AA43145}" destId="{B985FCD9-77E0-408C-8517-E8D40B61A489}" srcOrd="1" destOrd="0" presId="urn:microsoft.com/office/officeart/2008/layout/HorizontalMultiLevelHierarchy"/>
    <dgm:cxn modelId="{735E2C98-C8A9-433D-9725-2244B8130B83}" type="presParOf" srcId="{B985FCD9-77E0-408C-8517-E8D40B61A489}" destId="{297F89B1-1A8D-431C-8AAA-20590BB04B5E}" srcOrd="0" destOrd="0" presId="urn:microsoft.com/office/officeart/2008/layout/HorizontalMultiLevelHierarchy"/>
    <dgm:cxn modelId="{16D3D3B5-D823-45BC-93CD-41D3720303C0}" type="presParOf" srcId="{297F89B1-1A8D-431C-8AAA-20590BB04B5E}" destId="{4F7B8F00-C4C7-4D2D-AB69-487C1FA6B724}" srcOrd="0" destOrd="0" presId="urn:microsoft.com/office/officeart/2008/layout/HorizontalMultiLevelHierarchy"/>
    <dgm:cxn modelId="{E071E1E4-0966-4CBC-998B-285EE50E4EE2}" type="presParOf" srcId="{B985FCD9-77E0-408C-8517-E8D40B61A489}" destId="{790EFDD9-E588-4ECB-AB25-B2A33BBD2576}" srcOrd="1" destOrd="0" presId="urn:microsoft.com/office/officeart/2008/layout/HorizontalMultiLevelHierarchy"/>
    <dgm:cxn modelId="{9DC022BD-D424-4325-9E7B-1A6F23BCD373}" type="presParOf" srcId="{790EFDD9-E588-4ECB-AB25-B2A33BBD2576}" destId="{ABAB2D65-560A-4FEF-A600-B4ED2E1D7726}" srcOrd="0" destOrd="0" presId="urn:microsoft.com/office/officeart/2008/layout/HorizontalMultiLevelHierarchy"/>
    <dgm:cxn modelId="{BD017D69-1DE8-4143-8A4F-3D859746D767}" type="presParOf" srcId="{790EFDD9-E588-4ECB-AB25-B2A33BBD2576}" destId="{5CDD843D-8D0B-4883-A2BC-C76126AA07B8}" srcOrd="1" destOrd="0" presId="urn:microsoft.com/office/officeart/2008/layout/HorizontalMultiLevelHierarchy"/>
    <dgm:cxn modelId="{481AA483-4CBF-48CC-BB2C-990FE1FA4B9D}" type="presParOf" srcId="{B985FCD9-77E0-408C-8517-E8D40B61A489}" destId="{DA4176E6-D6A2-4D60-BD48-BA95D030A80C}" srcOrd="2" destOrd="0" presId="urn:microsoft.com/office/officeart/2008/layout/HorizontalMultiLevelHierarchy"/>
    <dgm:cxn modelId="{F58FFEBF-BDA3-4EED-9AA3-C34CC04F55D6}" type="presParOf" srcId="{DA4176E6-D6A2-4D60-BD48-BA95D030A80C}" destId="{C1C7AF68-2E9D-43F3-84BF-A39AC5FD6368}" srcOrd="0" destOrd="0" presId="urn:microsoft.com/office/officeart/2008/layout/HorizontalMultiLevelHierarchy"/>
    <dgm:cxn modelId="{81003C51-4B57-4EA1-BD58-BC93A7B292BA}" type="presParOf" srcId="{B985FCD9-77E0-408C-8517-E8D40B61A489}" destId="{C7C726FC-51DA-47CF-88CE-1CB6A5F5BEFE}" srcOrd="3" destOrd="0" presId="urn:microsoft.com/office/officeart/2008/layout/HorizontalMultiLevelHierarchy"/>
    <dgm:cxn modelId="{CD59AD32-EA67-4035-901E-4FE20053E90A}" type="presParOf" srcId="{C7C726FC-51DA-47CF-88CE-1CB6A5F5BEFE}" destId="{20A28052-BACA-46E2-8CA2-7E328C027713}" srcOrd="0" destOrd="0" presId="urn:microsoft.com/office/officeart/2008/layout/HorizontalMultiLevelHierarchy"/>
    <dgm:cxn modelId="{530AB789-15CF-4953-B8E6-DC01826A4E6A}" type="presParOf" srcId="{C7C726FC-51DA-47CF-88CE-1CB6A5F5BEFE}" destId="{1B2DAB6C-1E71-496F-83C6-849B14ACD100}" srcOrd="1" destOrd="0" presId="urn:microsoft.com/office/officeart/2008/layout/HorizontalMultiLevelHierarchy"/>
    <dgm:cxn modelId="{CB14239D-0908-4C69-83E8-95C23F360F40}" type="presParOf" srcId="{B985FCD9-77E0-408C-8517-E8D40B61A489}" destId="{C2AA667B-291D-4E4F-9CB0-97686CE6D581}" srcOrd="4" destOrd="0" presId="urn:microsoft.com/office/officeart/2008/layout/HorizontalMultiLevelHierarchy"/>
    <dgm:cxn modelId="{4A21D71C-0165-4E2B-A1D7-C4E90491BA50}" type="presParOf" srcId="{C2AA667B-291D-4E4F-9CB0-97686CE6D581}" destId="{F3445B7F-9842-4450-A73F-BEE09B12E6C5}" srcOrd="0" destOrd="0" presId="urn:microsoft.com/office/officeart/2008/layout/HorizontalMultiLevelHierarchy"/>
    <dgm:cxn modelId="{5DFA1C83-CAA1-4B43-8195-3E5BE987AA46}" type="presParOf" srcId="{B985FCD9-77E0-408C-8517-E8D40B61A489}" destId="{8C401D2F-ACC5-4585-9D8F-D0D8E30E6FCA}" srcOrd="5" destOrd="0" presId="urn:microsoft.com/office/officeart/2008/layout/HorizontalMultiLevelHierarchy"/>
    <dgm:cxn modelId="{E038148B-A7F8-4965-A044-4AD4896E1194}" type="presParOf" srcId="{8C401D2F-ACC5-4585-9D8F-D0D8E30E6FCA}" destId="{899AC7C4-7E97-4AAB-A95A-82C7AD4AE70A}" srcOrd="0" destOrd="0" presId="urn:microsoft.com/office/officeart/2008/layout/HorizontalMultiLevelHierarchy"/>
    <dgm:cxn modelId="{C16488C3-5853-4B6D-8F3C-74D5C98A858B}" type="presParOf" srcId="{8C401D2F-ACC5-4585-9D8F-D0D8E30E6FCA}" destId="{19FB5CA9-B326-4396-90E7-3CEEFE6CFD9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8118F4-7F65-465F-995B-FAFB8278D606}" type="doc">
      <dgm:prSet loTypeId="urn:microsoft.com/office/officeart/2005/8/layout/matrix1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2C9DCD0-8515-4208-9975-834EB2FCBC41}">
      <dgm:prSet phldrT="[Текст]"/>
      <dgm:spPr/>
      <dgm:t>
        <a:bodyPr/>
        <a:lstStyle/>
        <a:p>
          <a:r>
            <a:rPr lang="uk-UA" i="1" dirty="0" smtClean="0">
              <a:solidFill>
                <a:srgbClr val="FF0000"/>
              </a:solidFill>
            </a:rPr>
            <a:t>(</a:t>
          </a:r>
          <a:r>
            <a:rPr lang="uk-UA" i="1" dirty="0" err="1" smtClean="0">
              <a:solidFill>
                <a:srgbClr val="FF0000"/>
              </a:solidFill>
            </a:rPr>
            <a:t>присвійно</a:t>
          </a:r>
          <a:r>
            <a:rPr lang="uk-UA" i="1" dirty="0" smtClean="0">
              <a:solidFill>
                <a:srgbClr val="FF0000"/>
              </a:solidFill>
            </a:rPr>
            <a:t>-відносні)</a:t>
          </a:r>
          <a:r>
            <a:rPr lang="ru-RU" dirty="0" smtClean="0">
              <a:solidFill>
                <a:srgbClr val="FF0000"/>
              </a:solidFill>
            </a:rPr>
            <a:t/>
          </a:r>
          <a:br>
            <a:rPr lang="ru-RU" dirty="0" smtClean="0">
              <a:solidFill>
                <a:srgbClr val="FF0000"/>
              </a:solidFill>
            </a:rPr>
          </a:br>
          <a:r>
            <a:rPr lang="ru-RU" dirty="0" smtClean="0">
              <a:solidFill>
                <a:srgbClr val="FF0000"/>
              </a:solidFill>
            </a:rPr>
            <a:t>(у </a:t>
          </a:r>
          <a:r>
            <a:rPr lang="ru-RU" dirty="0" err="1" smtClean="0">
              <a:solidFill>
                <a:srgbClr val="FF0000"/>
              </a:solidFill>
            </a:rPr>
            <a:t>шкільній</a:t>
          </a:r>
          <a:r>
            <a:rPr lang="ru-RU" dirty="0" smtClean="0">
              <a:solidFill>
                <a:srgbClr val="FF0000"/>
              </a:solidFill>
            </a:rPr>
            <a:t> </a:t>
          </a:r>
          <a:r>
            <a:rPr lang="ru-RU" dirty="0" err="1" smtClean="0">
              <a:solidFill>
                <a:srgbClr val="FF0000"/>
              </a:solidFill>
            </a:rPr>
            <a:t>програмі</a:t>
          </a:r>
          <a:r>
            <a:rPr lang="ru-RU" dirty="0" smtClean="0">
              <a:solidFill>
                <a:srgbClr val="FF0000"/>
              </a:solidFill>
            </a:rPr>
            <a:t> </a:t>
          </a:r>
          <a:r>
            <a:rPr lang="ru-RU" dirty="0" err="1" smtClean="0">
              <a:solidFill>
                <a:srgbClr val="FF0000"/>
              </a:solidFill>
            </a:rPr>
            <a:t>окремі</a:t>
          </a:r>
          <a:r>
            <a:rPr lang="ru-RU" dirty="0" smtClean="0">
              <a:solidFill>
                <a:srgbClr val="FF0000"/>
              </a:solidFill>
            </a:rPr>
            <a:t> </a:t>
          </a:r>
          <a:r>
            <a:rPr lang="ru-RU" dirty="0" err="1" smtClean="0">
              <a:solidFill>
                <a:srgbClr val="FF0000"/>
              </a:solidFill>
            </a:rPr>
            <a:t>розряди</a:t>
          </a:r>
          <a:r>
            <a:rPr lang="ru-RU" dirty="0" smtClean="0">
              <a:solidFill>
                <a:srgbClr val="FF0000"/>
              </a:solidFill>
            </a:rPr>
            <a:t>)</a:t>
          </a:r>
          <a:endParaRPr lang="ru-RU" dirty="0"/>
        </a:p>
      </dgm:t>
    </dgm:pt>
    <dgm:pt modelId="{CFA49B19-EB09-46B2-8A46-D03812A66A43}" type="parTrans" cxnId="{BF33F993-4E71-4958-95FA-860110F721B4}">
      <dgm:prSet/>
      <dgm:spPr/>
      <dgm:t>
        <a:bodyPr/>
        <a:lstStyle/>
        <a:p>
          <a:endParaRPr lang="ru-RU"/>
        </a:p>
      </dgm:t>
    </dgm:pt>
    <dgm:pt modelId="{F4958814-8627-4BC8-899F-718172C48765}" type="sibTrans" cxnId="{BF33F993-4E71-4958-95FA-860110F721B4}">
      <dgm:prSet/>
      <dgm:spPr/>
      <dgm:t>
        <a:bodyPr/>
        <a:lstStyle/>
        <a:p>
          <a:endParaRPr lang="ru-RU"/>
        </a:p>
      </dgm:t>
    </dgm:pt>
    <dgm:pt modelId="{EB3BCD02-E378-491D-A153-EC4BAB55AF73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Вживаються для вираження належності предмета якійсь особі. Значення відносності сформувалося пізніше. </a:t>
          </a:r>
          <a:endParaRPr lang="ru-RU" b="1" dirty="0">
            <a:solidFill>
              <a:schemeClr val="tx1"/>
            </a:solidFill>
          </a:endParaRPr>
        </a:p>
      </dgm:t>
    </dgm:pt>
    <dgm:pt modelId="{94BC4CC1-B499-4800-A2C1-2191C7F8D4A8}" type="parTrans" cxnId="{7616AB81-7E22-4C49-A2D1-D4A6693D854A}">
      <dgm:prSet/>
      <dgm:spPr/>
      <dgm:t>
        <a:bodyPr/>
        <a:lstStyle/>
        <a:p>
          <a:endParaRPr lang="ru-RU"/>
        </a:p>
      </dgm:t>
    </dgm:pt>
    <dgm:pt modelId="{0482A645-F6FD-473B-A10B-0EF91AE98570}" type="sibTrans" cxnId="{7616AB81-7E22-4C49-A2D1-D4A6693D854A}">
      <dgm:prSet/>
      <dgm:spPr/>
      <dgm:t>
        <a:bodyPr/>
        <a:lstStyle/>
        <a:p>
          <a:endParaRPr lang="ru-RU"/>
        </a:p>
      </dgm:t>
    </dgm:pt>
    <dgm:pt modelId="{6DF868C4-E863-40F9-A836-F2CE5628C61E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Займенник </a:t>
          </a:r>
          <a:r>
            <a:rPr lang="uk-UA" b="1" u="sng" dirty="0" smtClean="0">
              <a:solidFill>
                <a:schemeClr val="tx1"/>
              </a:solidFill>
            </a:rPr>
            <a:t>мій (наш)</a:t>
          </a:r>
          <a:r>
            <a:rPr lang="uk-UA" b="1" dirty="0" smtClean="0">
              <a:solidFill>
                <a:schemeClr val="tx1"/>
              </a:solidFill>
            </a:rPr>
            <a:t> та його родові і числові форми вказують на належність предмета І особі (відношення до І особи: мій олівець, мій підпис – наш будинок, наш народ);</a:t>
          </a:r>
          <a:endParaRPr lang="ru-RU" b="1" dirty="0">
            <a:solidFill>
              <a:schemeClr val="tx1"/>
            </a:solidFill>
          </a:endParaRPr>
        </a:p>
      </dgm:t>
    </dgm:pt>
    <dgm:pt modelId="{3AD8EA04-9C86-4E18-8213-2CC1C324F326}" type="parTrans" cxnId="{BB7E1EDB-8314-43EE-A6AC-1011A91FA138}">
      <dgm:prSet/>
      <dgm:spPr/>
      <dgm:t>
        <a:bodyPr/>
        <a:lstStyle/>
        <a:p>
          <a:endParaRPr lang="ru-RU"/>
        </a:p>
      </dgm:t>
    </dgm:pt>
    <dgm:pt modelId="{1604A6C1-DAD2-4FD2-B63F-8113DDC68AA2}" type="sibTrans" cxnId="{BB7E1EDB-8314-43EE-A6AC-1011A91FA138}">
      <dgm:prSet/>
      <dgm:spPr/>
      <dgm:t>
        <a:bodyPr/>
        <a:lstStyle/>
        <a:p>
          <a:endParaRPr lang="ru-RU"/>
        </a:p>
      </dgm:t>
    </dgm:pt>
    <dgm:pt modelId="{DEB58D41-8531-443C-AC1E-8225E246D8B7}">
      <dgm:prSet phldrT="[Текст]"/>
      <dgm:spPr/>
      <dgm:t>
        <a:bodyPr/>
        <a:lstStyle/>
        <a:p>
          <a:r>
            <a:rPr lang="uk-UA" b="1" u="sng" dirty="0" smtClean="0">
              <a:solidFill>
                <a:schemeClr val="tx1"/>
              </a:solidFill>
            </a:rPr>
            <a:t>твій (ваш)</a:t>
          </a:r>
          <a:r>
            <a:rPr lang="uk-UA" b="1" dirty="0" smtClean="0">
              <a:solidFill>
                <a:schemeClr val="tx1"/>
              </a:solidFill>
            </a:rPr>
            <a:t> – на належність ІІ ос.(або відношення до неї):</a:t>
          </a:r>
          <a:endParaRPr lang="ru-RU" b="1" dirty="0">
            <a:solidFill>
              <a:schemeClr val="tx1"/>
            </a:solidFill>
          </a:endParaRPr>
        </a:p>
      </dgm:t>
    </dgm:pt>
    <dgm:pt modelId="{9702AE1A-D9F3-4AA8-A946-83F2F0A8ADF2}" type="parTrans" cxnId="{F13C617D-0805-4081-8289-3369B837DDEE}">
      <dgm:prSet/>
      <dgm:spPr/>
      <dgm:t>
        <a:bodyPr/>
        <a:lstStyle/>
        <a:p>
          <a:endParaRPr lang="ru-RU"/>
        </a:p>
      </dgm:t>
    </dgm:pt>
    <dgm:pt modelId="{ACD4F038-FFBD-48CB-A327-F26D633A41B4}" type="sibTrans" cxnId="{F13C617D-0805-4081-8289-3369B837DDEE}">
      <dgm:prSet/>
      <dgm:spPr/>
      <dgm:t>
        <a:bodyPr/>
        <a:lstStyle/>
        <a:p>
          <a:endParaRPr lang="ru-RU"/>
        </a:p>
      </dgm:t>
    </dgm:pt>
    <dgm:pt modelId="{8159E417-F7D6-4DA7-92C9-28146C055173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свій – на належність І, ІІ, ІІІ особі (або відношення до неї): я (ти, він) висловив  цього приводу </a:t>
          </a:r>
          <a:r>
            <a:rPr lang="uk-UA" b="1" u="sng" dirty="0" smtClean="0">
              <a:solidFill>
                <a:schemeClr val="tx1"/>
              </a:solidFill>
            </a:rPr>
            <a:t>свою </a:t>
          </a:r>
          <a:r>
            <a:rPr lang="uk-UA" b="1" dirty="0" smtClean="0">
              <a:solidFill>
                <a:schemeClr val="tx1"/>
              </a:solidFill>
            </a:rPr>
            <a:t>думку ; ми (ви, вони) висловили</a:t>
          </a:r>
          <a:endParaRPr lang="ru-RU" b="1" dirty="0">
            <a:solidFill>
              <a:schemeClr val="tx1"/>
            </a:solidFill>
          </a:endParaRPr>
        </a:p>
      </dgm:t>
    </dgm:pt>
    <dgm:pt modelId="{00698141-6333-4B89-AA26-48528FF9710F}" type="parTrans" cxnId="{69C86F38-03AE-4571-B862-52323FCD9A27}">
      <dgm:prSet/>
      <dgm:spPr/>
      <dgm:t>
        <a:bodyPr/>
        <a:lstStyle/>
        <a:p>
          <a:endParaRPr lang="ru-RU"/>
        </a:p>
      </dgm:t>
    </dgm:pt>
    <dgm:pt modelId="{22042FB6-9F1A-466B-BB38-2213D4B9262F}" type="sibTrans" cxnId="{69C86F38-03AE-4571-B862-52323FCD9A27}">
      <dgm:prSet/>
      <dgm:spPr/>
      <dgm:t>
        <a:bodyPr/>
        <a:lstStyle/>
        <a:p>
          <a:endParaRPr lang="ru-RU"/>
        </a:p>
      </dgm:t>
    </dgm:pt>
    <dgm:pt modelId="{B326477B-0E70-433E-A7A0-992F2792E97A}" type="pres">
      <dgm:prSet presAssocID="{608118F4-7F65-465F-995B-FAFB8278D60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E9BE929-5FF0-496B-88DD-A067E2E3C206}" type="pres">
      <dgm:prSet presAssocID="{608118F4-7F65-465F-995B-FAFB8278D606}" presName="matrix" presStyleCnt="0"/>
      <dgm:spPr/>
    </dgm:pt>
    <dgm:pt modelId="{60381B58-CA77-402E-96FB-903428081288}" type="pres">
      <dgm:prSet presAssocID="{608118F4-7F65-465F-995B-FAFB8278D606}" presName="tile1" presStyleLbl="node1" presStyleIdx="0" presStyleCnt="4"/>
      <dgm:spPr/>
      <dgm:t>
        <a:bodyPr/>
        <a:lstStyle/>
        <a:p>
          <a:endParaRPr lang="ru-RU"/>
        </a:p>
      </dgm:t>
    </dgm:pt>
    <dgm:pt modelId="{25155453-34F3-4CA6-977C-1649386BCBE4}" type="pres">
      <dgm:prSet presAssocID="{608118F4-7F65-465F-995B-FAFB8278D60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506DE-250D-4137-BADC-1644DA279A3E}" type="pres">
      <dgm:prSet presAssocID="{608118F4-7F65-465F-995B-FAFB8278D606}" presName="tile2" presStyleLbl="node1" presStyleIdx="1" presStyleCnt="4"/>
      <dgm:spPr/>
      <dgm:t>
        <a:bodyPr/>
        <a:lstStyle/>
        <a:p>
          <a:endParaRPr lang="ru-RU"/>
        </a:p>
      </dgm:t>
    </dgm:pt>
    <dgm:pt modelId="{AAFF01CB-A824-455A-9B7A-854F6D2641F2}" type="pres">
      <dgm:prSet presAssocID="{608118F4-7F65-465F-995B-FAFB8278D60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BC1C28-0773-41EF-B738-37B847831566}" type="pres">
      <dgm:prSet presAssocID="{608118F4-7F65-465F-995B-FAFB8278D606}" presName="tile3" presStyleLbl="node1" presStyleIdx="2" presStyleCnt="4"/>
      <dgm:spPr/>
      <dgm:t>
        <a:bodyPr/>
        <a:lstStyle/>
        <a:p>
          <a:endParaRPr lang="ru-RU"/>
        </a:p>
      </dgm:t>
    </dgm:pt>
    <dgm:pt modelId="{52A5BF43-10F9-4A7E-A43C-18797658F297}" type="pres">
      <dgm:prSet presAssocID="{608118F4-7F65-465F-995B-FAFB8278D60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A3F6B5-543A-4EE1-9ACF-2B6D1EF1D421}" type="pres">
      <dgm:prSet presAssocID="{608118F4-7F65-465F-995B-FAFB8278D606}" presName="tile4" presStyleLbl="node1" presStyleIdx="3" presStyleCnt="4"/>
      <dgm:spPr/>
      <dgm:t>
        <a:bodyPr/>
        <a:lstStyle/>
        <a:p>
          <a:endParaRPr lang="ru-RU"/>
        </a:p>
      </dgm:t>
    </dgm:pt>
    <dgm:pt modelId="{1F4C17D3-127E-4367-9983-2A6EE2EC29DA}" type="pres">
      <dgm:prSet presAssocID="{608118F4-7F65-465F-995B-FAFB8278D60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6AEF58-B3B0-4472-8371-C1FE5A56A34C}" type="pres">
      <dgm:prSet presAssocID="{608118F4-7F65-465F-995B-FAFB8278D60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F33F993-4E71-4958-95FA-860110F721B4}" srcId="{608118F4-7F65-465F-995B-FAFB8278D606}" destId="{92C9DCD0-8515-4208-9975-834EB2FCBC41}" srcOrd="0" destOrd="0" parTransId="{CFA49B19-EB09-46B2-8A46-D03812A66A43}" sibTransId="{F4958814-8627-4BC8-899F-718172C48765}"/>
    <dgm:cxn modelId="{7616AB81-7E22-4C49-A2D1-D4A6693D854A}" srcId="{92C9DCD0-8515-4208-9975-834EB2FCBC41}" destId="{EB3BCD02-E378-491D-A153-EC4BAB55AF73}" srcOrd="0" destOrd="0" parTransId="{94BC4CC1-B499-4800-A2C1-2191C7F8D4A8}" sibTransId="{0482A645-F6FD-473B-A10B-0EF91AE98570}"/>
    <dgm:cxn modelId="{F13C617D-0805-4081-8289-3369B837DDEE}" srcId="{92C9DCD0-8515-4208-9975-834EB2FCBC41}" destId="{DEB58D41-8531-443C-AC1E-8225E246D8B7}" srcOrd="2" destOrd="0" parTransId="{9702AE1A-D9F3-4AA8-A946-83F2F0A8ADF2}" sibTransId="{ACD4F038-FFBD-48CB-A327-F26D633A41B4}"/>
    <dgm:cxn modelId="{1D233E33-C9D3-4CFD-B0C5-7D681DF1D012}" type="presOf" srcId="{6DF868C4-E863-40F9-A836-F2CE5628C61E}" destId="{41E506DE-250D-4137-BADC-1644DA279A3E}" srcOrd="0" destOrd="0" presId="urn:microsoft.com/office/officeart/2005/8/layout/matrix1"/>
    <dgm:cxn modelId="{69C86F38-03AE-4571-B862-52323FCD9A27}" srcId="{92C9DCD0-8515-4208-9975-834EB2FCBC41}" destId="{8159E417-F7D6-4DA7-92C9-28146C055173}" srcOrd="3" destOrd="0" parTransId="{00698141-6333-4B89-AA26-48528FF9710F}" sibTransId="{22042FB6-9F1A-466B-BB38-2213D4B9262F}"/>
    <dgm:cxn modelId="{48F5CF40-3EDF-4A02-AE51-FB33ABFEF5A5}" type="presOf" srcId="{8159E417-F7D6-4DA7-92C9-28146C055173}" destId="{91A3F6B5-543A-4EE1-9ACF-2B6D1EF1D421}" srcOrd="0" destOrd="0" presId="urn:microsoft.com/office/officeart/2005/8/layout/matrix1"/>
    <dgm:cxn modelId="{8BF4E589-7C32-42FE-A22E-AB25A56DE870}" type="presOf" srcId="{6DF868C4-E863-40F9-A836-F2CE5628C61E}" destId="{AAFF01CB-A824-455A-9B7A-854F6D2641F2}" srcOrd="1" destOrd="0" presId="urn:microsoft.com/office/officeart/2005/8/layout/matrix1"/>
    <dgm:cxn modelId="{FA788075-A0E1-4E89-9FD1-4BD69023AA06}" type="presOf" srcId="{8159E417-F7D6-4DA7-92C9-28146C055173}" destId="{1F4C17D3-127E-4367-9983-2A6EE2EC29DA}" srcOrd="1" destOrd="0" presId="urn:microsoft.com/office/officeart/2005/8/layout/matrix1"/>
    <dgm:cxn modelId="{2D1D11FD-DD67-4BEA-B4D2-988AAF709151}" type="presOf" srcId="{EB3BCD02-E378-491D-A153-EC4BAB55AF73}" destId="{60381B58-CA77-402E-96FB-903428081288}" srcOrd="0" destOrd="0" presId="urn:microsoft.com/office/officeart/2005/8/layout/matrix1"/>
    <dgm:cxn modelId="{2DE6DB9B-D42C-43CF-A041-1D061268C979}" type="presOf" srcId="{DEB58D41-8531-443C-AC1E-8225E246D8B7}" destId="{52A5BF43-10F9-4A7E-A43C-18797658F297}" srcOrd="1" destOrd="0" presId="urn:microsoft.com/office/officeart/2005/8/layout/matrix1"/>
    <dgm:cxn modelId="{0CD9DDD0-D769-4FC7-97CD-FA3482B011F3}" type="presOf" srcId="{92C9DCD0-8515-4208-9975-834EB2FCBC41}" destId="{2C6AEF58-B3B0-4472-8371-C1FE5A56A34C}" srcOrd="0" destOrd="0" presId="urn:microsoft.com/office/officeart/2005/8/layout/matrix1"/>
    <dgm:cxn modelId="{E1D11EE8-F8AB-4AE9-9E53-9F4D12746725}" type="presOf" srcId="{DEB58D41-8531-443C-AC1E-8225E246D8B7}" destId="{45BC1C28-0773-41EF-B738-37B847831566}" srcOrd="0" destOrd="0" presId="urn:microsoft.com/office/officeart/2005/8/layout/matrix1"/>
    <dgm:cxn modelId="{184BF9F4-858F-43CD-8717-B7E89E6B2FAA}" type="presOf" srcId="{608118F4-7F65-465F-995B-FAFB8278D606}" destId="{B326477B-0E70-433E-A7A0-992F2792E97A}" srcOrd="0" destOrd="0" presId="urn:microsoft.com/office/officeart/2005/8/layout/matrix1"/>
    <dgm:cxn modelId="{BB7E1EDB-8314-43EE-A6AC-1011A91FA138}" srcId="{92C9DCD0-8515-4208-9975-834EB2FCBC41}" destId="{6DF868C4-E863-40F9-A836-F2CE5628C61E}" srcOrd="1" destOrd="0" parTransId="{3AD8EA04-9C86-4E18-8213-2CC1C324F326}" sibTransId="{1604A6C1-DAD2-4FD2-B63F-8113DDC68AA2}"/>
    <dgm:cxn modelId="{81A3DC7B-649D-4038-AFAB-0E47507FA40A}" type="presOf" srcId="{EB3BCD02-E378-491D-A153-EC4BAB55AF73}" destId="{25155453-34F3-4CA6-977C-1649386BCBE4}" srcOrd="1" destOrd="0" presId="urn:microsoft.com/office/officeart/2005/8/layout/matrix1"/>
    <dgm:cxn modelId="{B74457F1-2CBB-4BB5-AA4E-F426B74B1653}" type="presParOf" srcId="{B326477B-0E70-433E-A7A0-992F2792E97A}" destId="{4E9BE929-5FF0-496B-88DD-A067E2E3C206}" srcOrd="0" destOrd="0" presId="urn:microsoft.com/office/officeart/2005/8/layout/matrix1"/>
    <dgm:cxn modelId="{D453BDD4-C8DF-4BA9-8D0F-B66BD0FFA01B}" type="presParOf" srcId="{4E9BE929-5FF0-496B-88DD-A067E2E3C206}" destId="{60381B58-CA77-402E-96FB-903428081288}" srcOrd="0" destOrd="0" presId="urn:microsoft.com/office/officeart/2005/8/layout/matrix1"/>
    <dgm:cxn modelId="{3F27B845-98CE-40AF-8BFD-26BE53289BF8}" type="presParOf" srcId="{4E9BE929-5FF0-496B-88DD-A067E2E3C206}" destId="{25155453-34F3-4CA6-977C-1649386BCBE4}" srcOrd="1" destOrd="0" presId="urn:microsoft.com/office/officeart/2005/8/layout/matrix1"/>
    <dgm:cxn modelId="{45B855A5-F79B-4A45-9004-40F24A2B4F93}" type="presParOf" srcId="{4E9BE929-5FF0-496B-88DD-A067E2E3C206}" destId="{41E506DE-250D-4137-BADC-1644DA279A3E}" srcOrd="2" destOrd="0" presId="urn:microsoft.com/office/officeart/2005/8/layout/matrix1"/>
    <dgm:cxn modelId="{C0F61BD3-B183-4313-8743-E26E24BC8CFD}" type="presParOf" srcId="{4E9BE929-5FF0-496B-88DD-A067E2E3C206}" destId="{AAFF01CB-A824-455A-9B7A-854F6D2641F2}" srcOrd="3" destOrd="0" presId="urn:microsoft.com/office/officeart/2005/8/layout/matrix1"/>
    <dgm:cxn modelId="{105D747C-2199-487A-9FC9-42F5F9BF8649}" type="presParOf" srcId="{4E9BE929-5FF0-496B-88DD-A067E2E3C206}" destId="{45BC1C28-0773-41EF-B738-37B847831566}" srcOrd="4" destOrd="0" presId="urn:microsoft.com/office/officeart/2005/8/layout/matrix1"/>
    <dgm:cxn modelId="{589C83AA-25FF-45BA-96D6-CEBD44222F4A}" type="presParOf" srcId="{4E9BE929-5FF0-496B-88DD-A067E2E3C206}" destId="{52A5BF43-10F9-4A7E-A43C-18797658F297}" srcOrd="5" destOrd="0" presId="urn:microsoft.com/office/officeart/2005/8/layout/matrix1"/>
    <dgm:cxn modelId="{97B25C20-A6E7-4339-B4A4-5E4907013B85}" type="presParOf" srcId="{4E9BE929-5FF0-496B-88DD-A067E2E3C206}" destId="{91A3F6B5-543A-4EE1-9ACF-2B6D1EF1D421}" srcOrd="6" destOrd="0" presId="urn:microsoft.com/office/officeart/2005/8/layout/matrix1"/>
    <dgm:cxn modelId="{AD5A191A-CB52-4A76-BD98-FEE2474813AF}" type="presParOf" srcId="{4E9BE929-5FF0-496B-88DD-A067E2E3C206}" destId="{1F4C17D3-127E-4367-9983-2A6EE2EC29DA}" srcOrd="7" destOrd="0" presId="urn:microsoft.com/office/officeart/2005/8/layout/matrix1"/>
    <dgm:cxn modelId="{4F59EE77-8B53-4910-8AEC-B62DCA8BA8D5}" type="presParOf" srcId="{B326477B-0E70-433E-A7A0-992F2792E97A}" destId="{2C6AEF58-B3B0-4472-8371-C1FE5A56A34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E80B94-BF9E-4CAA-9FE6-D4133DE71566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20FAD5C-E017-4C77-A81F-DA5BF716D589}">
      <dgm:prSet phldrT="[Текст]"/>
      <dgm:spPr/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Вживаються для виділення одних фактів з-поміж інших. До цієї групи належать такі займенники:</a:t>
          </a:r>
          <a:endParaRPr lang="ru-RU" dirty="0">
            <a:solidFill>
              <a:srgbClr val="002060"/>
            </a:solidFill>
          </a:endParaRPr>
        </a:p>
      </dgm:t>
    </dgm:pt>
    <dgm:pt modelId="{EE8A9D1C-0E76-44E2-886E-9DDE8961EB1A}" type="parTrans" cxnId="{EEC231D0-F673-4769-8FE7-B347CB44EEA3}">
      <dgm:prSet/>
      <dgm:spPr/>
      <dgm:t>
        <a:bodyPr/>
        <a:lstStyle/>
        <a:p>
          <a:endParaRPr lang="ru-RU"/>
        </a:p>
      </dgm:t>
    </dgm:pt>
    <dgm:pt modelId="{DF147C8E-49DF-4A8B-9185-351FFA84034C}" type="sibTrans" cxnId="{EEC231D0-F673-4769-8FE7-B347CB44EEA3}">
      <dgm:prSet/>
      <dgm:spPr/>
      <dgm:t>
        <a:bodyPr/>
        <a:lstStyle/>
        <a:p>
          <a:endParaRPr lang="ru-RU"/>
        </a:p>
      </dgm:t>
    </dgm:pt>
    <dgm:pt modelId="{E088EF4F-B67D-4CC5-A7F3-7C5A93701F23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</a:rPr>
            <a:t>той (та, те, ті</a:t>
          </a:r>
          <a:r>
            <a:rPr lang="uk-UA" dirty="0" smtClean="0">
              <a:solidFill>
                <a:schemeClr val="tx1"/>
              </a:solidFill>
            </a:rPr>
            <a:t>), розм. </a:t>
          </a:r>
          <a:r>
            <a:rPr lang="uk-UA" i="1" dirty="0" smtClean="0">
              <a:solidFill>
                <a:schemeClr val="tx1"/>
              </a:solidFill>
            </a:rPr>
            <a:t>отой</a:t>
          </a:r>
          <a:r>
            <a:rPr lang="uk-UA" dirty="0" smtClean="0">
              <a:solidFill>
                <a:schemeClr val="tx1"/>
              </a:solidFill>
            </a:rPr>
            <a:t> (ота, оте, оті);</a:t>
          </a:r>
          <a:endParaRPr lang="ru-RU" dirty="0">
            <a:solidFill>
              <a:schemeClr val="tx1"/>
            </a:solidFill>
          </a:endParaRPr>
        </a:p>
      </dgm:t>
    </dgm:pt>
    <dgm:pt modelId="{36C28DEA-3410-4ED3-857B-F916E8C5A186}" type="parTrans" cxnId="{8B356DDF-07D3-4A78-B0FB-288F08FE812A}">
      <dgm:prSet/>
      <dgm:spPr/>
      <dgm:t>
        <a:bodyPr/>
        <a:lstStyle/>
        <a:p>
          <a:endParaRPr lang="ru-RU"/>
        </a:p>
      </dgm:t>
    </dgm:pt>
    <dgm:pt modelId="{590BD39C-D6E1-4F36-9C78-C50CC2DD3A11}" type="sibTrans" cxnId="{8B356DDF-07D3-4A78-B0FB-288F08FE812A}">
      <dgm:prSet/>
      <dgm:spPr/>
      <dgm:t>
        <a:bodyPr/>
        <a:lstStyle/>
        <a:p>
          <a:endParaRPr lang="ru-RU"/>
        </a:p>
      </dgm:t>
    </dgm:pt>
    <dgm:pt modelId="{4445D4FB-21FF-44E1-A7F9-C6FCE7E320BB}">
      <dgm:prSet/>
      <dgm:spPr/>
      <dgm:t>
        <a:bodyPr/>
        <a:lstStyle/>
        <a:p>
          <a:r>
            <a:rPr lang="uk-UA" i="1" dirty="0" smtClean="0">
              <a:solidFill>
                <a:schemeClr val="tx1"/>
              </a:solidFill>
            </a:rPr>
            <a:t>цей (ця, це, ці),</a:t>
          </a:r>
          <a:r>
            <a:rPr lang="uk-UA" dirty="0" smtClean="0">
              <a:solidFill>
                <a:schemeClr val="tx1"/>
              </a:solidFill>
            </a:rPr>
            <a:t> розм. </a:t>
          </a:r>
          <a:r>
            <a:rPr lang="uk-UA" i="1" dirty="0" smtClean="0">
              <a:solidFill>
                <a:schemeClr val="tx1"/>
              </a:solidFill>
            </a:rPr>
            <a:t>оцей </a:t>
          </a:r>
          <a:r>
            <a:rPr lang="uk-UA" dirty="0" smtClean="0">
              <a:solidFill>
                <a:schemeClr val="tx1"/>
              </a:solidFill>
            </a:rPr>
            <a:t>(оця, оце, оці);</a:t>
          </a:r>
          <a:endParaRPr lang="ru-RU" dirty="0">
            <a:solidFill>
              <a:schemeClr val="tx1"/>
            </a:solidFill>
          </a:endParaRPr>
        </a:p>
      </dgm:t>
    </dgm:pt>
    <dgm:pt modelId="{FE94D50C-468E-4F2C-8BBC-8D2E9C529F8A}" type="parTrans" cxnId="{F8F6B981-829F-4251-8D00-823D3A3889D9}">
      <dgm:prSet/>
      <dgm:spPr/>
      <dgm:t>
        <a:bodyPr/>
        <a:lstStyle/>
        <a:p>
          <a:endParaRPr lang="ru-RU"/>
        </a:p>
      </dgm:t>
    </dgm:pt>
    <dgm:pt modelId="{3740098F-58DB-4D9D-B315-AD6999573032}" type="sibTrans" cxnId="{F8F6B981-829F-4251-8D00-823D3A3889D9}">
      <dgm:prSet/>
      <dgm:spPr/>
      <dgm:t>
        <a:bodyPr/>
        <a:lstStyle/>
        <a:p>
          <a:endParaRPr lang="ru-RU"/>
        </a:p>
      </dgm:t>
    </dgm:pt>
    <dgm:pt modelId="{33F8F934-A10B-4B34-8AC1-302B81DC2262}">
      <dgm:prSet/>
      <dgm:spPr/>
      <dgm:t>
        <a:bodyPr/>
        <a:lstStyle/>
        <a:p>
          <a:r>
            <a:rPr lang="uk-UA" dirty="0" err="1" smtClean="0">
              <a:solidFill>
                <a:schemeClr val="tx1"/>
              </a:solidFill>
            </a:rPr>
            <a:t>арх</a:t>
          </a:r>
          <a:r>
            <a:rPr lang="uk-UA" dirty="0" smtClean="0">
              <a:solidFill>
                <a:schemeClr val="tx1"/>
              </a:solidFill>
            </a:rPr>
            <a:t>. </a:t>
          </a:r>
          <a:r>
            <a:rPr lang="uk-UA" i="1" dirty="0" smtClean="0">
              <a:solidFill>
                <a:schemeClr val="tx1"/>
              </a:solidFill>
            </a:rPr>
            <a:t>сей</a:t>
          </a:r>
          <a:r>
            <a:rPr lang="uk-UA" dirty="0" smtClean="0">
              <a:solidFill>
                <a:schemeClr val="tx1"/>
              </a:solidFill>
            </a:rPr>
            <a:t> (ся, се, сі);</a:t>
          </a:r>
          <a:endParaRPr lang="ru-RU" dirty="0">
            <a:solidFill>
              <a:schemeClr val="tx1"/>
            </a:solidFill>
          </a:endParaRPr>
        </a:p>
      </dgm:t>
    </dgm:pt>
    <dgm:pt modelId="{5D7068C9-73EC-4691-B7D9-E89850E8EA24}" type="parTrans" cxnId="{DFC78D66-DA87-4B82-9671-FB11ED8CCAC6}">
      <dgm:prSet/>
      <dgm:spPr/>
      <dgm:t>
        <a:bodyPr/>
        <a:lstStyle/>
        <a:p>
          <a:endParaRPr lang="ru-RU"/>
        </a:p>
      </dgm:t>
    </dgm:pt>
    <dgm:pt modelId="{E2DB0F01-E145-4A37-904B-91F5C344603E}" type="sibTrans" cxnId="{DFC78D66-DA87-4B82-9671-FB11ED8CCAC6}">
      <dgm:prSet/>
      <dgm:spPr/>
      <dgm:t>
        <a:bodyPr/>
        <a:lstStyle/>
        <a:p>
          <a:endParaRPr lang="ru-RU"/>
        </a:p>
      </dgm:t>
    </dgm:pt>
    <dgm:pt modelId="{765F1233-A2CC-47DA-B704-BADB6EBADE41}">
      <dgm:prSet/>
      <dgm:spPr/>
      <dgm:t>
        <a:bodyPr/>
        <a:lstStyle/>
        <a:p>
          <a:r>
            <a:rPr lang="uk-UA" i="1" dirty="0" smtClean="0">
              <a:solidFill>
                <a:schemeClr val="tx1"/>
              </a:solidFill>
            </a:rPr>
            <a:t>такий (така, таке, такі</a:t>
          </a:r>
          <a:r>
            <a:rPr lang="uk-UA" dirty="0" smtClean="0">
              <a:solidFill>
                <a:schemeClr val="tx1"/>
              </a:solidFill>
            </a:rPr>
            <a:t>), розм. </a:t>
          </a:r>
          <a:r>
            <a:rPr lang="uk-UA" u="sng" dirty="0" smtClean="0">
              <a:solidFill>
                <a:schemeClr val="tx1"/>
              </a:solidFill>
            </a:rPr>
            <a:t>отакий</a:t>
          </a:r>
          <a:r>
            <a:rPr lang="uk-UA" dirty="0" smtClean="0">
              <a:solidFill>
                <a:schemeClr val="tx1"/>
              </a:solidFill>
            </a:rPr>
            <a:t> (отака, отаке, отакі);</a:t>
          </a:r>
          <a:endParaRPr lang="ru-RU" dirty="0">
            <a:solidFill>
              <a:schemeClr val="tx1"/>
            </a:solidFill>
          </a:endParaRPr>
        </a:p>
      </dgm:t>
    </dgm:pt>
    <dgm:pt modelId="{7EDDE7AB-1CB7-46E2-A2F4-4987DCAA89D1}" type="parTrans" cxnId="{DC0C0E9E-8016-4639-8FCE-1DB278B75006}">
      <dgm:prSet/>
      <dgm:spPr/>
      <dgm:t>
        <a:bodyPr/>
        <a:lstStyle/>
        <a:p>
          <a:endParaRPr lang="ru-RU"/>
        </a:p>
      </dgm:t>
    </dgm:pt>
    <dgm:pt modelId="{06348027-6401-45E4-B542-4FA6A5A04BCB}" type="sibTrans" cxnId="{DC0C0E9E-8016-4639-8FCE-1DB278B75006}">
      <dgm:prSet/>
      <dgm:spPr/>
      <dgm:t>
        <a:bodyPr/>
        <a:lstStyle/>
        <a:p>
          <a:endParaRPr lang="ru-RU"/>
        </a:p>
      </dgm:t>
    </dgm:pt>
    <dgm:pt modelId="{16DB472C-67EB-4FE9-AF17-101E1D1D73E6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рідковживаний </a:t>
          </a:r>
          <a:r>
            <a:rPr lang="uk-UA" i="1" dirty="0" smtClean="0">
              <a:solidFill>
                <a:schemeClr val="tx1"/>
              </a:solidFill>
            </a:rPr>
            <a:t>сякий</a:t>
          </a:r>
          <a:r>
            <a:rPr lang="uk-UA" dirty="0" smtClean="0">
              <a:solidFill>
                <a:schemeClr val="tx1"/>
              </a:solidFill>
            </a:rPr>
            <a:t> (</a:t>
          </a:r>
          <a:r>
            <a:rPr lang="uk-UA" dirty="0" err="1" smtClean="0">
              <a:solidFill>
                <a:schemeClr val="tx1"/>
              </a:solidFill>
            </a:rPr>
            <a:t>самост</a:t>
          </a:r>
          <a:r>
            <a:rPr lang="uk-UA" dirty="0" smtClean="0">
              <a:solidFill>
                <a:schemeClr val="tx1"/>
              </a:solidFill>
            </a:rPr>
            <a:t>. не вживається, функціонує лише у </a:t>
          </a:r>
          <a:r>
            <a:rPr lang="uk-UA" dirty="0" err="1" smtClean="0">
              <a:solidFill>
                <a:schemeClr val="tx1"/>
              </a:solidFill>
            </a:rPr>
            <a:t>скл</a:t>
          </a:r>
          <a:r>
            <a:rPr lang="uk-UA" dirty="0" smtClean="0">
              <a:solidFill>
                <a:schemeClr val="tx1"/>
              </a:solidFill>
            </a:rPr>
            <a:t>. слові такий-сякий);</a:t>
          </a:r>
          <a:endParaRPr lang="ru-RU" dirty="0">
            <a:solidFill>
              <a:schemeClr val="tx1"/>
            </a:solidFill>
          </a:endParaRPr>
        </a:p>
      </dgm:t>
    </dgm:pt>
    <dgm:pt modelId="{F10A2474-1FD7-47AA-8DFC-74BB0340F4FB}" type="parTrans" cxnId="{29D4760C-436F-4A88-AA85-D9E3380947B0}">
      <dgm:prSet/>
      <dgm:spPr/>
      <dgm:t>
        <a:bodyPr/>
        <a:lstStyle/>
        <a:p>
          <a:endParaRPr lang="ru-RU"/>
        </a:p>
      </dgm:t>
    </dgm:pt>
    <dgm:pt modelId="{63D56454-AE93-4765-80EB-37988361CE1A}" type="sibTrans" cxnId="{29D4760C-436F-4A88-AA85-D9E3380947B0}">
      <dgm:prSet/>
      <dgm:spPr/>
      <dgm:t>
        <a:bodyPr/>
        <a:lstStyle/>
        <a:p>
          <a:endParaRPr lang="ru-RU"/>
        </a:p>
      </dgm:t>
    </dgm:pt>
    <dgm:pt modelId="{09841124-4911-49E2-BDF0-8CD5AC1AE5B2}">
      <dgm:prSet/>
      <dgm:spPr/>
      <dgm:t>
        <a:bodyPr/>
        <a:lstStyle/>
        <a:p>
          <a:r>
            <a:rPr lang="uk-UA" i="1" dirty="0" smtClean="0">
              <a:solidFill>
                <a:schemeClr val="tx1"/>
              </a:solidFill>
            </a:rPr>
            <a:t>стільки </a:t>
          </a:r>
          <a:r>
            <a:rPr lang="uk-UA" dirty="0" smtClean="0">
              <a:solidFill>
                <a:schemeClr val="tx1"/>
              </a:solidFill>
            </a:rPr>
            <a:t>(стільки-то)</a:t>
          </a:r>
          <a:endParaRPr lang="ru-RU" dirty="0">
            <a:solidFill>
              <a:schemeClr val="tx1"/>
            </a:solidFill>
          </a:endParaRPr>
        </a:p>
      </dgm:t>
    </dgm:pt>
    <dgm:pt modelId="{5151BBD0-A6AA-40BB-A383-9EF12EEC1DBF}" type="parTrans" cxnId="{8D6C6896-2568-4BF9-9138-9C035B400A12}">
      <dgm:prSet/>
      <dgm:spPr/>
      <dgm:t>
        <a:bodyPr/>
        <a:lstStyle/>
        <a:p>
          <a:endParaRPr lang="ru-RU"/>
        </a:p>
      </dgm:t>
    </dgm:pt>
    <dgm:pt modelId="{1AE9F9BE-5C5F-43A4-A309-360BFEF57730}" type="sibTrans" cxnId="{8D6C6896-2568-4BF9-9138-9C035B400A12}">
      <dgm:prSet/>
      <dgm:spPr/>
      <dgm:t>
        <a:bodyPr/>
        <a:lstStyle/>
        <a:p>
          <a:endParaRPr lang="ru-RU"/>
        </a:p>
      </dgm:t>
    </dgm:pt>
    <dgm:pt modelId="{8AD98575-7BF9-422A-82B2-25D9653235DF}" type="pres">
      <dgm:prSet presAssocID="{C9E80B94-BF9E-4CAA-9FE6-D4133DE71566}" presName="linear" presStyleCnt="0">
        <dgm:presLayoutVars>
          <dgm:dir/>
          <dgm:animLvl val="lvl"/>
          <dgm:resizeHandles val="exact"/>
        </dgm:presLayoutVars>
      </dgm:prSet>
      <dgm:spPr/>
    </dgm:pt>
    <dgm:pt modelId="{9BABEFA1-21C6-411C-8643-D7F0C3B36CE0}" type="pres">
      <dgm:prSet presAssocID="{C20FAD5C-E017-4C77-A81F-DA5BF716D589}" presName="parentLin" presStyleCnt="0"/>
      <dgm:spPr/>
    </dgm:pt>
    <dgm:pt modelId="{C9FB82D7-05F0-4309-888D-079DA55BB8D3}" type="pres">
      <dgm:prSet presAssocID="{C20FAD5C-E017-4C77-A81F-DA5BF716D589}" presName="parentLeftMargin" presStyleLbl="node1" presStyleIdx="0" presStyleCnt="6"/>
      <dgm:spPr/>
    </dgm:pt>
    <dgm:pt modelId="{BF351366-2BCC-4DAA-8412-A2D58871EDA1}" type="pres">
      <dgm:prSet presAssocID="{C20FAD5C-E017-4C77-A81F-DA5BF716D58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021955-CBAF-473E-AB34-26C51EED4E39}" type="pres">
      <dgm:prSet presAssocID="{C20FAD5C-E017-4C77-A81F-DA5BF716D589}" presName="negativeSpace" presStyleCnt="0"/>
      <dgm:spPr/>
    </dgm:pt>
    <dgm:pt modelId="{EA183020-461F-4474-9D55-378D8DD253D8}" type="pres">
      <dgm:prSet presAssocID="{C20FAD5C-E017-4C77-A81F-DA5BF716D589}" presName="childText" presStyleLbl="conFgAcc1" presStyleIdx="0" presStyleCnt="6">
        <dgm:presLayoutVars>
          <dgm:bulletEnabled val="1"/>
        </dgm:presLayoutVars>
      </dgm:prSet>
      <dgm:spPr/>
    </dgm:pt>
    <dgm:pt modelId="{EE8FCEB9-6711-43AC-A394-9AAF8472DA19}" type="pres">
      <dgm:prSet presAssocID="{DF147C8E-49DF-4A8B-9185-351FFA84034C}" presName="spaceBetweenRectangles" presStyleCnt="0"/>
      <dgm:spPr/>
    </dgm:pt>
    <dgm:pt modelId="{C9FE2DBC-2367-4B98-9606-A7C334167977}" type="pres">
      <dgm:prSet presAssocID="{E088EF4F-B67D-4CC5-A7F3-7C5A93701F23}" presName="parentLin" presStyleCnt="0"/>
      <dgm:spPr/>
    </dgm:pt>
    <dgm:pt modelId="{1BBA9BF6-EF8F-4B7E-8DCC-2A4E0DACF929}" type="pres">
      <dgm:prSet presAssocID="{E088EF4F-B67D-4CC5-A7F3-7C5A93701F23}" presName="parentLeftMargin" presStyleLbl="node1" presStyleIdx="0" presStyleCnt="6"/>
      <dgm:spPr/>
    </dgm:pt>
    <dgm:pt modelId="{CFDB7874-789B-4B2A-A686-A8A31C799455}" type="pres">
      <dgm:prSet presAssocID="{E088EF4F-B67D-4CC5-A7F3-7C5A93701F2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599ED-7F98-402D-ACCC-C235EA98D848}" type="pres">
      <dgm:prSet presAssocID="{E088EF4F-B67D-4CC5-A7F3-7C5A93701F23}" presName="negativeSpace" presStyleCnt="0"/>
      <dgm:spPr/>
    </dgm:pt>
    <dgm:pt modelId="{A300E24B-D6E3-45D5-8AF8-398FFE327F01}" type="pres">
      <dgm:prSet presAssocID="{E088EF4F-B67D-4CC5-A7F3-7C5A93701F23}" presName="childText" presStyleLbl="conFgAcc1" presStyleIdx="1" presStyleCnt="6">
        <dgm:presLayoutVars>
          <dgm:bulletEnabled val="1"/>
        </dgm:presLayoutVars>
      </dgm:prSet>
      <dgm:spPr/>
    </dgm:pt>
    <dgm:pt modelId="{786029FE-8921-4DC7-BA1F-083B58058634}" type="pres">
      <dgm:prSet presAssocID="{590BD39C-D6E1-4F36-9C78-C50CC2DD3A11}" presName="spaceBetweenRectangles" presStyleCnt="0"/>
      <dgm:spPr/>
    </dgm:pt>
    <dgm:pt modelId="{536969BA-5FF8-4D20-9E15-6C71943EF8D7}" type="pres">
      <dgm:prSet presAssocID="{4445D4FB-21FF-44E1-A7F9-C6FCE7E320BB}" presName="parentLin" presStyleCnt="0"/>
      <dgm:spPr/>
    </dgm:pt>
    <dgm:pt modelId="{F8ED2445-B73E-44A2-B87D-5D5B10423EF6}" type="pres">
      <dgm:prSet presAssocID="{4445D4FB-21FF-44E1-A7F9-C6FCE7E320BB}" presName="parentLeftMargin" presStyleLbl="node1" presStyleIdx="1" presStyleCnt="6"/>
      <dgm:spPr/>
    </dgm:pt>
    <dgm:pt modelId="{4E0A0CC5-2C53-4924-BCDE-C3669DFDCE64}" type="pres">
      <dgm:prSet presAssocID="{4445D4FB-21FF-44E1-A7F9-C6FCE7E320B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813A81F-9F5A-4A91-8458-7FEC21F230EE}" type="pres">
      <dgm:prSet presAssocID="{4445D4FB-21FF-44E1-A7F9-C6FCE7E320BB}" presName="negativeSpace" presStyleCnt="0"/>
      <dgm:spPr/>
    </dgm:pt>
    <dgm:pt modelId="{8C3680E0-6A3C-4A21-9AA0-E9B208FCB9D4}" type="pres">
      <dgm:prSet presAssocID="{4445D4FB-21FF-44E1-A7F9-C6FCE7E320BB}" presName="childText" presStyleLbl="conFgAcc1" presStyleIdx="2" presStyleCnt="6">
        <dgm:presLayoutVars>
          <dgm:bulletEnabled val="1"/>
        </dgm:presLayoutVars>
      </dgm:prSet>
      <dgm:spPr/>
    </dgm:pt>
    <dgm:pt modelId="{4152A620-10B0-4FCC-9BCF-E6B669631EC7}" type="pres">
      <dgm:prSet presAssocID="{3740098F-58DB-4D9D-B315-AD6999573032}" presName="spaceBetweenRectangles" presStyleCnt="0"/>
      <dgm:spPr/>
    </dgm:pt>
    <dgm:pt modelId="{4FD5D6CA-147F-4BF2-BCC9-758E618FCFA0}" type="pres">
      <dgm:prSet presAssocID="{765F1233-A2CC-47DA-B704-BADB6EBADE41}" presName="parentLin" presStyleCnt="0"/>
      <dgm:spPr/>
    </dgm:pt>
    <dgm:pt modelId="{59DAF188-E912-4D70-80D7-9B2F53B5A277}" type="pres">
      <dgm:prSet presAssocID="{765F1233-A2CC-47DA-B704-BADB6EBADE41}" presName="parentLeftMargin" presStyleLbl="node1" presStyleIdx="2" presStyleCnt="6"/>
      <dgm:spPr/>
    </dgm:pt>
    <dgm:pt modelId="{179AFE07-B4E6-4E50-BDF1-3D6073A34F16}" type="pres">
      <dgm:prSet presAssocID="{765F1233-A2CC-47DA-B704-BADB6EBADE4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F89E45E-7C8B-499B-96D1-713C94FBE270}" type="pres">
      <dgm:prSet presAssocID="{765F1233-A2CC-47DA-B704-BADB6EBADE41}" presName="negativeSpace" presStyleCnt="0"/>
      <dgm:spPr/>
    </dgm:pt>
    <dgm:pt modelId="{830A7656-1F07-4613-8DB4-EA8B931AEB36}" type="pres">
      <dgm:prSet presAssocID="{765F1233-A2CC-47DA-B704-BADB6EBADE41}" presName="childText" presStyleLbl="conFgAcc1" presStyleIdx="3" presStyleCnt="6">
        <dgm:presLayoutVars>
          <dgm:bulletEnabled val="1"/>
        </dgm:presLayoutVars>
      </dgm:prSet>
      <dgm:spPr/>
    </dgm:pt>
    <dgm:pt modelId="{08080354-CC35-4CB2-BEA5-172B947C8710}" type="pres">
      <dgm:prSet presAssocID="{06348027-6401-45E4-B542-4FA6A5A04BCB}" presName="spaceBetweenRectangles" presStyleCnt="0"/>
      <dgm:spPr/>
    </dgm:pt>
    <dgm:pt modelId="{09C85409-6FCE-4ADB-8FEF-BE079B3E5496}" type="pres">
      <dgm:prSet presAssocID="{16DB472C-67EB-4FE9-AF17-101E1D1D73E6}" presName="parentLin" presStyleCnt="0"/>
      <dgm:spPr/>
    </dgm:pt>
    <dgm:pt modelId="{F6EF85AF-FB82-4F79-AD7A-B0194B749F03}" type="pres">
      <dgm:prSet presAssocID="{16DB472C-67EB-4FE9-AF17-101E1D1D73E6}" presName="parentLeftMargin" presStyleLbl="node1" presStyleIdx="3" presStyleCnt="6"/>
      <dgm:spPr/>
    </dgm:pt>
    <dgm:pt modelId="{D28118BF-43C5-4DC5-AB07-5CA830EDF64E}" type="pres">
      <dgm:prSet presAssocID="{16DB472C-67EB-4FE9-AF17-101E1D1D73E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EB83F46-7C6B-447B-9856-8EFCF6A02FCE}" type="pres">
      <dgm:prSet presAssocID="{16DB472C-67EB-4FE9-AF17-101E1D1D73E6}" presName="negativeSpace" presStyleCnt="0"/>
      <dgm:spPr/>
    </dgm:pt>
    <dgm:pt modelId="{95841D9C-7723-424B-8717-7439F70A0895}" type="pres">
      <dgm:prSet presAssocID="{16DB472C-67EB-4FE9-AF17-101E1D1D73E6}" presName="childText" presStyleLbl="conFgAcc1" presStyleIdx="4" presStyleCnt="6">
        <dgm:presLayoutVars>
          <dgm:bulletEnabled val="1"/>
        </dgm:presLayoutVars>
      </dgm:prSet>
      <dgm:spPr/>
    </dgm:pt>
    <dgm:pt modelId="{F8A81EC8-B912-40B2-AFFB-7D9E5ED52ACC}" type="pres">
      <dgm:prSet presAssocID="{63D56454-AE93-4765-80EB-37988361CE1A}" presName="spaceBetweenRectangles" presStyleCnt="0"/>
      <dgm:spPr/>
    </dgm:pt>
    <dgm:pt modelId="{B4BDA37B-5574-40D6-B37E-DE9498212F09}" type="pres">
      <dgm:prSet presAssocID="{09841124-4911-49E2-BDF0-8CD5AC1AE5B2}" presName="parentLin" presStyleCnt="0"/>
      <dgm:spPr/>
    </dgm:pt>
    <dgm:pt modelId="{FB666AFD-047D-4F5B-901F-9F612430B331}" type="pres">
      <dgm:prSet presAssocID="{09841124-4911-49E2-BDF0-8CD5AC1AE5B2}" presName="parentLeftMargin" presStyleLbl="node1" presStyleIdx="4" presStyleCnt="6"/>
      <dgm:spPr/>
    </dgm:pt>
    <dgm:pt modelId="{65A5CF6B-0EA4-4484-BCF3-0345C8FBB1E6}" type="pres">
      <dgm:prSet presAssocID="{09841124-4911-49E2-BDF0-8CD5AC1AE5B2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3945DC7B-AFD4-4D31-8C91-AF11A647ED35}" type="pres">
      <dgm:prSet presAssocID="{09841124-4911-49E2-BDF0-8CD5AC1AE5B2}" presName="negativeSpace" presStyleCnt="0"/>
      <dgm:spPr/>
    </dgm:pt>
    <dgm:pt modelId="{62961927-E919-44BB-9F42-DC13A326E590}" type="pres">
      <dgm:prSet presAssocID="{09841124-4911-49E2-BDF0-8CD5AC1AE5B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96A1283-A8AA-4BD2-B443-62B995F4DE26}" type="presOf" srcId="{4445D4FB-21FF-44E1-A7F9-C6FCE7E320BB}" destId="{4E0A0CC5-2C53-4924-BCDE-C3669DFDCE64}" srcOrd="1" destOrd="0" presId="urn:microsoft.com/office/officeart/2005/8/layout/list1"/>
    <dgm:cxn modelId="{6B0F73F0-A296-4690-AD05-78B554734261}" type="presOf" srcId="{E088EF4F-B67D-4CC5-A7F3-7C5A93701F23}" destId="{1BBA9BF6-EF8F-4B7E-8DCC-2A4E0DACF929}" srcOrd="0" destOrd="0" presId="urn:microsoft.com/office/officeart/2005/8/layout/list1"/>
    <dgm:cxn modelId="{29D4760C-436F-4A88-AA85-D9E3380947B0}" srcId="{C9E80B94-BF9E-4CAA-9FE6-D4133DE71566}" destId="{16DB472C-67EB-4FE9-AF17-101E1D1D73E6}" srcOrd="4" destOrd="0" parTransId="{F10A2474-1FD7-47AA-8DFC-74BB0340F4FB}" sibTransId="{63D56454-AE93-4765-80EB-37988361CE1A}"/>
    <dgm:cxn modelId="{56B84A59-B634-4AC5-9A81-7F3C07EECC2E}" type="presOf" srcId="{16DB472C-67EB-4FE9-AF17-101E1D1D73E6}" destId="{F6EF85AF-FB82-4F79-AD7A-B0194B749F03}" srcOrd="0" destOrd="0" presId="urn:microsoft.com/office/officeart/2005/8/layout/list1"/>
    <dgm:cxn modelId="{4A74E3A2-1CD4-4F03-BA8D-1AF94C750217}" type="presOf" srcId="{09841124-4911-49E2-BDF0-8CD5AC1AE5B2}" destId="{65A5CF6B-0EA4-4484-BCF3-0345C8FBB1E6}" srcOrd="1" destOrd="0" presId="urn:microsoft.com/office/officeart/2005/8/layout/list1"/>
    <dgm:cxn modelId="{49F7F222-FA95-4C4F-B77B-A3171832B8B3}" type="presOf" srcId="{16DB472C-67EB-4FE9-AF17-101E1D1D73E6}" destId="{D28118BF-43C5-4DC5-AB07-5CA830EDF64E}" srcOrd="1" destOrd="0" presId="urn:microsoft.com/office/officeart/2005/8/layout/list1"/>
    <dgm:cxn modelId="{4BB41261-171A-4C88-8192-508C3C09A2F2}" type="presOf" srcId="{C9E80B94-BF9E-4CAA-9FE6-D4133DE71566}" destId="{8AD98575-7BF9-422A-82B2-25D9653235DF}" srcOrd="0" destOrd="0" presId="urn:microsoft.com/office/officeart/2005/8/layout/list1"/>
    <dgm:cxn modelId="{01814DA1-CBCC-441F-B2BC-9C540C23CA00}" type="presOf" srcId="{09841124-4911-49E2-BDF0-8CD5AC1AE5B2}" destId="{FB666AFD-047D-4F5B-901F-9F612430B331}" srcOrd="0" destOrd="0" presId="urn:microsoft.com/office/officeart/2005/8/layout/list1"/>
    <dgm:cxn modelId="{C637ED29-158E-4CDF-9CD9-0C7C9401041F}" type="presOf" srcId="{33F8F934-A10B-4B34-8AC1-302B81DC2262}" destId="{8C3680E0-6A3C-4A21-9AA0-E9B208FCB9D4}" srcOrd="0" destOrd="0" presId="urn:microsoft.com/office/officeart/2005/8/layout/list1"/>
    <dgm:cxn modelId="{EEC231D0-F673-4769-8FE7-B347CB44EEA3}" srcId="{C9E80B94-BF9E-4CAA-9FE6-D4133DE71566}" destId="{C20FAD5C-E017-4C77-A81F-DA5BF716D589}" srcOrd="0" destOrd="0" parTransId="{EE8A9D1C-0E76-44E2-886E-9DDE8961EB1A}" sibTransId="{DF147C8E-49DF-4A8B-9185-351FFA84034C}"/>
    <dgm:cxn modelId="{DFC78D66-DA87-4B82-9671-FB11ED8CCAC6}" srcId="{4445D4FB-21FF-44E1-A7F9-C6FCE7E320BB}" destId="{33F8F934-A10B-4B34-8AC1-302B81DC2262}" srcOrd="0" destOrd="0" parTransId="{5D7068C9-73EC-4691-B7D9-E89850E8EA24}" sibTransId="{E2DB0F01-E145-4A37-904B-91F5C344603E}"/>
    <dgm:cxn modelId="{D2E2E38A-CA67-4E3F-8B3B-9249C64CC3A8}" type="presOf" srcId="{C20FAD5C-E017-4C77-A81F-DA5BF716D589}" destId="{C9FB82D7-05F0-4309-888D-079DA55BB8D3}" srcOrd="0" destOrd="0" presId="urn:microsoft.com/office/officeart/2005/8/layout/list1"/>
    <dgm:cxn modelId="{28AD1A38-FA77-4097-9EA6-9D57708841F3}" type="presOf" srcId="{C20FAD5C-E017-4C77-A81F-DA5BF716D589}" destId="{BF351366-2BCC-4DAA-8412-A2D58871EDA1}" srcOrd="1" destOrd="0" presId="urn:microsoft.com/office/officeart/2005/8/layout/list1"/>
    <dgm:cxn modelId="{E2B1830D-BC4A-4E4F-87C6-A8ABFC88CEF7}" type="presOf" srcId="{765F1233-A2CC-47DA-B704-BADB6EBADE41}" destId="{59DAF188-E912-4D70-80D7-9B2F53B5A277}" srcOrd="0" destOrd="0" presId="urn:microsoft.com/office/officeart/2005/8/layout/list1"/>
    <dgm:cxn modelId="{65BAE600-08F1-4553-A697-1E9D34368619}" type="presOf" srcId="{765F1233-A2CC-47DA-B704-BADB6EBADE41}" destId="{179AFE07-B4E6-4E50-BDF1-3D6073A34F16}" srcOrd="1" destOrd="0" presId="urn:microsoft.com/office/officeart/2005/8/layout/list1"/>
    <dgm:cxn modelId="{2AFB3229-276D-4C92-8839-DF093ACCF896}" type="presOf" srcId="{4445D4FB-21FF-44E1-A7F9-C6FCE7E320BB}" destId="{F8ED2445-B73E-44A2-B87D-5D5B10423EF6}" srcOrd="0" destOrd="0" presId="urn:microsoft.com/office/officeart/2005/8/layout/list1"/>
    <dgm:cxn modelId="{25200863-DE44-4DE5-8A1E-A7FA05F282A6}" type="presOf" srcId="{E088EF4F-B67D-4CC5-A7F3-7C5A93701F23}" destId="{CFDB7874-789B-4B2A-A686-A8A31C799455}" srcOrd="1" destOrd="0" presId="urn:microsoft.com/office/officeart/2005/8/layout/list1"/>
    <dgm:cxn modelId="{F8F6B981-829F-4251-8D00-823D3A3889D9}" srcId="{C9E80B94-BF9E-4CAA-9FE6-D4133DE71566}" destId="{4445D4FB-21FF-44E1-A7F9-C6FCE7E320BB}" srcOrd="2" destOrd="0" parTransId="{FE94D50C-468E-4F2C-8BBC-8D2E9C529F8A}" sibTransId="{3740098F-58DB-4D9D-B315-AD6999573032}"/>
    <dgm:cxn modelId="{8D6C6896-2568-4BF9-9138-9C035B400A12}" srcId="{C9E80B94-BF9E-4CAA-9FE6-D4133DE71566}" destId="{09841124-4911-49E2-BDF0-8CD5AC1AE5B2}" srcOrd="5" destOrd="0" parTransId="{5151BBD0-A6AA-40BB-A383-9EF12EEC1DBF}" sibTransId="{1AE9F9BE-5C5F-43A4-A309-360BFEF57730}"/>
    <dgm:cxn modelId="{DC0C0E9E-8016-4639-8FCE-1DB278B75006}" srcId="{C9E80B94-BF9E-4CAA-9FE6-D4133DE71566}" destId="{765F1233-A2CC-47DA-B704-BADB6EBADE41}" srcOrd="3" destOrd="0" parTransId="{7EDDE7AB-1CB7-46E2-A2F4-4987DCAA89D1}" sibTransId="{06348027-6401-45E4-B542-4FA6A5A04BCB}"/>
    <dgm:cxn modelId="{8B356DDF-07D3-4A78-B0FB-288F08FE812A}" srcId="{C9E80B94-BF9E-4CAA-9FE6-D4133DE71566}" destId="{E088EF4F-B67D-4CC5-A7F3-7C5A93701F23}" srcOrd="1" destOrd="0" parTransId="{36C28DEA-3410-4ED3-857B-F916E8C5A186}" sibTransId="{590BD39C-D6E1-4F36-9C78-C50CC2DD3A11}"/>
    <dgm:cxn modelId="{07500E32-E3A8-4312-B596-4314C46501B4}" type="presParOf" srcId="{8AD98575-7BF9-422A-82B2-25D9653235DF}" destId="{9BABEFA1-21C6-411C-8643-D7F0C3B36CE0}" srcOrd="0" destOrd="0" presId="urn:microsoft.com/office/officeart/2005/8/layout/list1"/>
    <dgm:cxn modelId="{CE6692D6-7620-4F5A-BB9A-0DC6438A941B}" type="presParOf" srcId="{9BABEFA1-21C6-411C-8643-D7F0C3B36CE0}" destId="{C9FB82D7-05F0-4309-888D-079DA55BB8D3}" srcOrd="0" destOrd="0" presId="urn:microsoft.com/office/officeart/2005/8/layout/list1"/>
    <dgm:cxn modelId="{E33FA14A-DFC6-4C6F-8C1D-BD538B33EE69}" type="presParOf" srcId="{9BABEFA1-21C6-411C-8643-D7F0C3B36CE0}" destId="{BF351366-2BCC-4DAA-8412-A2D58871EDA1}" srcOrd="1" destOrd="0" presId="urn:microsoft.com/office/officeart/2005/8/layout/list1"/>
    <dgm:cxn modelId="{CC434AE3-6399-4A2C-A166-35E4149727C0}" type="presParOf" srcId="{8AD98575-7BF9-422A-82B2-25D9653235DF}" destId="{93021955-CBAF-473E-AB34-26C51EED4E39}" srcOrd="1" destOrd="0" presId="urn:microsoft.com/office/officeart/2005/8/layout/list1"/>
    <dgm:cxn modelId="{9641F850-4166-4EFB-912B-0C14FE7FF7A7}" type="presParOf" srcId="{8AD98575-7BF9-422A-82B2-25D9653235DF}" destId="{EA183020-461F-4474-9D55-378D8DD253D8}" srcOrd="2" destOrd="0" presId="urn:microsoft.com/office/officeart/2005/8/layout/list1"/>
    <dgm:cxn modelId="{9329E5AC-8A61-4CE5-9F90-462FD1BFD7E5}" type="presParOf" srcId="{8AD98575-7BF9-422A-82B2-25D9653235DF}" destId="{EE8FCEB9-6711-43AC-A394-9AAF8472DA19}" srcOrd="3" destOrd="0" presId="urn:microsoft.com/office/officeart/2005/8/layout/list1"/>
    <dgm:cxn modelId="{E652C46D-6D05-4F98-8EFA-8C63FAE90655}" type="presParOf" srcId="{8AD98575-7BF9-422A-82B2-25D9653235DF}" destId="{C9FE2DBC-2367-4B98-9606-A7C334167977}" srcOrd="4" destOrd="0" presId="urn:microsoft.com/office/officeart/2005/8/layout/list1"/>
    <dgm:cxn modelId="{2C11DAEB-F65A-4489-99E1-88CB747C08BD}" type="presParOf" srcId="{C9FE2DBC-2367-4B98-9606-A7C334167977}" destId="{1BBA9BF6-EF8F-4B7E-8DCC-2A4E0DACF929}" srcOrd="0" destOrd="0" presId="urn:microsoft.com/office/officeart/2005/8/layout/list1"/>
    <dgm:cxn modelId="{D6A8FD42-6AED-4710-A207-21E96BB15EA6}" type="presParOf" srcId="{C9FE2DBC-2367-4B98-9606-A7C334167977}" destId="{CFDB7874-789B-4B2A-A686-A8A31C799455}" srcOrd="1" destOrd="0" presId="urn:microsoft.com/office/officeart/2005/8/layout/list1"/>
    <dgm:cxn modelId="{EB92ACEC-EACA-4FBC-A932-C8F45E268BA3}" type="presParOf" srcId="{8AD98575-7BF9-422A-82B2-25D9653235DF}" destId="{04F599ED-7F98-402D-ACCC-C235EA98D848}" srcOrd="5" destOrd="0" presId="urn:microsoft.com/office/officeart/2005/8/layout/list1"/>
    <dgm:cxn modelId="{96018C63-BB9D-4F33-B422-F743E28F5900}" type="presParOf" srcId="{8AD98575-7BF9-422A-82B2-25D9653235DF}" destId="{A300E24B-D6E3-45D5-8AF8-398FFE327F01}" srcOrd="6" destOrd="0" presId="urn:microsoft.com/office/officeart/2005/8/layout/list1"/>
    <dgm:cxn modelId="{A3A39DF6-51F1-486E-8DF1-BB64718783EF}" type="presParOf" srcId="{8AD98575-7BF9-422A-82B2-25D9653235DF}" destId="{786029FE-8921-4DC7-BA1F-083B58058634}" srcOrd="7" destOrd="0" presId="urn:microsoft.com/office/officeart/2005/8/layout/list1"/>
    <dgm:cxn modelId="{5676A61F-3836-4C4C-9416-E0796A40795C}" type="presParOf" srcId="{8AD98575-7BF9-422A-82B2-25D9653235DF}" destId="{536969BA-5FF8-4D20-9E15-6C71943EF8D7}" srcOrd="8" destOrd="0" presId="urn:microsoft.com/office/officeart/2005/8/layout/list1"/>
    <dgm:cxn modelId="{D9DBB775-BAA2-46B5-ACDF-0DD4B8CA6B2A}" type="presParOf" srcId="{536969BA-5FF8-4D20-9E15-6C71943EF8D7}" destId="{F8ED2445-B73E-44A2-B87D-5D5B10423EF6}" srcOrd="0" destOrd="0" presId="urn:microsoft.com/office/officeart/2005/8/layout/list1"/>
    <dgm:cxn modelId="{B6011250-399F-43DB-9A5C-D16CE6152669}" type="presParOf" srcId="{536969BA-5FF8-4D20-9E15-6C71943EF8D7}" destId="{4E0A0CC5-2C53-4924-BCDE-C3669DFDCE64}" srcOrd="1" destOrd="0" presId="urn:microsoft.com/office/officeart/2005/8/layout/list1"/>
    <dgm:cxn modelId="{B2DA6BD1-FDDF-4199-8B96-3A645E44AF55}" type="presParOf" srcId="{8AD98575-7BF9-422A-82B2-25D9653235DF}" destId="{C813A81F-9F5A-4A91-8458-7FEC21F230EE}" srcOrd="9" destOrd="0" presId="urn:microsoft.com/office/officeart/2005/8/layout/list1"/>
    <dgm:cxn modelId="{B1FF6ED0-7238-4C76-8D8F-521C74902557}" type="presParOf" srcId="{8AD98575-7BF9-422A-82B2-25D9653235DF}" destId="{8C3680E0-6A3C-4A21-9AA0-E9B208FCB9D4}" srcOrd="10" destOrd="0" presId="urn:microsoft.com/office/officeart/2005/8/layout/list1"/>
    <dgm:cxn modelId="{F86B7227-56CE-468B-9D58-751F8994BB94}" type="presParOf" srcId="{8AD98575-7BF9-422A-82B2-25D9653235DF}" destId="{4152A620-10B0-4FCC-9BCF-E6B669631EC7}" srcOrd="11" destOrd="0" presId="urn:microsoft.com/office/officeart/2005/8/layout/list1"/>
    <dgm:cxn modelId="{213351AB-2BE3-43C9-AC9E-504B7569B386}" type="presParOf" srcId="{8AD98575-7BF9-422A-82B2-25D9653235DF}" destId="{4FD5D6CA-147F-4BF2-BCC9-758E618FCFA0}" srcOrd="12" destOrd="0" presId="urn:microsoft.com/office/officeart/2005/8/layout/list1"/>
    <dgm:cxn modelId="{84459DA8-EA21-4E6B-83A3-CAA61EEDF9DB}" type="presParOf" srcId="{4FD5D6CA-147F-4BF2-BCC9-758E618FCFA0}" destId="{59DAF188-E912-4D70-80D7-9B2F53B5A277}" srcOrd="0" destOrd="0" presId="urn:microsoft.com/office/officeart/2005/8/layout/list1"/>
    <dgm:cxn modelId="{64453CCF-C51B-4CF6-95C5-1A448C35C10B}" type="presParOf" srcId="{4FD5D6CA-147F-4BF2-BCC9-758E618FCFA0}" destId="{179AFE07-B4E6-4E50-BDF1-3D6073A34F16}" srcOrd="1" destOrd="0" presId="urn:microsoft.com/office/officeart/2005/8/layout/list1"/>
    <dgm:cxn modelId="{350E62D9-D973-4DB8-97AD-4789C40557DE}" type="presParOf" srcId="{8AD98575-7BF9-422A-82B2-25D9653235DF}" destId="{6F89E45E-7C8B-499B-96D1-713C94FBE270}" srcOrd="13" destOrd="0" presId="urn:microsoft.com/office/officeart/2005/8/layout/list1"/>
    <dgm:cxn modelId="{4352C7F3-BE7B-4910-88DC-394151AA0EA3}" type="presParOf" srcId="{8AD98575-7BF9-422A-82B2-25D9653235DF}" destId="{830A7656-1F07-4613-8DB4-EA8B931AEB36}" srcOrd="14" destOrd="0" presId="urn:microsoft.com/office/officeart/2005/8/layout/list1"/>
    <dgm:cxn modelId="{A9FABA1E-E6A9-420F-9221-7CE880AAEBB8}" type="presParOf" srcId="{8AD98575-7BF9-422A-82B2-25D9653235DF}" destId="{08080354-CC35-4CB2-BEA5-172B947C8710}" srcOrd="15" destOrd="0" presId="urn:microsoft.com/office/officeart/2005/8/layout/list1"/>
    <dgm:cxn modelId="{C4E0B4E0-0715-4280-99AB-9282387EECCA}" type="presParOf" srcId="{8AD98575-7BF9-422A-82B2-25D9653235DF}" destId="{09C85409-6FCE-4ADB-8FEF-BE079B3E5496}" srcOrd="16" destOrd="0" presId="urn:microsoft.com/office/officeart/2005/8/layout/list1"/>
    <dgm:cxn modelId="{9EFD100C-E4B2-4E49-AF20-6B498E1B4026}" type="presParOf" srcId="{09C85409-6FCE-4ADB-8FEF-BE079B3E5496}" destId="{F6EF85AF-FB82-4F79-AD7A-B0194B749F03}" srcOrd="0" destOrd="0" presId="urn:microsoft.com/office/officeart/2005/8/layout/list1"/>
    <dgm:cxn modelId="{0A30BA9E-7ED8-4DB7-B37B-E719118E6C9C}" type="presParOf" srcId="{09C85409-6FCE-4ADB-8FEF-BE079B3E5496}" destId="{D28118BF-43C5-4DC5-AB07-5CA830EDF64E}" srcOrd="1" destOrd="0" presId="urn:microsoft.com/office/officeart/2005/8/layout/list1"/>
    <dgm:cxn modelId="{DD76FE3A-92A1-4506-8451-6594D5D0B63F}" type="presParOf" srcId="{8AD98575-7BF9-422A-82B2-25D9653235DF}" destId="{7EB83F46-7C6B-447B-9856-8EFCF6A02FCE}" srcOrd="17" destOrd="0" presId="urn:microsoft.com/office/officeart/2005/8/layout/list1"/>
    <dgm:cxn modelId="{7C846B91-365C-49DE-AB05-368DEC3D34B2}" type="presParOf" srcId="{8AD98575-7BF9-422A-82B2-25D9653235DF}" destId="{95841D9C-7723-424B-8717-7439F70A0895}" srcOrd="18" destOrd="0" presId="urn:microsoft.com/office/officeart/2005/8/layout/list1"/>
    <dgm:cxn modelId="{C7DBDCED-CD13-4DC7-9634-CF764F00A94D}" type="presParOf" srcId="{8AD98575-7BF9-422A-82B2-25D9653235DF}" destId="{F8A81EC8-B912-40B2-AFFB-7D9E5ED52ACC}" srcOrd="19" destOrd="0" presId="urn:microsoft.com/office/officeart/2005/8/layout/list1"/>
    <dgm:cxn modelId="{6E837660-1BA6-47CE-BAAE-2509C852F478}" type="presParOf" srcId="{8AD98575-7BF9-422A-82B2-25D9653235DF}" destId="{B4BDA37B-5574-40D6-B37E-DE9498212F09}" srcOrd="20" destOrd="0" presId="urn:microsoft.com/office/officeart/2005/8/layout/list1"/>
    <dgm:cxn modelId="{24780EA2-7CA9-4823-86B9-6DA10AF89C49}" type="presParOf" srcId="{B4BDA37B-5574-40D6-B37E-DE9498212F09}" destId="{FB666AFD-047D-4F5B-901F-9F612430B331}" srcOrd="0" destOrd="0" presId="urn:microsoft.com/office/officeart/2005/8/layout/list1"/>
    <dgm:cxn modelId="{1F545B0E-92F6-4CE2-9ABD-FE598D5490B9}" type="presParOf" srcId="{B4BDA37B-5574-40D6-B37E-DE9498212F09}" destId="{65A5CF6B-0EA4-4484-BCF3-0345C8FBB1E6}" srcOrd="1" destOrd="0" presId="urn:microsoft.com/office/officeart/2005/8/layout/list1"/>
    <dgm:cxn modelId="{066BE7E5-3FB4-4E2E-8251-4EBB7D84819C}" type="presParOf" srcId="{8AD98575-7BF9-422A-82B2-25D9653235DF}" destId="{3945DC7B-AFD4-4D31-8C91-AF11A647ED35}" srcOrd="21" destOrd="0" presId="urn:microsoft.com/office/officeart/2005/8/layout/list1"/>
    <dgm:cxn modelId="{360BC6D7-BE18-44DD-B294-745C5CD42473}" type="presParOf" srcId="{8AD98575-7BF9-422A-82B2-25D9653235DF}" destId="{62961927-E919-44BB-9F42-DC13A326E59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AC81072-52D2-4C0F-A6BD-9DBD177F90A2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88E24A4-4AD2-4B01-B71F-8A1D7BCF1177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Вказують на узагальнену ознаку предмета </a:t>
          </a:r>
          <a:endParaRPr lang="ru-RU" dirty="0">
            <a:solidFill>
              <a:schemeClr val="tx1"/>
            </a:solidFill>
          </a:endParaRPr>
        </a:p>
      </dgm:t>
    </dgm:pt>
    <dgm:pt modelId="{44AF59AB-F6AE-4982-B336-B27070D62808}" type="parTrans" cxnId="{A6391925-55AD-40FC-ACC1-E77C938AB239}">
      <dgm:prSet/>
      <dgm:spPr/>
      <dgm:t>
        <a:bodyPr/>
        <a:lstStyle/>
        <a:p>
          <a:endParaRPr lang="ru-RU"/>
        </a:p>
      </dgm:t>
    </dgm:pt>
    <dgm:pt modelId="{63DB6075-70B5-426F-BF64-63E0AF7C494E}" type="sibTrans" cxnId="{A6391925-55AD-40FC-ACC1-E77C938AB239}">
      <dgm:prSet/>
      <dgm:spPr/>
      <dgm:t>
        <a:bodyPr/>
        <a:lstStyle/>
        <a:p>
          <a:endParaRPr lang="ru-RU"/>
        </a:p>
      </dgm:t>
    </dgm:pt>
    <dgm:pt modelId="{8BE34494-3513-4D19-9144-40A7199A25EE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До цієї групи належать займенники </a:t>
          </a:r>
          <a:r>
            <a:rPr lang="uk-UA" u="sng" dirty="0" smtClean="0">
              <a:solidFill>
                <a:schemeClr val="tx1"/>
              </a:solidFill>
            </a:rPr>
            <a:t>сам, самий, увесь, усякий (усяк), кожний (кожен), інший жодний (жоден)</a:t>
          </a:r>
          <a:endParaRPr lang="ru-RU" dirty="0">
            <a:solidFill>
              <a:schemeClr val="tx1"/>
            </a:solidFill>
          </a:endParaRPr>
        </a:p>
      </dgm:t>
    </dgm:pt>
    <dgm:pt modelId="{CC743557-1EE5-4179-8FE9-0043900EB92B}" type="parTrans" cxnId="{B3E065BF-CB87-44D5-8578-B699E52EA16D}">
      <dgm:prSet/>
      <dgm:spPr/>
      <dgm:t>
        <a:bodyPr/>
        <a:lstStyle/>
        <a:p>
          <a:endParaRPr lang="ru-RU"/>
        </a:p>
      </dgm:t>
    </dgm:pt>
    <dgm:pt modelId="{F8BA2420-7EB8-401B-83C0-E3FD7E90B7D4}" type="sibTrans" cxnId="{B3E065BF-CB87-44D5-8578-B699E52EA16D}">
      <dgm:prSet/>
      <dgm:spPr/>
      <dgm:t>
        <a:bodyPr/>
        <a:lstStyle/>
        <a:p>
          <a:endParaRPr lang="ru-RU"/>
        </a:p>
      </dgm:t>
    </dgm:pt>
    <dgm:pt modelId="{7855B871-19B3-4B75-9501-74F1B8C0E350}" type="pres">
      <dgm:prSet presAssocID="{4AC81072-52D2-4C0F-A6BD-9DBD177F90A2}" presName="diagram" presStyleCnt="0">
        <dgm:presLayoutVars>
          <dgm:dir/>
          <dgm:resizeHandles val="exact"/>
        </dgm:presLayoutVars>
      </dgm:prSet>
      <dgm:spPr/>
    </dgm:pt>
    <dgm:pt modelId="{66F9A04C-E526-4D93-9D8B-79A7E288E2CB}" type="pres">
      <dgm:prSet presAssocID="{088E24A4-4AD2-4B01-B71F-8A1D7BCF117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9DE98-E38F-4A46-812A-504E9C0EE4EE}" type="pres">
      <dgm:prSet presAssocID="{8BE34494-3513-4D19-9144-40A7199A25EE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C86B66-1E0D-4C2C-BEF4-7621E38B4A74}" type="presOf" srcId="{8BE34494-3513-4D19-9144-40A7199A25EE}" destId="{D139DE98-E38F-4A46-812A-504E9C0EE4EE}" srcOrd="0" destOrd="0" presId="urn:microsoft.com/office/officeart/2005/8/layout/arrow5"/>
    <dgm:cxn modelId="{8FE671E7-61DE-42CE-8B34-CACECC2FCF6E}" type="presOf" srcId="{088E24A4-4AD2-4B01-B71F-8A1D7BCF1177}" destId="{66F9A04C-E526-4D93-9D8B-79A7E288E2CB}" srcOrd="0" destOrd="0" presId="urn:microsoft.com/office/officeart/2005/8/layout/arrow5"/>
    <dgm:cxn modelId="{A6391925-55AD-40FC-ACC1-E77C938AB239}" srcId="{4AC81072-52D2-4C0F-A6BD-9DBD177F90A2}" destId="{088E24A4-4AD2-4B01-B71F-8A1D7BCF1177}" srcOrd="0" destOrd="0" parTransId="{44AF59AB-F6AE-4982-B336-B27070D62808}" sibTransId="{63DB6075-70B5-426F-BF64-63E0AF7C494E}"/>
    <dgm:cxn modelId="{B3E065BF-CB87-44D5-8578-B699E52EA16D}" srcId="{4AC81072-52D2-4C0F-A6BD-9DBD177F90A2}" destId="{8BE34494-3513-4D19-9144-40A7199A25EE}" srcOrd="1" destOrd="0" parTransId="{CC743557-1EE5-4179-8FE9-0043900EB92B}" sibTransId="{F8BA2420-7EB8-401B-83C0-E3FD7E90B7D4}"/>
    <dgm:cxn modelId="{C06A2273-4C16-46A0-92EB-1985A2389C4A}" type="presOf" srcId="{4AC81072-52D2-4C0F-A6BD-9DBD177F90A2}" destId="{7855B871-19B3-4B75-9501-74F1B8C0E350}" srcOrd="0" destOrd="0" presId="urn:microsoft.com/office/officeart/2005/8/layout/arrow5"/>
    <dgm:cxn modelId="{D81CE651-5361-4B6F-9258-78C00E672138}" type="presParOf" srcId="{7855B871-19B3-4B75-9501-74F1B8C0E350}" destId="{66F9A04C-E526-4D93-9D8B-79A7E288E2CB}" srcOrd="0" destOrd="0" presId="urn:microsoft.com/office/officeart/2005/8/layout/arrow5"/>
    <dgm:cxn modelId="{539560A8-454A-409C-BE4B-7152AF12C55E}" type="presParOf" srcId="{7855B871-19B3-4B75-9501-74F1B8C0E350}" destId="{D139DE98-E38F-4A46-812A-504E9C0EE4E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7F974-6F28-424B-BEC5-18AF403D1724}">
      <dsp:nvSpPr>
        <dsp:cNvPr id="0" name=""/>
        <dsp:cNvSpPr/>
      </dsp:nvSpPr>
      <dsp:spPr>
        <a:xfrm>
          <a:off x="833369" y="786612"/>
          <a:ext cx="7254419" cy="3749040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1FE82-DF7D-459F-9E52-B000DDF0A633}">
      <dsp:nvSpPr>
        <dsp:cNvPr id="0" name=""/>
        <dsp:cNvSpPr/>
      </dsp:nvSpPr>
      <dsp:spPr>
        <a:xfrm>
          <a:off x="1050168" y="1225067"/>
          <a:ext cx="3368719" cy="3207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62865" rIns="62865" bIns="62865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1) займенник – особлива повнозначна частина мови;</a:t>
          </a:r>
          <a:endParaRPr lang="ru-RU" sz="3300" kern="1200" dirty="0"/>
        </a:p>
      </dsp:txBody>
      <dsp:txXfrm>
        <a:off x="1050168" y="1225067"/>
        <a:ext cx="3368719" cy="3207258"/>
      </dsp:txXfrm>
    </dsp:sp>
    <dsp:sp modelId="{BE7B5E14-9566-455D-8815-8F932E135412}">
      <dsp:nvSpPr>
        <dsp:cNvPr id="0" name=""/>
        <dsp:cNvSpPr/>
      </dsp:nvSpPr>
      <dsp:spPr>
        <a:xfrm>
          <a:off x="4493932" y="1225067"/>
          <a:ext cx="3368719" cy="3207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62865" rIns="62865" bIns="62865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2) займенник не є самостійною частиною мови (</a:t>
          </a:r>
          <a:r>
            <a:rPr lang="uk-UA" sz="3300" kern="1200" dirty="0" err="1" smtClean="0"/>
            <a:t>О.О.Потебня</a:t>
          </a:r>
          <a:r>
            <a:rPr lang="uk-UA" sz="3300" kern="1200" dirty="0" smtClean="0"/>
            <a:t>, </a:t>
          </a:r>
          <a:r>
            <a:rPr lang="uk-UA" sz="3300" kern="1200" dirty="0" err="1" smtClean="0"/>
            <a:t>І.К.Кучеренко</a:t>
          </a:r>
          <a:r>
            <a:rPr lang="uk-UA" sz="3300" kern="1200" dirty="0" smtClean="0"/>
            <a:t>, </a:t>
          </a:r>
          <a:r>
            <a:rPr lang="uk-UA" sz="3300" kern="1200" dirty="0" err="1" smtClean="0"/>
            <a:t>І.Р.Вихованеь</a:t>
          </a:r>
          <a:r>
            <a:rPr lang="uk-UA" sz="3300" kern="1200" dirty="0" smtClean="0"/>
            <a:t>, </a:t>
          </a:r>
          <a:r>
            <a:rPr lang="uk-UA" sz="3300" kern="1200" dirty="0" err="1" smtClean="0"/>
            <a:t>В.М.Ожоган</a:t>
          </a:r>
          <a:r>
            <a:rPr lang="uk-UA" sz="3300" kern="1200" dirty="0" smtClean="0"/>
            <a:t>).</a:t>
          </a:r>
          <a:endParaRPr lang="ru-RU" sz="3300" kern="1200" dirty="0"/>
        </a:p>
      </dsp:txBody>
      <dsp:txXfrm>
        <a:off x="4493932" y="1225067"/>
        <a:ext cx="3368719" cy="3207258"/>
      </dsp:txXfrm>
    </dsp:sp>
    <dsp:sp modelId="{D0071D8B-DBB1-406F-88B9-4C2D9E521D35}">
      <dsp:nvSpPr>
        <dsp:cNvPr id="0" name=""/>
        <dsp:cNvSpPr/>
      </dsp:nvSpPr>
      <dsp:spPr>
        <a:xfrm>
          <a:off x="82912" y="36347"/>
          <a:ext cx="1417530" cy="1417530"/>
        </a:xfrm>
        <a:prstGeom prst="plus">
          <a:avLst>
            <a:gd name="adj" fmla="val 3281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56684-AC2C-4833-8B16-B7FE54F39341}">
      <dsp:nvSpPr>
        <dsp:cNvPr id="0" name=""/>
        <dsp:cNvSpPr/>
      </dsp:nvSpPr>
      <dsp:spPr>
        <a:xfrm>
          <a:off x="7087179" y="546125"/>
          <a:ext cx="1334146" cy="457200"/>
        </a:xfrm>
        <a:prstGeom prst="rect">
          <a:avLst/>
        </a:prstGeom>
        <a:solidFill>
          <a:schemeClr val="accent2">
            <a:shade val="80000"/>
            <a:hueOff val="-303412"/>
            <a:satOff val="-48584"/>
            <a:lumOff val="36311"/>
            <a:alphaOff val="0"/>
          </a:schemeClr>
        </a:solidFill>
        <a:ln w="11429" cap="flat" cmpd="sng" algn="ctr">
          <a:solidFill>
            <a:schemeClr val="accent2">
              <a:shade val="80000"/>
              <a:hueOff val="-303412"/>
              <a:satOff val="-48584"/>
              <a:lumOff val="36311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0779E-5170-4FBB-8EC4-C75FFFD15BE8}">
      <dsp:nvSpPr>
        <dsp:cNvPr id="0" name=""/>
        <dsp:cNvSpPr/>
      </dsp:nvSpPr>
      <dsp:spPr>
        <a:xfrm>
          <a:off x="4460579" y="1231925"/>
          <a:ext cx="833" cy="3063240"/>
        </a:xfrm>
        <a:prstGeom prst="line">
          <a:avLst/>
        </a:prstGeom>
        <a:noFill/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D70C5-F3EA-49B9-82F1-CDF746F8E4D0}">
      <dsp:nvSpPr>
        <dsp:cNvPr id="0" name=""/>
        <dsp:cNvSpPr/>
      </dsp:nvSpPr>
      <dsp:spPr>
        <a:xfrm>
          <a:off x="2239645" y="0"/>
          <a:ext cx="1645920" cy="914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chemeClr val="tx1"/>
              </a:solidFill>
            </a:rPr>
            <a:t>частина співвідноситься з іменниками (хто, що),</a:t>
          </a:r>
          <a:endParaRPr lang="ru-RU" sz="1100" kern="1200" dirty="0">
            <a:solidFill>
              <a:schemeClr val="tx1"/>
            </a:solidFill>
          </a:endParaRPr>
        </a:p>
      </dsp:txBody>
      <dsp:txXfrm>
        <a:off x="2266427" y="26782"/>
        <a:ext cx="1592356" cy="860836"/>
      </dsp:txXfrm>
    </dsp:sp>
    <dsp:sp modelId="{838E9A90-C1BD-4469-AA37-A276D87E7071}">
      <dsp:nvSpPr>
        <dsp:cNvPr id="0" name=""/>
        <dsp:cNvSpPr/>
      </dsp:nvSpPr>
      <dsp:spPr>
        <a:xfrm>
          <a:off x="4617085" y="0"/>
          <a:ext cx="1645920" cy="9144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2711248"/>
            <a:satOff val="-11150"/>
            <a:lumOff val="386"/>
            <a:alphaOff val="0"/>
          </a:schemeClr>
        </a:solidFill>
        <a:ln w="11429" cap="flat" cmpd="sng" algn="ctr">
          <a:solidFill>
            <a:schemeClr val="accent2">
              <a:tint val="40000"/>
              <a:alpha val="90000"/>
              <a:hueOff val="2711248"/>
              <a:satOff val="-11150"/>
              <a:lumOff val="386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chemeClr val="tx1"/>
              </a:solidFill>
            </a:rPr>
            <a:t>чина – з прикметниками (який, чий, котрий) та числівниками (скільки).</a:t>
          </a:r>
          <a:endParaRPr lang="ru-RU" sz="1100" kern="1200" dirty="0">
            <a:solidFill>
              <a:schemeClr val="tx1"/>
            </a:solidFill>
          </a:endParaRPr>
        </a:p>
      </dsp:txBody>
      <dsp:txXfrm>
        <a:off x="4643867" y="26782"/>
        <a:ext cx="1592356" cy="860836"/>
      </dsp:txXfrm>
    </dsp:sp>
    <dsp:sp modelId="{B212AD4F-7898-4335-878B-99DC42437374}">
      <dsp:nvSpPr>
        <dsp:cNvPr id="0" name=""/>
        <dsp:cNvSpPr/>
      </dsp:nvSpPr>
      <dsp:spPr>
        <a:xfrm>
          <a:off x="3908425" y="3886200"/>
          <a:ext cx="685800" cy="685800"/>
        </a:xfrm>
        <a:prstGeom prst="triangle">
          <a:avLst/>
        </a:prstGeom>
        <a:solidFill>
          <a:schemeClr val="accent2">
            <a:tint val="40000"/>
            <a:alpha val="90000"/>
            <a:hueOff val="5422496"/>
            <a:satOff val="-22299"/>
            <a:lumOff val="773"/>
            <a:alphaOff val="0"/>
          </a:schemeClr>
        </a:solidFill>
        <a:ln w="11429" cap="flat" cmpd="sng" algn="ctr">
          <a:solidFill>
            <a:schemeClr val="accent2">
              <a:tint val="40000"/>
              <a:alpha val="90000"/>
              <a:hueOff val="5422496"/>
              <a:satOff val="-22299"/>
              <a:lumOff val="773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A9232-0CD2-45A1-8BB0-2032E5423B85}">
      <dsp:nvSpPr>
        <dsp:cNvPr id="0" name=""/>
        <dsp:cNvSpPr/>
      </dsp:nvSpPr>
      <dsp:spPr>
        <a:xfrm>
          <a:off x="2193925" y="3599078"/>
          <a:ext cx="4114800" cy="277977"/>
        </a:xfrm>
        <a:prstGeom prst="rect">
          <a:avLst/>
        </a:prstGeom>
        <a:solidFill>
          <a:schemeClr val="accent2">
            <a:tint val="40000"/>
            <a:alpha val="90000"/>
            <a:hueOff val="8133745"/>
            <a:satOff val="-33449"/>
            <a:lumOff val="1159"/>
            <a:alphaOff val="0"/>
          </a:schemeClr>
        </a:solidFill>
        <a:ln w="11429" cap="flat" cmpd="sng" algn="ctr">
          <a:solidFill>
            <a:schemeClr val="accent2">
              <a:tint val="40000"/>
              <a:alpha val="90000"/>
              <a:hueOff val="8133745"/>
              <a:satOff val="-33449"/>
              <a:lumOff val="1159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2CFA28-CDCE-4F7D-88C7-FD3B2E214DFD}">
      <dsp:nvSpPr>
        <dsp:cNvPr id="0" name=""/>
        <dsp:cNvSpPr/>
      </dsp:nvSpPr>
      <dsp:spPr>
        <a:xfrm>
          <a:off x="2239645" y="1115567"/>
          <a:ext cx="1645920" cy="245059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здатні виражати намагання мовця ідентифікувати  за допомогою співрозмовника особу, предмет, ознаку чи кількість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319992" y="1195914"/>
        <a:ext cx="1485226" cy="2289898"/>
      </dsp:txXfrm>
    </dsp:sp>
    <dsp:sp modelId="{E8F5A8B0-FB51-4691-A243-F5FA8E068ADA}">
      <dsp:nvSpPr>
        <dsp:cNvPr id="0" name=""/>
        <dsp:cNvSpPr/>
      </dsp:nvSpPr>
      <dsp:spPr>
        <a:xfrm>
          <a:off x="4617085" y="1115567"/>
          <a:ext cx="1645920" cy="2450592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виконують функцію питальних слів: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97432" y="1195914"/>
        <a:ext cx="1485226" cy="228989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A1F0C-E98E-4229-937A-31F9D327CCB3}">
      <dsp:nvSpPr>
        <dsp:cNvPr id="0" name=""/>
        <dsp:cNvSpPr/>
      </dsp:nvSpPr>
      <dsp:spPr>
        <a:xfrm>
          <a:off x="2649250" y="2808312"/>
          <a:ext cx="698689" cy="1446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9344" y="0"/>
              </a:lnTo>
              <a:lnTo>
                <a:pt x="349344" y="1446878"/>
              </a:lnTo>
              <a:lnTo>
                <a:pt x="698689" y="1446878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958426" y="3491582"/>
        <a:ext cx="80337" cy="80337"/>
      </dsp:txXfrm>
    </dsp:sp>
    <dsp:sp modelId="{97762CBB-11F6-4ECA-A226-0AA55DC0D186}">
      <dsp:nvSpPr>
        <dsp:cNvPr id="0" name=""/>
        <dsp:cNvSpPr/>
      </dsp:nvSpPr>
      <dsp:spPr>
        <a:xfrm>
          <a:off x="2649250" y="2762592"/>
          <a:ext cx="6986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8689" y="45720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81128" y="2790844"/>
        <a:ext cx="34934" cy="34934"/>
      </dsp:txXfrm>
    </dsp:sp>
    <dsp:sp modelId="{0D039CAF-B3F4-47CF-8E27-263A50B76924}">
      <dsp:nvSpPr>
        <dsp:cNvPr id="0" name=""/>
        <dsp:cNvSpPr/>
      </dsp:nvSpPr>
      <dsp:spPr>
        <a:xfrm>
          <a:off x="2649250" y="1361433"/>
          <a:ext cx="698689" cy="1446878"/>
        </a:xfrm>
        <a:custGeom>
          <a:avLst/>
          <a:gdLst/>
          <a:ahLst/>
          <a:cxnLst/>
          <a:rect l="0" t="0" r="0" b="0"/>
          <a:pathLst>
            <a:path>
              <a:moveTo>
                <a:pt x="0" y="1446878"/>
              </a:moveTo>
              <a:lnTo>
                <a:pt x="349344" y="1446878"/>
              </a:lnTo>
              <a:lnTo>
                <a:pt x="349344" y="0"/>
              </a:lnTo>
              <a:lnTo>
                <a:pt x="698689" y="0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958426" y="2044704"/>
        <a:ext cx="80337" cy="80337"/>
      </dsp:txXfrm>
    </dsp:sp>
    <dsp:sp modelId="{AB3B0AFE-A215-4C50-A795-9516AE1082A6}">
      <dsp:nvSpPr>
        <dsp:cNvPr id="0" name=""/>
        <dsp:cNvSpPr/>
      </dsp:nvSpPr>
      <dsp:spPr>
        <a:xfrm rot="16200000">
          <a:off x="-686116" y="2275774"/>
          <a:ext cx="5605659" cy="1065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b="1" kern="1200" dirty="0" smtClean="0"/>
            <a:t>Неозначені займенники</a:t>
          </a:r>
          <a:endParaRPr lang="ru-RU" sz="3900" kern="1200" dirty="0"/>
        </a:p>
      </dsp:txBody>
      <dsp:txXfrm>
        <a:off x="-686116" y="2275774"/>
        <a:ext cx="5605659" cy="1065075"/>
      </dsp:txXfrm>
    </dsp:sp>
    <dsp:sp modelId="{F867E441-7B47-4DC6-88B7-A4A1043D87FA}">
      <dsp:nvSpPr>
        <dsp:cNvPr id="0" name=""/>
        <dsp:cNvSpPr/>
      </dsp:nvSpPr>
      <dsp:spPr>
        <a:xfrm>
          <a:off x="3347939" y="828896"/>
          <a:ext cx="3493446" cy="10650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вказують на неокресленість, невизначеність особи, предмета, ознаки, кількості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47939" y="828896"/>
        <a:ext cx="3493446" cy="1065075"/>
      </dsp:txXfrm>
    </dsp:sp>
    <dsp:sp modelId="{39EEF21D-EB10-4834-A9B9-D027DCF1FE14}">
      <dsp:nvSpPr>
        <dsp:cNvPr id="0" name=""/>
        <dsp:cNvSpPr/>
      </dsp:nvSpPr>
      <dsp:spPr>
        <a:xfrm>
          <a:off x="3347939" y="2160240"/>
          <a:ext cx="3802756" cy="12961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утворюються від питально-відносних за допомогою часток </a:t>
          </a:r>
          <a:r>
            <a:rPr lang="uk-UA" sz="1400" u="sng" kern="1200" dirty="0" smtClean="0">
              <a:solidFill>
                <a:schemeClr val="tx1"/>
              </a:solidFill>
            </a:rPr>
            <a:t>аби-, де-, -</a:t>
          </a:r>
          <a:r>
            <a:rPr lang="uk-UA" sz="1400" u="sng" kern="1200" dirty="0" err="1" smtClean="0">
              <a:solidFill>
                <a:schemeClr val="tx1"/>
              </a:solidFill>
            </a:rPr>
            <a:t>сь</a:t>
          </a:r>
          <a:r>
            <a:rPr lang="uk-UA" sz="1400" u="sng" kern="1200" dirty="0" smtClean="0">
              <a:solidFill>
                <a:schemeClr val="tx1"/>
              </a:solidFill>
            </a:rPr>
            <a:t>, будь-, -небудь, казна-, хтозна</a:t>
          </a:r>
          <a:r>
            <a:rPr lang="uk-UA" sz="1400" kern="1200" dirty="0" smtClean="0">
              <a:solidFill>
                <a:schemeClr val="tx1"/>
              </a:solidFill>
            </a:rPr>
            <a:t>-, які у їх складі виступають як словотворчі афікси, напр.: дехто, абиякий, чийсь, будь-що, хто-небудь, казна-скільки.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47939" y="2160240"/>
        <a:ext cx="3802756" cy="1296143"/>
      </dsp:txXfrm>
    </dsp:sp>
    <dsp:sp modelId="{B0343C81-2EDF-4910-8A24-0A75E9D69D71}">
      <dsp:nvSpPr>
        <dsp:cNvPr id="0" name=""/>
        <dsp:cNvSpPr/>
      </dsp:nvSpPr>
      <dsp:spPr>
        <a:xfrm>
          <a:off x="3347939" y="3722652"/>
          <a:ext cx="3493446" cy="10650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мають спільну з питально-відносними займенникам відмінкову парадигму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47939" y="3722652"/>
        <a:ext cx="3493446" cy="106507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3D430-6666-4069-9C09-60A983F0FA2B}">
      <dsp:nvSpPr>
        <dsp:cNvPr id="0" name=""/>
        <dsp:cNvSpPr/>
      </dsp:nvSpPr>
      <dsp:spPr>
        <a:xfrm>
          <a:off x="4252119" y="1889777"/>
          <a:ext cx="2282996" cy="79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222"/>
              </a:lnTo>
              <a:lnTo>
                <a:pt x="2282996" y="396222"/>
              </a:lnTo>
              <a:lnTo>
                <a:pt x="2282996" y="792445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E4DFF-2F2D-4A1D-8127-933A703046C7}">
      <dsp:nvSpPr>
        <dsp:cNvPr id="0" name=""/>
        <dsp:cNvSpPr/>
      </dsp:nvSpPr>
      <dsp:spPr>
        <a:xfrm>
          <a:off x="1969122" y="1889777"/>
          <a:ext cx="2282996" cy="792445"/>
        </a:xfrm>
        <a:custGeom>
          <a:avLst/>
          <a:gdLst/>
          <a:ahLst/>
          <a:cxnLst/>
          <a:rect l="0" t="0" r="0" b="0"/>
          <a:pathLst>
            <a:path>
              <a:moveTo>
                <a:pt x="2282996" y="0"/>
              </a:moveTo>
              <a:lnTo>
                <a:pt x="2282996" y="396222"/>
              </a:lnTo>
              <a:lnTo>
                <a:pt x="0" y="396222"/>
              </a:lnTo>
              <a:lnTo>
                <a:pt x="0" y="792445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A6042-2A00-4EDF-8C85-B57044271488}">
      <dsp:nvSpPr>
        <dsp:cNvPr id="0" name=""/>
        <dsp:cNvSpPr/>
      </dsp:nvSpPr>
      <dsp:spPr>
        <a:xfrm>
          <a:off x="3308732" y="3003"/>
          <a:ext cx="1886773" cy="1886773"/>
        </a:xfrm>
        <a:prstGeom prst="arc">
          <a:avLst>
            <a:gd name="adj1" fmla="val 13200000"/>
            <a:gd name="adj2" fmla="val 192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2F130-A072-49EE-A18B-E404403CC597}">
      <dsp:nvSpPr>
        <dsp:cNvPr id="0" name=""/>
        <dsp:cNvSpPr/>
      </dsp:nvSpPr>
      <dsp:spPr>
        <a:xfrm>
          <a:off x="3308732" y="3003"/>
          <a:ext cx="1886773" cy="1886773"/>
        </a:xfrm>
        <a:prstGeom prst="arc">
          <a:avLst>
            <a:gd name="adj1" fmla="val 2400000"/>
            <a:gd name="adj2" fmla="val 84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47860-C926-41AF-B5D0-808C22A9B2BE}">
      <dsp:nvSpPr>
        <dsp:cNvPr id="0" name=""/>
        <dsp:cNvSpPr/>
      </dsp:nvSpPr>
      <dsp:spPr>
        <a:xfrm>
          <a:off x="2365345" y="342622"/>
          <a:ext cx="3773547" cy="1207535"/>
        </a:xfrm>
        <a:prstGeom prst="rect">
          <a:avLst/>
        </a:prstGeom>
        <a:noFill/>
        <a:ln w="11429" cap="flat" cmpd="sng" algn="ctr">
          <a:noFill/>
          <a:prstDash val="sysDash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Вказують на відсутність особи, предмета, ознаки, будь-якої кількості</a:t>
          </a:r>
          <a:endParaRPr lang="ru-RU" sz="1500" kern="1200" dirty="0"/>
        </a:p>
      </dsp:txBody>
      <dsp:txXfrm>
        <a:off x="2365345" y="342622"/>
        <a:ext cx="3773547" cy="1207535"/>
      </dsp:txXfrm>
    </dsp:sp>
    <dsp:sp modelId="{A3ADF18D-6B3E-4033-8438-CDC4D4D8DECE}">
      <dsp:nvSpPr>
        <dsp:cNvPr id="0" name=""/>
        <dsp:cNvSpPr/>
      </dsp:nvSpPr>
      <dsp:spPr>
        <a:xfrm>
          <a:off x="1025735" y="2682222"/>
          <a:ext cx="1886773" cy="1886773"/>
        </a:xfrm>
        <a:prstGeom prst="arc">
          <a:avLst>
            <a:gd name="adj1" fmla="val 13200000"/>
            <a:gd name="adj2" fmla="val 192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AC7CB-332A-419C-A94B-14E1D4DCBF79}">
      <dsp:nvSpPr>
        <dsp:cNvPr id="0" name=""/>
        <dsp:cNvSpPr/>
      </dsp:nvSpPr>
      <dsp:spPr>
        <a:xfrm>
          <a:off x="1025735" y="2682222"/>
          <a:ext cx="1886773" cy="1886773"/>
        </a:xfrm>
        <a:prstGeom prst="arc">
          <a:avLst>
            <a:gd name="adj1" fmla="val 2400000"/>
            <a:gd name="adj2" fmla="val 84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C3008-E82E-4826-B8B7-002A4E7776B3}">
      <dsp:nvSpPr>
        <dsp:cNvPr id="0" name=""/>
        <dsp:cNvSpPr/>
      </dsp:nvSpPr>
      <dsp:spPr>
        <a:xfrm>
          <a:off x="82348" y="3021841"/>
          <a:ext cx="3773547" cy="1207535"/>
        </a:xfrm>
        <a:prstGeom prst="rect">
          <a:avLst/>
        </a:prstGeom>
        <a:noFill/>
        <a:ln w="11429" cap="flat" cmpd="sng" algn="ctr">
          <a:noFill/>
          <a:prstDash val="sysDash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утворюються від питально-відносних за допомогою частки-</a:t>
          </a:r>
          <a:r>
            <a:rPr lang="uk-UA" sz="1500" kern="1200" dirty="0" err="1" smtClean="0"/>
            <a:t>префікса</a:t>
          </a:r>
          <a:r>
            <a:rPr lang="uk-UA" sz="1500" kern="1200" dirty="0" smtClean="0"/>
            <a:t> </a:t>
          </a:r>
          <a:r>
            <a:rPr lang="uk-UA" sz="1500" u="sng" kern="1200" dirty="0" smtClean="0"/>
            <a:t>ні</a:t>
          </a:r>
          <a:r>
            <a:rPr lang="uk-UA" sz="1500" kern="1200" dirty="0" smtClean="0"/>
            <a:t>: ніхто, ніщо, ніякий, нічий, нікотрий, ніскільки (демінутивні форми </a:t>
          </a:r>
          <a:r>
            <a:rPr lang="uk-UA" sz="1500" u="sng" kern="1200" dirty="0" smtClean="0"/>
            <a:t>нікогісінько, нічогісінько, ніякісінький</a:t>
          </a:r>
          <a:r>
            <a:rPr lang="uk-UA" sz="1500" kern="1200" dirty="0" smtClean="0"/>
            <a:t> мають </a:t>
          </a:r>
          <a:r>
            <a:rPr lang="uk-UA" sz="1500" kern="1200" smtClean="0"/>
            <a:t>розмовний характер</a:t>
          </a:r>
          <a:endParaRPr lang="ru-RU" sz="1500" kern="1200" dirty="0"/>
        </a:p>
      </dsp:txBody>
      <dsp:txXfrm>
        <a:off x="82348" y="3021841"/>
        <a:ext cx="3773547" cy="1207535"/>
      </dsp:txXfrm>
    </dsp:sp>
    <dsp:sp modelId="{0EC07643-C13C-4328-AF04-A84CE9F86D71}">
      <dsp:nvSpPr>
        <dsp:cNvPr id="0" name=""/>
        <dsp:cNvSpPr/>
      </dsp:nvSpPr>
      <dsp:spPr>
        <a:xfrm>
          <a:off x="5591728" y="2682222"/>
          <a:ext cx="1886773" cy="1886773"/>
        </a:xfrm>
        <a:prstGeom prst="arc">
          <a:avLst>
            <a:gd name="adj1" fmla="val 13200000"/>
            <a:gd name="adj2" fmla="val 192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4876E-6B15-4C35-A8CE-4FCC0BAF3B0B}">
      <dsp:nvSpPr>
        <dsp:cNvPr id="0" name=""/>
        <dsp:cNvSpPr/>
      </dsp:nvSpPr>
      <dsp:spPr>
        <a:xfrm>
          <a:off x="5591728" y="2682222"/>
          <a:ext cx="1886773" cy="1886773"/>
        </a:xfrm>
        <a:prstGeom prst="arc">
          <a:avLst>
            <a:gd name="adj1" fmla="val 2400000"/>
            <a:gd name="adj2" fmla="val 8400000"/>
          </a:avLst>
        </a:prstGeom>
        <a:noFill/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46141-A371-4456-9F54-447FE1FCDD31}">
      <dsp:nvSpPr>
        <dsp:cNvPr id="0" name=""/>
        <dsp:cNvSpPr/>
      </dsp:nvSpPr>
      <dsp:spPr>
        <a:xfrm>
          <a:off x="4648341" y="3021841"/>
          <a:ext cx="3773547" cy="1207535"/>
        </a:xfrm>
        <a:prstGeom prst="rect">
          <a:avLst/>
        </a:prstGeom>
        <a:noFill/>
        <a:ln w="11429" cap="flat" cmpd="sng" algn="ctr">
          <a:noFill/>
          <a:prstDash val="sysDash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Утворюються від неозначених </a:t>
          </a:r>
          <a:r>
            <a:rPr lang="uk-UA" sz="1500" u="sng" kern="1200" dirty="0" smtClean="0"/>
            <a:t>абихто, абищо, абиякий</a:t>
          </a:r>
          <a:r>
            <a:rPr lang="uk-UA" sz="1500" kern="1200" dirty="0" smtClean="0"/>
            <a:t> за допомогою частки-</a:t>
          </a:r>
          <a:r>
            <a:rPr lang="uk-UA" sz="1500" kern="1200" dirty="0" err="1" smtClean="0"/>
            <a:t>префікса</a:t>
          </a:r>
          <a:r>
            <a:rPr lang="uk-UA" sz="1500" kern="1200" dirty="0" smtClean="0"/>
            <a:t> </a:t>
          </a:r>
          <a:r>
            <a:rPr lang="uk-UA" sz="1500" u="sng" kern="1200" dirty="0" smtClean="0"/>
            <a:t>не</a:t>
          </a:r>
          <a:r>
            <a:rPr lang="uk-UA" sz="1500" kern="1200" dirty="0" smtClean="0"/>
            <a:t> - : неабихто, </a:t>
          </a:r>
          <a:r>
            <a:rPr lang="uk-UA" sz="1500" kern="1200" dirty="0" err="1" smtClean="0"/>
            <a:t>неабищо</a:t>
          </a:r>
          <a:r>
            <a:rPr lang="uk-UA" sz="1500" kern="1200" dirty="0" smtClean="0"/>
            <a:t>, неабиякий.</a:t>
          </a:r>
          <a:endParaRPr lang="ru-RU" sz="1500" kern="1200" dirty="0"/>
        </a:p>
      </dsp:txBody>
      <dsp:txXfrm>
        <a:off x="4648341" y="3021841"/>
        <a:ext cx="3773547" cy="1207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AA60F0-933E-47F5-ABE7-88D7DF5F5144}">
      <dsp:nvSpPr>
        <dsp:cNvPr id="0" name=""/>
        <dsp:cNvSpPr/>
      </dsp:nvSpPr>
      <dsp:spPr>
        <a:xfrm rot="16200000">
          <a:off x="57149" y="-57149"/>
          <a:ext cx="2705100" cy="28194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З   і м е н </a:t>
          </a:r>
          <a:r>
            <a:rPr lang="uk-UA" sz="1300" b="1" kern="1200" dirty="0" err="1" smtClean="0">
              <a:solidFill>
                <a:srgbClr val="FF0000"/>
              </a:solidFill>
            </a:rPr>
            <a:t>н</a:t>
          </a:r>
          <a:r>
            <a:rPr lang="uk-UA" sz="1300" b="1" kern="1200" dirty="0" smtClean="0">
              <a:solidFill>
                <a:srgbClr val="FF0000"/>
              </a:solidFill>
            </a:rPr>
            <a:t> и к а м и </a:t>
          </a:r>
          <a:r>
            <a:rPr lang="uk-UA" sz="1300" kern="1200" dirty="0" smtClean="0">
              <a:solidFill>
                <a:srgbClr val="FF0000"/>
              </a:solidFill>
            </a:rPr>
            <a:t>: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tx1"/>
              </a:solidFill>
            </a:rPr>
            <a:t>особові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(я, ти, ми, ви), </a:t>
          </a:r>
          <a:r>
            <a:rPr lang="uk-UA" sz="1300" b="1" kern="1200" dirty="0" smtClean="0">
              <a:solidFill>
                <a:schemeClr val="tx1"/>
              </a:solidFill>
            </a:rPr>
            <a:t>предметно-особові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(він, воно, вони</a:t>
          </a:r>
          <a:r>
            <a:rPr lang="uk-UA" sz="1300" i="1" kern="1200" dirty="0" smtClean="0">
              <a:solidFill>
                <a:schemeClr val="tx1"/>
              </a:solidFill>
            </a:rPr>
            <a:t>),        </a:t>
          </a:r>
          <a:r>
            <a:rPr lang="uk-UA" sz="1300" b="1" kern="1200" dirty="0" smtClean="0">
              <a:solidFill>
                <a:schemeClr val="tx1"/>
              </a:solidFill>
            </a:rPr>
            <a:t>з в о р о т н и й </a:t>
          </a:r>
          <a:r>
            <a:rPr lang="uk-UA" sz="1300" i="1" kern="1200" dirty="0" smtClean="0">
              <a:solidFill>
                <a:schemeClr val="tx1"/>
              </a:solidFill>
            </a:rPr>
            <a:t>(себе), </a:t>
          </a:r>
          <a:r>
            <a:rPr lang="uk-UA" sz="1300" b="1" kern="1200" dirty="0" smtClean="0"/>
            <a:t>питально-відносні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(хто? що?),</a:t>
          </a:r>
          <a:r>
            <a:rPr lang="uk-UA" sz="1300" i="1" kern="1200" dirty="0" smtClean="0">
              <a:solidFill>
                <a:schemeClr val="tx1"/>
              </a:solidFill>
            </a:rPr>
            <a:t> </a:t>
          </a:r>
          <a:r>
            <a:rPr lang="uk-UA" sz="1300" b="1" kern="1200" dirty="0" smtClean="0">
              <a:solidFill>
                <a:schemeClr val="tx1"/>
              </a:solidFill>
            </a:rPr>
            <a:t>неозначені</a:t>
          </a:r>
          <a:r>
            <a:rPr lang="uk-UA" sz="1300" kern="1200" dirty="0" smtClean="0">
              <a:solidFill>
                <a:schemeClr val="tx1"/>
              </a:solidFill>
            </a:rPr>
            <a:t> </a:t>
          </a:r>
          <a:r>
            <a:rPr lang="uk-UA" sz="1300" i="1" kern="1200" dirty="0" smtClean="0"/>
            <a:t>,(хто-небудь, хтось, будь-хто, казна-хто, аби-хто, дехто), </a:t>
          </a:r>
          <a:r>
            <a:rPr lang="uk-UA" sz="1300" b="1" kern="1200" dirty="0" smtClean="0">
              <a:solidFill>
                <a:schemeClr val="tx1"/>
              </a:solidFill>
            </a:rPr>
            <a:t>заперечні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(ніхто, ніщо).</a:t>
          </a:r>
          <a:endParaRPr lang="ru-RU" sz="1300" kern="1200" dirty="0"/>
        </a:p>
      </dsp:txBody>
      <dsp:txXfrm rot="5400000">
        <a:off x="0" y="0"/>
        <a:ext cx="2819400" cy="2028825"/>
      </dsp:txXfrm>
    </dsp:sp>
    <dsp:sp modelId="{F63767D7-F1F3-4EFE-B588-B294CE4B22AC}">
      <dsp:nvSpPr>
        <dsp:cNvPr id="0" name=""/>
        <dsp:cNvSpPr/>
      </dsp:nvSpPr>
      <dsp:spPr>
        <a:xfrm>
          <a:off x="2819400" y="0"/>
          <a:ext cx="2819400" cy="2705100"/>
        </a:xfrm>
        <a:prstGeom prst="round1Rect">
          <a:avLst/>
        </a:prstGeom>
        <a:solidFill>
          <a:schemeClr val="accent2">
            <a:hueOff val="2576456"/>
            <a:satOff val="-27551"/>
            <a:lumOff val="719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З прикметниками: </a:t>
          </a:r>
          <a:r>
            <a:rPr lang="uk-UA" sz="1300" b="1" kern="1200" dirty="0" smtClean="0">
              <a:solidFill>
                <a:schemeClr val="tx1"/>
              </a:solidFill>
            </a:rPr>
            <a:t>присвійні </a:t>
          </a:r>
          <a:r>
            <a:rPr lang="uk-UA" sz="1300" i="1" kern="1200" dirty="0" smtClean="0"/>
            <a:t>(мій, твій, наш, ваш, свій, їхній</a:t>
          </a:r>
          <a:r>
            <a:rPr lang="uk-UA" sz="1300" i="1" kern="1200" dirty="0" smtClean="0">
              <a:solidFill>
                <a:schemeClr val="tx1"/>
              </a:solidFill>
            </a:rPr>
            <a:t>), </a:t>
          </a:r>
          <a:r>
            <a:rPr lang="uk-UA" sz="1300" kern="1200" dirty="0" smtClean="0">
              <a:solidFill>
                <a:schemeClr val="tx1"/>
              </a:solidFill>
            </a:rPr>
            <a:t>вказівні </a:t>
          </a:r>
          <a:r>
            <a:rPr lang="uk-UA" sz="1300" i="1" kern="1200" dirty="0" smtClean="0"/>
            <a:t>(цей, той, такий), </a:t>
          </a:r>
          <a:r>
            <a:rPr lang="uk-UA" sz="1300" kern="1200" dirty="0" smtClean="0">
              <a:solidFill>
                <a:schemeClr val="tx1"/>
              </a:solidFill>
            </a:rPr>
            <a:t>означальні </a:t>
          </a:r>
          <a:r>
            <a:rPr lang="uk-UA" sz="1300" kern="1200" dirty="0" smtClean="0"/>
            <a:t>(сом, </a:t>
          </a:r>
          <a:r>
            <a:rPr lang="uk-UA" sz="1300" i="1" kern="1200" dirty="0" smtClean="0"/>
            <a:t>самий, весь, всякий, кожний, інший), </a:t>
          </a:r>
          <a:r>
            <a:rPr lang="uk-UA" sz="1300" b="1" kern="1200" dirty="0" smtClean="0"/>
            <a:t>питально-відносні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(який, котрий, чий), </a:t>
          </a:r>
          <a:r>
            <a:rPr lang="uk-UA" sz="1300" b="1" kern="1200" dirty="0" smtClean="0">
              <a:solidFill>
                <a:schemeClr val="tx1"/>
              </a:solidFill>
            </a:rPr>
            <a:t>неозначен</a:t>
          </a:r>
          <a:r>
            <a:rPr lang="uk-UA" sz="1300" kern="1200" dirty="0" smtClean="0">
              <a:solidFill>
                <a:schemeClr val="tx1"/>
              </a:solidFill>
            </a:rPr>
            <a:t>і</a:t>
          </a:r>
          <a:r>
            <a:rPr lang="uk-UA" sz="1300" kern="1200" dirty="0" smtClean="0"/>
            <a:t> </a:t>
          </a:r>
          <a:r>
            <a:rPr lang="uk-UA" sz="1300" i="1" kern="1200" dirty="0" smtClean="0"/>
            <a:t>(який-небудь, будь-який,), </a:t>
          </a:r>
          <a:r>
            <a:rPr lang="uk-UA" sz="1300" kern="1200" dirty="0" smtClean="0">
              <a:solidFill>
                <a:schemeClr val="tx1"/>
              </a:solidFill>
            </a:rPr>
            <a:t>заперечні </a:t>
          </a:r>
          <a:r>
            <a:rPr lang="uk-UA" sz="1300" i="1" kern="1200" dirty="0" smtClean="0"/>
            <a:t>(ніякий, нікотрий, нічий, жодний).</a:t>
          </a:r>
          <a:endParaRPr lang="ru-RU" sz="1300" kern="1200" dirty="0"/>
        </a:p>
      </dsp:txBody>
      <dsp:txXfrm>
        <a:off x="2819400" y="0"/>
        <a:ext cx="2819400" cy="2028825"/>
      </dsp:txXfrm>
    </dsp:sp>
    <dsp:sp modelId="{A5C13C63-E38F-4889-A20D-17059EF83461}">
      <dsp:nvSpPr>
        <dsp:cNvPr id="0" name=""/>
        <dsp:cNvSpPr/>
      </dsp:nvSpPr>
      <dsp:spPr>
        <a:xfrm rot="10800000">
          <a:off x="219476" y="3175246"/>
          <a:ext cx="2380447" cy="1764807"/>
        </a:xfrm>
        <a:prstGeom prst="round1Rect">
          <a:avLst/>
        </a:prstGeom>
        <a:solidFill>
          <a:schemeClr val="accent2">
            <a:hueOff val="5152912"/>
            <a:satOff val="-55102"/>
            <a:lumOff val="1437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З числівниками: </a:t>
          </a:r>
          <a:r>
            <a:rPr lang="uk-UA" sz="1300" kern="1200" dirty="0" smtClean="0"/>
            <a:t>вказують на кількість і цим співвідносяться з числівником: </a:t>
          </a:r>
          <a:r>
            <a:rPr lang="uk-UA" sz="1300" i="1" kern="1200" dirty="0" smtClean="0"/>
            <a:t>скільки, ніскільки, стільки-то, скільки-небудь, скількись</a:t>
          </a:r>
          <a:endParaRPr lang="ru-RU" sz="1300" kern="1200" dirty="0"/>
        </a:p>
      </dsp:txBody>
      <dsp:txXfrm rot="10800000">
        <a:off x="219476" y="3616448"/>
        <a:ext cx="2380447" cy="1323605"/>
      </dsp:txXfrm>
    </dsp:sp>
    <dsp:sp modelId="{7F9F33E3-4A38-4419-B4CA-F1BEC8CA2798}">
      <dsp:nvSpPr>
        <dsp:cNvPr id="0" name=""/>
        <dsp:cNvSpPr/>
      </dsp:nvSpPr>
      <dsp:spPr>
        <a:xfrm rot="5400000">
          <a:off x="2876550" y="2647950"/>
          <a:ext cx="2705100" cy="2819400"/>
        </a:xfrm>
        <a:prstGeom prst="round1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З прислівниками </a:t>
          </a:r>
          <a:r>
            <a:rPr lang="uk-UA" sz="1300" u="sng" kern="1200" dirty="0" smtClean="0"/>
            <a:t>(коли-небудь, ніколи, колись)</a:t>
          </a:r>
          <a:endParaRPr lang="ru-RU" sz="1300" kern="1200" dirty="0"/>
        </a:p>
      </dsp:txBody>
      <dsp:txXfrm rot="-5400000">
        <a:off x="2819400" y="3381374"/>
        <a:ext cx="2819400" cy="2028825"/>
      </dsp:txXfrm>
    </dsp:sp>
    <dsp:sp modelId="{3DA051C3-D107-483F-9840-0FBA906E6B7D}">
      <dsp:nvSpPr>
        <dsp:cNvPr id="0" name=""/>
        <dsp:cNvSpPr/>
      </dsp:nvSpPr>
      <dsp:spPr>
        <a:xfrm>
          <a:off x="1973579" y="2028825"/>
          <a:ext cx="1691640" cy="135255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tx1"/>
              </a:solidFill>
            </a:rPr>
            <a:t>Займенник співвідноситься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2039605" y="2094851"/>
        <a:ext cx="1559588" cy="12204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AB758-CC1F-41B4-A0B2-33B248C89399}">
      <dsp:nvSpPr>
        <dsp:cNvPr id="0" name=""/>
        <dsp:cNvSpPr/>
      </dsp:nvSpPr>
      <dsp:spPr>
        <a:xfrm>
          <a:off x="0" y="454500"/>
          <a:ext cx="850423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DA45AE-8CD5-47EC-9613-BE8550974000}">
      <dsp:nvSpPr>
        <dsp:cNvPr id="0" name=""/>
        <dsp:cNvSpPr/>
      </dsp:nvSpPr>
      <dsp:spPr>
        <a:xfrm>
          <a:off x="425211" y="85500"/>
          <a:ext cx="5952966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002060"/>
              </a:solidFill>
            </a:rPr>
            <a:t>категорія істоти / неістоти, </a:t>
          </a:r>
          <a:endParaRPr lang="ru-RU" sz="2500" kern="1200" dirty="0">
            <a:solidFill>
              <a:srgbClr val="002060"/>
            </a:solidFill>
          </a:endParaRPr>
        </a:p>
      </dsp:txBody>
      <dsp:txXfrm>
        <a:off x="461237" y="121526"/>
        <a:ext cx="5880914" cy="665948"/>
      </dsp:txXfrm>
    </dsp:sp>
    <dsp:sp modelId="{9E2D1E97-9222-4441-B4DB-D334BD081321}">
      <dsp:nvSpPr>
        <dsp:cNvPr id="0" name=""/>
        <dsp:cNvSpPr/>
      </dsp:nvSpPr>
      <dsp:spPr>
        <a:xfrm>
          <a:off x="0" y="1588500"/>
          <a:ext cx="850423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2576456"/>
              <a:satOff val="-27551"/>
              <a:lumOff val="719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3C699-DA7D-402B-ACCD-3C47A13EEDBB}">
      <dsp:nvSpPr>
        <dsp:cNvPr id="0" name=""/>
        <dsp:cNvSpPr/>
      </dsp:nvSpPr>
      <dsp:spPr>
        <a:xfrm>
          <a:off x="425211" y="1219500"/>
          <a:ext cx="5952966" cy="738000"/>
        </a:xfrm>
        <a:prstGeom prst="roundRect">
          <a:avLst/>
        </a:prstGeom>
        <a:solidFill>
          <a:schemeClr val="accent2">
            <a:hueOff val="2576456"/>
            <a:satOff val="-27551"/>
            <a:lumOff val="719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002060"/>
              </a:solidFill>
            </a:rPr>
            <a:t>категорія роду, </a:t>
          </a:r>
          <a:endParaRPr lang="ru-RU" sz="2500" kern="1200" dirty="0">
            <a:solidFill>
              <a:srgbClr val="002060"/>
            </a:solidFill>
          </a:endParaRPr>
        </a:p>
      </dsp:txBody>
      <dsp:txXfrm>
        <a:off x="461237" y="1255526"/>
        <a:ext cx="5880914" cy="665948"/>
      </dsp:txXfrm>
    </dsp:sp>
    <dsp:sp modelId="{67ADF537-BD45-4E0B-B0C5-E7DE74FBEACD}">
      <dsp:nvSpPr>
        <dsp:cNvPr id="0" name=""/>
        <dsp:cNvSpPr/>
      </dsp:nvSpPr>
      <dsp:spPr>
        <a:xfrm>
          <a:off x="0" y="2722500"/>
          <a:ext cx="850423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5152912"/>
              <a:satOff val="-55102"/>
              <a:lumOff val="14379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CC237D-D886-413F-A991-F6A1BBEAF67B}">
      <dsp:nvSpPr>
        <dsp:cNvPr id="0" name=""/>
        <dsp:cNvSpPr/>
      </dsp:nvSpPr>
      <dsp:spPr>
        <a:xfrm>
          <a:off x="425211" y="2353500"/>
          <a:ext cx="5952966" cy="738000"/>
        </a:xfrm>
        <a:prstGeom prst="roundRect">
          <a:avLst/>
        </a:prstGeom>
        <a:solidFill>
          <a:schemeClr val="accent2">
            <a:hueOff val="5152912"/>
            <a:satOff val="-55102"/>
            <a:lumOff val="1437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002060"/>
              </a:solidFill>
            </a:rPr>
            <a:t>категорія числа, </a:t>
          </a:r>
          <a:endParaRPr lang="ru-RU" sz="2500" kern="1200" dirty="0">
            <a:solidFill>
              <a:srgbClr val="002060"/>
            </a:solidFill>
          </a:endParaRPr>
        </a:p>
      </dsp:txBody>
      <dsp:txXfrm>
        <a:off x="461237" y="2389526"/>
        <a:ext cx="5880914" cy="665948"/>
      </dsp:txXfrm>
    </dsp:sp>
    <dsp:sp modelId="{706FE4DA-3272-48DE-BBC3-FB6197883B69}">
      <dsp:nvSpPr>
        <dsp:cNvPr id="0" name=""/>
        <dsp:cNvSpPr/>
      </dsp:nvSpPr>
      <dsp:spPr>
        <a:xfrm>
          <a:off x="0" y="3856500"/>
          <a:ext cx="850423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7729367"/>
              <a:satOff val="-82653"/>
              <a:lumOff val="21569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36D6E6-9166-4E7C-A9D6-2377F76D0044}">
      <dsp:nvSpPr>
        <dsp:cNvPr id="0" name=""/>
        <dsp:cNvSpPr/>
      </dsp:nvSpPr>
      <dsp:spPr>
        <a:xfrm>
          <a:off x="425211" y="3487500"/>
          <a:ext cx="5952966" cy="738000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08" tIns="0" rIns="225008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002060"/>
              </a:solidFill>
            </a:rPr>
            <a:t>категорія відмінка</a:t>
          </a:r>
          <a:endParaRPr lang="ru-RU" sz="2500" kern="1200" dirty="0">
            <a:solidFill>
              <a:srgbClr val="002060"/>
            </a:solidFill>
          </a:endParaRPr>
        </a:p>
      </dsp:txBody>
      <dsp:txXfrm>
        <a:off x="461237" y="3523526"/>
        <a:ext cx="5880914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705F1-0803-408E-B2A1-2D0F30BA498A}">
      <dsp:nvSpPr>
        <dsp:cNvPr id="0" name=""/>
        <dsp:cNvSpPr/>
      </dsp:nvSpPr>
      <dsp:spPr>
        <a:xfrm>
          <a:off x="2069627" y="-108942"/>
          <a:ext cx="4364982" cy="4364982"/>
        </a:xfrm>
        <a:prstGeom prst="circularArrow">
          <a:avLst>
            <a:gd name="adj1" fmla="val 4668"/>
            <a:gd name="adj2" fmla="val 272909"/>
            <a:gd name="adj3" fmla="val 12876177"/>
            <a:gd name="adj4" fmla="val 18000375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DEBEC-49A4-4AFC-A144-22F274B5518E}">
      <dsp:nvSpPr>
        <dsp:cNvPr id="0" name=""/>
        <dsp:cNvSpPr/>
      </dsp:nvSpPr>
      <dsp:spPr>
        <a:xfrm>
          <a:off x="2815367" y="305"/>
          <a:ext cx="2873502" cy="143675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змінюються за числами 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885503" y="70441"/>
        <a:ext cx="2733230" cy="1296479"/>
      </dsp:txXfrm>
    </dsp:sp>
    <dsp:sp modelId="{077C4943-6F24-43DC-A40F-D64FEF1B1F2A}">
      <dsp:nvSpPr>
        <dsp:cNvPr id="0" name=""/>
        <dsp:cNvSpPr/>
      </dsp:nvSpPr>
      <dsp:spPr>
        <a:xfrm>
          <a:off x="4382686" y="1567624"/>
          <a:ext cx="2873502" cy="1436751"/>
        </a:xfrm>
        <a:prstGeom prst="roundRect">
          <a:avLst/>
        </a:prstGeom>
        <a:solidFill>
          <a:schemeClr val="accent2">
            <a:hueOff val="2576456"/>
            <a:satOff val="-27551"/>
            <a:lumOff val="719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мають тільки   на   однину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452822" y="1637760"/>
        <a:ext cx="2733230" cy="1296479"/>
      </dsp:txXfrm>
    </dsp:sp>
    <dsp:sp modelId="{CC949C93-5130-400D-8B44-BF3154E09F00}">
      <dsp:nvSpPr>
        <dsp:cNvPr id="0" name=""/>
        <dsp:cNvSpPr/>
      </dsp:nvSpPr>
      <dsp:spPr>
        <a:xfrm>
          <a:off x="2815367" y="3134943"/>
          <a:ext cx="2873502" cy="1436751"/>
        </a:xfrm>
        <a:prstGeom prst="roundRect">
          <a:avLst/>
        </a:prstGeom>
        <a:solidFill>
          <a:schemeClr val="accent2">
            <a:hueOff val="5152912"/>
            <a:satOff val="-55102"/>
            <a:lumOff val="1437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вказують тільки   на  множину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885503" y="3205079"/>
        <a:ext cx="2733230" cy="1296479"/>
      </dsp:txXfrm>
    </dsp:sp>
    <dsp:sp modelId="{7485B981-8857-43CE-8480-092F65BBE654}">
      <dsp:nvSpPr>
        <dsp:cNvPr id="0" name=""/>
        <dsp:cNvSpPr/>
      </dsp:nvSpPr>
      <dsp:spPr>
        <a:xfrm>
          <a:off x="1248049" y="1567624"/>
          <a:ext cx="2873502" cy="1436751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вказують на однину і на множину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318185" y="1637760"/>
        <a:ext cx="2733230" cy="12964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ACAD3-C4EE-4135-9B2B-0338FC7A19BA}">
      <dsp:nvSpPr>
        <dsp:cNvPr id="0" name=""/>
        <dsp:cNvSpPr/>
      </dsp:nvSpPr>
      <dsp:spPr>
        <a:xfrm>
          <a:off x="0" y="596879"/>
          <a:ext cx="8504238" cy="636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tx1"/>
              </a:solidFill>
            </a:rPr>
            <a:t>а)   підмета:   </a:t>
          </a:r>
          <a:r>
            <a:rPr lang="uk-UA" sz="1700" i="1" kern="1200" dirty="0" smtClean="0">
              <a:solidFill>
                <a:schemeClr val="tx1"/>
              </a:solidFill>
            </a:rPr>
            <a:t>Він   їм   тугу розганяє,   </a:t>
          </a:r>
          <a:r>
            <a:rPr lang="uk-UA" sz="1700" i="1" kern="1200" dirty="0" err="1" smtClean="0">
              <a:solidFill>
                <a:schemeClr val="tx1"/>
              </a:solidFill>
            </a:rPr>
            <a:t>хоть</a:t>
          </a:r>
          <a:r>
            <a:rPr lang="uk-UA" sz="1700" i="1" kern="1200" dirty="0" smtClean="0">
              <a:solidFill>
                <a:schemeClr val="tx1"/>
              </a:solidFill>
            </a:rPr>
            <a:t>   сам   світом   нудить </a:t>
          </a:r>
          <a:r>
            <a:rPr lang="uk-UA" sz="1700" kern="1200" dirty="0" smtClean="0">
              <a:solidFill>
                <a:schemeClr val="tx1"/>
              </a:solidFill>
            </a:rPr>
            <a:t>(Шевченко); </a:t>
          </a:r>
          <a:r>
            <a:rPr lang="uk-UA" sz="1700" i="1" kern="1200" dirty="0" smtClean="0">
              <a:solidFill>
                <a:schemeClr val="tx1"/>
              </a:solidFill>
            </a:rPr>
            <a:t>Хто його не </a:t>
          </a:r>
          <a:r>
            <a:rPr lang="uk-UA" sz="1700" i="1" kern="1200" dirty="0" err="1" smtClean="0">
              <a:solidFill>
                <a:schemeClr val="tx1"/>
              </a:solidFill>
            </a:rPr>
            <a:t>знас</a:t>
          </a:r>
          <a:r>
            <a:rPr lang="uk-UA" sz="1700" i="1" kern="1200" dirty="0" smtClean="0">
              <a:solidFill>
                <a:schemeClr val="tx1"/>
              </a:solidFill>
            </a:rPr>
            <a:t> </a:t>
          </a:r>
          <a:r>
            <a:rPr lang="uk-UA" sz="1700" kern="1200" dirty="0" smtClean="0">
              <a:solidFill>
                <a:schemeClr val="tx1"/>
              </a:solidFill>
            </a:rPr>
            <a:t>(Шевченко);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31070" y="627949"/>
        <a:ext cx="8442098" cy="574340"/>
      </dsp:txXfrm>
    </dsp:sp>
    <dsp:sp modelId="{C0621522-CCF6-4E2C-A7DD-DA46571DCC0F}">
      <dsp:nvSpPr>
        <dsp:cNvPr id="0" name=""/>
        <dsp:cNvSpPr/>
      </dsp:nvSpPr>
      <dsp:spPr>
        <a:xfrm>
          <a:off x="0" y="1282320"/>
          <a:ext cx="8504238" cy="636480"/>
        </a:xfrm>
        <a:prstGeom prst="roundRect">
          <a:avLst/>
        </a:prstGeom>
        <a:solidFill>
          <a:schemeClr val="accent2">
            <a:hueOff val="1932342"/>
            <a:satOff val="-20663"/>
            <a:lumOff val="5392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tx1"/>
              </a:solidFill>
            </a:rPr>
            <a:t>б) присудка. </a:t>
          </a:r>
          <a:r>
            <a:rPr lang="uk-UA" sz="1700" i="1" kern="1200" dirty="0" smtClean="0">
              <a:solidFill>
                <a:schemeClr val="tx1"/>
              </a:solidFill>
            </a:rPr>
            <a:t>Ти хто такий?; Я твоя.',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31070" y="1313390"/>
        <a:ext cx="8442098" cy="574340"/>
      </dsp:txXfrm>
    </dsp:sp>
    <dsp:sp modelId="{557A36EF-24D0-4E04-83ED-702656BB276C}">
      <dsp:nvSpPr>
        <dsp:cNvPr id="0" name=""/>
        <dsp:cNvSpPr/>
      </dsp:nvSpPr>
      <dsp:spPr>
        <a:xfrm>
          <a:off x="0" y="1967760"/>
          <a:ext cx="8504238" cy="636480"/>
        </a:xfrm>
        <a:prstGeom prst="roundRect">
          <a:avLst/>
        </a:prstGeom>
        <a:solidFill>
          <a:schemeClr val="accent2">
            <a:hueOff val="3864684"/>
            <a:satOff val="-41326"/>
            <a:lumOff val="10784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tx1"/>
              </a:solidFill>
            </a:rPr>
            <a:t>в) означення: </a:t>
          </a:r>
          <a:r>
            <a:rPr lang="uk-UA" sz="1700" i="1" kern="1200" dirty="0" smtClean="0">
              <a:solidFill>
                <a:schemeClr val="tx1"/>
              </a:solidFill>
            </a:rPr>
            <a:t>Привітай .же, моя ненько, моя Україно,   моїх діток нерозумних, як свою дитину </a:t>
          </a:r>
          <a:r>
            <a:rPr lang="uk-UA" sz="1700" kern="1200" dirty="0" smtClean="0">
              <a:solidFill>
                <a:schemeClr val="tx1"/>
              </a:solidFill>
            </a:rPr>
            <a:t>(Шевченко);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31070" y="1998830"/>
        <a:ext cx="8442098" cy="574340"/>
      </dsp:txXfrm>
    </dsp:sp>
    <dsp:sp modelId="{52BED785-765C-42CD-9EDB-B03ECF79758C}">
      <dsp:nvSpPr>
        <dsp:cNvPr id="0" name=""/>
        <dsp:cNvSpPr/>
      </dsp:nvSpPr>
      <dsp:spPr>
        <a:xfrm>
          <a:off x="0" y="2653199"/>
          <a:ext cx="8504238" cy="636480"/>
        </a:xfrm>
        <a:prstGeom prst="roundRect">
          <a:avLst/>
        </a:prstGeom>
        <a:solidFill>
          <a:schemeClr val="accent2">
            <a:hueOff val="5797025"/>
            <a:satOff val="-61990"/>
            <a:lumOff val="1617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tx1"/>
              </a:solidFill>
            </a:rPr>
            <a:t>г)   додатка:  </a:t>
          </a:r>
          <a:r>
            <a:rPr lang="uk-UA" sz="1700" i="1" kern="1200" dirty="0" smtClean="0">
              <a:solidFill>
                <a:schemeClr val="tx1"/>
              </a:solidFill>
            </a:rPr>
            <a:t>Виростив  вас,   доглядав  вас,   де  </a:t>
          </a:r>
          <a:r>
            <a:rPr lang="uk-UA" sz="1700" kern="1200" dirty="0" smtClean="0">
              <a:solidFill>
                <a:schemeClr val="tx1"/>
              </a:solidFill>
            </a:rPr>
            <a:t>.«• </a:t>
          </a:r>
          <a:r>
            <a:rPr lang="uk-UA" sz="1700" i="1" kern="1200" dirty="0" smtClean="0">
              <a:solidFill>
                <a:schemeClr val="tx1"/>
              </a:solidFill>
            </a:rPr>
            <a:t>мені  вас діти </a:t>
          </a:r>
          <a:r>
            <a:rPr lang="uk-UA" sz="1700" kern="1200" dirty="0" smtClean="0">
              <a:solidFill>
                <a:schemeClr val="tx1"/>
              </a:solidFill>
            </a:rPr>
            <a:t>(Шевченко); </a:t>
          </a:r>
          <a:r>
            <a:rPr lang="uk-UA" sz="1700" i="1" kern="1200" dirty="0" smtClean="0">
              <a:solidFill>
                <a:schemeClr val="tx1"/>
              </a:solidFill>
            </a:rPr>
            <a:t>Один він між ними </a:t>
          </a:r>
          <a:r>
            <a:rPr lang="uk-UA" sz="1700" kern="1200" dirty="0" smtClean="0">
              <a:solidFill>
                <a:schemeClr val="tx1"/>
              </a:solidFill>
            </a:rPr>
            <a:t>(Шевченко); </a:t>
          </a:r>
          <a:r>
            <a:rPr lang="uk-UA" sz="1700" i="1" kern="1200" dirty="0" smtClean="0">
              <a:solidFill>
                <a:schemeClr val="tx1"/>
              </a:solidFill>
            </a:rPr>
            <a:t>Думи мої, лихо мені І вами </a:t>
          </a:r>
          <a:r>
            <a:rPr lang="uk-UA" sz="1700" kern="1200" dirty="0" smtClean="0">
              <a:solidFill>
                <a:schemeClr val="tx1"/>
              </a:solidFill>
            </a:rPr>
            <a:t>(Шевченко);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31070" y="2684269"/>
        <a:ext cx="8442098" cy="574340"/>
      </dsp:txXfrm>
    </dsp:sp>
    <dsp:sp modelId="{7A546D9C-AB06-4365-BC21-A42A9532705A}">
      <dsp:nvSpPr>
        <dsp:cNvPr id="0" name=""/>
        <dsp:cNvSpPr/>
      </dsp:nvSpPr>
      <dsp:spPr>
        <a:xfrm>
          <a:off x="0" y="3338640"/>
          <a:ext cx="8504238" cy="636480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tx1"/>
              </a:solidFill>
            </a:rPr>
            <a:t>д) обставини: </a:t>
          </a:r>
          <a:r>
            <a:rPr lang="uk-UA" sz="1700" i="1" kern="1200" dirty="0" smtClean="0">
              <a:solidFill>
                <a:schemeClr val="tx1"/>
              </a:solidFill>
            </a:rPr>
            <a:t>В Україну ідіть, діти, а я- тут загину. Та.» знайдете щире серце і слово ласкаве </a:t>
          </a:r>
          <a:r>
            <a:rPr lang="uk-UA" sz="1700" kern="1200" dirty="0" smtClean="0">
              <a:solidFill>
                <a:schemeClr val="tx1"/>
              </a:solidFill>
            </a:rPr>
            <a:t>(Шевченко).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31070" y="3369710"/>
        <a:ext cx="8442098" cy="5743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A667B-291D-4E4F-9CB0-97686CE6D581}">
      <dsp:nvSpPr>
        <dsp:cNvPr id="0" name=""/>
        <dsp:cNvSpPr/>
      </dsp:nvSpPr>
      <dsp:spPr>
        <a:xfrm>
          <a:off x="4053942" y="2703239"/>
          <a:ext cx="672548" cy="1281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6274" y="0"/>
              </a:lnTo>
              <a:lnTo>
                <a:pt x="336274" y="1281532"/>
              </a:lnTo>
              <a:lnTo>
                <a:pt x="672548" y="1281532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54034" y="3307823"/>
        <a:ext cx="72364" cy="72364"/>
      </dsp:txXfrm>
    </dsp:sp>
    <dsp:sp modelId="{DA4176E6-D6A2-4D60-BD48-BA95D030A80C}">
      <dsp:nvSpPr>
        <dsp:cNvPr id="0" name=""/>
        <dsp:cNvSpPr/>
      </dsp:nvSpPr>
      <dsp:spPr>
        <a:xfrm>
          <a:off x="4053942" y="2657519"/>
          <a:ext cx="6725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2548" y="45720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73403" y="2686425"/>
        <a:ext cx="33627" cy="33627"/>
      </dsp:txXfrm>
    </dsp:sp>
    <dsp:sp modelId="{297F89B1-1A8D-431C-8AAA-20590BB04B5E}">
      <dsp:nvSpPr>
        <dsp:cNvPr id="0" name=""/>
        <dsp:cNvSpPr/>
      </dsp:nvSpPr>
      <dsp:spPr>
        <a:xfrm>
          <a:off x="4053942" y="1421707"/>
          <a:ext cx="672548" cy="1281532"/>
        </a:xfrm>
        <a:custGeom>
          <a:avLst/>
          <a:gdLst/>
          <a:ahLst/>
          <a:cxnLst/>
          <a:rect l="0" t="0" r="0" b="0"/>
          <a:pathLst>
            <a:path>
              <a:moveTo>
                <a:pt x="0" y="1281532"/>
              </a:moveTo>
              <a:lnTo>
                <a:pt x="336274" y="1281532"/>
              </a:lnTo>
              <a:lnTo>
                <a:pt x="336274" y="0"/>
              </a:lnTo>
              <a:lnTo>
                <a:pt x="672548" y="0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54034" y="2026291"/>
        <a:ext cx="72364" cy="72364"/>
      </dsp:txXfrm>
    </dsp:sp>
    <dsp:sp modelId="{137F9AF2-AA7B-4A4B-880C-D1D57F135922}">
      <dsp:nvSpPr>
        <dsp:cNvPr id="0" name=""/>
        <dsp:cNvSpPr/>
      </dsp:nvSpPr>
      <dsp:spPr>
        <a:xfrm rot="16200000">
          <a:off x="-463487" y="883771"/>
          <a:ext cx="5395924" cy="36389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СЕБЕ </a:t>
          </a:r>
          <a:r>
            <a:rPr lang="uk-UA" sz="1800" kern="1200" dirty="0" smtClean="0">
              <a:solidFill>
                <a:schemeClr val="tx1"/>
              </a:solidFill>
            </a:rPr>
            <a:t>вказує на особу або предмет, що виступає в реченні в ролі об’єкта і співвідноситься з тією ж особою чи предметом, але в позиції суб’єкта</a:t>
          </a:r>
          <a:r>
            <a:rPr lang="uk-UA" sz="1800" i="1" kern="1200" dirty="0" smtClean="0">
              <a:solidFill>
                <a:schemeClr val="tx1"/>
              </a:solidFill>
            </a:rPr>
            <a:t>: Народ шукає в геніях </a:t>
          </a:r>
          <a:r>
            <a:rPr lang="uk-UA" sz="1800" i="1" u="sng" kern="1200" dirty="0" smtClean="0">
              <a:solidFill>
                <a:schemeClr val="tx1"/>
              </a:solidFill>
            </a:rPr>
            <a:t>себе </a:t>
          </a:r>
          <a:r>
            <a:rPr lang="uk-UA" sz="1800" i="1" kern="1200" dirty="0" smtClean="0">
              <a:solidFill>
                <a:schemeClr val="tx1"/>
              </a:solidFill>
            </a:rPr>
            <a:t>(</a:t>
          </a:r>
          <a:r>
            <a:rPr lang="uk-UA" sz="1800" i="1" kern="1200" dirty="0" err="1" smtClean="0">
              <a:solidFill>
                <a:schemeClr val="tx1"/>
              </a:solidFill>
            </a:rPr>
            <a:t>Кост</a:t>
          </a:r>
          <a:r>
            <a:rPr lang="uk-UA" sz="1800" i="1" kern="1200" dirty="0" smtClean="0">
              <a:solidFill>
                <a:schemeClr val="tx1"/>
              </a:solidFill>
            </a:rPr>
            <a:t>.);                              І мені заспівати хотілось </a:t>
          </a:r>
          <a:r>
            <a:rPr lang="uk-UA" sz="1800" i="1" kern="1200" dirty="0" err="1" smtClean="0">
              <a:solidFill>
                <a:schemeClr val="tx1"/>
              </a:solidFill>
            </a:rPr>
            <a:t>лебединую</a:t>
          </a:r>
          <a:r>
            <a:rPr lang="uk-UA" sz="1800" i="1" kern="1200" dirty="0" smtClean="0">
              <a:solidFill>
                <a:schemeClr val="tx1"/>
              </a:solidFill>
            </a:rPr>
            <a:t> пісню </a:t>
          </a:r>
          <a:r>
            <a:rPr lang="uk-UA" sz="1800" i="1" u="sng" kern="1200" dirty="0" smtClean="0">
              <a:solidFill>
                <a:schemeClr val="tx1"/>
              </a:solidFill>
            </a:rPr>
            <a:t>соб</a:t>
          </a:r>
          <a:r>
            <a:rPr lang="uk-UA" sz="1800" u="sng" kern="1200" dirty="0" smtClean="0">
              <a:solidFill>
                <a:schemeClr val="tx1"/>
              </a:solidFill>
            </a:rPr>
            <a:t>і </a:t>
          </a:r>
          <a:r>
            <a:rPr lang="uk-UA" sz="1800" kern="1200" dirty="0" smtClean="0">
              <a:solidFill>
                <a:schemeClr val="tx1"/>
              </a:solidFill>
            </a:rPr>
            <a:t>(</a:t>
          </a:r>
          <a:r>
            <a:rPr lang="uk-UA" sz="1800" kern="1200" dirty="0" err="1" smtClean="0">
              <a:solidFill>
                <a:schemeClr val="tx1"/>
              </a:solidFill>
            </a:rPr>
            <a:t>Л.Укр</a:t>
          </a:r>
          <a:r>
            <a:rPr lang="uk-UA" sz="1800" kern="1200" dirty="0" smtClean="0">
              <a:solidFill>
                <a:schemeClr val="tx1"/>
              </a:solidFill>
            </a:rPr>
            <a:t>.).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-463487" y="883771"/>
        <a:ext cx="5395924" cy="3638936"/>
      </dsp:txXfrm>
    </dsp:sp>
    <dsp:sp modelId="{ABAB2D65-560A-4FEF-A600-B4ED2E1D7726}">
      <dsp:nvSpPr>
        <dsp:cNvPr id="0" name=""/>
        <dsp:cNvSpPr/>
      </dsp:nvSpPr>
      <dsp:spPr>
        <a:xfrm>
          <a:off x="4726490" y="909094"/>
          <a:ext cx="3362740" cy="10252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не має родових форм, проте може означуватися словами у формі різних родів: самого себе, себе одну;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726490" y="909094"/>
        <a:ext cx="3362740" cy="1025225"/>
      </dsp:txXfrm>
    </dsp:sp>
    <dsp:sp modelId="{20A28052-BACA-46E2-8CA2-7E328C027713}">
      <dsp:nvSpPr>
        <dsp:cNvPr id="0" name=""/>
        <dsp:cNvSpPr/>
      </dsp:nvSpPr>
      <dsp:spPr>
        <a:xfrm>
          <a:off x="4726490" y="2190626"/>
          <a:ext cx="3362740" cy="10252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не має форм числа, але узгоджується зі словами в різних числових формах: Пригадую </a:t>
          </a:r>
          <a:r>
            <a:rPr lang="uk-UA" sz="1400" u="sng" kern="1200" dirty="0" smtClean="0">
              <a:solidFill>
                <a:schemeClr val="tx1"/>
              </a:solidFill>
            </a:rPr>
            <a:t>себе</a:t>
          </a:r>
          <a:r>
            <a:rPr lang="uk-UA" sz="1400" kern="1200" dirty="0" smtClean="0">
              <a:solidFill>
                <a:schemeClr val="tx1"/>
              </a:solidFill>
            </a:rPr>
            <a:t> молодим;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726490" y="2190626"/>
        <a:ext cx="3362740" cy="1025225"/>
      </dsp:txXfrm>
    </dsp:sp>
    <dsp:sp modelId="{899AC7C4-7E97-4AAB-A95A-82C7AD4AE70A}">
      <dsp:nvSpPr>
        <dsp:cNvPr id="0" name=""/>
        <dsp:cNvSpPr/>
      </dsp:nvSpPr>
      <dsp:spPr>
        <a:xfrm>
          <a:off x="4726490" y="3472158"/>
          <a:ext cx="3362740" cy="10252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tx1"/>
              </a:solidFill>
            </a:rPr>
            <a:t>не має форм </a:t>
          </a:r>
          <a:r>
            <a:rPr lang="uk-UA" sz="1400" kern="1200" dirty="0" err="1" smtClean="0">
              <a:solidFill>
                <a:schemeClr val="tx1"/>
              </a:solidFill>
            </a:rPr>
            <a:t>Н.в</a:t>
          </a:r>
          <a:r>
            <a:rPr lang="uk-UA" sz="1400" kern="1200" dirty="0" smtClean="0">
              <a:solidFill>
                <a:schemeClr val="tx1"/>
              </a:solidFill>
            </a:rPr>
            <a:t>. (</a:t>
          </a:r>
          <a:r>
            <a:rPr lang="uk-UA" sz="1400" kern="1200" dirty="0" err="1" smtClean="0">
              <a:solidFill>
                <a:schemeClr val="tx1"/>
              </a:solidFill>
            </a:rPr>
            <a:t>Кл.в</a:t>
          </a:r>
          <a:r>
            <a:rPr lang="uk-UA" sz="1400" kern="1200" dirty="0" smtClean="0">
              <a:solidFill>
                <a:schemeClr val="tx1"/>
              </a:solidFill>
            </a:rPr>
            <a:t>.) (отже, йому властива неповна відмінкова парадигма). Відмінюється як і особовий займенник </a:t>
          </a:r>
          <a:r>
            <a:rPr lang="uk-UA" sz="1400" u="sng" kern="1200" dirty="0" smtClean="0">
              <a:solidFill>
                <a:schemeClr val="tx1"/>
              </a:solidFill>
            </a:rPr>
            <a:t>ти</a:t>
          </a:r>
          <a:r>
            <a:rPr lang="uk-UA" sz="1400" kern="1200" dirty="0" smtClean="0">
              <a:solidFill>
                <a:schemeClr val="tx1"/>
              </a:solidFill>
            </a:rPr>
            <a:t> (</a:t>
          </a:r>
          <a:r>
            <a:rPr lang="uk-UA" sz="1400" kern="1200" dirty="0" err="1" smtClean="0">
              <a:solidFill>
                <a:schemeClr val="tx1"/>
              </a:solidFill>
            </a:rPr>
            <a:t>порівн</a:t>
          </a:r>
          <a:r>
            <a:rPr lang="uk-UA" sz="1400" kern="1200" dirty="0" smtClean="0">
              <a:solidFill>
                <a:schemeClr val="tx1"/>
              </a:solidFill>
            </a:rPr>
            <a:t>. : тебе – себе, тобою – собою, на тобі – на собі).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726490" y="3472158"/>
        <a:ext cx="3362740" cy="10252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81B58-CA77-402E-96FB-903428081288}">
      <dsp:nvSpPr>
        <dsp:cNvPr id="0" name=""/>
        <dsp:cNvSpPr/>
      </dsp:nvSpPr>
      <dsp:spPr>
        <a:xfrm rot="16200000">
          <a:off x="983059" y="-983059"/>
          <a:ext cx="2286000" cy="4252119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tx1"/>
              </a:solidFill>
            </a:rPr>
            <a:t>Вживаються для вираження належності предмета якійсь особі. Значення відносності сформувалося пізніше. </a:t>
          </a:r>
          <a:endParaRPr lang="ru-RU" sz="1700" b="1" kern="1200" dirty="0">
            <a:solidFill>
              <a:schemeClr val="tx1"/>
            </a:solidFill>
          </a:endParaRPr>
        </a:p>
      </dsp:txBody>
      <dsp:txXfrm rot="5400000">
        <a:off x="0" y="0"/>
        <a:ext cx="4252119" cy="1714500"/>
      </dsp:txXfrm>
    </dsp:sp>
    <dsp:sp modelId="{41E506DE-250D-4137-BADC-1644DA279A3E}">
      <dsp:nvSpPr>
        <dsp:cNvPr id="0" name=""/>
        <dsp:cNvSpPr/>
      </dsp:nvSpPr>
      <dsp:spPr>
        <a:xfrm>
          <a:off x="4252119" y="0"/>
          <a:ext cx="4252119" cy="2286000"/>
        </a:xfrm>
        <a:prstGeom prst="round1Rect">
          <a:avLst/>
        </a:prstGeom>
        <a:solidFill>
          <a:schemeClr val="accent2">
            <a:hueOff val="2576456"/>
            <a:satOff val="-27551"/>
            <a:lumOff val="719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tx1"/>
              </a:solidFill>
            </a:rPr>
            <a:t>Займенник </a:t>
          </a:r>
          <a:r>
            <a:rPr lang="uk-UA" sz="1700" b="1" u="sng" kern="1200" dirty="0" smtClean="0">
              <a:solidFill>
                <a:schemeClr val="tx1"/>
              </a:solidFill>
            </a:rPr>
            <a:t>мій (наш)</a:t>
          </a:r>
          <a:r>
            <a:rPr lang="uk-UA" sz="1700" b="1" kern="1200" dirty="0" smtClean="0">
              <a:solidFill>
                <a:schemeClr val="tx1"/>
              </a:solidFill>
            </a:rPr>
            <a:t> та його родові і числові форми вказують на належність предмета І особі (відношення до І особи: мій олівець, мій підпис – наш будинок, наш народ);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4252119" y="0"/>
        <a:ext cx="4252119" cy="1714500"/>
      </dsp:txXfrm>
    </dsp:sp>
    <dsp:sp modelId="{45BC1C28-0773-41EF-B738-37B847831566}">
      <dsp:nvSpPr>
        <dsp:cNvPr id="0" name=""/>
        <dsp:cNvSpPr/>
      </dsp:nvSpPr>
      <dsp:spPr>
        <a:xfrm rot="10800000">
          <a:off x="0" y="2286000"/>
          <a:ext cx="4252119" cy="2286000"/>
        </a:xfrm>
        <a:prstGeom prst="round1Rect">
          <a:avLst/>
        </a:prstGeom>
        <a:solidFill>
          <a:schemeClr val="accent2">
            <a:hueOff val="5152912"/>
            <a:satOff val="-55102"/>
            <a:lumOff val="1437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u="sng" kern="1200" dirty="0" smtClean="0">
              <a:solidFill>
                <a:schemeClr val="tx1"/>
              </a:solidFill>
            </a:rPr>
            <a:t>твій (ваш)</a:t>
          </a:r>
          <a:r>
            <a:rPr lang="uk-UA" sz="1700" b="1" kern="1200" dirty="0" smtClean="0">
              <a:solidFill>
                <a:schemeClr val="tx1"/>
              </a:solidFill>
            </a:rPr>
            <a:t> – на належність ІІ ос.(або відношення до неї):</a:t>
          </a:r>
          <a:endParaRPr lang="ru-RU" sz="1700" b="1" kern="1200" dirty="0">
            <a:solidFill>
              <a:schemeClr val="tx1"/>
            </a:solidFill>
          </a:endParaRPr>
        </a:p>
      </dsp:txBody>
      <dsp:txXfrm rot="10800000">
        <a:off x="0" y="2857500"/>
        <a:ext cx="4252119" cy="1714500"/>
      </dsp:txXfrm>
    </dsp:sp>
    <dsp:sp modelId="{91A3F6B5-543A-4EE1-9ACF-2B6D1EF1D421}">
      <dsp:nvSpPr>
        <dsp:cNvPr id="0" name=""/>
        <dsp:cNvSpPr/>
      </dsp:nvSpPr>
      <dsp:spPr>
        <a:xfrm rot="5400000">
          <a:off x="5235178" y="1302940"/>
          <a:ext cx="2286000" cy="4252119"/>
        </a:xfrm>
        <a:prstGeom prst="round1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tx1"/>
              </a:solidFill>
            </a:rPr>
            <a:t>свій – на належність І, ІІ, ІІІ особі (або відношення до неї): я (ти, він) висловив  цього приводу </a:t>
          </a:r>
          <a:r>
            <a:rPr lang="uk-UA" sz="1700" b="1" u="sng" kern="1200" dirty="0" smtClean="0">
              <a:solidFill>
                <a:schemeClr val="tx1"/>
              </a:solidFill>
            </a:rPr>
            <a:t>свою </a:t>
          </a:r>
          <a:r>
            <a:rPr lang="uk-UA" sz="1700" b="1" kern="1200" dirty="0" smtClean="0">
              <a:solidFill>
                <a:schemeClr val="tx1"/>
              </a:solidFill>
            </a:rPr>
            <a:t>думку ; ми (ви, вони) висловили</a:t>
          </a:r>
          <a:endParaRPr lang="ru-RU" sz="1700" b="1" kern="1200" dirty="0">
            <a:solidFill>
              <a:schemeClr val="tx1"/>
            </a:solidFill>
          </a:endParaRPr>
        </a:p>
      </dsp:txBody>
      <dsp:txXfrm rot="-5400000">
        <a:off x="4252119" y="2857499"/>
        <a:ext cx="4252119" cy="1714500"/>
      </dsp:txXfrm>
    </dsp:sp>
    <dsp:sp modelId="{2C6AEF58-B3B0-4472-8371-C1FE5A56A34C}">
      <dsp:nvSpPr>
        <dsp:cNvPr id="0" name=""/>
        <dsp:cNvSpPr/>
      </dsp:nvSpPr>
      <dsp:spPr>
        <a:xfrm>
          <a:off x="2976483" y="1714500"/>
          <a:ext cx="2551271" cy="114300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i="1" kern="1200" dirty="0" smtClean="0">
              <a:solidFill>
                <a:srgbClr val="FF0000"/>
              </a:solidFill>
            </a:rPr>
            <a:t>(</a:t>
          </a:r>
          <a:r>
            <a:rPr lang="uk-UA" sz="1700" i="1" kern="1200" dirty="0" err="1" smtClean="0">
              <a:solidFill>
                <a:srgbClr val="FF0000"/>
              </a:solidFill>
            </a:rPr>
            <a:t>присвійно</a:t>
          </a:r>
          <a:r>
            <a:rPr lang="uk-UA" sz="1700" i="1" kern="1200" dirty="0" smtClean="0">
              <a:solidFill>
                <a:srgbClr val="FF0000"/>
              </a:solidFill>
            </a:rPr>
            <a:t>-відносні)</a:t>
          </a:r>
          <a:r>
            <a:rPr lang="ru-RU" sz="1700" kern="1200" dirty="0" smtClean="0">
              <a:solidFill>
                <a:srgbClr val="FF0000"/>
              </a:solidFill>
            </a:rPr>
            <a:t/>
          </a:r>
          <a:br>
            <a:rPr lang="ru-RU" sz="1700" kern="1200" dirty="0" smtClean="0">
              <a:solidFill>
                <a:srgbClr val="FF0000"/>
              </a:solidFill>
            </a:rPr>
          </a:br>
          <a:r>
            <a:rPr lang="ru-RU" sz="1700" kern="1200" dirty="0" smtClean="0">
              <a:solidFill>
                <a:srgbClr val="FF0000"/>
              </a:solidFill>
            </a:rPr>
            <a:t>(у </a:t>
          </a:r>
          <a:r>
            <a:rPr lang="ru-RU" sz="1700" kern="1200" dirty="0" err="1" smtClean="0">
              <a:solidFill>
                <a:srgbClr val="FF0000"/>
              </a:solidFill>
            </a:rPr>
            <a:t>шкільній</a:t>
          </a:r>
          <a:r>
            <a:rPr lang="ru-RU" sz="1700" kern="1200" dirty="0" smtClean="0">
              <a:solidFill>
                <a:srgbClr val="FF0000"/>
              </a:solidFill>
            </a:rPr>
            <a:t> </a:t>
          </a:r>
          <a:r>
            <a:rPr lang="ru-RU" sz="1700" kern="1200" dirty="0" err="1" smtClean="0">
              <a:solidFill>
                <a:srgbClr val="FF0000"/>
              </a:solidFill>
            </a:rPr>
            <a:t>програмі</a:t>
          </a:r>
          <a:r>
            <a:rPr lang="ru-RU" sz="1700" kern="1200" dirty="0" smtClean="0">
              <a:solidFill>
                <a:srgbClr val="FF0000"/>
              </a:solidFill>
            </a:rPr>
            <a:t> </a:t>
          </a:r>
          <a:r>
            <a:rPr lang="ru-RU" sz="1700" kern="1200" dirty="0" err="1" smtClean="0">
              <a:solidFill>
                <a:srgbClr val="FF0000"/>
              </a:solidFill>
            </a:rPr>
            <a:t>окремі</a:t>
          </a:r>
          <a:r>
            <a:rPr lang="ru-RU" sz="1700" kern="1200" dirty="0" smtClean="0">
              <a:solidFill>
                <a:srgbClr val="FF0000"/>
              </a:solidFill>
            </a:rPr>
            <a:t> </a:t>
          </a:r>
          <a:r>
            <a:rPr lang="ru-RU" sz="1700" kern="1200" dirty="0" err="1" smtClean="0">
              <a:solidFill>
                <a:srgbClr val="FF0000"/>
              </a:solidFill>
            </a:rPr>
            <a:t>розряди</a:t>
          </a:r>
          <a:r>
            <a:rPr lang="ru-RU" sz="1700" kern="1200" dirty="0" smtClean="0">
              <a:solidFill>
                <a:srgbClr val="FF0000"/>
              </a:solidFill>
            </a:rPr>
            <a:t>)</a:t>
          </a:r>
          <a:endParaRPr lang="ru-RU" sz="1700" kern="1200" dirty="0"/>
        </a:p>
      </dsp:txBody>
      <dsp:txXfrm>
        <a:off x="3032280" y="1770297"/>
        <a:ext cx="2439677" cy="10314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83020-461F-4474-9D55-378D8DD253D8}">
      <dsp:nvSpPr>
        <dsp:cNvPr id="0" name=""/>
        <dsp:cNvSpPr/>
      </dsp:nvSpPr>
      <dsp:spPr>
        <a:xfrm>
          <a:off x="0" y="282313"/>
          <a:ext cx="853452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51366-2BCC-4DAA-8412-A2D58871EDA1}">
      <dsp:nvSpPr>
        <dsp:cNvPr id="0" name=""/>
        <dsp:cNvSpPr/>
      </dsp:nvSpPr>
      <dsp:spPr>
        <a:xfrm>
          <a:off x="426726" y="16633"/>
          <a:ext cx="5974168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rgbClr val="002060"/>
              </a:solidFill>
            </a:rPr>
            <a:t>Вживаються для виділення одних фактів з-поміж інших. До цієї групи належать такі займенники:</a:t>
          </a:r>
          <a:endParaRPr lang="ru-RU" sz="1800" kern="1200" dirty="0">
            <a:solidFill>
              <a:srgbClr val="002060"/>
            </a:solidFill>
          </a:endParaRPr>
        </a:p>
      </dsp:txBody>
      <dsp:txXfrm>
        <a:off x="452665" y="42572"/>
        <a:ext cx="5922290" cy="479482"/>
      </dsp:txXfrm>
    </dsp:sp>
    <dsp:sp modelId="{A300E24B-D6E3-45D5-8AF8-398FFE327F01}">
      <dsp:nvSpPr>
        <dsp:cNvPr id="0" name=""/>
        <dsp:cNvSpPr/>
      </dsp:nvSpPr>
      <dsp:spPr>
        <a:xfrm>
          <a:off x="0" y="1098793"/>
          <a:ext cx="853452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1545873"/>
              <a:satOff val="-16531"/>
              <a:lumOff val="4314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B7874-789B-4B2A-A686-A8A31C799455}">
      <dsp:nvSpPr>
        <dsp:cNvPr id="0" name=""/>
        <dsp:cNvSpPr/>
      </dsp:nvSpPr>
      <dsp:spPr>
        <a:xfrm>
          <a:off x="426726" y="833113"/>
          <a:ext cx="5974168" cy="531360"/>
        </a:xfrm>
        <a:prstGeom prst="roundRect">
          <a:avLst/>
        </a:prstGeom>
        <a:solidFill>
          <a:schemeClr val="accent2">
            <a:hueOff val="1545873"/>
            <a:satOff val="-16531"/>
            <a:lumOff val="4314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i="1" kern="1200" dirty="0" smtClean="0">
              <a:solidFill>
                <a:schemeClr val="tx1"/>
              </a:solidFill>
            </a:rPr>
            <a:t>той (та, те, ті</a:t>
          </a:r>
          <a:r>
            <a:rPr lang="uk-UA" sz="1800" kern="1200" dirty="0" smtClean="0">
              <a:solidFill>
                <a:schemeClr val="tx1"/>
              </a:solidFill>
            </a:rPr>
            <a:t>), розм. </a:t>
          </a:r>
          <a:r>
            <a:rPr lang="uk-UA" sz="1800" i="1" kern="1200" dirty="0" smtClean="0">
              <a:solidFill>
                <a:schemeClr val="tx1"/>
              </a:solidFill>
            </a:rPr>
            <a:t>отой</a:t>
          </a:r>
          <a:r>
            <a:rPr lang="uk-UA" sz="1800" kern="1200" dirty="0" smtClean="0">
              <a:solidFill>
                <a:schemeClr val="tx1"/>
              </a:solidFill>
            </a:rPr>
            <a:t> (ота, оте, оті);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2665" y="859052"/>
        <a:ext cx="5922290" cy="479482"/>
      </dsp:txXfrm>
    </dsp:sp>
    <dsp:sp modelId="{8C3680E0-6A3C-4A21-9AA0-E9B208FCB9D4}">
      <dsp:nvSpPr>
        <dsp:cNvPr id="0" name=""/>
        <dsp:cNvSpPr/>
      </dsp:nvSpPr>
      <dsp:spPr>
        <a:xfrm>
          <a:off x="0" y="1915273"/>
          <a:ext cx="8534527" cy="73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3091747"/>
              <a:satOff val="-33061"/>
              <a:lumOff val="8628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74" tIns="374904" rIns="66237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err="1" smtClean="0">
              <a:solidFill>
                <a:schemeClr val="tx1"/>
              </a:solidFill>
            </a:rPr>
            <a:t>арх</a:t>
          </a:r>
          <a:r>
            <a:rPr lang="uk-UA" sz="1800" kern="1200" dirty="0" smtClean="0">
              <a:solidFill>
                <a:schemeClr val="tx1"/>
              </a:solidFill>
            </a:rPr>
            <a:t>. </a:t>
          </a:r>
          <a:r>
            <a:rPr lang="uk-UA" sz="1800" i="1" kern="1200" dirty="0" smtClean="0">
              <a:solidFill>
                <a:schemeClr val="tx1"/>
              </a:solidFill>
            </a:rPr>
            <a:t>сей</a:t>
          </a:r>
          <a:r>
            <a:rPr lang="uk-UA" sz="1800" kern="1200" dirty="0" smtClean="0">
              <a:solidFill>
                <a:schemeClr val="tx1"/>
              </a:solidFill>
            </a:rPr>
            <a:t> (ся, се, сі);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1915273"/>
        <a:ext cx="8534527" cy="737100"/>
      </dsp:txXfrm>
    </dsp:sp>
    <dsp:sp modelId="{4E0A0CC5-2C53-4924-BCDE-C3669DFDCE64}">
      <dsp:nvSpPr>
        <dsp:cNvPr id="0" name=""/>
        <dsp:cNvSpPr/>
      </dsp:nvSpPr>
      <dsp:spPr>
        <a:xfrm>
          <a:off x="426726" y="1649593"/>
          <a:ext cx="5974168" cy="531360"/>
        </a:xfrm>
        <a:prstGeom prst="roundRect">
          <a:avLst/>
        </a:prstGeom>
        <a:solidFill>
          <a:schemeClr val="accent2">
            <a:hueOff val="3091747"/>
            <a:satOff val="-33061"/>
            <a:lumOff val="862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i="1" kern="1200" dirty="0" smtClean="0">
              <a:solidFill>
                <a:schemeClr val="tx1"/>
              </a:solidFill>
            </a:rPr>
            <a:t>цей (ця, це, ці),</a:t>
          </a:r>
          <a:r>
            <a:rPr lang="uk-UA" sz="1800" kern="1200" dirty="0" smtClean="0">
              <a:solidFill>
                <a:schemeClr val="tx1"/>
              </a:solidFill>
            </a:rPr>
            <a:t> розм. </a:t>
          </a:r>
          <a:r>
            <a:rPr lang="uk-UA" sz="1800" i="1" kern="1200" dirty="0" smtClean="0">
              <a:solidFill>
                <a:schemeClr val="tx1"/>
              </a:solidFill>
            </a:rPr>
            <a:t>оцей </a:t>
          </a:r>
          <a:r>
            <a:rPr lang="uk-UA" sz="1800" kern="1200" dirty="0" smtClean="0">
              <a:solidFill>
                <a:schemeClr val="tx1"/>
              </a:solidFill>
            </a:rPr>
            <a:t>(оця, оце, оці);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2665" y="1675532"/>
        <a:ext cx="5922290" cy="479482"/>
      </dsp:txXfrm>
    </dsp:sp>
    <dsp:sp modelId="{830A7656-1F07-4613-8DB4-EA8B931AEB36}">
      <dsp:nvSpPr>
        <dsp:cNvPr id="0" name=""/>
        <dsp:cNvSpPr/>
      </dsp:nvSpPr>
      <dsp:spPr>
        <a:xfrm>
          <a:off x="0" y="3015253"/>
          <a:ext cx="853452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4637620"/>
              <a:satOff val="-49592"/>
              <a:lumOff val="12941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AFE07-B4E6-4E50-BDF1-3D6073A34F16}">
      <dsp:nvSpPr>
        <dsp:cNvPr id="0" name=""/>
        <dsp:cNvSpPr/>
      </dsp:nvSpPr>
      <dsp:spPr>
        <a:xfrm>
          <a:off x="426726" y="2749573"/>
          <a:ext cx="5974168" cy="531360"/>
        </a:xfrm>
        <a:prstGeom prst="roundRect">
          <a:avLst/>
        </a:prstGeom>
        <a:solidFill>
          <a:schemeClr val="accent2">
            <a:hueOff val="4637620"/>
            <a:satOff val="-49592"/>
            <a:lumOff val="12941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i="1" kern="1200" dirty="0" smtClean="0">
              <a:solidFill>
                <a:schemeClr val="tx1"/>
              </a:solidFill>
            </a:rPr>
            <a:t>такий (така, таке, такі</a:t>
          </a:r>
          <a:r>
            <a:rPr lang="uk-UA" sz="1800" kern="1200" dirty="0" smtClean="0">
              <a:solidFill>
                <a:schemeClr val="tx1"/>
              </a:solidFill>
            </a:rPr>
            <a:t>), розм. </a:t>
          </a:r>
          <a:r>
            <a:rPr lang="uk-UA" sz="1800" u="sng" kern="1200" dirty="0" smtClean="0">
              <a:solidFill>
                <a:schemeClr val="tx1"/>
              </a:solidFill>
            </a:rPr>
            <a:t>отакий</a:t>
          </a:r>
          <a:r>
            <a:rPr lang="uk-UA" sz="1800" kern="1200" dirty="0" smtClean="0">
              <a:solidFill>
                <a:schemeClr val="tx1"/>
              </a:solidFill>
            </a:rPr>
            <a:t> (отака, отаке, отакі);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2665" y="2775512"/>
        <a:ext cx="5922290" cy="479482"/>
      </dsp:txXfrm>
    </dsp:sp>
    <dsp:sp modelId="{95841D9C-7723-424B-8717-7439F70A0895}">
      <dsp:nvSpPr>
        <dsp:cNvPr id="0" name=""/>
        <dsp:cNvSpPr/>
      </dsp:nvSpPr>
      <dsp:spPr>
        <a:xfrm>
          <a:off x="0" y="3831733"/>
          <a:ext cx="853452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6183494"/>
              <a:satOff val="-66122"/>
              <a:lumOff val="17255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8118BF-43C5-4DC5-AB07-5CA830EDF64E}">
      <dsp:nvSpPr>
        <dsp:cNvPr id="0" name=""/>
        <dsp:cNvSpPr/>
      </dsp:nvSpPr>
      <dsp:spPr>
        <a:xfrm>
          <a:off x="426726" y="3566053"/>
          <a:ext cx="5974168" cy="531360"/>
        </a:xfrm>
        <a:prstGeom prst="roundRect">
          <a:avLst/>
        </a:prstGeom>
        <a:solidFill>
          <a:schemeClr val="accent2">
            <a:hueOff val="6183494"/>
            <a:satOff val="-66122"/>
            <a:lumOff val="17255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</a:rPr>
            <a:t>рідковживаний </a:t>
          </a:r>
          <a:r>
            <a:rPr lang="uk-UA" sz="1800" i="1" kern="1200" dirty="0" smtClean="0">
              <a:solidFill>
                <a:schemeClr val="tx1"/>
              </a:solidFill>
            </a:rPr>
            <a:t>сякий</a:t>
          </a:r>
          <a:r>
            <a:rPr lang="uk-UA" sz="1800" kern="1200" dirty="0" smtClean="0">
              <a:solidFill>
                <a:schemeClr val="tx1"/>
              </a:solidFill>
            </a:rPr>
            <a:t> (</a:t>
          </a:r>
          <a:r>
            <a:rPr lang="uk-UA" sz="1800" kern="1200" dirty="0" err="1" smtClean="0">
              <a:solidFill>
                <a:schemeClr val="tx1"/>
              </a:solidFill>
            </a:rPr>
            <a:t>самост</a:t>
          </a:r>
          <a:r>
            <a:rPr lang="uk-UA" sz="1800" kern="1200" dirty="0" smtClean="0">
              <a:solidFill>
                <a:schemeClr val="tx1"/>
              </a:solidFill>
            </a:rPr>
            <a:t>. не вживається, функціонує лише у </a:t>
          </a:r>
          <a:r>
            <a:rPr lang="uk-UA" sz="1800" kern="1200" dirty="0" err="1" smtClean="0">
              <a:solidFill>
                <a:schemeClr val="tx1"/>
              </a:solidFill>
            </a:rPr>
            <a:t>скл</a:t>
          </a:r>
          <a:r>
            <a:rPr lang="uk-UA" sz="1800" kern="1200" dirty="0" smtClean="0">
              <a:solidFill>
                <a:schemeClr val="tx1"/>
              </a:solidFill>
            </a:rPr>
            <a:t>. слові такий-сякий);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2665" y="3591992"/>
        <a:ext cx="5922290" cy="479482"/>
      </dsp:txXfrm>
    </dsp:sp>
    <dsp:sp modelId="{62961927-E919-44BB-9F42-DC13A326E590}">
      <dsp:nvSpPr>
        <dsp:cNvPr id="0" name=""/>
        <dsp:cNvSpPr/>
      </dsp:nvSpPr>
      <dsp:spPr>
        <a:xfrm>
          <a:off x="0" y="4648213"/>
          <a:ext cx="853452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7729367"/>
              <a:satOff val="-82653"/>
              <a:lumOff val="21569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5CF6B-0EA4-4484-BCF3-0345C8FBB1E6}">
      <dsp:nvSpPr>
        <dsp:cNvPr id="0" name=""/>
        <dsp:cNvSpPr/>
      </dsp:nvSpPr>
      <dsp:spPr>
        <a:xfrm>
          <a:off x="426726" y="4382533"/>
          <a:ext cx="5974168" cy="531360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9" tIns="0" rIns="2258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i="1" kern="1200" dirty="0" smtClean="0">
              <a:solidFill>
                <a:schemeClr val="tx1"/>
              </a:solidFill>
            </a:rPr>
            <a:t>стільки </a:t>
          </a:r>
          <a:r>
            <a:rPr lang="uk-UA" sz="1800" kern="1200" dirty="0" smtClean="0">
              <a:solidFill>
                <a:schemeClr val="tx1"/>
              </a:solidFill>
            </a:rPr>
            <a:t>(стільки-то)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2665" y="4408472"/>
        <a:ext cx="5922290" cy="4794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9A04C-E526-4D93-9D8B-79A7E288E2CB}">
      <dsp:nvSpPr>
        <dsp:cNvPr id="0" name=""/>
        <dsp:cNvSpPr/>
      </dsp:nvSpPr>
      <dsp:spPr>
        <a:xfrm rot="16200000">
          <a:off x="782" y="215998"/>
          <a:ext cx="4140002" cy="4140002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tx1"/>
              </a:solidFill>
            </a:rPr>
            <a:t>Вказують на узагальнену ознаку предмета </a:t>
          </a:r>
          <a:endParaRPr lang="ru-RU" sz="2200" kern="1200" dirty="0">
            <a:solidFill>
              <a:schemeClr val="tx1"/>
            </a:solidFill>
          </a:endParaRPr>
        </a:p>
      </dsp:txBody>
      <dsp:txXfrm rot="5400000">
        <a:off x="783" y="1250998"/>
        <a:ext cx="3415502" cy="2070001"/>
      </dsp:txXfrm>
    </dsp:sp>
    <dsp:sp modelId="{D139DE98-E38F-4A46-812A-504E9C0EE4EE}">
      <dsp:nvSpPr>
        <dsp:cNvPr id="0" name=""/>
        <dsp:cNvSpPr/>
      </dsp:nvSpPr>
      <dsp:spPr>
        <a:xfrm rot="5400000">
          <a:off x="4363453" y="215998"/>
          <a:ext cx="4140002" cy="4140002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tx1"/>
              </a:solidFill>
            </a:rPr>
            <a:t>До цієї групи належать займенники </a:t>
          </a:r>
          <a:r>
            <a:rPr lang="uk-UA" sz="2200" u="sng" kern="1200" dirty="0" smtClean="0">
              <a:solidFill>
                <a:schemeClr val="tx1"/>
              </a:solidFill>
            </a:rPr>
            <a:t>сам, самий, увесь, усякий (усяк), кожний (кожен), інший жодний (жоден)</a:t>
          </a:r>
          <a:endParaRPr lang="ru-RU" sz="2200" kern="1200" dirty="0">
            <a:solidFill>
              <a:schemeClr val="tx1"/>
            </a:solidFill>
          </a:endParaRPr>
        </a:p>
      </dsp:txBody>
      <dsp:txXfrm rot="-5400000">
        <a:off x="5087954" y="1250999"/>
        <a:ext cx="3415502" cy="2070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7086883-572B-4281-89B7-21CA86101FB0}" type="datetimeFigureOut">
              <a:rPr lang="ru-RU" smtClean="0"/>
              <a:pPr/>
              <a:t>27.04.2025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51EB9-029A-4267-958B-8579FB6B8F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1791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uk-UA" dirty="0">
                <a:solidFill>
                  <a:srgbClr val="FF0000"/>
                </a:solidFill>
              </a:rPr>
              <a:t>1.Частиномовний статус займенника</a:t>
            </a:r>
            <a:endParaRPr lang="ru-RU" dirty="0">
              <a:solidFill>
                <a:srgbClr val="FF000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uk-UA" dirty="0">
                <a:solidFill>
                  <a:srgbClr val="FF0000"/>
                </a:solidFill>
              </a:rPr>
              <a:t>2.Морфологічні категорії займенника</a:t>
            </a:r>
            <a:endParaRPr lang="ru-RU" dirty="0">
              <a:solidFill>
                <a:srgbClr val="FF000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uk-UA" dirty="0" smtClean="0">
                <a:solidFill>
                  <a:srgbClr val="FF0000"/>
                </a:solidFill>
              </a:rPr>
              <a:t>3.Розряди </a:t>
            </a:r>
            <a:r>
              <a:rPr lang="uk-UA" dirty="0">
                <a:solidFill>
                  <a:srgbClr val="FF0000"/>
                </a:solidFill>
              </a:rPr>
              <a:t>займенників за значенням</a:t>
            </a:r>
            <a:endParaRPr lang="ru-RU" dirty="0">
              <a:solidFill>
                <a:srgbClr val="FF000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uk-UA" dirty="0">
                <a:solidFill>
                  <a:srgbClr val="FF0000"/>
                </a:solidFill>
              </a:rPr>
              <a:t>4. </a:t>
            </a:r>
            <a:r>
              <a:rPr lang="uk-UA" dirty="0" err="1">
                <a:solidFill>
                  <a:srgbClr val="FF0000"/>
                </a:solidFill>
              </a:rPr>
              <a:t>Прономіналізація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Займенник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b="1" dirty="0"/>
              <a:t>Розряди займенників за </a:t>
            </a:r>
            <a:r>
              <a:rPr lang="uk-UA" b="1" dirty="0" smtClean="0"/>
              <a:t>значенням</a:t>
            </a:r>
            <a:r>
              <a:rPr lang="ru-RU" b="1" dirty="0" smtClean="0">
                <a:solidFill>
                  <a:srgbClr val="FF0000"/>
                </a:solidFill>
              </a:rPr>
              <a:t>(8):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особові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5593784"/>
              </p:ext>
            </p:extLst>
          </p:nvPr>
        </p:nvGraphicFramePr>
        <p:xfrm>
          <a:off x="301625" y="1527175"/>
          <a:ext cx="8504238" cy="546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3579350263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903724914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3887678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1"/>
                      <a:r>
                        <a:rPr kumimoji="0" lang="uk-UA" sz="1800" b="1" u="sng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Особові займенники</a:t>
                      </a:r>
                      <a:endParaRPr kumimoji="0" lang="ru-RU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вказують на особу : я, ми, ти, ви, він (вона, воно), вони.</a:t>
                      </a:r>
                      <a:endParaRPr kumimoji="0" lang="ru-RU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обмежене функціонування категорії роду (займенники ІІІ </a:t>
                      </a:r>
                      <a:r>
                        <a:rPr kumimoji="0" lang="uk-UA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ос.одн</a:t>
                      </a:r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uk-UA" sz="16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він, вона, воно</a:t>
                      </a:r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повний семантично спеціалізований вияв категорії числа, утворюваної суплетивними формами </a:t>
                      </a:r>
                      <a:r>
                        <a:rPr kumimoji="0" lang="uk-UA" sz="16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– ми</a:t>
                      </a:r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uk-UA" sz="16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 – ви</a:t>
                      </a:r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відмінкова парадигма іменникового типу (для кожної особи окрема).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Значення відмінка особові займенники виражають флексією та суплетивною основою.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615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08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451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274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69269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Розряди займенників за </a:t>
            </a:r>
            <a:r>
              <a:rPr lang="uk-UA" b="1" dirty="0" smtClean="0"/>
              <a:t>значенням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зворотній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9872064"/>
              </p:ext>
            </p:extLst>
          </p:nvPr>
        </p:nvGraphicFramePr>
        <p:xfrm>
          <a:off x="276065" y="1072141"/>
          <a:ext cx="8504238" cy="5406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548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8096"/>
            <a:ext cx="8534400" cy="758952"/>
          </a:xfrm>
        </p:spPr>
        <p:txBody>
          <a:bodyPr>
            <a:normAutofit fontScale="90000"/>
          </a:bodyPr>
          <a:lstStyle/>
          <a:p>
            <a:pPr lvl="1" algn="ctr"/>
            <a:r>
              <a:rPr lang="uk-UA" b="1" dirty="0"/>
              <a:t>Розряди займенників за значенням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uk-UA" sz="3100" b="1" dirty="0" smtClean="0">
                <a:solidFill>
                  <a:srgbClr val="FF0000"/>
                </a:solidFill>
              </a:rPr>
              <a:t>присвійні </a:t>
            </a:r>
            <a:r>
              <a:rPr lang="uk-UA" sz="3100" b="1" dirty="0">
                <a:solidFill>
                  <a:srgbClr val="FF0000"/>
                </a:solidFill>
              </a:rPr>
              <a:t>займенники</a:t>
            </a:r>
            <a:r>
              <a:rPr lang="ru-RU" sz="3100" dirty="0">
                <a:solidFill>
                  <a:srgbClr val="FF0000"/>
                </a:solidFill>
              </a:rPr>
              <a:t/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uk-UA" sz="3100" i="1" dirty="0">
                <a:solidFill>
                  <a:srgbClr val="FF0000"/>
                </a:solidFill>
              </a:rPr>
              <a:t>(</a:t>
            </a:r>
            <a:r>
              <a:rPr lang="uk-UA" sz="3100" i="1" dirty="0" err="1">
                <a:solidFill>
                  <a:srgbClr val="FF0000"/>
                </a:solidFill>
              </a:rPr>
              <a:t>присвійно</a:t>
            </a:r>
            <a:r>
              <a:rPr lang="uk-UA" sz="3100" i="1" dirty="0">
                <a:solidFill>
                  <a:srgbClr val="FF0000"/>
                </a:solidFill>
              </a:rPr>
              <a:t>-відносні)</a:t>
            </a:r>
            <a:r>
              <a:rPr lang="ru-RU" sz="3100" dirty="0">
                <a:solidFill>
                  <a:srgbClr val="FF0000"/>
                </a:solidFill>
              </a:rPr>
              <a:t/>
            </a:r>
            <a:br>
              <a:rPr lang="ru-RU" sz="3100" dirty="0">
                <a:solidFill>
                  <a:srgbClr val="FF0000"/>
                </a:solidFill>
              </a:rPr>
            </a:br>
            <a:endParaRPr lang="ru-RU" sz="31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690060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084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75895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uk-UA" sz="2400" b="1" dirty="0">
                <a:solidFill>
                  <a:srgbClr val="FF0000"/>
                </a:solidFill>
              </a:rPr>
              <a:t>Розряди займенників за </a:t>
            </a:r>
            <a:r>
              <a:rPr lang="uk-UA" sz="2400" b="1" dirty="0" smtClean="0">
                <a:solidFill>
                  <a:srgbClr val="FF0000"/>
                </a:solidFill>
              </a:rPr>
              <a:t>значенням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uk-UA" sz="2400" b="1" dirty="0" smtClean="0">
                <a:solidFill>
                  <a:srgbClr val="FF0000"/>
                </a:solidFill>
              </a:rPr>
              <a:t>вказівні </a:t>
            </a:r>
            <a:r>
              <a:rPr lang="uk-UA" sz="2400" b="1" dirty="0">
                <a:solidFill>
                  <a:srgbClr val="FF0000"/>
                </a:solidFill>
              </a:rPr>
              <a:t>займенники</a:t>
            </a: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78636697"/>
              </p:ext>
            </p:extLst>
          </p:nvPr>
        </p:nvGraphicFramePr>
        <p:xfrm>
          <a:off x="301624" y="980728"/>
          <a:ext cx="8534527" cy="5118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3161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sz="3600" b="1" dirty="0">
                <a:solidFill>
                  <a:srgbClr val="FF0000"/>
                </a:solidFill>
              </a:rPr>
              <a:t>Розряди займенників за значенням</a:t>
            </a:r>
            <a:r>
              <a:rPr lang="ru-RU" sz="3600" b="1" dirty="0">
                <a:solidFill>
                  <a:srgbClr val="FF0000"/>
                </a:solidFill>
              </a:rPr>
              <a:t>: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uk-UA" sz="3100" b="1" dirty="0" smtClean="0">
                <a:solidFill>
                  <a:srgbClr val="FF0000"/>
                </a:solidFill>
              </a:rPr>
              <a:t>ОЗНАЧАЛЬНІ ЗАЙМЕННИКИ</a:t>
            </a:r>
            <a:r>
              <a:rPr lang="ru-RU" sz="3100" dirty="0" smtClean="0">
                <a:solidFill>
                  <a:srgbClr val="FF0000"/>
                </a:solidFill>
              </a:rPr>
              <a:t/>
            </a:r>
            <a:br>
              <a:rPr lang="ru-RU" sz="3100" dirty="0" smtClean="0">
                <a:solidFill>
                  <a:srgbClr val="FF0000"/>
                </a:solidFill>
              </a:rPr>
            </a:br>
            <a:endParaRPr lang="ru-RU" sz="31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603210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04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992" y="980728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sz="3200" b="1" dirty="0">
                <a:solidFill>
                  <a:srgbClr val="FF0000"/>
                </a:solidFill>
              </a:rPr>
              <a:t>Розряди займенників за значенням</a:t>
            </a:r>
            <a:r>
              <a:rPr lang="ru-RU" sz="3200" b="1" dirty="0" smtClean="0">
                <a:solidFill>
                  <a:srgbClr val="FF0000"/>
                </a:solidFill>
              </a:rPr>
              <a:t>: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uk-UA" sz="2200" b="1" dirty="0"/>
              <a:t>Питально-відносні займенники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2666049"/>
              </p:ext>
            </p:extLst>
          </p:nvPr>
        </p:nvGraphicFramePr>
        <p:xfrm>
          <a:off x="317500" y="1196975"/>
          <a:ext cx="85026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8220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534400" cy="75895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uk-UA" sz="2400" b="1" dirty="0" smtClean="0">
                <a:solidFill>
                  <a:srgbClr val="FF0000"/>
                </a:solidFill>
              </a:rPr>
              <a:t>Розряди займенників за значенням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uk-UA" sz="2400" b="1" dirty="0" smtClean="0">
                <a:solidFill>
                  <a:srgbClr val="FF0000"/>
                </a:solidFill>
              </a:rPr>
              <a:t>неозначені </a:t>
            </a:r>
            <a:r>
              <a:rPr lang="uk-UA" sz="2400" b="1" dirty="0">
                <a:solidFill>
                  <a:srgbClr val="FF0000"/>
                </a:solidFill>
              </a:rPr>
              <a:t>займенники</a:t>
            </a: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43271218"/>
              </p:ext>
            </p:extLst>
          </p:nvPr>
        </p:nvGraphicFramePr>
        <p:xfrm>
          <a:off x="301624" y="980728"/>
          <a:ext cx="873487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044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272" y="404664"/>
            <a:ext cx="8534400" cy="75895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uk-UA" sz="2000" b="1" dirty="0" smtClean="0">
                <a:solidFill>
                  <a:srgbClr val="FF0000"/>
                </a:solidFill>
              </a:rPr>
              <a:t>Розряди займенників за значенням</a:t>
            </a:r>
            <a:r>
              <a:rPr lang="ru-RU" sz="2000" b="1" dirty="0" smtClean="0">
                <a:solidFill>
                  <a:srgbClr val="FF0000"/>
                </a:solidFill>
              </a:rPr>
              <a:t>: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uk-UA" sz="2000" b="1" dirty="0" smtClean="0">
                <a:solidFill>
                  <a:srgbClr val="FF0000"/>
                </a:solidFill>
              </a:rPr>
              <a:t>заперечні </a:t>
            </a:r>
            <a:r>
              <a:rPr lang="uk-UA" sz="2000" b="1" dirty="0">
                <a:solidFill>
                  <a:srgbClr val="FF0000"/>
                </a:solidFill>
              </a:rPr>
              <a:t>займенники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3199834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107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272" y="260648"/>
            <a:ext cx="8534400" cy="974976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err="1">
                <a:solidFill>
                  <a:srgbClr val="FF0000"/>
                </a:solidFill>
              </a:rPr>
              <a:t>Прономіналізація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Деякі повнозначні частини мови, за походженням не займенники, можуть утрачати своє основне лексичне значення, набувати узагальнено-вказівного чи неозначеного змісту, а відтак функціонально наближатися до займенників (</a:t>
            </a:r>
            <a:r>
              <a:rPr lang="uk-UA" dirty="0" err="1">
                <a:solidFill>
                  <a:srgbClr val="FF0000"/>
                </a:solidFill>
              </a:rPr>
              <a:t>прономіналізуватися</a:t>
            </a:r>
            <a:r>
              <a:rPr lang="uk-UA" dirty="0"/>
              <a:t>), наприклад:</a:t>
            </a:r>
            <a:endParaRPr lang="ru-RU" dirty="0"/>
          </a:p>
          <a:p>
            <a:r>
              <a:rPr lang="uk-UA" i="1" dirty="0"/>
              <a:t>Одного (</a:t>
            </a:r>
            <a:r>
              <a:rPr lang="ru-RU" i="1" dirty="0"/>
              <a:t>=</a:t>
            </a:r>
            <a:r>
              <a:rPr lang="uk-UA" i="1" dirty="0"/>
              <a:t> якогось) дня ми стали свідками надзвичайних подій;</a:t>
            </a:r>
            <a:endParaRPr lang="ru-RU" i="1" dirty="0"/>
          </a:p>
          <a:p>
            <a:r>
              <a:rPr lang="uk-UA" i="1" dirty="0"/>
              <a:t>Менший брат покликав других (= інших) братів (Марко Вовчок);</a:t>
            </a:r>
            <a:endParaRPr lang="ru-RU" i="1" dirty="0"/>
          </a:p>
          <a:p>
            <a:r>
              <a:rPr lang="uk-UA" i="1" dirty="0"/>
              <a:t>Ціла (= уся) громада встала на його захист;</a:t>
            </a:r>
            <a:endParaRPr lang="ru-RU" i="1" dirty="0"/>
          </a:p>
          <a:p>
            <a:r>
              <a:rPr lang="uk-UA" i="1" dirty="0"/>
              <a:t>На стежці не було видно ні душі (= нікого).	</a:t>
            </a:r>
            <a:endParaRPr lang="ru-RU" i="1" dirty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68382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Частиномовний статус займенника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42819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37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020316"/>
            <a:ext cx="3016696" cy="2370584"/>
          </a:xfrm>
        </p:spPr>
        <p:txBody>
          <a:bodyPr/>
          <a:lstStyle/>
          <a:p>
            <a:r>
              <a:rPr lang="uk-UA" dirty="0">
                <a:solidFill>
                  <a:srgbClr val="002060"/>
                </a:solidFill>
              </a:rPr>
              <a:t>Займенником називається частина мови, яка вказує на істоту, предмет, ознаку або кількість, не називаючи їх.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3429000"/>
            <a:ext cx="2362200" cy="2697163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Категоріальним значенням </a:t>
            </a:r>
            <a:r>
              <a:rPr lang="uk-UA" dirty="0">
                <a:solidFill>
                  <a:schemeClr val="tx1"/>
                </a:solidFill>
              </a:rPr>
              <a:t>займенника є не назва предмета, ознаки, обставини (тобто не номінація), а вказівка на них (тобто дейксис, від </a:t>
            </a:r>
            <a:r>
              <a:rPr lang="uk-UA" dirty="0" err="1">
                <a:solidFill>
                  <a:schemeClr val="tx1"/>
                </a:solidFill>
              </a:rPr>
              <a:t>грецьк</a:t>
            </a:r>
            <a:r>
              <a:rPr lang="uk-UA" dirty="0">
                <a:solidFill>
                  <a:schemeClr val="tx1"/>
                </a:solidFill>
              </a:rPr>
              <a:t>. "вказівка").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44330031"/>
              </p:ext>
            </p:extLst>
          </p:nvPr>
        </p:nvGraphicFramePr>
        <p:xfrm>
          <a:off x="3124200" y="685800"/>
          <a:ext cx="56388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21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2.Морфологічні категорії займенника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0854172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605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Категорія істоти/неістоти займенників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88011646"/>
              </p:ext>
            </p:extLst>
          </p:nvPr>
        </p:nvGraphicFramePr>
        <p:xfrm>
          <a:off x="301625" y="1527174"/>
          <a:ext cx="8504238" cy="47101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22303">
                  <a:extLst>
                    <a:ext uri="{9D8B030D-6E8A-4147-A177-3AD203B41FA5}">
                      <a16:colId xmlns:a16="http://schemas.microsoft.com/office/drawing/2014/main" val="53485895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14610196"/>
                    </a:ext>
                  </a:extLst>
                </a:gridCol>
                <a:gridCol w="2073623">
                  <a:extLst>
                    <a:ext uri="{9D8B030D-6E8A-4147-A177-3AD203B41FA5}">
                      <a16:colId xmlns:a16="http://schemas.microsoft.com/office/drawing/2014/main" val="924566377"/>
                    </a:ext>
                  </a:extLst>
                </a:gridCol>
              </a:tblGrid>
              <a:tr h="47101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Прикметникові і числівникові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стільки, оскільки, багато,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крім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мало,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мають синтаксичну категорію істоти/неістоти: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а) якщо займенники позначають </a:t>
                      </a:r>
                      <a:r>
                        <a:rPr kumimoji="0" lang="uk-UA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істотові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іменники, то в них збігаються закінчення родового і знахідного відмінків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(немає інших спортсменів - бачу наших спортсменів);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якщо ж займенники позначають </a:t>
                      </a:r>
                      <a:r>
                        <a:rPr kumimoji="0" lang="uk-UA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неістотові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іменники, то в них збігається закінчення називного і знахідного відмінка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(стоїть наш віз - немає нашого </a:t>
                      </a:r>
                      <a:r>
                        <a:rPr kumimoji="0" lang="uk-UA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воза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бачу наш віз).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kumimoji="0" lang="uk-UA" sz="1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Іменникові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займенники за </a:t>
                      </a:r>
                      <a:r>
                        <a:rPr kumimoji="0" lang="uk-UA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істотовою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uk-UA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неістотовою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ознакою поділяються на три групи: 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займенники, які вказують тільки на неістоту: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що, що-небудь, будь-що, казна-що, дещо, нічого, щось, ніщо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(тобто займенник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 його похідні);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2) займенники, які вказують тільки на істоту: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казна-хто, дехто, нікого, ніхто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(тобто займенник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хто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 його похідні); 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займенники, які можуть вказувати і на істоту і на неістоту: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він, вона, воно, себе.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Прислівникові </a:t>
                      </a:r>
                      <a:r>
                        <a:rPr kumimoji="0" lang="uk-U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займенники </a:t>
                      </a: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мають</a:t>
                      </a:r>
                      <a:r>
                        <a:rPr kumimoji="0" lang="uk-U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категорії істоти/неістоти, оскільки вони не вказують на предметність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211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2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Категорія   роду займенника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27690806"/>
              </p:ext>
            </p:extLst>
          </p:nvPr>
        </p:nvGraphicFramePr>
        <p:xfrm>
          <a:off x="331914" y="608076"/>
          <a:ext cx="8504238" cy="598927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3016625227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410513227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3662139126"/>
                    </a:ext>
                  </a:extLst>
                </a:gridCol>
              </a:tblGrid>
              <a:tr h="59892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мають категорії роду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 числівникові 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стільки, скільки, багато, мало, кільканадцять і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под., оскільки мають парадигму тільки множини;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іменникові 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ми, ви,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оскільки мають парадигму тільки множини.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Мають категорію 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роду:</a:t>
                      </a:r>
                      <a:endParaRPr kumimoji="0" lang="ru-RU" sz="1400" b="1" kern="1200" dirty="0" smtClean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arenR"/>
                      </a:pPr>
                      <a:r>
                        <a:rPr kumimoji="0" lang="uk-UA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чоловічий,   жіночий   і   середній   рід   всі   прикметникові займенники </a:t>
                      </a:r>
                      <a:r>
                        <a:rPr kumimoji="0" lang="uk-UA" sz="1400" b="1" i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чий, чия&gt;чиє; котрий, котра, котре; такий, така, таке; цей, ця, це; той, та, те </a:t>
                      </a:r>
                      <a:r>
                        <a:rPr kumimoji="0" lang="uk-UA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 ін.;           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kumimoji="0" lang="uk-UA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лише чоловічий рід іменникові займенники </a:t>
                      </a:r>
                      <a:r>
                        <a:rPr kumimoji="0" lang="uk-UA" sz="1400" b="1" i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він, хтось, хто-небудь, будь-хто, дехто, ніхто',</a:t>
                      </a:r>
                      <a:endParaRPr kumimoji="0" lang="ru-RU" sz="1400" b="1" i="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arenR"/>
                      </a:pPr>
                      <a:r>
                        <a:rPr kumimoji="0" lang="uk-UA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лише жіночий рід іменниковий* займенник </a:t>
                      </a:r>
                      <a:r>
                        <a:rPr kumimoji="0" lang="uk-UA" sz="1400" b="1" i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вона;</a:t>
                      </a:r>
                      <a:endParaRPr kumimoji="0" lang="ru-RU" sz="1400" b="1" i="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arenR"/>
                      </a:pPr>
                      <a:r>
                        <a:rPr kumimoji="0" lang="uk-UA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лише середній рід іменникові займенники   </a:t>
                      </a:r>
                      <a:r>
                        <a:rPr kumimoji="0" lang="uk-UA" sz="1400" b="1" i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воно, що, щось, що-небудь, будь-що, дещо, ніщо.</a:t>
                      </a:r>
                      <a:endParaRPr kumimoji="0" lang="ru-RU" sz="14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Нерозчленовану(контекстуальну), синкретичну категорію роду</a:t>
                      </a:r>
                      <a:r>
                        <a:rPr kumimoji="0" lang="uk-UA" sz="1400" b="1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мають: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іменникові особові 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я, ти: Доню моя, що ти наробила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(Шевченко);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зворотний займенник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себе: Шануй себе молоду; Шануй себе молодого;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запитально-відносний займенник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хто: Хто ти такий?; Хто ти таке?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заперечні 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нікого, </a:t>
                      </a:r>
                      <a:r>
                        <a:rPr kumimoji="0" lang="uk-UA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нічого:З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цих хлопців нікого призначити тренером.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803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62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Категорія числа займенників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552726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741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Категорія відмінка займенників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07843550"/>
              </p:ext>
            </p:extLst>
          </p:nvPr>
        </p:nvGraphicFramePr>
        <p:xfrm>
          <a:off x="-2" y="548680"/>
          <a:ext cx="9144001" cy="6048672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1810944386"/>
                    </a:ext>
                  </a:extLst>
                </a:gridCol>
                <a:gridCol w="2220853">
                  <a:extLst>
                    <a:ext uri="{9D8B030D-6E8A-4147-A177-3AD203B41FA5}">
                      <a16:colId xmlns:a16="http://schemas.microsoft.com/office/drawing/2014/main" val="3792394757"/>
                    </a:ext>
                  </a:extLst>
                </a:gridCol>
                <a:gridCol w="1436747">
                  <a:extLst>
                    <a:ext uri="{9D8B030D-6E8A-4147-A177-3AD203B41FA5}">
                      <a16:colId xmlns:a16="http://schemas.microsoft.com/office/drawing/2014/main" val="1147655569"/>
                    </a:ext>
                  </a:extLst>
                </a:gridCol>
                <a:gridCol w="2202230">
                  <a:extLst>
                    <a:ext uri="{9D8B030D-6E8A-4147-A177-3AD203B41FA5}">
                      <a16:colId xmlns:a16="http://schemas.microsoft.com/office/drawing/2014/main" val="1284435632"/>
                    </a:ext>
                  </a:extLst>
                </a:gridCol>
                <a:gridCol w="1455371">
                  <a:extLst>
                    <a:ext uri="{9D8B030D-6E8A-4147-A177-3AD203B41FA5}">
                      <a16:colId xmlns:a16="http://schemas.microsoft.com/office/drawing/2014/main" val="885674907"/>
                    </a:ext>
                  </a:extLst>
                </a:gridCol>
              </a:tblGrid>
              <a:tr h="6048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група займенників з синтаксичною парадигмою </a:t>
                      </a: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прикметникового типу,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тобто такі, в яких відмінкові форми узгоджуються з відмінковою формою іменника. До них належать прикметникові займенники та числівникові в непрямих відмінках: 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твій, мій, свій, наш, ваш, той, цей; скількох, багатьох.</a:t>
                      </a:r>
                      <a:endParaRPr kumimoji="0" lang="ru-RU" sz="1400" b="1" kern="1200" dirty="0" smtClean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займенники, які мають морфологічну парадигму </a:t>
                      </a: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іменникового типу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зумовлену семантикою дієслова чи віддієслівних іменників, що керують відповідними займенниками. До них належать іменникові займенники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(я, 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ти, він, ми, ви, вони, себе, хто, що, хтось, ніхто)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 числівникові в називному та знахідному відмінках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кілька </a:t>
                      </a:r>
                      <a:r>
                        <a:rPr kumimoji="0" lang="uk-UA" sz="1400" b="1" i="1" kern="1200" dirty="0" err="1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юшитів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кільканадцять).</a:t>
                      </a:r>
                      <a:endParaRPr kumimoji="0" lang="ru-RU" sz="1400" b="1" kern="1200" dirty="0" smtClean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окремі займенники мають </a:t>
                      </a: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дефектну (неповну)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парадигму: не мають форм називного відмінка займенники. </a:t>
                      </a:r>
                      <a:r>
                        <a:rPr kumimoji="0" lang="uk-UA" sz="1400" b="1" i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Себе-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зворотний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відміну від іменників, прикметників і числівників, окремі займенники мають: </a:t>
                      </a:r>
                    </a:p>
                    <a:p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І) </a:t>
                      </a: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розірвані словоформи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 за що, ні до кого, ні з ким, ні на чийому, ні на що; </a:t>
                      </a:r>
                    </a:p>
                    <a:p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</a:t>
                      </a: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свої власні, лише займенникові закінчення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закінчення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-е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родовому і знахідному відмінках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(себе, тебе, мене),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закінчення -ас в родовому і знахідному відмінках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(нас, вас),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закінчення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-й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називному відмінку однини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(ти).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синкретична відмінкова парадигма: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він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його, йому, його, ним, на ньому; хто </a:t>
                      </a:r>
                      <a:r>
                        <a:rPr kumimoji="0"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uk-UA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кого, кому, кого, ким, на кому: що - чого, чому, що, чим; ніщо — нічого, нічому, ніщо.</a:t>
                      </a:r>
                      <a:endParaRPr kumimoji="0"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609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247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Синтаксичні властивості займенників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7768487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76410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589</TotalTime>
  <Words>1776</Words>
  <Application>Microsoft Office PowerPoint</Application>
  <PresentationFormat>Экран (4:3)</PresentationFormat>
  <Paragraphs>113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Georgia</vt:lpstr>
      <vt:lpstr>Wingdings</vt:lpstr>
      <vt:lpstr>Wingdings 2</vt:lpstr>
      <vt:lpstr>Официальная</vt:lpstr>
      <vt:lpstr>Займенник </vt:lpstr>
      <vt:lpstr>Частиномовний статус займенника</vt:lpstr>
      <vt:lpstr>Займенником називається частина мови, яка вказує на істоту, предмет, ознаку або кількість, не називаючи їх. </vt:lpstr>
      <vt:lpstr>2.Морфологічні категорії займенника</vt:lpstr>
      <vt:lpstr>Категорія істоти/неістоти займенників</vt:lpstr>
      <vt:lpstr>Категорія   роду займенника </vt:lpstr>
      <vt:lpstr>Категорія числа займенників </vt:lpstr>
      <vt:lpstr>Категорія відмінка займенників </vt:lpstr>
      <vt:lpstr>Синтаксичні властивості займенників</vt:lpstr>
      <vt:lpstr>Розряди займенників за значенням(8): особові</vt:lpstr>
      <vt:lpstr>Розряди займенників за значенням: зворотній </vt:lpstr>
      <vt:lpstr>Розряди займенників за значенням: присвійні займенники (присвійно-відносні) </vt:lpstr>
      <vt:lpstr>Розряди займенників за значенням: вказівні займенники </vt:lpstr>
      <vt:lpstr>Розряди займенників за значенням: ОЗНАЧАЛЬНІ ЗАЙМЕННИКИ </vt:lpstr>
      <vt:lpstr>Розряди займенників за значенням: Питально-відносні займенники  </vt:lpstr>
      <vt:lpstr>Розряди займенників за значенням: неозначені займенники </vt:lpstr>
      <vt:lpstr>Розряди займенників за значенням: заперечні займенники </vt:lpstr>
      <vt:lpstr>Прономіналізація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Числівник</dc:title>
  <dc:creator>user</dc:creator>
  <cp:lastModifiedBy>admin</cp:lastModifiedBy>
  <cp:revision>51</cp:revision>
  <dcterms:created xsi:type="dcterms:W3CDTF">2021-03-26T09:54:29Z</dcterms:created>
  <dcterms:modified xsi:type="dcterms:W3CDTF">2025-04-27T16:51:47Z</dcterms:modified>
</cp:coreProperties>
</file>