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6" r:id="rId4"/>
    <p:sldId id="278" r:id="rId5"/>
    <p:sldId id="257" r:id="rId6"/>
    <p:sldId id="258" r:id="rId7"/>
    <p:sldId id="259" r:id="rId8"/>
    <p:sldId id="260" r:id="rId9"/>
    <p:sldId id="275" r:id="rId10"/>
    <p:sldId id="276" r:id="rId11"/>
    <p:sldId id="277" r:id="rId12"/>
    <p:sldId id="261" r:id="rId13"/>
    <p:sldId id="279" r:id="rId14"/>
    <p:sldId id="263" r:id="rId15"/>
    <p:sldId id="262" r:id="rId16"/>
    <p:sldId id="264" r:id="rId17"/>
    <p:sldId id="265" r:id="rId18"/>
    <p:sldId id="266" r:id="rId19"/>
    <p:sldId id="267" r:id="rId20"/>
    <p:sldId id="268" r:id="rId21"/>
    <p:sldId id="269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6FF4A4-4099-4D50-84D0-EEE550BE344A}" v="51" dt="2023-04-17T17:59:52.0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я Пелех" userId="235b8121fc54d418" providerId="LiveId" clId="{DD6FF4A4-4099-4D50-84D0-EEE550BE344A}"/>
    <pc:docChg chg="undo custSel addSld delSld modSld sldOrd">
      <pc:chgData name="Ія Пелех" userId="235b8121fc54d418" providerId="LiveId" clId="{DD6FF4A4-4099-4D50-84D0-EEE550BE344A}" dt="2023-04-17T18:31:56.676" v="544" actId="14100"/>
      <pc:docMkLst>
        <pc:docMk/>
      </pc:docMkLst>
      <pc:sldChg chg="addSp delSp modSp new mod ord setBg">
        <pc:chgData name="Ія Пелех" userId="235b8121fc54d418" providerId="LiveId" clId="{DD6FF4A4-4099-4D50-84D0-EEE550BE344A}" dt="2023-04-17T16:12:42.167" v="185" actId="14100"/>
        <pc:sldMkLst>
          <pc:docMk/>
          <pc:sldMk cId="1387423384" sldId="256"/>
        </pc:sldMkLst>
        <pc:spChg chg="mod">
          <ac:chgData name="Ія Пелех" userId="235b8121fc54d418" providerId="LiveId" clId="{DD6FF4A4-4099-4D50-84D0-EEE550BE344A}" dt="2023-04-17T16:12:42.167" v="185" actId="14100"/>
          <ac:spMkLst>
            <pc:docMk/>
            <pc:sldMk cId="1387423384" sldId="256"/>
            <ac:spMk id="2" creationId="{5D2C6989-421C-1303-41AD-6E8611AF8EFD}"/>
          </ac:spMkLst>
        </pc:spChg>
        <pc:spChg chg="del">
          <ac:chgData name="Ія Пелех" userId="235b8121fc54d418" providerId="LiveId" clId="{DD6FF4A4-4099-4D50-84D0-EEE550BE344A}" dt="2023-04-17T14:49:42.862" v="82" actId="478"/>
          <ac:spMkLst>
            <pc:docMk/>
            <pc:sldMk cId="1387423384" sldId="256"/>
            <ac:spMk id="3" creationId="{F1F4EA85-DB2C-4421-C348-C5535AAD4507}"/>
          </ac:spMkLst>
        </pc:spChg>
        <pc:spChg chg="add">
          <ac:chgData name="Ія Пелех" userId="235b8121fc54d418" providerId="LiveId" clId="{DD6FF4A4-4099-4D50-84D0-EEE550BE344A}" dt="2023-04-17T16:11:52.373" v="167" actId="26606"/>
          <ac:spMkLst>
            <pc:docMk/>
            <pc:sldMk cId="1387423384" sldId="256"/>
            <ac:spMk id="8" creationId="{C1DD1A8A-57D5-4A81-AD04-532B043C5611}"/>
          </ac:spMkLst>
        </pc:spChg>
        <pc:spChg chg="add">
          <ac:chgData name="Ія Пелех" userId="235b8121fc54d418" providerId="LiveId" clId="{DD6FF4A4-4099-4D50-84D0-EEE550BE344A}" dt="2023-04-17T16:11:52.373" v="167" actId="26606"/>
          <ac:spMkLst>
            <pc:docMk/>
            <pc:sldMk cId="1387423384" sldId="256"/>
            <ac:spMk id="10" creationId="{007891EC-4501-44ED-A8C8-B11B6DB767AB}"/>
          </ac:spMkLst>
        </pc:spChg>
        <pc:picChg chg="add">
          <ac:chgData name="Ія Пелех" userId="235b8121fc54d418" providerId="LiveId" clId="{DD6FF4A4-4099-4D50-84D0-EEE550BE344A}" dt="2023-04-17T16:11:52.373" v="167" actId="26606"/>
          <ac:picMkLst>
            <pc:docMk/>
            <pc:sldMk cId="1387423384" sldId="256"/>
            <ac:picMk id="4" creationId="{79355B93-BC2D-273D-927D-15F50B864BDE}"/>
          </ac:picMkLst>
        </pc:picChg>
      </pc:sldChg>
      <pc:sldChg chg="addSp delSp modSp new mod ord setBg">
        <pc:chgData name="Ія Пелех" userId="235b8121fc54d418" providerId="LiveId" clId="{DD6FF4A4-4099-4D50-84D0-EEE550BE344A}" dt="2023-04-17T16:18:39.858" v="221" actId="123"/>
        <pc:sldMkLst>
          <pc:docMk/>
          <pc:sldMk cId="2798546548" sldId="257"/>
        </pc:sldMkLst>
        <pc:spChg chg="mod">
          <ac:chgData name="Ія Пелех" userId="235b8121fc54d418" providerId="LiveId" clId="{DD6FF4A4-4099-4D50-84D0-EEE550BE344A}" dt="2023-04-17T16:18:31.150" v="217" actId="122"/>
          <ac:spMkLst>
            <pc:docMk/>
            <pc:sldMk cId="2798546548" sldId="257"/>
            <ac:spMk id="2" creationId="{02920582-288E-46FD-4E2A-839A3A7DEFE3}"/>
          </ac:spMkLst>
        </pc:spChg>
        <pc:spChg chg="mod">
          <ac:chgData name="Ія Пелех" userId="235b8121fc54d418" providerId="LiveId" clId="{DD6FF4A4-4099-4D50-84D0-EEE550BE344A}" dt="2023-04-17T16:18:39.858" v="221" actId="123"/>
          <ac:spMkLst>
            <pc:docMk/>
            <pc:sldMk cId="2798546548" sldId="257"/>
            <ac:spMk id="3" creationId="{7C09798F-9084-8610-338B-5A885035B820}"/>
          </ac:spMkLst>
        </pc:spChg>
        <pc:spChg chg="add del">
          <ac:chgData name="Ія Пелех" userId="235b8121fc54d418" providerId="LiveId" clId="{DD6FF4A4-4099-4D50-84D0-EEE550BE344A}" dt="2023-04-17T16:18:17.571" v="215" actId="26606"/>
          <ac:spMkLst>
            <pc:docMk/>
            <pc:sldMk cId="2798546548" sldId="257"/>
            <ac:spMk id="8" creationId="{777A147A-9ED8-46B4-8660-1B3C2AA880B5}"/>
          </ac:spMkLst>
        </pc:spChg>
        <pc:spChg chg="add del">
          <ac:chgData name="Ія Пелех" userId="235b8121fc54d418" providerId="LiveId" clId="{DD6FF4A4-4099-4D50-84D0-EEE550BE344A}" dt="2023-04-17T16:18:17.571" v="215" actId="26606"/>
          <ac:spMkLst>
            <pc:docMk/>
            <pc:sldMk cId="2798546548" sldId="257"/>
            <ac:spMk id="10" creationId="{5D6C15A0-C087-4593-8414-2B4EC1CDC3DE}"/>
          </ac:spMkLst>
        </pc:spChg>
      </pc:sldChg>
      <pc:sldChg chg="addSp delSp modSp new mod setBg">
        <pc:chgData name="Ія Пелех" userId="235b8121fc54d418" providerId="LiveId" clId="{DD6FF4A4-4099-4D50-84D0-EEE550BE344A}" dt="2023-04-17T16:20:28.844" v="241" actId="403"/>
        <pc:sldMkLst>
          <pc:docMk/>
          <pc:sldMk cId="36147412" sldId="258"/>
        </pc:sldMkLst>
        <pc:spChg chg="del">
          <ac:chgData name="Ія Пелех" userId="235b8121fc54d418" providerId="LiveId" clId="{DD6FF4A4-4099-4D50-84D0-EEE550BE344A}" dt="2023-04-17T16:18:55.483" v="223" actId="478"/>
          <ac:spMkLst>
            <pc:docMk/>
            <pc:sldMk cId="36147412" sldId="258"/>
            <ac:spMk id="2" creationId="{DDB1218C-EE75-4ED6-A932-5D5E2FC1BB0A}"/>
          </ac:spMkLst>
        </pc:spChg>
        <pc:spChg chg="del mod">
          <ac:chgData name="Ія Пелех" userId="235b8121fc54d418" providerId="LiveId" clId="{DD6FF4A4-4099-4D50-84D0-EEE550BE344A}" dt="2023-04-17T16:19:27.035" v="230" actId="26606"/>
          <ac:spMkLst>
            <pc:docMk/>
            <pc:sldMk cId="36147412" sldId="258"/>
            <ac:spMk id="3" creationId="{7F9E5946-7064-E6E7-4A28-25BC2052B6C0}"/>
          </ac:spMkLst>
        </pc:spChg>
        <pc:spChg chg="add">
          <ac:chgData name="Ія Пелех" userId="235b8121fc54d418" providerId="LiveId" clId="{DD6FF4A4-4099-4D50-84D0-EEE550BE344A}" dt="2023-04-17T16:19:27.035" v="230" actId="26606"/>
          <ac:spMkLst>
            <pc:docMk/>
            <pc:sldMk cId="36147412" sldId="258"/>
            <ac:spMk id="9" creationId="{955A2079-FA98-4876-80F0-72364A7D2EA4}"/>
          </ac:spMkLst>
        </pc:spChg>
        <pc:graphicFrameChg chg="add mod modGraphic">
          <ac:chgData name="Ія Пелех" userId="235b8121fc54d418" providerId="LiveId" clId="{DD6FF4A4-4099-4D50-84D0-EEE550BE344A}" dt="2023-04-17T16:20:28.844" v="241" actId="403"/>
          <ac:graphicFrameMkLst>
            <pc:docMk/>
            <pc:sldMk cId="36147412" sldId="258"/>
            <ac:graphicFrameMk id="5" creationId="{C0C8B492-B149-28AE-FC96-C0A0ACAF4E46}"/>
          </ac:graphicFrameMkLst>
        </pc:graphicFrameChg>
      </pc:sldChg>
      <pc:sldChg chg="addSp modSp new mod setBg">
        <pc:chgData name="Ія Пелех" userId="235b8121fc54d418" providerId="LiveId" clId="{DD6FF4A4-4099-4D50-84D0-EEE550BE344A}" dt="2023-04-17T16:21:35.685" v="259" actId="27636"/>
        <pc:sldMkLst>
          <pc:docMk/>
          <pc:sldMk cId="556936261" sldId="259"/>
        </pc:sldMkLst>
        <pc:spChg chg="mod">
          <ac:chgData name="Ія Пелех" userId="235b8121fc54d418" providerId="LiveId" clId="{DD6FF4A4-4099-4D50-84D0-EEE550BE344A}" dt="2023-04-17T16:21:10.173" v="248" actId="113"/>
          <ac:spMkLst>
            <pc:docMk/>
            <pc:sldMk cId="556936261" sldId="259"/>
            <ac:spMk id="2" creationId="{A5824B1D-6204-D8FF-4F91-46E5DCF75381}"/>
          </ac:spMkLst>
        </pc:spChg>
        <pc:spChg chg="mod">
          <ac:chgData name="Ія Пелех" userId="235b8121fc54d418" providerId="LiveId" clId="{DD6FF4A4-4099-4D50-84D0-EEE550BE344A}" dt="2023-04-17T16:21:35.685" v="259" actId="27636"/>
          <ac:spMkLst>
            <pc:docMk/>
            <pc:sldMk cId="556936261" sldId="259"/>
            <ac:spMk id="3" creationId="{2ACF0F89-0EA6-B66A-CC95-4B2F046C47ED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10" creationId="{1CD81A2A-6ED4-4EF4-A14C-912D31E14800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12" creationId="{1661932C-CA15-4E17-B115-FAE7CBEE4789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14" creationId="{8590ADD5-9383-4D3D-9047-3DA2593CCB5D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16" creationId="{DABE3E45-88CF-45D8-8D40-C773324D93F6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20" creationId="{B91ECDA9-56DC-4270-8F33-01C5637B8CEB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22" creationId="{75F47824-961D-465D-84F9-EAE11BC6173B}"/>
          </ac:spMkLst>
        </pc:spChg>
        <pc:spChg chg="add">
          <ac:chgData name="Ія Пелех" userId="235b8121fc54d418" providerId="LiveId" clId="{DD6FF4A4-4099-4D50-84D0-EEE550BE344A}" dt="2023-04-17T16:20:55.399" v="244" actId="26606"/>
          <ac:spMkLst>
            <pc:docMk/>
            <pc:sldMk cId="556936261" sldId="259"/>
            <ac:spMk id="24" creationId="{FEC9DA3E-C1D7-472D-B7C0-F71AE41FBA23}"/>
          </ac:spMkLst>
        </pc:spChg>
        <pc:picChg chg="add">
          <ac:chgData name="Ія Пелех" userId="235b8121fc54d418" providerId="LiveId" clId="{DD6FF4A4-4099-4D50-84D0-EEE550BE344A}" dt="2023-04-17T16:20:55.399" v="244" actId="26606"/>
          <ac:picMkLst>
            <pc:docMk/>
            <pc:sldMk cId="556936261" sldId="259"/>
            <ac:picMk id="7" creationId="{691ABE14-5818-A7C2-B10E-F885A325492C}"/>
          </ac:picMkLst>
        </pc:picChg>
        <pc:cxnChg chg="add">
          <ac:chgData name="Ія Пелех" userId="235b8121fc54d418" providerId="LiveId" clId="{DD6FF4A4-4099-4D50-84D0-EEE550BE344A}" dt="2023-04-17T16:20:55.399" v="244" actId="26606"/>
          <ac:cxnSpMkLst>
            <pc:docMk/>
            <pc:sldMk cId="556936261" sldId="259"/>
            <ac:cxnSpMk id="18" creationId="{49CD1692-827B-4C8D-B4A1-134FD04CF45C}"/>
          </ac:cxnSpMkLst>
        </pc:cxnChg>
      </pc:sldChg>
      <pc:sldChg chg="modSp new mod ord">
        <pc:chgData name="Ія Пелех" userId="235b8121fc54d418" providerId="LiveId" clId="{DD6FF4A4-4099-4D50-84D0-EEE550BE344A}" dt="2023-04-17T16:23:12.953" v="261"/>
        <pc:sldMkLst>
          <pc:docMk/>
          <pc:sldMk cId="1867570664" sldId="260"/>
        </pc:sldMkLst>
        <pc:spChg chg="mod">
          <ac:chgData name="Ія Пелех" userId="235b8121fc54d418" providerId="LiveId" clId="{DD6FF4A4-4099-4D50-84D0-EEE550BE344A}" dt="2023-04-17T13:46:15.180" v="24"/>
          <ac:spMkLst>
            <pc:docMk/>
            <pc:sldMk cId="1867570664" sldId="260"/>
            <ac:spMk id="2" creationId="{5962B3C2-244F-4B09-D6C7-C77E08DC90CA}"/>
          </ac:spMkLst>
        </pc:spChg>
        <pc:spChg chg="mod">
          <ac:chgData name="Ія Пелех" userId="235b8121fc54d418" providerId="LiveId" clId="{DD6FF4A4-4099-4D50-84D0-EEE550BE344A}" dt="2023-04-17T13:46:02.455" v="23" actId="12"/>
          <ac:spMkLst>
            <pc:docMk/>
            <pc:sldMk cId="1867570664" sldId="260"/>
            <ac:spMk id="3" creationId="{3EB1A61D-4363-D5CD-90E6-E68396E30CD6}"/>
          </ac:spMkLst>
        </pc:spChg>
      </pc:sldChg>
      <pc:sldChg chg="addSp delSp modSp new mod setBg">
        <pc:chgData name="Ія Пелех" userId="235b8121fc54d418" providerId="LiveId" clId="{DD6FF4A4-4099-4D50-84D0-EEE550BE344A}" dt="2023-04-17T17:44:00.614" v="371" actId="20577"/>
        <pc:sldMkLst>
          <pc:docMk/>
          <pc:sldMk cId="2748569303" sldId="261"/>
        </pc:sldMkLst>
        <pc:spChg chg="mod">
          <ac:chgData name="Ія Пелех" userId="235b8121fc54d418" providerId="LiveId" clId="{DD6FF4A4-4099-4D50-84D0-EEE550BE344A}" dt="2023-04-17T17:43:52.255" v="368" actId="122"/>
          <ac:spMkLst>
            <pc:docMk/>
            <pc:sldMk cId="2748569303" sldId="261"/>
            <ac:spMk id="2" creationId="{67A5CC5F-8CA0-996D-F614-1CE786F3CE67}"/>
          </ac:spMkLst>
        </pc:spChg>
        <pc:spChg chg="del mod">
          <ac:chgData name="Ія Пелех" userId="235b8121fc54d418" providerId="LiveId" clId="{DD6FF4A4-4099-4D50-84D0-EEE550BE344A}" dt="2023-04-17T17:43:11.565" v="359" actId="26606"/>
          <ac:spMkLst>
            <pc:docMk/>
            <pc:sldMk cId="2748569303" sldId="261"/>
            <ac:spMk id="3" creationId="{7E1FD5A7-37F5-E5D9-E761-9ADF026BA1E5}"/>
          </ac:spMkLst>
        </pc:spChg>
        <pc:spChg chg="add del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9" creationId="{BACC6370-2D7E-4714-9D71-7542949D7D5D}"/>
          </ac:spMkLst>
        </pc:spChg>
        <pc:spChg chg="add del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11" creationId="{256B2C21-A230-48C0-8DF1-C46611373C44}"/>
          </ac:spMkLst>
        </pc:spChg>
        <pc:spChg chg="add del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13" creationId="{3847E18C-932D-4C95-AABA-FEC7C9499AD7}"/>
          </ac:spMkLst>
        </pc:spChg>
        <pc:spChg chg="add del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15" creationId="{3150CB11-0C61-439E-910F-5787759E72A0}"/>
          </ac:spMkLst>
        </pc:spChg>
        <pc:spChg chg="add del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17" creationId="{43F8A58B-5155-44CE-A5FF-7647B47D0A7A}"/>
          </ac:spMkLst>
        </pc:spChg>
        <pc:spChg chg="add del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19" creationId="{443F2ACA-E6D6-4028-82DD-F03C262D5DE6}"/>
          </ac:spMkLst>
        </pc:spChg>
        <pc:spChg chg="add">
          <ac:chgData name="Ія Пелех" userId="235b8121fc54d418" providerId="LiveId" clId="{DD6FF4A4-4099-4D50-84D0-EEE550BE344A}" dt="2023-04-17T17:43:39.711" v="365" actId="26606"/>
          <ac:spMkLst>
            <pc:docMk/>
            <pc:sldMk cId="2748569303" sldId="261"/>
            <ac:spMk id="24" creationId="{E8A8EAB8-D2FF-444D-B34B-7D32F106AD0E}"/>
          </ac:spMkLst>
        </pc:spChg>
        <pc:graphicFrameChg chg="add mod modGraphic">
          <ac:chgData name="Ія Пелех" userId="235b8121fc54d418" providerId="LiveId" clId="{DD6FF4A4-4099-4D50-84D0-EEE550BE344A}" dt="2023-04-17T17:44:00.614" v="371" actId="20577"/>
          <ac:graphicFrameMkLst>
            <pc:docMk/>
            <pc:sldMk cId="2748569303" sldId="261"/>
            <ac:graphicFrameMk id="5" creationId="{6C8DBFAD-1988-5A2F-DFAD-C12C5D5A8A3C}"/>
          </ac:graphicFrameMkLst>
        </pc:graphicFrameChg>
        <pc:cxnChg chg="add">
          <ac:chgData name="Ія Пелех" userId="235b8121fc54d418" providerId="LiveId" clId="{DD6FF4A4-4099-4D50-84D0-EEE550BE344A}" dt="2023-04-17T17:43:39.711" v="365" actId="26606"/>
          <ac:cxnSpMkLst>
            <pc:docMk/>
            <pc:sldMk cId="2748569303" sldId="261"/>
            <ac:cxnSpMk id="26" creationId="{067633D1-6EE6-4118-B9F0-B363477BEE7A}"/>
          </ac:cxnSpMkLst>
        </pc:cxnChg>
        <pc:cxnChg chg="add">
          <ac:chgData name="Ія Пелех" userId="235b8121fc54d418" providerId="LiveId" clId="{DD6FF4A4-4099-4D50-84D0-EEE550BE344A}" dt="2023-04-17T17:43:39.711" v="365" actId="26606"/>
          <ac:cxnSpMkLst>
            <pc:docMk/>
            <pc:sldMk cId="2748569303" sldId="261"/>
            <ac:cxnSpMk id="28" creationId="{4AD7FFC6-42A9-49CB-B5E9-B3F6B038331B}"/>
          </ac:cxnSpMkLst>
        </pc:cxnChg>
      </pc:sldChg>
      <pc:sldChg chg="addSp delSp modSp new mod setBg">
        <pc:chgData name="Ія Пелех" userId="235b8121fc54d418" providerId="LiveId" clId="{DD6FF4A4-4099-4D50-84D0-EEE550BE344A}" dt="2023-04-17T17:54:54.814" v="468" actId="27636"/>
        <pc:sldMkLst>
          <pc:docMk/>
          <pc:sldMk cId="681534473" sldId="262"/>
        </pc:sldMkLst>
        <pc:spChg chg="mod">
          <ac:chgData name="Ія Пелех" userId="235b8121fc54d418" providerId="LiveId" clId="{DD6FF4A4-4099-4D50-84D0-EEE550BE344A}" dt="2023-04-17T17:54:54.814" v="468" actId="27636"/>
          <ac:spMkLst>
            <pc:docMk/>
            <pc:sldMk cId="681534473" sldId="262"/>
            <ac:spMk id="2" creationId="{49D66927-AADB-6D0F-3508-15E2CCE1C729}"/>
          </ac:spMkLst>
        </pc:spChg>
        <pc:spChg chg="del mo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3" creationId="{FA2F1EF1-BBB2-3BD7-6281-7C698111F955}"/>
          </ac:spMkLst>
        </pc:spChg>
        <pc:spChg chg="ad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9" creationId="{BACC6370-2D7E-4714-9D71-7542949D7D5D}"/>
          </ac:spMkLst>
        </pc:spChg>
        <pc:spChg chg="ad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11" creationId="{256B2C21-A230-48C0-8DF1-C46611373C44}"/>
          </ac:spMkLst>
        </pc:spChg>
        <pc:spChg chg="ad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13" creationId="{3847E18C-932D-4C95-AABA-FEC7C9499AD7}"/>
          </ac:spMkLst>
        </pc:spChg>
        <pc:spChg chg="ad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15" creationId="{3150CB11-0C61-439E-910F-5787759E72A0}"/>
          </ac:spMkLst>
        </pc:spChg>
        <pc:spChg chg="ad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17" creationId="{43F8A58B-5155-44CE-A5FF-7647B47D0A7A}"/>
          </ac:spMkLst>
        </pc:spChg>
        <pc:spChg chg="add">
          <ac:chgData name="Ія Пелех" userId="235b8121fc54d418" providerId="LiveId" clId="{DD6FF4A4-4099-4D50-84D0-EEE550BE344A}" dt="2023-04-17T17:53:57.105" v="445" actId="26606"/>
          <ac:spMkLst>
            <pc:docMk/>
            <pc:sldMk cId="681534473" sldId="262"/>
            <ac:spMk id="19" creationId="{443F2ACA-E6D6-4028-82DD-F03C262D5DE6}"/>
          </ac:spMkLst>
        </pc:spChg>
        <pc:graphicFrameChg chg="add mod modGraphic">
          <ac:chgData name="Ія Пелех" userId="235b8121fc54d418" providerId="LiveId" clId="{DD6FF4A4-4099-4D50-84D0-EEE550BE344A}" dt="2023-04-17T17:54:39.149" v="456" actId="14100"/>
          <ac:graphicFrameMkLst>
            <pc:docMk/>
            <pc:sldMk cId="681534473" sldId="262"/>
            <ac:graphicFrameMk id="5" creationId="{6F370903-F76C-27B5-4CE9-155C69110110}"/>
          </ac:graphicFrameMkLst>
        </pc:graphicFrameChg>
      </pc:sldChg>
      <pc:sldChg chg="addSp delSp modSp new mod ord setBg">
        <pc:chgData name="Ія Пелех" userId="235b8121fc54d418" providerId="LiveId" clId="{DD6FF4A4-4099-4D50-84D0-EEE550BE344A}" dt="2023-04-17T17:53:40.512" v="441" actId="14100"/>
        <pc:sldMkLst>
          <pc:docMk/>
          <pc:sldMk cId="806507469" sldId="263"/>
        </pc:sldMkLst>
        <pc:spChg chg="del">
          <ac:chgData name="Ія Пелех" userId="235b8121fc54d418" providerId="LiveId" clId="{DD6FF4A4-4099-4D50-84D0-EEE550BE344A}" dt="2023-04-17T17:51:09.772" v="422" actId="478"/>
          <ac:spMkLst>
            <pc:docMk/>
            <pc:sldMk cId="806507469" sldId="263"/>
            <ac:spMk id="2" creationId="{17DE712A-8D04-B19B-FF07-AAABC5FF4FD6}"/>
          </ac:spMkLst>
        </pc:spChg>
        <pc:spChg chg="add del mod">
          <ac:chgData name="Ія Пелех" userId="235b8121fc54d418" providerId="LiveId" clId="{DD6FF4A4-4099-4D50-84D0-EEE550BE344A}" dt="2023-04-17T17:52:41.384" v="431" actId="26606"/>
          <ac:spMkLst>
            <pc:docMk/>
            <pc:sldMk cId="806507469" sldId="263"/>
            <ac:spMk id="3" creationId="{F777E412-0BE1-17B5-5A9B-869B8B8FD970}"/>
          </ac:spMkLst>
        </pc:spChg>
        <pc:spChg chg="add del">
          <ac:chgData name="Ія Пелех" userId="235b8121fc54d418" providerId="LiveId" clId="{DD6FF4A4-4099-4D50-84D0-EEE550BE344A}" dt="2023-04-17T17:52:41.346" v="430" actId="26606"/>
          <ac:spMkLst>
            <pc:docMk/>
            <pc:sldMk cId="806507469" sldId="263"/>
            <ac:spMk id="9" creationId="{BACC6370-2D7E-4714-9D71-7542949D7D5D}"/>
          </ac:spMkLst>
        </pc:spChg>
        <pc:spChg chg="add del">
          <ac:chgData name="Ія Пелех" userId="235b8121fc54d418" providerId="LiveId" clId="{DD6FF4A4-4099-4D50-84D0-EEE550BE344A}" dt="2023-04-17T17:52:41.346" v="430" actId="26606"/>
          <ac:spMkLst>
            <pc:docMk/>
            <pc:sldMk cId="806507469" sldId="263"/>
            <ac:spMk id="11" creationId="{256B2C21-A230-48C0-8DF1-C46611373C44}"/>
          </ac:spMkLst>
        </pc:spChg>
        <pc:spChg chg="add del">
          <ac:chgData name="Ія Пелех" userId="235b8121fc54d418" providerId="LiveId" clId="{DD6FF4A4-4099-4D50-84D0-EEE550BE344A}" dt="2023-04-17T17:52:41.346" v="430" actId="26606"/>
          <ac:spMkLst>
            <pc:docMk/>
            <pc:sldMk cId="806507469" sldId="263"/>
            <ac:spMk id="13" creationId="{3847E18C-932D-4C95-AABA-FEC7C9499AD7}"/>
          </ac:spMkLst>
        </pc:spChg>
        <pc:spChg chg="add del">
          <ac:chgData name="Ія Пелех" userId="235b8121fc54d418" providerId="LiveId" clId="{DD6FF4A4-4099-4D50-84D0-EEE550BE344A}" dt="2023-04-17T17:52:41.346" v="430" actId="26606"/>
          <ac:spMkLst>
            <pc:docMk/>
            <pc:sldMk cId="806507469" sldId="263"/>
            <ac:spMk id="15" creationId="{3150CB11-0C61-439E-910F-5787759E72A0}"/>
          </ac:spMkLst>
        </pc:spChg>
        <pc:spChg chg="add del">
          <ac:chgData name="Ія Пелех" userId="235b8121fc54d418" providerId="LiveId" clId="{DD6FF4A4-4099-4D50-84D0-EEE550BE344A}" dt="2023-04-17T17:52:41.346" v="430" actId="26606"/>
          <ac:spMkLst>
            <pc:docMk/>
            <pc:sldMk cId="806507469" sldId="263"/>
            <ac:spMk id="17" creationId="{43F8A58B-5155-44CE-A5FF-7647B47D0A7A}"/>
          </ac:spMkLst>
        </pc:spChg>
        <pc:spChg chg="add del">
          <ac:chgData name="Ія Пелех" userId="235b8121fc54d418" providerId="LiveId" clId="{DD6FF4A4-4099-4D50-84D0-EEE550BE344A}" dt="2023-04-17T17:52:41.346" v="430" actId="26606"/>
          <ac:spMkLst>
            <pc:docMk/>
            <pc:sldMk cId="806507469" sldId="263"/>
            <ac:spMk id="19" creationId="{443F2ACA-E6D6-4028-82DD-F03C262D5DE6}"/>
          </ac:spMkLst>
        </pc:spChg>
        <pc:graphicFrameChg chg="add del">
          <ac:chgData name="Ія Пелех" userId="235b8121fc54d418" providerId="LiveId" clId="{DD6FF4A4-4099-4D50-84D0-EEE550BE344A}" dt="2023-04-17T17:52:41.346" v="430" actId="26606"/>
          <ac:graphicFrameMkLst>
            <pc:docMk/>
            <pc:sldMk cId="806507469" sldId="263"/>
            <ac:graphicFrameMk id="5" creationId="{96F0C569-30AE-7AC1-B801-44339BA05B7F}"/>
          </ac:graphicFrameMkLst>
        </pc:graphicFrameChg>
        <pc:graphicFrameChg chg="add mod modGraphic">
          <ac:chgData name="Ія Пелех" userId="235b8121fc54d418" providerId="LiveId" clId="{DD6FF4A4-4099-4D50-84D0-EEE550BE344A}" dt="2023-04-17T17:53:40.512" v="441" actId="14100"/>
          <ac:graphicFrameMkLst>
            <pc:docMk/>
            <pc:sldMk cId="806507469" sldId="263"/>
            <ac:graphicFrameMk id="21" creationId="{61AEA51A-DDC6-BA2A-ED4B-848281EECD9E}"/>
          </ac:graphicFrameMkLst>
        </pc:graphicFrameChg>
      </pc:sldChg>
      <pc:sldChg chg="addSp modSp new mod setBg">
        <pc:chgData name="Ія Пелех" userId="235b8121fc54d418" providerId="LiveId" clId="{DD6FF4A4-4099-4D50-84D0-EEE550BE344A}" dt="2023-04-17T17:59:02.380" v="479" actId="122"/>
        <pc:sldMkLst>
          <pc:docMk/>
          <pc:sldMk cId="4004780204" sldId="264"/>
        </pc:sldMkLst>
        <pc:spChg chg="mod">
          <ac:chgData name="Ія Пелех" userId="235b8121fc54d418" providerId="LiveId" clId="{DD6FF4A4-4099-4D50-84D0-EEE550BE344A}" dt="2023-04-17T17:59:02.380" v="479" actId="122"/>
          <ac:spMkLst>
            <pc:docMk/>
            <pc:sldMk cId="4004780204" sldId="264"/>
            <ac:spMk id="2" creationId="{B11DFFF8-9A22-D4D8-3B98-4C4DFF210EAD}"/>
          </ac:spMkLst>
        </pc:spChg>
        <pc:spChg chg="mod">
          <ac:chgData name="Ія Пелех" userId="235b8121fc54d418" providerId="LiveId" clId="{DD6FF4A4-4099-4D50-84D0-EEE550BE344A}" dt="2023-04-17T17:58:46.811" v="478" actId="14100"/>
          <ac:spMkLst>
            <pc:docMk/>
            <pc:sldMk cId="4004780204" sldId="264"/>
            <ac:spMk id="3" creationId="{85384AF7-B1A2-6774-ECA3-77A321E6C065}"/>
          </ac:spMkLst>
        </pc:spChg>
        <pc:spChg chg="add">
          <ac:chgData name="Ія Пелех" userId="235b8121fc54d418" providerId="LiveId" clId="{DD6FF4A4-4099-4D50-84D0-EEE550BE344A}" dt="2023-04-17T17:58:30.754" v="470" actId="26606"/>
          <ac:spMkLst>
            <pc:docMk/>
            <pc:sldMk cId="4004780204" sldId="264"/>
            <ac:spMk id="8" creationId="{DBF61EA3-B236-439E-9C0B-340980D56BEE}"/>
          </ac:spMkLst>
        </pc:spChg>
        <pc:spChg chg="add">
          <ac:chgData name="Ія Пелех" userId="235b8121fc54d418" providerId="LiveId" clId="{DD6FF4A4-4099-4D50-84D0-EEE550BE344A}" dt="2023-04-17T17:58:30.754" v="470" actId="26606"/>
          <ac:spMkLst>
            <pc:docMk/>
            <pc:sldMk cId="4004780204" sldId="264"/>
            <ac:spMk id="14" creationId="{E659831F-0D9A-4C63-9EBB-8435B85A440F}"/>
          </ac:spMkLst>
        </pc:spChg>
        <pc:grpChg chg="add">
          <ac:chgData name="Ія Пелех" userId="235b8121fc54d418" providerId="LiveId" clId="{DD6FF4A4-4099-4D50-84D0-EEE550BE344A}" dt="2023-04-17T17:58:30.754" v="470" actId="26606"/>
          <ac:grpSpMkLst>
            <pc:docMk/>
            <pc:sldMk cId="4004780204" sldId="264"/>
            <ac:grpSpMk id="10" creationId="{28FAF094-D087-493F-8DF9-A486C2D6BBAA}"/>
          </ac:grpSpMkLst>
        </pc:grpChg>
      </pc:sldChg>
      <pc:sldChg chg="addSp delSp modSp new mod setBg">
        <pc:chgData name="Ія Пелех" userId="235b8121fc54d418" providerId="LiveId" clId="{DD6FF4A4-4099-4D50-84D0-EEE550BE344A}" dt="2023-04-17T18:30:45.470" v="517" actId="123"/>
        <pc:sldMkLst>
          <pc:docMk/>
          <pc:sldMk cId="3851189106" sldId="265"/>
        </pc:sldMkLst>
        <pc:spChg chg="add del mod">
          <ac:chgData name="Ія Пелех" userId="235b8121fc54d418" providerId="LiveId" clId="{DD6FF4A4-4099-4D50-84D0-EEE550BE344A}" dt="2023-04-17T18:30:28.585" v="508" actId="122"/>
          <ac:spMkLst>
            <pc:docMk/>
            <pc:sldMk cId="3851189106" sldId="265"/>
            <ac:spMk id="2" creationId="{D7A01C46-68E2-6F8E-C776-8EABC58DDC2D}"/>
          </ac:spMkLst>
        </pc:spChg>
        <pc:spChg chg="mod">
          <ac:chgData name="Ія Пелех" userId="235b8121fc54d418" providerId="LiveId" clId="{DD6FF4A4-4099-4D50-84D0-EEE550BE344A}" dt="2023-04-17T18:30:45.470" v="517" actId="123"/>
          <ac:spMkLst>
            <pc:docMk/>
            <pc:sldMk cId="3851189106" sldId="265"/>
            <ac:spMk id="3" creationId="{9BEEA299-375B-083B-2A2D-673B3CDFCAE0}"/>
          </ac:spMkLst>
        </pc:spChg>
        <pc:spChg chg="add del mod">
          <ac:chgData name="Ія Пелех" userId="235b8121fc54d418" providerId="LiveId" clId="{DD6FF4A4-4099-4D50-84D0-EEE550BE344A}" dt="2023-04-17T17:59:44.056" v="497" actId="22"/>
          <ac:spMkLst>
            <pc:docMk/>
            <pc:sldMk cId="3851189106" sldId="265"/>
            <ac:spMk id="5" creationId="{E7C252F5-92D6-5F09-6F35-066B2D53167E}"/>
          </ac:spMkLst>
        </pc:spChg>
        <pc:spChg chg="add">
          <ac:chgData name="Ія Пелех" userId="235b8121fc54d418" providerId="LiveId" clId="{DD6FF4A4-4099-4D50-84D0-EEE550BE344A}" dt="2023-04-17T17:59:55.951" v="507" actId="26606"/>
          <ac:spMkLst>
            <pc:docMk/>
            <pc:sldMk cId="3851189106" sldId="265"/>
            <ac:spMk id="6" creationId="{B6CDA21F-E7AF-4C75-8395-33F58D5B0E45}"/>
          </ac:spMkLst>
        </pc:spChg>
        <pc:spChg chg="add del">
          <ac:chgData name="Ія Пелех" userId="235b8121fc54d418" providerId="LiveId" clId="{DD6FF4A4-4099-4D50-84D0-EEE550BE344A}" dt="2023-04-17T17:59:44.529" v="498" actId="26606"/>
          <ac:spMkLst>
            <pc:docMk/>
            <pc:sldMk cId="3851189106" sldId="265"/>
            <ac:spMk id="8" creationId="{DBF61EA3-B236-439E-9C0B-340980D56BEE}"/>
          </ac:spMkLst>
        </pc:spChg>
        <pc:spChg chg="add del">
          <ac:chgData name="Ія Пелех" userId="235b8121fc54d418" providerId="LiveId" clId="{DD6FF4A4-4099-4D50-84D0-EEE550BE344A}" dt="2023-04-17T17:59:44.529" v="498" actId="26606"/>
          <ac:spMkLst>
            <pc:docMk/>
            <pc:sldMk cId="3851189106" sldId="265"/>
            <ac:spMk id="14" creationId="{E659831F-0D9A-4C63-9EBB-8435B85A440F}"/>
          </ac:spMkLst>
        </pc:spChg>
        <pc:spChg chg="add">
          <ac:chgData name="Ія Пелех" userId="235b8121fc54d418" providerId="LiveId" clId="{DD6FF4A4-4099-4D50-84D0-EEE550BE344A}" dt="2023-04-17T17:59:55.951" v="507" actId="26606"/>
          <ac:spMkLst>
            <pc:docMk/>
            <pc:sldMk cId="3851189106" sldId="265"/>
            <ac:spMk id="15" creationId="{D5B0017B-2ECA-49AF-B397-DC140825DF8D}"/>
          </ac:spMkLst>
        </pc:spChg>
        <pc:grpChg chg="add">
          <ac:chgData name="Ія Пелех" userId="235b8121fc54d418" providerId="LiveId" clId="{DD6FF4A4-4099-4D50-84D0-EEE550BE344A}" dt="2023-04-17T17:59:55.951" v="507" actId="26606"/>
          <ac:grpSpMkLst>
            <pc:docMk/>
            <pc:sldMk cId="3851189106" sldId="265"/>
            <ac:grpSpMk id="7" creationId="{AE1C45F0-260A-458C-96ED-C1F6D2151219}"/>
          </ac:grpSpMkLst>
        </pc:grpChg>
        <pc:grpChg chg="add del">
          <ac:chgData name="Ія Пелех" userId="235b8121fc54d418" providerId="LiveId" clId="{DD6FF4A4-4099-4D50-84D0-EEE550BE344A}" dt="2023-04-17T17:59:44.529" v="498" actId="26606"/>
          <ac:grpSpMkLst>
            <pc:docMk/>
            <pc:sldMk cId="3851189106" sldId="265"/>
            <ac:grpSpMk id="10" creationId="{28FAF094-D087-493F-8DF9-A486C2D6BBAA}"/>
          </ac:grpSpMkLst>
        </pc:grpChg>
        <pc:cxnChg chg="add">
          <ac:chgData name="Ія Пелех" userId="235b8121fc54d418" providerId="LiveId" clId="{DD6FF4A4-4099-4D50-84D0-EEE550BE344A}" dt="2023-04-17T17:59:55.951" v="507" actId="26606"/>
          <ac:cxnSpMkLst>
            <pc:docMk/>
            <pc:sldMk cId="3851189106" sldId="265"/>
            <ac:cxnSpMk id="17" creationId="{6CF1BAF6-AD41-4082-B212-8A1F9A2E8779}"/>
          </ac:cxnSpMkLst>
        </pc:cxnChg>
      </pc:sldChg>
      <pc:sldChg chg="addSp modSp new mod setBg">
        <pc:chgData name="Ія Пелех" userId="235b8121fc54d418" providerId="LiveId" clId="{DD6FF4A4-4099-4D50-84D0-EEE550BE344A}" dt="2023-04-17T18:31:03.356" v="522" actId="122"/>
        <pc:sldMkLst>
          <pc:docMk/>
          <pc:sldMk cId="1373690742" sldId="266"/>
        </pc:sldMkLst>
        <pc:spChg chg="mod">
          <ac:chgData name="Ія Пелех" userId="235b8121fc54d418" providerId="LiveId" clId="{DD6FF4A4-4099-4D50-84D0-EEE550BE344A}" dt="2023-04-17T18:31:03.356" v="522" actId="122"/>
          <ac:spMkLst>
            <pc:docMk/>
            <pc:sldMk cId="1373690742" sldId="266"/>
            <ac:spMk id="2" creationId="{3A0925B4-810C-B108-4FCA-976369C8291D}"/>
          </ac:spMkLst>
        </pc:spChg>
        <pc:spChg chg="mod">
          <ac:chgData name="Ія Пелех" userId="235b8121fc54d418" providerId="LiveId" clId="{DD6FF4A4-4099-4D50-84D0-EEE550BE344A}" dt="2023-04-17T18:31:01.358" v="521" actId="123"/>
          <ac:spMkLst>
            <pc:docMk/>
            <pc:sldMk cId="1373690742" sldId="266"/>
            <ac:spMk id="3" creationId="{E20F2EA8-B2A8-049F-4C18-55C4C52CAE17}"/>
          </ac:spMkLst>
        </pc:spChg>
        <pc:spChg chg="add">
          <ac:chgData name="Ія Пелех" userId="235b8121fc54d418" providerId="LiveId" clId="{DD6FF4A4-4099-4D50-84D0-EEE550BE344A}" dt="2023-04-17T18:30:56.252" v="520" actId="26606"/>
          <ac:spMkLst>
            <pc:docMk/>
            <pc:sldMk cId="1373690742" sldId="266"/>
            <ac:spMk id="8" creationId="{DBF61EA3-B236-439E-9C0B-340980D56BEE}"/>
          </ac:spMkLst>
        </pc:spChg>
        <pc:spChg chg="add">
          <ac:chgData name="Ія Пелех" userId="235b8121fc54d418" providerId="LiveId" clId="{DD6FF4A4-4099-4D50-84D0-EEE550BE344A}" dt="2023-04-17T18:30:56.252" v="520" actId="26606"/>
          <ac:spMkLst>
            <pc:docMk/>
            <pc:sldMk cId="1373690742" sldId="266"/>
            <ac:spMk id="14" creationId="{E659831F-0D9A-4C63-9EBB-8435B85A440F}"/>
          </ac:spMkLst>
        </pc:spChg>
        <pc:grpChg chg="add">
          <ac:chgData name="Ія Пелех" userId="235b8121fc54d418" providerId="LiveId" clId="{DD6FF4A4-4099-4D50-84D0-EEE550BE344A}" dt="2023-04-17T18:30:56.252" v="520" actId="26606"/>
          <ac:grpSpMkLst>
            <pc:docMk/>
            <pc:sldMk cId="1373690742" sldId="266"/>
            <ac:grpSpMk id="10" creationId="{28FAF094-D087-493F-8DF9-A486C2D6BBAA}"/>
          </ac:grpSpMkLst>
        </pc:grpChg>
      </pc:sldChg>
      <pc:sldChg chg="delSp modSp new mod">
        <pc:chgData name="Ія Пелех" userId="235b8121fc54d418" providerId="LiveId" clId="{DD6FF4A4-4099-4D50-84D0-EEE550BE344A}" dt="2023-04-17T18:31:12.468" v="526" actId="123"/>
        <pc:sldMkLst>
          <pc:docMk/>
          <pc:sldMk cId="3022688279" sldId="267"/>
        </pc:sldMkLst>
        <pc:spChg chg="del">
          <ac:chgData name="Ія Пелех" userId="235b8121fc54d418" providerId="LiveId" clId="{DD6FF4A4-4099-4D50-84D0-EEE550BE344A}" dt="2023-04-17T18:31:07.666" v="523" actId="478"/>
          <ac:spMkLst>
            <pc:docMk/>
            <pc:sldMk cId="3022688279" sldId="267"/>
            <ac:spMk id="2" creationId="{990874EE-ED1A-E301-E68B-87937B13D41C}"/>
          </ac:spMkLst>
        </pc:spChg>
        <pc:spChg chg="mod">
          <ac:chgData name="Ія Пелех" userId="235b8121fc54d418" providerId="LiveId" clId="{DD6FF4A4-4099-4D50-84D0-EEE550BE344A}" dt="2023-04-17T18:31:12.468" v="526" actId="123"/>
          <ac:spMkLst>
            <pc:docMk/>
            <pc:sldMk cId="3022688279" sldId="267"/>
            <ac:spMk id="3" creationId="{AD1135CC-B9D3-F7EF-BFA3-23685710D234}"/>
          </ac:spMkLst>
        </pc:spChg>
      </pc:sldChg>
      <pc:sldChg chg="delSp modSp new mod">
        <pc:chgData name="Ія Пелех" userId="235b8121fc54d418" providerId="LiveId" clId="{DD6FF4A4-4099-4D50-84D0-EEE550BE344A}" dt="2023-04-17T18:31:42.641" v="538" actId="14100"/>
        <pc:sldMkLst>
          <pc:docMk/>
          <pc:sldMk cId="2661576231" sldId="268"/>
        </pc:sldMkLst>
        <pc:spChg chg="del">
          <ac:chgData name="Ія Пелех" userId="235b8121fc54d418" providerId="LiveId" clId="{DD6FF4A4-4099-4D50-84D0-EEE550BE344A}" dt="2023-04-17T18:31:37.611" v="535" actId="478"/>
          <ac:spMkLst>
            <pc:docMk/>
            <pc:sldMk cId="2661576231" sldId="268"/>
            <ac:spMk id="2" creationId="{31FEC47F-5E87-01E8-3363-14D4401C47E1}"/>
          </ac:spMkLst>
        </pc:spChg>
        <pc:spChg chg="mod">
          <ac:chgData name="Ія Пелех" userId="235b8121fc54d418" providerId="LiveId" clId="{DD6FF4A4-4099-4D50-84D0-EEE550BE344A}" dt="2023-04-17T18:31:42.641" v="538" actId="14100"/>
          <ac:spMkLst>
            <pc:docMk/>
            <pc:sldMk cId="2661576231" sldId="268"/>
            <ac:spMk id="3" creationId="{85242879-AD28-042A-3BC3-FFC21505533B}"/>
          </ac:spMkLst>
        </pc:spChg>
      </pc:sldChg>
      <pc:sldChg chg="delSp modSp new mod">
        <pc:chgData name="Ія Пелех" userId="235b8121fc54d418" providerId="LiveId" clId="{DD6FF4A4-4099-4D50-84D0-EEE550BE344A}" dt="2023-04-17T18:31:56.676" v="544" actId="14100"/>
        <pc:sldMkLst>
          <pc:docMk/>
          <pc:sldMk cId="3438570690" sldId="269"/>
        </pc:sldMkLst>
        <pc:spChg chg="del">
          <ac:chgData name="Ія Пелех" userId="235b8121fc54d418" providerId="LiveId" clId="{DD6FF4A4-4099-4D50-84D0-EEE550BE344A}" dt="2023-04-17T18:31:46.819" v="539" actId="478"/>
          <ac:spMkLst>
            <pc:docMk/>
            <pc:sldMk cId="3438570690" sldId="269"/>
            <ac:spMk id="2" creationId="{18A374ED-4B01-5BF1-97CE-8D7E778E7843}"/>
          </ac:spMkLst>
        </pc:spChg>
        <pc:spChg chg="mod">
          <ac:chgData name="Ія Пелех" userId="235b8121fc54d418" providerId="LiveId" clId="{DD6FF4A4-4099-4D50-84D0-EEE550BE344A}" dt="2023-04-17T18:31:56.676" v="544" actId="14100"/>
          <ac:spMkLst>
            <pc:docMk/>
            <pc:sldMk cId="3438570690" sldId="269"/>
            <ac:spMk id="3" creationId="{A9AD5ECE-0983-E5CC-6E61-35C4C971CDE4}"/>
          </ac:spMkLst>
        </pc:spChg>
      </pc:sldChg>
      <pc:sldChg chg="modSp new del mod">
        <pc:chgData name="Ія Пелех" userId="235b8121fc54d418" providerId="LiveId" clId="{DD6FF4A4-4099-4D50-84D0-EEE550BE344A}" dt="2023-04-17T14:53:54.417" v="111" actId="2696"/>
        <pc:sldMkLst>
          <pc:docMk/>
          <pc:sldMk cId="2366056439" sldId="270"/>
        </pc:sldMkLst>
        <pc:spChg chg="mod">
          <ac:chgData name="Ія Пелех" userId="235b8121fc54d418" providerId="LiveId" clId="{DD6FF4A4-4099-4D50-84D0-EEE550BE344A}" dt="2023-04-17T13:46:42.809" v="35" actId="404"/>
          <ac:spMkLst>
            <pc:docMk/>
            <pc:sldMk cId="2366056439" sldId="270"/>
            <ac:spMk id="2" creationId="{C941B45F-436B-319C-6CEB-0835641C1355}"/>
          </ac:spMkLst>
        </pc:spChg>
        <pc:spChg chg="mod">
          <ac:chgData name="Ія Пелех" userId="235b8121fc54d418" providerId="LiveId" clId="{DD6FF4A4-4099-4D50-84D0-EEE550BE344A}" dt="2023-04-17T13:46:38.297" v="30" actId="12"/>
          <ac:spMkLst>
            <pc:docMk/>
            <pc:sldMk cId="2366056439" sldId="270"/>
            <ac:spMk id="3" creationId="{0EA2E174-CCBD-8CDF-EA24-98544DB5A1B7}"/>
          </ac:spMkLst>
        </pc:spChg>
      </pc:sldChg>
      <pc:sldChg chg="new del">
        <pc:chgData name="Ія Пелех" userId="235b8121fc54d418" providerId="LiveId" clId="{DD6FF4A4-4099-4D50-84D0-EEE550BE344A}" dt="2023-04-17T14:49:55.525" v="86" actId="47"/>
        <pc:sldMkLst>
          <pc:docMk/>
          <pc:sldMk cId="2814388043" sldId="271"/>
        </pc:sldMkLst>
      </pc:sldChg>
      <pc:sldChg chg="new del">
        <pc:chgData name="Ія Пелех" userId="235b8121fc54d418" providerId="LiveId" clId="{DD6FF4A4-4099-4D50-84D0-EEE550BE344A}" dt="2023-04-17T14:49:56.476" v="87" actId="47"/>
        <pc:sldMkLst>
          <pc:docMk/>
          <pc:sldMk cId="1123869462" sldId="272"/>
        </pc:sldMkLst>
      </pc:sldChg>
      <pc:sldChg chg="addSp delSp modSp new mod ord">
        <pc:chgData name="Ія Пелех" userId="235b8121fc54d418" providerId="LiveId" clId="{DD6FF4A4-4099-4D50-84D0-EEE550BE344A}" dt="2023-04-17T14:51:12.251" v="109"/>
        <pc:sldMkLst>
          <pc:docMk/>
          <pc:sldMk cId="105568232" sldId="273"/>
        </pc:sldMkLst>
        <pc:spChg chg="del">
          <ac:chgData name="Ія Пелех" userId="235b8121fc54d418" providerId="LiveId" clId="{DD6FF4A4-4099-4D50-84D0-EEE550BE344A}" dt="2023-04-17T14:50:48.529" v="101" actId="478"/>
          <ac:spMkLst>
            <pc:docMk/>
            <pc:sldMk cId="105568232" sldId="273"/>
            <ac:spMk id="2" creationId="{D9530244-7591-5D61-4D43-66D90963AA1B}"/>
          </ac:spMkLst>
        </pc:spChg>
        <pc:spChg chg="del">
          <ac:chgData name="Ія Пелех" userId="235b8121fc54d418" providerId="LiveId" clId="{DD6FF4A4-4099-4D50-84D0-EEE550BE344A}" dt="2023-04-17T14:36:16.520" v="44" actId="931"/>
          <ac:spMkLst>
            <pc:docMk/>
            <pc:sldMk cId="105568232" sldId="273"/>
            <ac:spMk id="3" creationId="{A3FD89B5-1863-8C7F-6C71-33BCF90A6CD1}"/>
          </ac:spMkLst>
        </pc:spChg>
        <pc:picChg chg="add mod">
          <ac:chgData name="Ія Пелех" userId="235b8121fc54d418" providerId="LiveId" clId="{DD6FF4A4-4099-4D50-84D0-EEE550BE344A}" dt="2023-04-17T14:51:06.889" v="108" actId="14100"/>
          <ac:picMkLst>
            <pc:docMk/>
            <pc:sldMk cId="105568232" sldId="273"/>
            <ac:picMk id="5" creationId="{59AF6304-22FD-2C6B-35AC-D25902BA1F48}"/>
          </ac:picMkLst>
        </pc:picChg>
        <pc:picChg chg="add mod">
          <ac:chgData name="Ія Пелех" userId="235b8121fc54d418" providerId="LiveId" clId="{DD6FF4A4-4099-4D50-84D0-EEE550BE344A}" dt="2023-04-17T14:51:12.251" v="109"/>
          <ac:picMkLst>
            <pc:docMk/>
            <pc:sldMk cId="105568232" sldId="273"/>
            <ac:picMk id="6" creationId="{EC0E2DB1-C5C0-897F-BBBB-3DE3A95178B0}"/>
          </ac:picMkLst>
        </pc:picChg>
      </pc:sldChg>
      <pc:sldChg chg="addSp delSp modSp new mod">
        <pc:chgData name="Ія Пелех" userId="235b8121fc54d418" providerId="LiveId" clId="{DD6FF4A4-4099-4D50-84D0-EEE550BE344A}" dt="2023-04-17T14:50:43.782" v="100" actId="478"/>
        <pc:sldMkLst>
          <pc:docMk/>
          <pc:sldMk cId="3379209831" sldId="274"/>
        </pc:sldMkLst>
        <pc:spChg chg="del">
          <ac:chgData name="Ія Пелех" userId="235b8121fc54d418" providerId="LiveId" clId="{DD6FF4A4-4099-4D50-84D0-EEE550BE344A}" dt="2023-04-17T14:50:43.782" v="100" actId="478"/>
          <ac:spMkLst>
            <pc:docMk/>
            <pc:sldMk cId="3379209831" sldId="274"/>
            <ac:spMk id="2" creationId="{F916E6F5-647C-6C01-0FE9-B49D8547DB66}"/>
          </ac:spMkLst>
        </pc:spChg>
        <pc:spChg chg="del">
          <ac:chgData name="Ія Пелех" userId="235b8121fc54d418" providerId="LiveId" clId="{DD6FF4A4-4099-4D50-84D0-EEE550BE344A}" dt="2023-04-17T14:36:47.121" v="57" actId="931"/>
          <ac:spMkLst>
            <pc:docMk/>
            <pc:sldMk cId="3379209831" sldId="274"/>
            <ac:spMk id="3" creationId="{76AE518E-C4DB-32F0-3B44-5354E73E81D1}"/>
          </ac:spMkLst>
        </pc:spChg>
        <pc:spChg chg="add del mod">
          <ac:chgData name="Ія Пелех" userId="235b8121fc54d418" providerId="LiveId" clId="{DD6FF4A4-4099-4D50-84D0-EEE550BE344A}" dt="2023-04-17T14:46:48.209" v="67" actId="931"/>
          <ac:spMkLst>
            <pc:docMk/>
            <pc:sldMk cId="3379209831" sldId="274"/>
            <ac:spMk id="7" creationId="{50B8B420-6180-34D5-D454-C6B447042E06}"/>
          </ac:spMkLst>
        </pc:spChg>
        <pc:picChg chg="add del mod">
          <ac:chgData name="Ія Пелех" userId="235b8121fc54d418" providerId="LiveId" clId="{DD6FF4A4-4099-4D50-84D0-EEE550BE344A}" dt="2023-04-17T14:36:52.202" v="60" actId="21"/>
          <ac:picMkLst>
            <pc:docMk/>
            <pc:sldMk cId="3379209831" sldId="274"/>
            <ac:picMk id="5" creationId="{6A3C69FA-FAE9-545C-356E-B4ED2A55621F}"/>
          </ac:picMkLst>
        </pc:picChg>
        <pc:picChg chg="add del mod">
          <ac:chgData name="Ія Пелех" userId="235b8121fc54d418" providerId="LiveId" clId="{DD6FF4A4-4099-4D50-84D0-EEE550BE344A}" dt="2023-04-17T14:46:34.529" v="64" actId="478"/>
          <ac:picMkLst>
            <pc:docMk/>
            <pc:sldMk cId="3379209831" sldId="274"/>
            <ac:picMk id="8" creationId="{BC2CA021-9CD3-DE03-CFDC-C75E8A95CD9F}"/>
          </ac:picMkLst>
        </pc:picChg>
        <pc:picChg chg="add del">
          <ac:chgData name="Ія Пелех" userId="235b8121fc54d418" providerId="LiveId" clId="{DD6FF4A4-4099-4D50-84D0-EEE550BE344A}" dt="2023-04-17T14:46:40.691" v="66" actId="478"/>
          <ac:picMkLst>
            <pc:docMk/>
            <pc:sldMk cId="3379209831" sldId="274"/>
            <ac:picMk id="9" creationId="{8D3B5A0B-08D7-BFEF-397F-2138DD3A1C01}"/>
          </ac:picMkLst>
        </pc:picChg>
        <pc:picChg chg="add mod">
          <ac:chgData name="Ія Пелех" userId="235b8121fc54d418" providerId="LiveId" clId="{DD6FF4A4-4099-4D50-84D0-EEE550BE344A}" dt="2023-04-17T14:50:36.255" v="98" actId="14100"/>
          <ac:picMkLst>
            <pc:docMk/>
            <pc:sldMk cId="3379209831" sldId="274"/>
            <ac:picMk id="11" creationId="{A80C39F6-D7B0-6143-C97D-8F1FB0343AB8}"/>
          </ac:picMkLst>
        </pc:picChg>
        <pc:picChg chg="add mod">
          <ac:chgData name="Ія Пелех" userId="235b8121fc54d418" providerId="LiveId" clId="{DD6FF4A4-4099-4D50-84D0-EEE550BE344A}" dt="2023-04-17T14:50:40.630" v="99" actId="14100"/>
          <ac:picMkLst>
            <pc:docMk/>
            <pc:sldMk cId="3379209831" sldId="274"/>
            <ac:picMk id="13" creationId="{31D93DA2-BFCB-2B90-6E0F-9A7344B46703}"/>
          </ac:picMkLst>
        </pc:picChg>
      </pc:sldChg>
      <pc:sldChg chg="addSp delSp modSp new mod setBg setClrOvrMap">
        <pc:chgData name="Ія Пелех" userId="235b8121fc54d418" providerId="LiveId" clId="{DD6FF4A4-4099-4D50-84D0-EEE550BE344A}" dt="2023-04-17T16:23:59.765" v="277" actId="14100"/>
        <pc:sldMkLst>
          <pc:docMk/>
          <pc:sldMk cId="3851405095" sldId="275"/>
        </pc:sldMkLst>
        <pc:spChg chg="mod">
          <ac:chgData name="Ія Пелех" userId="235b8121fc54d418" providerId="LiveId" clId="{DD6FF4A4-4099-4D50-84D0-EEE550BE344A}" dt="2023-04-17T16:23:51.040" v="273" actId="14100"/>
          <ac:spMkLst>
            <pc:docMk/>
            <pc:sldMk cId="3851405095" sldId="275"/>
            <ac:spMk id="2" creationId="{02070021-54F3-5338-83AF-23F5A25D4D30}"/>
          </ac:spMkLst>
        </pc:spChg>
        <pc:spChg chg="del mod">
          <ac:chgData name="Ія Пелех" userId="235b8121fc54d418" providerId="LiveId" clId="{DD6FF4A4-4099-4D50-84D0-EEE550BE344A}" dt="2023-04-17T16:23:25.874" v="266" actId="26606"/>
          <ac:spMkLst>
            <pc:docMk/>
            <pc:sldMk cId="3851405095" sldId="275"/>
            <ac:spMk id="3" creationId="{32DBA8DF-B089-B539-1218-3BAAAEF5A07B}"/>
          </ac:spMkLst>
        </pc:spChg>
        <pc:spChg chg="add del">
          <ac:chgData name="Ія Пелех" userId="235b8121fc54d418" providerId="LiveId" clId="{DD6FF4A4-4099-4D50-84D0-EEE550BE344A}" dt="2023-04-17T16:23:36.775" v="268" actId="26606"/>
          <ac:spMkLst>
            <pc:docMk/>
            <pc:sldMk cId="3851405095" sldId="275"/>
            <ac:spMk id="10" creationId="{B50AB553-2A96-4A92-96F2-93548E096954}"/>
          </ac:spMkLst>
        </pc:spChg>
        <pc:spChg chg="add">
          <ac:chgData name="Ія Пелех" userId="235b8121fc54d418" providerId="LiveId" clId="{DD6FF4A4-4099-4D50-84D0-EEE550BE344A}" dt="2023-04-17T16:23:36.775" v="268" actId="26606"/>
          <ac:spMkLst>
            <pc:docMk/>
            <pc:sldMk cId="3851405095" sldId="275"/>
            <ac:spMk id="15" creationId="{9228552E-C8B1-4A80-8448-0787CE0FC704}"/>
          </ac:spMkLst>
        </pc:spChg>
        <pc:graphicFrameChg chg="add mod modGraphic">
          <ac:chgData name="Ія Пелех" userId="235b8121fc54d418" providerId="LiveId" clId="{DD6FF4A4-4099-4D50-84D0-EEE550BE344A}" dt="2023-04-17T16:23:59.765" v="277" actId="14100"/>
          <ac:graphicFrameMkLst>
            <pc:docMk/>
            <pc:sldMk cId="3851405095" sldId="275"/>
            <ac:graphicFrameMk id="5" creationId="{040C96F7-E896-5D23-2B8A-8112364B9A64}"/>
          </ac:graphicFrameMkLst>
        </pc:graphicFrameChg>
        <pc:picChg chg="add mod">
          <ac:chgData name="Ія Пелех" userId="235b8121fc54d418" providerId="LiveId" clId="{DD6FF4A4-4099-4D50-84D0-EEE550BE344A}" dt="2023-04-17T16:23:36.775" v="268" actId="26606"/>
          <ac:picMkLst>
            <pc:docMk/>
            <pc:sldMk cId="3851405095" sldId="275"/>
            <ac:picMk id="6" creationId="{4F5D35DD-2E4A-36BF-A120-5975FEE9E0FD}"/>
          </ac:picMkLst>
        </pc:picChg>
      </pc:sldChg>
      <pc:sldChg chg="addSp modSp new mod setBg">
        <pc:chgData name="Ія Пелех" userId="235b8121fc54d418" providerId="LiveId" clId="{DD6FF4A4-4099-4D50-84D0-EEE550BE344A}" dt="2023-04-17T16:27:57.681" v="303" actId="207"/>
        <pc:sldMkLst>
          <pc:docMk/>
          <pc:sldMk cId="4162044150" sldId="276"/>
        </pc:sldMkLst>
        <pc:spChg chg="mod">
          <ac:chgData name="Ія Пелех" userId="235b8121fc54d418" providerId="LiveId" clId="{DD6FF4A4-4099-4D50-84D0-EEE550BE344A}" dt="2023-04-17T16:25:29.041" v="293" actId="14100"/>
          <ac:spMkLst>
            <pc:docMk/>
            <pc:sldMk cId="4162044150" sldId="276"/>
            <ac:spMk id="2" creationId="{F9F9191F-836E-73AD-F827-9FB401C6A412}"/>
          </ac:spMkLst>
        </pc:spChg>
        <pc:spChg chg="mod">
          <ac:chgData name="Ія Пелех" userId="235b8121fc54d418" providerId="LiveId" clId="{DD6FF4A4-4099-4D50-84D0-EEE550BE344A}" dt="2023-04-17T16:27:57.681" v="303" actId="207"/>
          <ac:spMkLst>
            <pc:docMk/>
            <pc:sldMk cId="4162044150" sldId="276"/>
            <ac:spMk id="3" creationId="{07C2C2D9-EA44-22B0-206F-F0DEABFB0B5A}"/>
          </ac:spMkLst>
        </pc:spChg>
        <pc:spChg chg="add">
          <ac:chgData name="Ія Пелех" userId="235b8121fc54d418" providerId="LiveId" clId="{DD6FF4A4-4099-4D50-84D0-EEE550BE344A}" dt="2023-04-17T16:25:06.521" v="283" actId="26606"/>
          <ac:spMkLst>
            <pc:docMk/>
            <pc:sldMk cId="4162044150" sldId="276"/>
            <ac:spMk id="8" creationId="{A7AE9375-4664-4DB2-922D-2782A6E439AC}"/>
          </ac:spMkLst>
        </pc:spChg>
        <pc:spChg chg="add">
          <ac:chgData name="Ія Пелех" userId="235b8121fc54d418" providerId="LiveId" clId="{DD6FF4A4-4099-4D50-84D0-EEE550BE344A}" dt="2023-04-17T16:25:06.521" v="283" actId="26606"/>
          <ac:spMkLst>
            <pc:docMk/>
            <pc:sldMk cId="4162044150" sldId="276"/>
            <ac:spMk id="12" creationId="{9DD005C1-8C51-42D6-9BEE-B9B83849743D}"/>
          </ac:spMkLst>
        </pc:spChg>
        <pc:cxnChg chg="add">
          <ac:chgData name="Ія Пелех" userId="235b8121fc54d418" providerId="LiveId" clId="{DD6FF4A4-4099-4D50-84D0-EEE550BE344A}" dt="2023-04-17T16:25:06.521" v="283" actId="26606"/>
          <ac:cxnSpMkLst>
            <pc:docMk/>
            <pc:sldMk cId="4162044150" sldId="276"/>
            <ac:cxnSpMk id="10" creationId="{EE504C98-6397-41C1-A8D8-2D9C4ED307E0}"/>
          </ac:cxnSpMkLst>
        </pc:cxnChg>
      </pc:sldChg>
      <pc:sldChg chg="addSp delSp modSp new mod setBg">
        <pc:chgData name="Ія Пелех" userId="235b8121fc54d418" providerId="LiveId" clId="{DD6FF4A4-4099-4D50-84D0-EEE550BE344A}" dt="2023-04-17T16:29:19.956" v="336" actId="14100"/>
        <pc:sldMkLst>
          <pc:docMk/>
          <pc:sldMk cId="737619783" sldId="277"/>
        </pc:sldMkLst>
        <pc:spChg chg="mod">
          <ac:chgData name="Ія Пелех" userId="235b8121fc54d418" providerId="LiveId" clId="{DD6FF4A4-4099-4D50-84D0-EEE550BE344A}" dt="2023-04-17T16:29:09.527" v="332" actId="403"/>
          <ac:spMkLst>
            <pc:docMk/>
            <pc:sldMk cId="737619783" sldId="277"/>
            <ac:spMk id="2" creationId="{CBFC6A1A-7F4D-0C71-E28E-BCE80C4A2AAE}"/>
          </ac:spMkLst>
        </pc:spChg>
        <pc:spChg chg="del mo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3" creationId="{1B5E4584-1478-C2B2-1400-1630E4E30915}"/>
          </ac:spMkLst>
        </pc:spChg>
        <pc:spChg chg="ad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9" creationId="{BACC6370-2D7E-4714-9D71-7542949D7D5D}"/>
          </ac:spMkLst>
        </pc:spChg>
        <pc:spChg chg="ad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11" creationId="{256B2C21-A230-48C0-8DF1-C46611373C44}"/>
          </ac:spMkLst>
        </pc:spChg>
        <pc:spChg chg="ad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13" creationId="{3847E18C-932D-4C95-AABA-FEC7C9499AD7}"/>
          </ac:spMkLst>
        </pc:spChg>
        <pc:spChg chg="ad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15" creationId="{3150CB11-0C61-439E-910F-5787759E72A0}"/>
          </ac:spMkLst>
        </pc:spChg>
        <pc:spChg chg="ad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17" creationId="{43F8A58B-5155-44CE-A5FF-7647B47D0A7A}"/>
          </ac:spMkLst>
        </pc:spChg>
        <pc:spChg chg="add">
          <ac:chgData name="Ія Пелех" userId="235b8121fc54d418" providerId="LiveId" clId="{DD6FF4A4-4099-4D50-84D0-EEE550BE344A}" dt="2023-04-17T16:28:52.924" v="323" actId="26606"/>
          <ac:spMkLst>
            <pc:docMk/>
            <pc:sldMk cId="737619783" sldId="277"/>
            <ac:spMk id="19" creationId="{443F2ACA-E6D6-4028-82DD-F03C262D5DE6}"/>
          </ac:spMkLst>
        </pc:spChg>
        <pc:graphicFrameChg chg="add mod">
          <ac:chgData name="Ія Пелех" userId="235b8121fc54d418" providerId="LiveId" clId="{DD6FF4A4-4099-4D50-84D0-EEE550BE344A}" dt="2023-04-17T16:29:19.956" v="336" actId="14100"/>
          <ac:graphicFrameMkLst>
            <pc:docMk/>
            <pc:sldMk cId="737619783" sldId="277"/>
            <ac:graphicFrameMk id="5" creationId="{BB063CBB-CD38-3BB2-BC1D-1C04B90892DE}"/>
          </ac:graphicFrameMkLst>
        </pc:graphicFrameChg>
      </pc:sldChg>
      <pc:sldChg chg="addSp delSp modSp new mod setBg">
        <pc:chgData name="Ія Пелех" userId="235b8121fc54d418" providerId="LiveId" clId="{DD6FF4A4-4099-4D50-84D0-EEE550BE344A}" dt="2023-04-17T16:15:15.976" v="209" actId="403"/>
        <pc:sldMkLst>
          <pc:docMk/>
          <pc:sldMk cId="1884558443" sldId="278"/>
        </pc:sldMkLst>
        <pc:spChg chg="mod">
          <ac:chgData name="Ія Пелех" userId="235b8121fc54d418" providerId="LiveId" clId="{DD6FF4A4-4099-4D50-84D0-EEE550BE344A}" dt="2023-04-17T16:14:02.139" v="200" actId="403"/>
          <ac:spMkLst>
            <pc:docMk/>
            <pc:sldMk cId="1884558443" sldId="278"/>
            <ac:spMk id="2" creationId="{0E03D73E-7F14-66BC-8529-1AF87B7684AC}"/>
          </ac:spMkLst>
        </pc:spChg>
        <pc:spChg chg="mod">
          <ac:chgData name="Ія Пелех" userId="235b8121fc54d418" providerId="LiveId" clId="{DD6FF4A4-4099-4D50-84D0-EEE550BE344A}" dt="2023-04-17T16:15:15.976" v="209" actId="403"/>
          <ac:spMkLst>
            <pc:docMk/>
            <pc:sldMk cId="1884558443" sldId="278"/>
            <ac:spMk id="3" creationId="{3AA63C19-2B9E-7AEF-A690-18B33B7D4239}"/>
          </ac:spMkLst>
        </pc:spChg>
        <pc:spChg chg="add del">
          <ac:chgData name="Ія Пелех" userId="235b8121fc54d418" providerId="LiveId" clId="{DD6FF4A4-4099-4D50-84D0-EEE550BE344A}" dt="2023-04-17T16:13:15.271" v="188" actId="26606"/>
          <ac:spMkLst>
            <pc:docMk/>
            <pc:sldMk cId="1884558443" sldId="278"/>
            <ac:spMk id="8" creationId="{907EF6B7-1338-4443-8C46-6A318D952DFD}"/>
          </ac:spMkLst>
        </pc:spChg>
        <pc:spChg chg="add del">
          <ac:chgData name="Ія Пелех" userId="235b8121fc54d418" providerId="LiveId" clId="{DD6FF4A4-4099-4D50-84D0-EEE550BE344A}" dt="2023-04-17T16:13:15.271" v="188" actId="26606"/>
          <ac:spMkLst>
            <pc:docMk/>
            <pc:sldMk cId="1884558443" sldId="278"/>
            <ac:spMk id="10" creationId="{DAAE4CDD-124C-4DCF-9584-B6033B545DD5}"/>
          </ac:spMkLst>
        </pc:spChg>
        <pc:spChg chg="add del">
          <ac:chgData name="Ія Пелех" userId="235b8121fc54d418" providerId="LiveId" clId="{DD6FF4A4-4099-4D50-84D0-EEE550BE344A}" dt="2023-04-17T16:13:15.271" v="188" actId="26606"/>
          <ac:spMkLst>
            <pc:docMk/>
            <pc:sldMk cId="1884558443" sldId="278"/>
            <ac:spMk id="12" creationId="{081E4A58-353D-44AE-B2FC-2A74E2E400F7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14" creationId="{4300840D-0A0B-4512-BACA-B439D5B9C57C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15" creationId="{09588DA8-065E-4F6F-8EFD-43104AB2E0CF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16" creationId="{D2B78728-A580-49A7-84F9-6EF6F583ADE0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17" creationId="{C4285719-470E-454C-AF62-8323075F1F5B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18" creationId="{38FAA1A1-D861-433F-88FA-1E9D6FD31D11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19" creationId="{CD9FE4EF-C4D8-49A0-B2FF-81D8DB7D8A24}"/>
          </ac:spMkLst>
        </pc:spChg>
        <pc:spChg chg="add del">
          <ac:chgData name="Ія Пелех" userId="235b8121fc54d418" providerId="LiveId" clId="{DD6FF4A4-4099-4D50-84D0-EEE550BE344A}" dt="2023-04-17T16:13:29.297" v="190" actId="26606"/>
          <ac:spMkLst>
            <pc:docMk/>
            <pc:sldMk cId="1884558443" sldId="278"/>
            <ac:spMk id="20" creationId="{8D71EDA1-87BF-4D5D-AB79-F346FD19278A}"/>
          </ac:spMkLst>
        </pc:spChg>
        <pc:spChg chg="add del">
          <ac:chgData name="Ія Пелех" userId="235b8121fc54d418" providerId="LiveId" clId="{DD6FF4A4-4099-4D50-84D0-EEE550BE344A}" dt="2023-04-17T16:13:38.706" v="193" actId="26606"/>
          <ac:spMkLst>
            <pc:docMk/>
            <pc:sldMk cId="1884558443" sldId="278"/>
            <ac:spMk id="22" creationId="{907EF6B7-1338-4443-8C46-6A318D952DFD}"/>
          </ac:spMkLst>
        </pc:spChg>
        <pc:spChg chg="add del">
          <ac:chgData name="Ія Пелех" userId="235b8121fc54d418" providerId="LiveId" clId="{DD6FF4A4-4099-4D50-84D0-EEE550BE344A}" dt="2023-04-17T16:13:38.706" v="193" actId="26606"/>
          <ac:spMkLst>
            <pc:docMk/>
            <pc:sldMk cId="1884558443" sldId="278"/>
            <ac:spMk id="23" creationId="{DAAE4CDD-124C-4DCF-9584-B6033B545DD5}"/>
          </ac:spMkLst>
        </pc:spChg>
        <pc:spChg chg="add del">
          <ac:chgData name="Ія Пелех" userId="235b8121fc54d418" providerId="LiveId" clId="{DD6FF4A4-4099-4D50-84D0-EEE550BE344A}" dt="2023-04-17T16:13:38.706" v="193" actId="26606"/>
          <ac:spMkLst>
            <pc:docMk/>
            <pc:sldMk cId="1884558443" sldId="278"/>
            <ac:spMk id="24" creationId="{081E4A58-353D-44AE-B2FC-2A74E2E400F7}"/>
          </ac:spMkLst>
        </pc:spChg>
        <pc:spChg chg="add">
          <ac:chgData name="Ія Пелех" userId="235b8121fc54d418" providerId="LiveId" clId="{DD6FF4A4-4099-4D50-84D0-EEE550BE344A}" dt="2023-04-17T16:13:38.706" v="193" actId="26606"/>
          <ac:spMkLst>
            <pc:docMk/>
            <pc:sldMk cId="1884558443" sldId="278"/>
            <ac:spMk id="29" creationId="{777A147A-9ED8-46B4-8660-1B3C2AA880B5}"/>
          </ac:spMkLst>
        </pc:spChg>
        <pc:spChg chg="add">
          <ac:chgData name="Ія Пелех" userId="235b8121fc54d418" providerId="LiveId" clId="{DD6FF4A4-4099-4D50-84D0-EEE550BE344A}" dt="2023-04-17T16:13:38.706" v="193" actId="26606"/>
          <ac:spMkLst>
            <pc:docMk/>
            <pc:sldMk cId="1884558443" sldId="278"/>
            <ac:spMk id="31" creationId="{5D6C15A0-C087-4593-8414-2B4EC1CDC3DE}"/>
          </ac:spMkLst>
        </pc:spChg>
      </pc:sldChg>
      <pc:sldChg chg="addSp delSp modSp new mod">
        <pc:chgData name="Ія Пелех" userId="235b8121fc54d418" providerId="LiveId" clId="{DD6FF4A4-4099-4D50-84D0-EEE550BE344A}" dt="2023-04-17T17:48:10.627" v="413" actId="403"/>
        <pc:sldMkLst>
          <pc:docMk/>
          <pc:sldMk cId="1793156640" sldId="279"/>
        </pc:sldMkLst>
        <pc:spChg chg="mod">
          <ac:chgData name="Ія Пелех" userId="235b8121fc54d418" providerId="LiveId" clId="{DD6FF4A4-4099-4D50-84D0-EEE550BE344A}" dt="2023-04-17T17:47:15.979" v="396" actId="14100"/>
          <ac:spMkLst>
            <pc:docMk/>
            <pc:sldMk cId="1793156640" sldId="279"/>
            <ac:spMk id="2" creationId="{5B195631-CCCF-448A-00A8-4FD940B43380}"/>
          </ac:spMkLst>
        </pc:spChg>
        <pc:spChg chg="del mod">
          <ac:chgData name="Ія Пелех" userId="235b8121fc54d418" providerId="LiveId" clId="{DD6FF4A4-4099-4D50-84D0-EEE550BE344A}" dt="2023-04-17T17:46:46.229" v="387" actId="26606"/>
          <ac:spMkLst>
            <pc:docMk/>
            <pc:sldMk cId="1793156640" sldId="279"/>
            <ac:spMk id="3" creationId="{AECECF66-B318-F4C8-A31A-69C7112D12BF}"/>
          </ac:spMkLst>
        </pc:spChg>
        <pc:graphicFrameChg chg="add mod modGraphic">
          <ac:chgData name="Ія Пелех" userId="235b8121fc54d418" providerId="LiveId" clId="{DD6FF4A4-4099-4D50-84D0-EEE550BE344A}" dt="2023-04-17T17:48:10.627" v="413" actId="403"/>
          <ac:graphicFrameMkLst>
            <pc:docMk/>
            <pc:sldMk cId="1793156640" sldId="279"/>
            <ac:graphicFrameMk id="5" creationId="{22F7DAF7-F8C9-5D7D-FBEA-FFFA4C175E88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3CDEB0-C0A9-4252-868F-297D1043260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0071C7B-FA16-4A8D-A715-46EB04F66FDF}">
      <dgm:prSet/>
      <dgm:spPr/>
      <dgm:t>
        <a:bodyPr/>
        <a:lstStyle/>
        <a:p>
          <a:pPr algn="just"/>
          <a:r>
            <a:rPr lang="uk-UA" dirty="0"/>
            <a:t>За оцінками Міжнародної організації праці, в останні роки близько 12,3 млн. людей були задіяні в примусовій чи в одній із форм кріпацької праці. </a:t>
          </a:r>
          <a:endParaRPr lang="en-US" dirty="0"/>
        </a:p>
      </dgm:t>
    </dgm:pt>
    <dgm:pt modelId="{A6818F0F-4CB9-40B7-A1FE-B81C1FDBF27B}" type="parTrans" cxnId="{AA549904-7CEA-4277-B4D1-5A9E92E0CF51}">
      <dgm:prSet/>
      <dgm:spPr/>
      <dgm:t>
        <a:bodyPr/>
        <a:lstStyle/>
        <a:p>
          <a:endParaRPr lang="en-US"/>
        </a:p>
      </dgm:t>
    </dgm:pt>
    <dgm:pt modelId="{5E843E1A-A130-47CD-BC74-42146C9F97BC}" type="sibTrans" cxnId="{AA549904-7CEA-4277-B4D1-5A9E92E0CF51}">
      <dgm:prSet/>
      <dgm:spPr/>
      <dgm:t>
        <a:bodyPr/>
        <a:lstStyle/>
        <a:p>
          <a:endParaRPr lang="en-US"/>
        </a:p>
      </dgm:t>
    </dgm:pt>
    <dgm:pt modelId="{9AC79F03-8638-4CC4-86D5-0DC1D5AD4AEC}">
      <dgm:prSet/>
      <dgm:spPr/>
      <dgm:t>
        <a:bodyPr/>
        <a:lstStyle/>
        <a:p>
          <a:pPr algn="just"/>
          <a:r>
            <a:rPr lang="uk-UA" dirty="0"/>
            <a:t>Зокрема, приватні структури використовували примусову працю 9,8 млн. людей. 2,4 млн. людей були залучені до примусової праці в результаті 108 торгівлі людьми. </a:t>
          </a:r>
          <a:endParaRPr lang="en-US" dirty="0"/>
        </a:p>
      </dgm:t>
    </dgm:pt>
    <dgm:pt modelId="{D7DB9168-D049-44F9-B037-3153BBA770A7}" type="parTrans" cxnId="{5519880B-1372-420B-8664-FFE2139664D7}">
      <dgm:prSet/>
      <dgm:spPr/>
      <dgm:t>
        <a:bodyPr/>
        <a:lstStyle/>
        <a:p>
          <a:endParaRPr lang="en-US"/>
        </a:p>
      </dgm:t>
    </dgm:pt>
    <dgm:pt modelId="{97B49593-76E1-4843-902B-DDDF116B8A12}" type="sibTrans" cxnId="{5519880B-1372-420B-8664-FFE2139664D7}">
      <dgm:prSet/>
      <dgm:spPr/>
      <dgm:t>
        <a:bodyPr/>
        <a:lstStyle/>
        <a:p>
          <a:endParaRPr lang="en-US"/>
        </a:p>
      </dgm:t>
    </dgm:pt>
    <dgm:pt modelId="{87F5E360-295C-4059-AA98-4935347448C7}">
      <dgm:prSet/>
      <dgm:spPr/>
      <dgm:t>
        <a:bodyPr/>
        <a:lstStyle/>
        <a:p>
          <a:pPr algn="just"/>
          <a:r>
            <a:rPr lang="uk-UA" dirty="0"/>
            <a:t>Щорічний прибуток лише від торгівлі людьми становить $ 32 млрд. США. Найбільш незахищеними верствами населення залишаються діти, жінки, мігранти та корінні народи. </a:t>
          </a:r>
          <a:endParaRPr lang="en-US" dirty="0"/>
        </a:p>
      </dgm:t>
    </dgm:pt>
    <dgm:pt modelId="{B13E5088-DA2B-4933-8201-A8645990F8F3}" type="parTrans" cxnId="{E1D9D1D3-B055-4140-9114-5156A81030F9}">
      <dgm:prSet/>
      <dgm:spPr/>
      <dgm:t>
        <a:bodyPr/>
        <a:lstStyle/>
        <a:p>
          <a:endParaRPr lang="en-US"/>
        </a:p>
      </dgm:t>
    </dgm:pt>
    <dgm:pt modelId="{92E20A8B-2184-4A7B-BA67-5E46C2353A01}" type="sibTrans" cxnId="{E1D9D1D3-B055-4140-9114-5156A81030F9}">
      <dgm:prSet/>
      <dgm:spPr/>
      <dgm:t>
        <a:bodyPr/>
        <a:lstStyle/>
        <a:p>
          <a:endParaRPr lang="en-US"/>
        </a:p>
      </dgm:t>
    </dgm:pt>
    <dgm:pt modelId="{29A2C714-48D6-425F-A503-BBED506CC902}">
      <dgm:prSet custT="1"/>
      <dgm:spPr/>
      <dgm:t>
        <a:bodyPr/>
        <a:lstStyle/>
        <a:p>
          <a:pPr algn="just"/>
          <a:r>
            <a:rPr lang="uk-UA" sz="2400" dirty="0"/>
            <a:t>Так, понад 56% робітників з примусу — жінки.</a:t>
          </a:r>
          <a:endParaRPr lang="en-US" sz="2400" dirty="0"/>
        </a:p>
      </dgm:t>
    </dgm:pt>
    <dgm:pt modelId="{B53FB997-21CC-4E57-A597-E89D7E53C779}" type="parTrans" cxnId="{B17A754F-7346-4A47-A385-62F03485E631}">
      <dgm:prSet/>
      <dgm:spPr/>
      <dgm:t>
        <a:bodyPr/>
        <a:lstStyle/>
        <a:p>
          <a:endParaRPr lang="en-US"/>
        </a:p>
      </dgm:t>
    </dgm:pt>
    <dgm:pt modelId="{6A7E294E-E1C7-4967-A676-1CBA934241AC}" type="sibTrans" cxnId="{B17A754F-7346-4A47-A385-62F03485E631}">
      <dgm:prSet/>
      <dgm:spPr/>
      <dgm:t>
        <a:bodyPr/>
        <a:lstStyle/>
        <a:p>
          <a:endParaRPr lang="en-US"/>
        </a:p>
      </dgm:t>
    </dgm:pt>
    <dgm:pt modelId="{64A07B97-2F33-4E27-9CFA-4D2713D751E7}" type="pres">
      <dgm:prSet presAssocID="{AB3CDEB0-C0A9-4252-868F-297D1043260C}" presName="outerComposite" presStyleCnt="0">
        <dgm:presLayoutVars>
          <dgm:chMax val="5"/>
          <dgm:dir/>
          <dgm:resizeHandles val="exact"/>
        </dgm:presLayoutVars>
      </dgm:prSet>
      <dgm:spPr/>
    </dgm:pt>
    <dgm:pt modelId="{D1ED430A-A6A4-4385-AE56-D846B8AC590A}" type="pres">
      <dgm:prSet presAssocID="{AB3CDEB0-C0A9-4252-868F-297D1043260C}" presName="dummyMaxCanvas" presStyleCnt="0">
        <dgm:presLayoutVars/>
      </dgm:prSet>
      <dgm:spPr/>
    </dgm:pt>
    <dgm:pt modelId="{BDFA7B1B-B76F-4FF5-9B4F-BB279620A5F7}" type="pres">
      <dgm:prSet presAssocID="{AB3CDEB0-C0A9-4252-868F-297D1043260C}" presName="FourNodes_1" presStyleLbl="node1" presStyleIdx="0" presStyleCnt="4">
        <dgm:presLayoutVars>
          <dgm:bulletEnabled val="1"/>
        </dgm:presLayoutVars>
      </dgm:prSet>
      <dgm:spPr/>
    </dgm:pt>
    <dgm:pt modelId="{C08F829D-2F9B-47C6-8958-2A6555B5A3EB}" type="pres">
      <dgm:prSet presAssocID="{AB3CDEB0-C0A9-4252-868F-297D1043260C}" presName="FourNodes_2" presStyleLbl="node1" presStyleIdx="1" presStyleCnt="4">
        <dgm:presLayoutVars>
          <dgm:bulletEnabled val="1"/>
        </dgm:presLayoutVars>
      </dgm:prSet>
      <dgm:spPr/>
    </dgm:pt>
    <dgm:pt modelId="{59625458-55AD-48D8-809A-B92135A814D2}" type="pres">
      <dgm:prSet presAssocID="{AB3CDEB0-C0A9-4252-868F-297D1043260C}" presName="FourNodes_3" presStyleLbl="node1" presStyleIdx="2" presStyleCnt="4">
        <dgm:presLayoutVars>
          <dgm:bulletEnabled val="1"/>
        </dgm:presLayoutVars>
      </dgm:prSet>
      <dgm:spPr/>
    </dgm:pt>
    <dgm:pt modelId="{40626589-49FB-480E-B01F-D16AB1C34C81}" type="pres">
      <dgm:prSet presAssocID="{AB3CDEB0-C0A9-4252-868F-297D1043260C}" presName="FourNodes_4" presStyleLbl="node1" presStyleIdx="3" presStyleCnt="4" custLinFactNeighborX="529">
        <dgm:presLayoutVars>
          <dgm:bulletEnabled val="1"/>
        </dgm:presLayoutVars>
      </dgm:prSet>
      <dgm:spPr/>
    </dgm:pt>
    <dgm:pt modelId="{E45ACFB9-358F-423E-A364-CE11134B5756}" type="pres">
      <dgm:prSet presAssocID="{AB3CDEB0-C0A9-4252-868F-297D1043260C}" presName="FourConn_1-2" presStyleLbl="fgAccFollowNode1" presStyleIdx="0" presStyleCnt="3">
        <dgm:presLayoutVars>
          <dgm:bulletEnabled val="1"/>
        </dgm:presLayoutVars>
      </dgm:prSet>
      <dgm:spPr/>
    </dgm:pt>
    <dgm:pt modelId="{649EA717-703E-47FC-ACD7-2BEA5FC62AFC}" type="pres">
      <dgm:prSet presAssocID="{AB3CDEB0-C0A9-4252-868F-297D1043260C}" presName="FourConn_2-3" presStyleLbl="fgAccFollowNode1" presStyleIdx="1" presStyleCnt="3">
        <dgm:presLayoutVars>
          <dgm:bulletEnabled val="1"/>
        </dgm:presLayoutVars>
      </dgm:prSet>
      <dgm:spPr/>
    </dgm:pt>
    <dgm:pt modelId="{08C2D242-8DD6-4677-9F08-33FE526AAB43}" type="pres">
      <dgm:prSet presAssocID="{AB3CDEB0-C0A9-4252-868F-297D1043260C}" presName="FourConn_3-4" presStyleLbl="fgAccFollowNode1" presStyleIdx="2" presStyleCnt="3">
        <dgm:presLayoutVars>
          <dgm:bulletEnabled val="1"/>
        </dgm:presLayoutVars>
      </dgm:prSet>
      <dgm:spPr/>
    </dgm:pt>
    <dgm:pt modelId="{5D18FC3B-83C2-42FF-AA09-E73504E4005A}" type="pres">
      <dgm:prSet presAssocID="{AB3CDEB0-C0A9-4252-868F-297D1043260C}" presName="FourNodes_1_text" presStyleLbl="node1" presStyleIdx="3" presStyleCnt="4">
        <dgm:presLayoutVars>
          <dgm:bulletEnabled val="1"/>
        </dgm:presLayoutVars>
      </dgm:prSet>
      <dgm:spPr/>
    </dgm:pt>
    <dgm:pt modelId="{4073C4D4-2D32-4144-A324-A8DC6737EC6A}" type="pres">
      <dgm:prSet presAssocID="{AB3CDEB0-C0A9-4252-868F-297D1043260C}" presName="FourNodes_2_text" presStyleLbl="node1" presStyleIdx="3" presStyleCnt="4">
        <dgm:presLayoutVars>
          <dgm:bulletEnabled val="1"/>
        </dgm:presLayoutVars>
      </dgm:prSet>
      <dgm:spPr/>
    </dgm:pt>
    <dgm:pt modelId="{1076C3C2-4F9D-45B1-9B79-3CC31EF34887}" type="pres">
      <dgm:prSet presAssocID="{AB3CDEB0-C0A9-4252-868F-297D1043260C}" presName="FourNodes_3_text" presStyleLbl="node1" presStyleIdx="3" presStyleCnt="4">
        <dgm:presLayoutVars>
          <dgm:bulletEnabled val="1"/>
        </dgm:presLayoutVars>
      </dgm:prSet>
      <dgm:spPr/>
    </dgm:pt>
    <dgm:pt modelId="{12FE2122-AFDD-4C6B-AF3B-EBEB7E931F71}" type="pres">
      <dgm:prSet presAssocID="{AB3CDEB0-C0A9-4252-868F-297D1043260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A549904-7CEA-4277-B4D1-5A9E92E0CF51}" srcId="{AB3CDEB0-C0A9-4252-868F-297D1043260C}" destId="{90071C7B-FA16-4A8D-A715-46EB04F66FDF}" srcOrd="0" destOrd="0" parTransId="{A6818F0F-4CB9-40B7-A1FE-B81C1FDBF27B}" sibTransId="{5E843E1A-A130-47CD-BC74-42146C9F97BC}"/>
    <dgm:cxn modelId="{72E6C00A-2D3F-46C1-9F85-A717BA7DDEE2}" type="presOf" srcId="{87F5E360-295C-4059-AA98-4935347448C7}" destId="{1076C3C2-4F9D-45B1-9B79-3CC31EF34887}" srcOrd="1" destOrd="0" presId="urn:microsoft.com/office/officeart/2005/8/layout/vProcess5"/>
    <dgm:cxn modelId="{5519880B-1372-420B-8664-FFE2139664D7}" srcId="{AB3CDEB0-C0A9-4252-868F-297D1043260C}" destId="{9AC79F03-8638-4CC4-86D5-0DC1D5AD4AEC}" srcOrd="1" destOrd="0" parTransId="{D7DB9168-D049-44F9-B037-3153BBA770A7}" sibTransId="{97B49593-76E1-4843-902B-DDDF116B8A12}"/>
    <dgm:cxn modelId="{2230DD20-99BB-45F0-A1E9-C9520712B765}" type="presOf" srcId="{87F5E360-295C-4059-AA98-4935347448C7}" destId="{59625458-55AD-48D8-809A-B92135A814D2}" srcOrd="0" destOrd="0" presId="urn:microsoft.com/office/officeart/2005/8/layout/vProcess5"/>
    <dgm:cxn modelId="{C3F6692A-D3A1-4534-A92B-E04D7DE2327D}" type="presOf" srcId="{90071C7B-FA16-4A8D-A715-46EB04F66FDF}" destId="{BDFA7B1B-B76F-4FF5-9B4F-BB279620A5F7}" srcOrd="0" destOrd="0" presId="urn:microsoft.com/office/officeart/2005/8/layout/vProcess5"/>
    <dgm:cxn modelId="{FFADD030-C865-4E6B-8FEE-9A270F698E41}" type="presOf" srcId="{9AC79F03-8638-4CC4-86D5-0DC1D5AD4AEC}" destId="{4073C4D4-2D32-4144-A324-A8DC6737EC6A}" srcOrd="1" destOrd="0" presId="urn:microsoft.com/office/officeart/2005/8/layout/vProcess5"/>
    <dgm:cxn modelId="{24DD206D-D34F-480E-AD86-34050B0E575B}" type="presOf" srcId="{9AC79F03-8638-4CC4-86D5-0DC1D5AD4AEC}" destId="{C08F829D-2F9B-47C6-8958-2A6555B5A3EB}" srcOrd="0" destOrd="0" presId="urn:microsoft.com/office/officeart/2005/8/layout/vProcess5"/>
    <dgm:cxn modelId="{B17A754F-7346-4A47-A385-62F03485E631}" srcId="{AB3CDEB0-C0A9-4252-868F-297D1043260C}" destId="{29A2C714-48D6-425F-A503-BBED506CC902}" srcOrd="3" destOrd="0" parTransId="{B53FB997-21CC-4E57-A597-E89D7E53C779}" sibTransId="{6A7E294E-E1C7-4967-A676-1CBA934241AC}"/>
    <dgm:cxn modelId="{E01C0A76-84FF-44AF-9DD6-033FF1CFF69A}" type="presOf" srcId="{5E843E1A-A130-47CD-BC74-42146C9F97BC}" destId="{E45ACFB9-358F-423E-A364-CE11134B5756}" srcOrd="0" destOrd="0" presId="urn:microsoft.com/office/officeart/2005/8/layout/vProcess5"/>
    <dgm:cxn modelId="{4237DE77-3258-4792-B686-59BEED979840}" type="presOf" srcId="{29A2C714-48D6-425F-A503-BBED506CC902}" destId="{40626589-49FB-480E-B01F-D16AB1C34C81}" srcOrd="0" destOrd="0" presId="urn:microsoft.com/office/officeart/2005/8/layout/vProcess5"/>
    <dgm:cxn modelId="{4E90C05A-0A8D-4540-A555-5C71238E0051}" type="presOf" srcId="{97B49593-76E1-4843-902B-DDDF116B8A12}" destId="{649EA717-703E-47FC-ACD7-2BEA5FC62AFC}" srcOrd="0" destOrd="0" presId="urn:microsoft.com/office/officeart/2005/8/layout/vProcess5"/>
    <dgm:cxn modelId="{0E5EA37D-46C4-4293-9521-821CFB24D95E}" type="presOf" srcId="{92E20A8B-2184-4A7B-BA67-5E46C2353A01}" destId="{08C2D242-8DD6-4677-9F08-33FE526AAB43}" srcOrd="0" destOrd="0" presId="urn:microsoft.com/office/officeart/2005/8/layout/vProcess5"/>
    <dgm:cxn modelId="{ECBCFC88-4D05-4FF9-8A68-8C01939F3DF5}" type="presOf" srcId="{90071C7B-FA16-4A8D-A715-46EB04F66FDF}" destId="{5D18FC3B-83C2-42FF-AA09-E73504E4005A}" srcOrd="1" destOrd="0" presId="urn:microsoft.com/office/officeart/2005/8/layout/vProcess5"/>
    <dgm:cxn modelId="{91A26390-FFE0-4089-AAFE-1166D246887C}" type="presOf" srcId="{29A2C714-48D6-425F-A503-BBED506CC902}" destId="{12FE2122-AFDD-4C6B-AF3B-EBEB7E931F71}" srcOrd="1" destOrd="0" presId="urn:microsoft.com/office/officeart/2005/8/layout/vProcess5"/>
    <dgm:cxn modelId="{931F91A8-C671-4633-918D-7A8611AA1DFC}" type="presOf" srcId="{AB3CDEB0-C0A9-4252-868F-297D1043260C}" destId="{64A07B97-2F33-4E27-9CFA-4D2713D751E7}" srcOrd="0" destOrd="0" presId="urn:microsoft.com/office/officeart/2005/8/layout/vProcess5"/>
    <dgm:cxn modelId="{E1D9D1D3-B055-4140-9114-5156A81030F9}" srcId="{AB3CDEB0-C0A9-4252-868F-297D1043260C}" destId="{87F5E360-295C-4059-AA98-4935347448C7}" srcOrd="2" destOrd="0" parTransId="{B13E5088-DA2B-4933-8201-A8645990F8F3}" sibTransId="{92E20A8B-2184-4A7B-BA67-5E46C2353A01}"/>
    <dgm:cxn modelId="{C86E0647-3602-4875-BB93-78C42FE8D4A9}" type="presParOf" srcId="{64A07B97-2F33-4E27-9CFA-4D2713D751E7}" destId="{D1ED430A-A6A4-4385-AE56-D846B8AC590A}" srcOrd="0" destOrd="0" presId="urn:microsoft.com/office/officeart/2005/8/layout/vProcess5"/>
    <dgm:cxn modelId="{D2A887C3-3395-49BF-BFF6-76752F2F51C9}" type="presParOf" srcId="{64A07B97-2F33-4E27-9CFA-4D2713D751E7}" destId="{BDFA7B1B-B76F-4FF5-9B4F-BB279620A5F7}" srcOrd="1" destOrd="0" presId="urn:microsoft.com/office/officeart/2005/8/layout/vProcess5"/>
    <dgm:cxn modelId="{710E3A18-A828-42C4-9CCC-0ED598E1A6E5}" type="presParOf" srcId="{64A07B97-2F33-4E27-9CFA-4D2713D751E7}" destId="{C08F829D-2F9B-47C6-8958-2A6555B5A3EB}" srcOrd="2" destOrd="0" presId="urn:microsoft.com/office/officeart/2005/8/layout/vProcess5"/>
    <dgm:cxn modelId="{4FD14C9B-FE05-4A70-AF67-24F306952C28}" type="presParOf" srcId="{64A07B97-2F33-4E27-9CFA-4D2713D751E7}" destId="{59625458-55AD-48D8-809A-B92135A814D2}" srcOrd="3" destOrd="0" presId="urn:microsoft.com/office/officeart/2005/8/layout/vProcess5"/>
    <dgm:cxn modelId="{2C6C20B2-D0F2-41BA-A8A9-0618817EBB22}" type="presParOf" srcId="{64A07B97-2F33-4E27-9CFA-4D2713D751E7}" destId="{40626589-49FB-480E-B01F-D16AB1C34C81}" srcOrd="4" destOrd="0" presId="urn:microsoft.com/office/officeart/2005/8/layout/vProcess5"/>
    <dgm:cxn modelId="{7E71C0DC-C334-4B4D-9D6F-C4EE02A81C08}" type="presParOf" srcId="{64A07B97-2F33-4E27-9CFA-4D2713D751E7}" destId="{E45ACFB9-358F-423E-A364-CE11134B5756}" srcOrd="5" destOrd="0" presId="urn:microsoft.com/office/officeart/2005/8/layout/vProcess5"/>
    <dgm:cxn modelId="{B368ACC9-2BFB-49FF-BE25-DEB9CC3B3C84}" type="presParOf" srcId="{64A07B97-2F33-4E27-9CFA-4D2713D751E7}" destId="{649EA717-703E-47FC-ACD7-2BEA5FC62AFC}" srcOrd="6" destOrd="0" presId="urn:microsoft.com/office/officeart/2005/8/layout/vProcess5"/>
    <dgm:cxn modelId="{ABCA34DD-5FB2-4D51-8683-BBC1F2328586}" type="presParOf" srcId="{64A07B97-2F33-4E27-9CFA-4D2713D751E7}" destId="{08C2D242-8DD6-4677-9F08-33FE526AAB43}" srcOrd="7" destOrd="0" presId="urn:microsoft.com/office/officeart/2005/8/layout/vProcess5"/>
    <dgm:cxn modelId="{5B0B9896-E405-4846-8163-4230D92EC0E3}" type="presParOf" srcId="{64A07B97-2F33-4E27-9CFA-4D2713D751E7}" destId="{5D18FC3B-83C2-42FF-AA09-E73504E4005A}" srcOrd="8" destOrd="0" presId="urn:microsoft.com/office/officeart/2005/8/layout/vProcess5"/>
    <dgm:cxn modelId="{F77AA2F3-2374-4648-80DE-626D8E4BA2EB}" type="presParOf" srcId="{64A07B97-2F33-4E27-9CFA-4D2713D751E7}" destId="{4073C4D4-2D32-4144-A324-A8DC6737EC6A}" srcOrd="9" destOrd="0" presId="urn:microsoft.com/office/officeart/2005/8/layout/vProcess5"/>
    <dgm:cxn modelId="{89EDF77B-8C77-4956-BD0C-11C1ACCABF8F}" type="presParOf" srcId="{64A07B97-2F33-4E27-9CFA-4D2713D751E7}" destId="{1076C3C2-4F9D-45B1-9B79-3CC31EF34887}" srcOrd="10" destOrd="0" presId="urn:microsoft.com/office/officeart/2005/8/layout/vProcess5"/>
    <dgm:cxn modelId="{5ED0A4DF-B13C-4EAC-BA16-990D5AA99CCF}" type="presParOf" srcId="{64A07B97-2F33-4E27-9CFA-4D2713D751E7}" destId="{12FE2122-AFDD-4C6B-AF3B-EBEB7E931F7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46F296-9DC3-4ABA-A22E-6B13D081D798}" type="doc">
      <dgm:prSet loTypeId="urn:microsoft.com/office/officeart/2005/8/layout/default" loCatId="list" qsTypeId="urn:microsoft.com/office/officeart/2005/8/quickstyle/simple2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C7CCD27-3AC5-4589-8A7D-D8DDB21561E9}">
      <dgm:prSet/>
      <dgm:spPr/>
      <dgm:t>
        <a:bodyPr/>
        <a:lstStyle/>
        <a:p>
          <a:r>
            <a:rPr lang="uk-UA" b="0" i="0"/>
            <a:t>– праця осіб, що відбувають строкову військову службу;</a:t>
          </a:r>
          <a:endParaRPr lang="en-US"/>
        </a:p>
      </dgm:t>
    </dgm:pt>
    <dgm:pt modelId="{050285AD-E839-4F81-93FD-630BC5CAE587}" type="parTrans" cxnId="{95BFA297-4CB1-421E-ABDC-28CFFBFE7F2E}">
      <dgm:prSet/>
      <dgm:spPr/>
      <dgm:t>
        <a:bodyPr/>
        <a:lstStyle/>
        <a:p>
          <a:endParaRPr lang="en-US"/>
        </a:p>
      </dgm:t>
    </dgm:pt>
    <dgm:pt modelId="{BADD9676-C3A4-48B2-94B2-9067076B8883}" type="sibTrans" cxnId="{95BFA297-4CB1-421E-ABDC-28CFFBFE7F2E}">
      <dgm:prSet/>
      <dgm:spPr/>
      <dgm:t>
        <a:bodyPr/>
        <a:lstStyle/>
        <a:p>
          <a:endParaRPr lang="en-US"/>
        </a:p>
      </dgm:t>
    </dgm:pt>
    <dgm:pt modelId="{8145FC84-B455-4652-AEB6-893CB23F8598}">
      <dgm:prSet/>
      <dgm:spPr/>
      <dgm:t>
        <a:bodyPr/>
        <a:lstStyle/>
        <a:p>
          <a:r>
            <a:rPr lang="uk-UA" b="0" i="0"/>
            <a:t>– альтернативна (невійськова) служба;</a:t>
          </a:r>
          <a:endParaRPr lang="en-US"/>
        </a:p>
      </dgm:t>
    </dgm:pt>
    <dgm:pt modelId="{ACD352C0-DDBC-45BF-8223-D5F05D8F1F03}" type="parTrans" cxnId="{F30F2E98-D737-44B9-9D8F-A2B664228AE7}">
      <dgm:prSet/>
      <dgm:spPr/>
      <dgm:t>
        <a:bodyPr/>
        <a:lstStyle/>
        <a:p>
          <a:endParaRPr lang="en-US"/>
        </a:p>
      </dgm:t>
    </dgm:pt>
    <dgm:pt modelId="{F12CBDCF-3952-4EB2-9EF2-103E61515388}" type="sibTrans" cxnId="{F30F2E98-D737-44B9-9D8F-A2B664228AE7}">
      <dgm:prSet/>
      <dgm:spPr/>
      <dgm:t>
        <a:bodyPr/>
        <a:lstStyle/>
        <a:p>
          <a:endParaRPr lang="en-US"/>
        </a:p>
      </dgm:t>
    </dgm:pt>
    <dgm:pt modelId="{310761CA-A56A-48DE-9D25-7B2EF5DAE084}">
      <dgm:prSet/>
      <dgm:spPr/>
      <dgm:t>
        <a:bodyPr/>
        <a:lstStyle/>
        <a:p>
          <a:r>
            <a:rPr lang="uk-UA" b="0" i="0" dirty="0"/>
            <a:t>– праця заарештованих і засуджених до позбавлення волі;</a:t>
          </a:r>
          <a:endParaRPr lang="en-US" dirty="0"/>
        </a:p>
      </dgm:t>
    </dgm:pt>
    <dgm:pt modelId="{B0E1393C-1768-4EE8-9D41-2C96E3A6718D}" type="parTrans" cxnId="{4DE56167-9474-484E-A62E-FC029D5D60ED}">
      <dgm:prSet/>
      <dgm:spPr/>
      <dgm:t>
        <a:bodyPr/>
        <a:lstStyle/>
        <a:p>
          <a:endParaRPr lang="en-US"/>
        </a:p>
      </dgm:t>
    </dgm:pt>
    <dgm:pt modelId="{19FDB4D3-90B4-4603-9798-9AE15E1B2802}" type="sibTrans" cxnId="{4DE56167-9474-484E-A62E-FC029D5D60ED}">
      <dgm:prSet/>
      <dgm:spPr/>
      <dgm:t>
        <a:bodyPr/>
        <a:lstStyle/>
        <a:p>
          <a:endParaRPr lang="en-US"/>
        </a:p>
      </dgm:t>
    </dgm:pt>
    <dgm:pt modelId="{16E55E49-E77B-4960-BFCC-F9C1BE87B9E5}">
      <dgm:prSet/>
      <dgm:spPr/>
      <dgm:t>
        <a:bodyPr/>
        <a:lstStyle/>
        <a:p>
          <a:r>
            <a:rPr lang="uk-UA" b="0" i="0"/>
            <a:t>– виправні роботи;</a:t>
          </a:r>
          <a:endParaRPr lang="en-US"/>
        </a:p>
      </dgm:t>
    </dgm:pt>
    <dgm:pt modelId="{D68438E9-310F-47B6-AD46-E6C72CB00B5C}" type="parTrans" cxnId="{43314EEA-A778-4BA2-B4A2-3626FDAA1CB7}">
      <dgm:prSet/>
      <dgm:spPr/>
      <dgm:t>
        <a:bodyPr/>
        <a:lstStyle/>
        <a:p>
          <a:endParaRPr lang="en-US"/>
        </a:p>
      </dgm:t>
    </dgm:pt>
    <dgm:pt modelId="{F4ED307B-C5A2-489E-82A8-B300695A703B}" type="sibTrans" cxnId="{43314EEA-A778-4BA2-B4A2-3626FDAA1CB7}">
      <dgm:prSet/>
      <dgm:spPr/>
      <dgm:t>
        <a:bodyPr/>
        <a:lstStyle/>
        <a:p>
          <a:endParaRPr lang="en-US"/>
        </a:p>
      </dgm:t>
    </dgm:pt>
    <dgm:pt modelId="{78B0D706-9E64-491F-8C11-D91021B2BA16}">
      <dgm:prSet/>
      <dgm:spPr/>
      <dgm:t>
        <a:bodyPr/>
        <a:lstStyle/>
        <a:p>
          <a:r>
            <a:rPr lang="uk-UA" b="0" i="0"/>
            <a:t>– праця неповнолітніх;</a:t>
          </a:r>
          <a:endParaRPr lang="en-US"/>
        </a:p>
      </dgm:t>
    </dgm:pt>
    <dgm:pt modelId="{EEEBE7F8-C873-491B-86ED-EC8BE0E5C307}" type="parTrans" cxnId="{5746AA69-21DF-4F1C-B806-9E1F39096EA8}">
      <dgm:prSet/>
      <dgm:spPr/>
      <dgm:t>
        <a:bodyPr/>
        <a:lstStyle/>
        <a:p>
          <a:endParaRPr lang="en-US"/>
        </a:p>
      </dgm:t>
    </dgm:pt>
    <dgm:pt modelId="{D0B77DDD-B6F6-49A3-8D4D-B2CF2C7D4247}" type="sibTrans" cxnId="{5746AA69-21DF-4F1C-B806-9E1F39096EA8}">
      <dgm:prSet/>
      <dgm:spPr/>
      <dgm:t>
        <a:bodyPr/>
        <a:lstStyle/>
        <a:p>
          <a:endParaRPr lang="en-US"/>
        </a:p>
      </dgm:t>
    </dgm:pt>
    <dgm:pt modelId="{F4F73018-4A8A-4A75-9BD6-0C8CC5C4B0E5}">
      <dgm:prSet/>
      <dgm:spPr/>
      <dgm:t>
        <a:bodyPr/>
        <a:lstStyle/>
        <a:p>
          <a:r>
            <a:rPr lang="uk-UA" b="0" i="0"/>
            <a:t>– праця інвалідів;</a:t>
          </a:r>
          <a:endParaRPr lang="en-US"/>
        </a:p>
      </dgm:t>
    </dgm:pt>
    <dgm:pt modelId="{F1129EFD-16C6-4F8B-BB35-4AFEBCD827E3}" type="parTrans" cxnId="{E6EEAC49-71C5-4CF3-9480-FC85230D07C9}">
      <dgm:prSet/>
      <dgm:spPr/>
      <dgm:t>
        <a:bodyPr/>
        <a:lstStyle/>
        <a:p>
          <a:endParaRPr lang="en-US"/>
        </a:p>
      </dgm:t>
    </dgm:pt>
    <dgm:pt modelId="{C7651480-647D-4DC2-BAF4-3A57ADB56B75}" type="sibTrans" cxnId="{E6EEAC49-71C5-4CF3-9480-FC85230D07C9}">
      <dgm:prSet/>
      <dgm:spPr/>
      <dgm:t>
        <a:bodyPr/>
        <a:lstStyle/>
        <a:p>
          <a:endParaRPr lang="en-US"/>
        </a:p>
      </dgm:t>
    </dgm:pt>
    <dgm:pt modelId="{E4C08964-2812-46D4-9EFB-9A8840C1EE0C}">
      <dgm:prSet/>
      <dgm:spPr/>
      <dgm:t>
        <a:bodyPr/>
        <a:lstStyle/>
        <a:p>
          <a:r>
            <a:rPr lang="uk-UA" b="0" i="0"/>
            <a:t>– фізичне рабство;</a:t>
          </a:r>
          <a:endParaRPr lang="en-US"/>
        </a:p>
      </dgm:t>
    </dgm:pt>
    <dgm:pt modelId="{A84A6216-B059-4D75-8F47-A125F7666874}" type="parTrans" cxnId="{2BADF50E-2791-4EDB-A1BE-59AA859F7ADC}">
      <dgm:prSet/>
      <dgm:spPr/>
      <dgm:t>
        <a:bodyPr/>
        <a:lstStyle/>
        <a:p>
          <a:endParaRPr lang="en-US"/>
        </a:p>
      </dgm:t>
    </dgm:pt>
    <dgm:pt modelId="{5B553E9D-78BC-4300-8042-9DC20ADC20B7}" type="sibTrans" cxnId="{2BADF50E-2791-4EDB-A1BE-59AA859F7ADC}">
      <dgm:prSet/>
      <dgm:spPr/>
      <dgm:t>
        <a:bodyPr/>
        <a:lstStyle/>
        <a:p>
          <a:endParaRPr lang="en-US"/>
        </a:p>
      </dgm:t>
    </dgm:pt>
    <dgm:pt modelId="{1AD14098-9728-44E9-9D43-5150FA3ED5EE}">
      <dgm:prSet/>
      <dgm:spPr/>
      <dgm:t>
        <a:bodyPr/>
        <a:lstStyle/>
        <a:p>
          <a:r>
            <a:rPr lang="uk-UA" b="0" i="0"/>
            <a:t>– психологічне рабство;</a:t>
          </a:r>
          <a:endParaRPr lang="en-US"/>
        </a:p>
      </dgm:t>
    </dgm:pt>
    <dgm:pt modelId="{04DF19BE-FAAA-4302-A1F0-4B897B5AD083}" type="parTrans" cxnId="{30E84DAE-D3CE-4DB8-992A-EA347C75B2A1}">
      <dgm:prSet/>
      <dgm:spPr/>
      <dgm:t>
        <a:bodyPr/>
        <a:lstStyle/>
        <a:p>
          <a:endParaRPr lang="en-US"/>
        </a:p>
      </dgm:t>
    </dgm:pt>
    <dgm:pt modelId="{0BCAE21C-4BE6-4EDB-B41C-C9169E232AFF}" type="sibTrans" cxnId="{30E84DAE-D3CE-4DB8-992A-EA347C75B2A1}">
      <dgm:prSet/>
      <dgm:spPr/>
      <dgm:t>
        <a:bodyPr/>
        <a:lstStyle/>
        <a:p>
          <a:endParaRPr lang="en-US"/>
        </a:p>
      </dgm:t>
    </dgm:pt>
    <dgm:pt modelId="{7D3F5D34-A4EB-4E4B-836C-022B5A319818}">
      <dgm:prSet/>
      <dgm:spPr/>
      <dgm:t>
        <a:bodyPr/>
        <a:lstStyle/>
        <a:p>
          <a:r>
            <a:rPr lang="uk-UA" b="0" i="0"/>
            <a:t>– сексуальне рабство;</a:t>
          </a:r>
          <a:endParaRPr lang="en-US"/>
        </a:p>
      </dgm:t>
    </dgm:pt>
    <dgm:pt modelId="{5729F683-31DA-407C-9184-B3791E793CA0}" type="parTrans" cxnId="{0386D262-AF10-4DA1-86A5-B4B5225174C2}">
      <dgm:prSet/>
      <dgm:spPr/>
      <dgm:t>
        <a:bodyPr/>
        <a:lstStyle/>
        <a:p>
          <a:endParaRPr lang="en-US"/>
        </a:p>
      </dgm:t>
    </dgm:pt>
    <dgm:pt modelId="{6C01FCC1-13B7-4B1F-AA90-A26F611AC904}" type="sibTrans" cxnId="{0386D262-AF10-4DA1-86A5-B4B5225174C2}">
      <dgm:prSet/>
      <dgm:spPr/>
      <dgm:t>
        <a:bodyPr/>
        <a:lstStyle/>
        <a:p>
          <a:endParaRPr lang="en-US"/>
        </a:p>
      </dgm:t>
    </dgm:pt>
    <dgm:pt modelId="{B009CBD8-0737-4089-BB81-8E23500F2C04}">
      <dgm:prSet/>
      <dgm:spPr/>
      <dgm:t>
        <a:bodyPr/>
        <a:lstStyle/>
        <a:p>
          <a:r>
            <a:rPr lang="uk-UA" b="0" i="0"/>
            <a:t>– кабала;</a:t>
          </a:r>
          <a:endParaRPr lang="en-US"/>
        </a:p>
      </dgm:t>
    </dgm:pt>
    <dgm:pt modelId="{BCB21C53-AFAF-4E66-AF70-3FC54A686E2F}" type="parTrans" cxnId="{F0E27F00-BE4A-4DC3-86AE-6B5AF62617A6}">
      <dgm:prSet/>
      <dgm:spPr/>
      <dgm:t>
        <a:bodyPr/>
        <a:lstStyle/>
        <a:p>
          <a:endParaRPr lang="en-US"/>
        </a:p>
      </dgm:t>
    </dgm:pt>
    <dgm:pt modelId="{72F3E251-A27B-4C00-83DE-AF842D02F254}" type="sibTrans" cxnId="{F0E27F00-BE4A-4DC3-86AE-6B5AF62617A6}">
      <dgm:prSet/>
      <dgm:spPr/>
      <dgm:t>
        <a:bodyPr/>
        <a:lstStyle/>
        <a:p>
          <a:endParaRPr lang="en-US"/>
        </a:p>
      </dgm:t>
    </dgm:pt>
    <dgm:pt modelId="{11121F05-F853-4DEB-A580-870DF529DB0C}">
      <dgm:prSet/>
      <dgm:spPr/>
      <dgm:t>
        <a:bodyPr/>
        <a:lstStyle/>
        <a:p>
          <a:r>
            <a:rPr lang="uk-UA" b="0" i="0"/>
            <a:t>– примусова праця у сім’ї;</a:t>
          </a:r>
          <a:endParaRPr lang="en-US"/>
        </a:p>
      </dgm:t>
    </dgm:pt>
    <dgm:pt modelId="{1073987A-28DC-497E-A7E3-6ED489C50764}" type="parTrans" cxnId="{1945C1C1-0991-4CB5-8297-27619CD72AAA}">
      <dgm:prSet/>
      <dgm:spPr/>
      <dgm:t>
        <a:bodyPr/>
        <a:lstStyle/>
        <a:p>
          <a:endParaRPr lang="en-US"/>
        </a:p>
      </dgm:t>
    </dgm:pt>
    <dgm:pt modelId="{4A952E62-690C-409F-98FA-87F96F083000}" type="sibTrans" cxnId="{1945C1C1-0991-4CB5-8297-27619CD72AAA}">
      <dgm:prSet/>
      <dgm:spPr/>
      <dgm:t>
        <a:bodyPr/>
        <a:lstStyle/>
        <a:p>
          <a:endParaRPr lang="en-US"/>
        </a:p>
      </dgm:t>
    </dgm:pt>
    <dgm:pt modelId="{92F6CFFE-B9B1-4411-9C84-726BB55563BC}">
      <dgm:prSet/>
      <dgm:spPr/>
      <dgm:t>
        <a:bodyPr/>
        <a:lstStyle/>
        <a:p>
          <a:r>
            <a:rPr lang="uk-UA" b="0" i="0"/>
            <a:t>– виконання обов’язків, не пов’язаних з трудовими відносинами;</a:t>
          </a:r>
          <a:endParaRPr lang="en-US"/>
        </a:p>
      </dgm:t>
    </dgm:pt>
    <dgm:pt modelId="{E264D1CD-BA75-4CB2-9271-384AA92DA37B}" type="parTrans" cxnId="{3A6CA8C4-E630-4F0E-B135-0262AA4CF8C1}">
      <dgm:prSet/>
      <dgm:spPr/>
      <dgm:t>
        <a:bodyPr/>
        <a:lstStyle/>
        <a:p>
          <a:endParaRPr lang="en-US"/>
        </a:p>
      </dgm:t>
    </dgm:pt>
    <dgm:pt modelId="{2275DE63-C48F-4C5B-B476-B05C760DF9F9}" type="sibTrans" cxnId="{3A6CA8C4-E630-4F0E-B135-0262AA4CF8C1}">
      <dgm:prSet/>
      <dgm:spPr/>
      <dgm:t>
        <a:bodyPr/>
        <a:lstStyle/>
        <a:p>
          <a:endParaRPr lang="en-US"/>
        </a:p>
      </dgm:t>
    </dgm:pt>
    <dgm:pt modelId="{216B614F-09E3-41CC-AEED-49E6200E640A}">
      <dgm:prSet/>
      <dgm:spPr/>
      <dgm:t>
        <a:bodyPr/>
        <a:lstStyle/>
        <a:p>
          <a:r>
            <a:rPr lang="uk-UA" b="0" i="0"/>
            <a:t>– оплата праці;</a:t>
          </a:r>
          <a:endParaRPr lang="en-US"/>
        </a:p>
      </dgm:t>
    </dgm:pt>
    <dgm:pt modelId="{D4839DE8-5781-4B98-A107-37CCBC0840A7}" type="parTrans" cxnId="{E01D3D6C-BEF7-4595-A177-32F8F6610C9E}">
      <dgm:prSet/>
      <dgm:spPr/>
      <dgm:t>
        <a:bodyPr/>
        <a:lstStyle/>
        <a:p>
          <a:endParaRPr lang="en-US"/>
        </a:p>
      </dgm:t>
    </dgm:pt>
    <dgm:pt modelId="{A03369F8-46D1-46A9-A903-947EC87921CF}" type="sibTrans" cxnId="{E01D3D6C-BEF7-4595-A177-32F8F6610C9E}">
      <dgm:prSet/>
      <dgm:spPr/>
      <dgm:t>
        <a:bodyPr/>
        <a:lstStyle/>
        <a:p>
          <a:endParaRPr lang="en-US"/>
        </a:p>
      </dgm:t>
    </dgm:pt>
    <dgm:pt modelId="{2B1E09A2-DC7F-446A-B904-DBB707DA869C}">
      <dgm:prSet/>
      <dgm:spPr/>
      <dgm:t>
        <a:bodyPr/>
        <a:lstStyle/>
        <a:p>
          <a:r>
            <a:rPr lang="uk-UA" b="0" i="0"/>
            <a:t>– примусова чи обов’язкова праця;</a:t>
          </a:r>
          <a:endParaRPr lang="en-US"/>
        </a:p>
      </dgm:t>
    </dgm:pt>
    <dgm:pt modelId="{F7F0DB10-B7F5-4D60-9569-DA664540F37F}" type="parTrans" cxnId="{ED69CE28-38E4-429A-9F9E-6AAD4D282C7F}">
      <dgm:prSet/>
      <dgm:spPr/>
      <dgm:t>
        <a:bodyPr/>
        <a:lstStyle/>
        <a:p>
          <a:endParaRPr lang="en-US"/>
        </a:p>
      </dgm:t>
    </dgm:pt>
    <dgm:pt modelId="{AC640CA0-E982-4AE2-81F2-9C753B625A60}" type="sibTrans" cxnId="{ED69CE28-38E4-429A-9F9E-6AAD4D282C7F}">
      <dgm:prSet/>
      <dgm:spPr/>
      <dgm:t>
        <a:bodyPr/>
        <a:lstStyle/>
        <a:p>
          <a:endParaRPr lang="en-US"/>
        </a:p>
      </dgm:t>
    </dgm:pt>
    <dgm:pt modelId="{A577EA84-B988-4A3E-A13F-517595A7B6C1}">
      <dgm:prSet/>
      <dgm:spPr/>
      <dgm:t>
        <a:bodyPr/>
        <a:lstStyle/>
        <a:p>
          <a:r>
            <a:rPr lang="uk-UA" b="0" i="0"/>
            <a:t>– надзвичайна ситуація, стихійне лихо.</a:t>
          </a:r>
          <a:endParaRPr lang="en-US"/>
        </a:p>
      </dgm:t>
    </dgm:pt>
    <dgm:pt modelId="{1CBE2A8E-D675-464C-BDD0-A0F467B4710F}" type="parTrans" cxnId="{9F153513-CFC9-48FC-BC6A-531885039851}">
      <dgm:prSet/>
      <dgm:spPr/>
      <dgm:t>
        <a:bodyPr/>
        <a:lstStyle/>
        <a:p>
          <a:endParaRPr lang="en-US"/>
        </a:p>
      </dgm:t>
    </dgm:pt>
    <dgm:pt modelId="{0A02BA6F-7628-4AF3-A173-E3D0AC253943}" type="sibTrans" cxnId="{9F153513-CFC9-48FC-BC6A-531885039851}">
      <dgm:prSet/>
      <dgm:spPr/>
      <dgm:t>
        <a:bodyPr/>
        <a:lstStyle/>
        <a:p>
          <a:endParaRPr lang="en-US"/>
        </a:p>
      </dgm:t>
    </dgm:pt>
    <dgm:pt modelId="{1B1518F7-CE82-47D7-BBB4-8AD9CB3D4E10}" type="pres">
      <dgm:prSet presAssocID="{8046F296-9DC3-4ABA-A22E-6B13D081D798}" presName="diagram" presStyleCnt="0">
        <dgm:presLayoutVars>
          <dgm:dir/>
          <dgm:resizeHandles val="exact"/>
        </dgm:presLayoutVars>
      </dgm:prSet>
      <dgm:spPr/>
    </dgm:pt>
    <dgm:pt modelId="{6E388ED0-3060-4A2C-B66E-2F78A8B9A336}" type="pres">
      <dgm:prSet presAssocID="{FC7CCD27-3AC5-4589-8A7D-D8DDB21561E9}" presName="node" presStyleLbl="node1" presStyleIdx="0" presStyleCnt="15">
        <dgm:presLayoutVars>
          <dgm:bulletEnabled val="1"/>
        </dgm:presLayoutVars>
      </dgm:prSet>
      <dgm:spPr/>
    </dgm:pt>
    <dgm:pt modelId="{1E9C75D8-4FF7-46ED-96AF-E781D991CAA1}" type="pres">
      <dgm:prSet presAssocID="{BADD9676-C3A4-48B2-94B2-9067076B8883}" presName="sibTrans" presStyleCnt="0"/>
      <dgm:spPr/>
    </dgm:pt>
    <dgm:pt modelId="{9F117C04-AFE1-4740-9318-1AE55CCD8DBD}" type="pres">
      <dgm:prSet presAssocID="{8145FC84-B455-4652-AEB6-893CB23F8598}" presName="node" presStyleLbl="node1" presStyleIdx="1" presStyleCnt="15">
        <dgm:presLayoutVars>
          <dgm:bulletEnabled val="1"/>
        </dgm:presLayoutVars>
      </dgm:prSet>
      <dgm:spPr/>
    </dgm:pt>
    <dgm:pt modelId="{EC4BA905-2D78-499B-ACB7-6FA369A5B98B}" type="pres">
      <dgm:prSet presAssocID="{F12CBDCF-3952-4EB2-9EF2-103E61515388}" presName="sibTrans" presStyleCnt="0"/>
      <dgm:spPr/>
    </dgm:pt>
    <dgm:pt modelId="{9A4A2E0B-41D4-4974-9DDE-A7054B52A4A2}" type="pres">
      <dgm:prSet presAssocID="{310761CA-A56A-48DE-9D25-7B2EF5DAE084}" presName="node" presStyleLbl="node1" presStyleIdx="2" presStyleCnt="15">
        <dgm:presLayoutVars>
          <dgm:bulletEnabled val="1"/>
        </dgm:presLayoutVars>
      </dgm:prSet>
      <dgm:spPr/>
    </dgm:pt>
    <dgm:pt modelId="{32612FBA-7FAD-4CF5-9E6C-CA93B0E8E975}" type="pres">
      <dgm:prSet presAssocID="{19FDB4D3-90B4-4603-9798-9AE15E1B2802}" presName="sibTrans" presStyleCnt="0"/>
      <dgm:spPr/>
    </dgm:pt>
    <dgm:pt modelId="{DB10F6B6-87CC-4CED-B8FC-8FE15428F7EB}" type="pres">
      <dgm:prSet presAssocID="{16E55E49-E77B-4960-BFCC-F9C1BE87B9E5}" presName="node" presStyleLbl="node1" presStyleIdx="3" presStyleCnt="15">
        <dgm:presLayoutVars>
          <dgm:bulletEnabled val="1"/>
        </dgm:presLayoutVars>
      </dgm:prSet>
      <dgm:spPr/>
    </dgm:pt>
    <dgm:pt modelId="{995E6A0F-D00E-4F95-8174-569381B8525E}" type="pres">
      <dgm:prSet presAssocID="{F4ED307B-C5A2-489E-82A8-B300695A703B}" presName="sibTrans" presStyleCnt="0"/>
      <dgm:spPr/>
    </dgm:pt>
    <dgm:pt modelId="{09B0C0FC-53D3-4E11-9C8D-21ADA2A7B7F4}" type="pres">
      <dgm:prSet presAssocID="{78B0D706-9E64-491F-8C11-D91021B2BA16}" presName="node" presStyleLbl="node1" presStyleIdx="4" presStyleCnt="15">
        <dgm:presLayoutVars>
          <dgm:bulletEnabled val="1"/>
        </dgm:presLayoutVars>
      </dgm:prSet>
      <dgm:spPr/>
    </dgm:pt>
    <dgm:pt modelId="{7A0A40DC-86AA-4065-A415-05027B5EF4AC}" type="pres">
      <dgm:prSet presAssocID="{D0B77DDD-B6F6-49A3-8D4D-B2CF2C7D4247}" presName="sibTrans" presStyleCnt="0"/>
      <dgm:spPr/>
    </dgm:pt>
    <dgm:pt modelId="{9E1078E2-25D2-49F3-BD4D-47FC42B53DAD}" type="pres">
      <dgm:prSet presAssocID="{F4F73018-4A8A-4A75-9BD6-0C8CC5C4B0E5}" presName="node" presStyleLbl="node1" presStyleIdx="5" presStyleCnt="15">
        <dgm:presLayoutVars>
          <dgm:bulletEnabled val="1"/>
        </dgm:presLayoutVars>
      </dgm:prSet>
      <dgm:spPr/>
    </dgm:pt>
    <dgm:pt modelId="{5931D2F2-58CE-4144-9209-1F6ACDDBBF36}" type="pres">
      <dgm:prSet presAssocID="{C7651480-647D-4DC2-BAF4-3A57ADB56B75}" presName="sibTrans" presStyleCnt="0"/>
      <dgm:spPr/>
    </dgm:pt>
    <dgm:pt modelId="{0A00F41C-D45D-4892-BA7A-CE05E94767A6}" type="pres">
      <dgm:prSet presAssocID="{E4C08964-2812-46D4-9EFB-9A8840C1EE0C}" presName="node" presStyleLbl="node1" presStyleIdx="6" presStyleCnt="15">
        <dgm:presLayoutVars>
          <dgm:bulletEnabled val="1"/>
        </dgm:presLayoutVars>
      </dgm:prSet>
      <dgm:spPr/>
    </dgm:pt>
    <dgm:pt modelId="{37E521C8-F93E-4B34-9EFA-FE5F63AE5F0C}" type="pres">
      <dgm:prSet presAssocID="{5B553E9D-78BC-4300-8042-9DC20ADC20B7}" presName="sibTrans" presStyleCnt="0"/>
      <dgm:spPr/>
    </dgm:pt>
    <dgm:pt modelId="{8970BA31-43C2-4DA2-9A31-E98988A09EBE}" type="pres">
      <dgm:prSet presAssocID="{1AD14098-9728-44E9-9D43-5150FA3ED5EE}" presName="node" presStyleLbl="node1" presStyleIdx="7" presStyleCnt="15">
        <dgm:presLayoutVars>
          <dgm:bulletEnabled val="1"/>
        </dgm:presLayoutVars>
      </dgm:prSet>
      <dgm:spPr/>
    </dgm:pt>
    <dgm:pt modelId="{52F38652-A609-4A76-B8DB-86C6D2F66B83}" type="pres">
      <dgm:prSet presAssocID="{0BCAE21C-4BE6-4EDB-B41C-C9169E232AFF}" presName="sibTrans" presStyleCnt="0"/>
      <dgm:spPr/>
    </dgm:pt>
    <dgm:pt modelId="{ADE7BAD7-13B6-4C22-A87D-6AF880F41128}" type="pres">
      <dgm:prSet presAssocID="{7D3F5D34-A4EB-4E4B-836C-022B5A319818}" presName="node" presStyleLbl="node1" presStyleIdx="8" presStyleCnt="15">
        <dgm:presLayoutVars>
          <dgm:bulletEnabled val="1"/>
        </dgm:presLayoutVars>
      </dgm:prSet>
      <dgm:spPr/>
    </dgm:pt>
    <dgm:pt modelId="{97CAEA05-14EF-44FD-B0D2-3AAF31225B56}" type="pres">
      <dgm:prSet presAssocID="{6C01FCC1-13B7-4B1F-AA90-A26F611AC904}" presName="sibTrans" presStyleCnt="0"/>
      <dgm:spPr/>
    </dgm:pt>
    <dgm:pt modelId="{1BCC2ACA-C64E-4101-9C62-C0F93A8843DB}" type="pres">
      <dgm:prSet presAssocID="{B009CBD8-0737-4089-BB81-8E23500F2C04}" presName="node" presStyleLbl="node1" presStyleIdx="9" presStyleCnt="15">
        <dgm:presLayoutVars>
          <dgm:bulletEnabled val="1"/>
        </dgm:presLayoutVars>
      </dgm:prSet>
      <dgm:spPr/>
    </dgm:pt>
    <dgm:pt modelId="{D897915E-A85E-4DF8-AD63-0C77F377BD19}" type="pres">
      <dgm:prSet presAssocID="{72F3E251-A27B-4C00-83DE-AF842D02F254}" presName="sibTrans" presStyleCnt="0"/>
      <dgm:spPr/>
    </dgm:pt>
    <dgm:pt modelId="{051BB2A4-EE1F-43D6-BF1E-6A4D37FC7164}" type="pres">
      <dgm:prSet presAssocID="{11121F05-F853-4DEB-A580-870DF529DB0C}" presName="node" presStyleLbl="node1" presStyleIdx="10" presStyleCnt="15">
        <dgm:presLayoutVars>
          <dgm:bulletEnabled val="1"/>
        </dgm:presLayoutVars>
      </dgm:prSet>
      <dgm:spPr/>
    </dgm:pt>
    <dgm:pt modelId="{6C9B559C-CE42-4ADE-AB67-4292AEE43088}" type="pres">
      <dgm:prSet presAssocID="{4A952E62-690C-409F-98FA-87F96F083000}" presName="sibTrans" presStyleCnt="0"/>
      <dgm:spPr/>
    </dgm:pt>
    <dgm:pt modelId="{DFE7735B-46F9-4288-AA2B-2630B561BDF6}" type="pres">
      <dgm:prSet presAssocID="{92F6CFFE-B9B1-4411-9C84-726BB55563BC}" presName="node" presStyleLbl="node1" presStyleIdx="11" presStyleCnt="15">
        <dgm:presLayoutVars>
          <dgm:bulletEnabled val="1"/>
        </dgm:presLayoutVars>
      </dgm:prSet>
      <dgm:spPr/>
    </dgm:pt>
    <dgm:pt modelId="{AD0976B5-0E00-4ED1-ACBA-7C41B9B1D8AF}" type="pres">
      <dgm:prSet presAssocID="{2275DE63-C48F-4C5B-B476-B05C760DF9F9}" presName="sibTrans" presStyleCnt="0"/>
      <dgm:spPr/>
    </dgm:pt>
    <dgm:pt modelId="{F669BBF1-9D92-48BA-A9B2-084FCDEABDAE}" type="pres">
      <dgm:prSet presAssocID="{216B614F-09E3-41CC-AEED-49E6200E640A}" presName="node" presStyleLbl="node1" presStyleIdx="12" presStyleCnt="15">
        <dgm:presLayoutVars>
          <dgm:bulletEnabled val="1"/>
        </dgm:presLayoutVars>
      </dgm:prSet>
      <dgm:spPr/>
    </dgm:pt>
    <dgm:pt modelId="{5989FCA4-820B-4AA4-A072-A6C2CD0FB685}" type="pres">
      <dgm:prSet presAssocID="{A03369F8-46D1-46A9-A903-947EC87921CF}" presName="sibTrans" presStyleCnt="0"/>
      <dgm:spPr/>
    </dgm:pt>
    <dgm:pt modelId="{C07CF9C8-BF7A-4674-9DFB-0ED32D1F597B}" type="pres">
      <dgm:prSet presAssocID="{2B1E09A2-DC7F-446A-B904-DBB707DA869C}" presName="node" presStyleLbl="node1" presStyleIdx="13" presStyleCnt="15">
        <dgm:presLayoutVars>
          <dgm:bulletEnabled val="1"/>
        </dgm:presLayoutVars>
      </dgm:prSet>
      <dgm:spPr/>
    </dgm:pt>
    <dgm:pt modelId="{C6EE677F-A320-4929-B0AA-1B92F0CED3FE}" type="pres">
      <dgm:prSet presAssocID="{AC640CA0-E982-4AE2-81F2-9C753B625A60}" presName="sibTrans" presStyleCnt="0"/>
      <dgm:spPr/>
    </dgm:pt>
    <dgm:pt modelId="{508D3845-B5E7-44B8-BF25-CDCFBBE2717F}" type="pres">
      <dgm:prSet presAssocID="{A577EA84-B988-4A3E-A13F-517595A7B6C1}" presName="node" presStyleLbl="node1" presStyleIdx="14" presStyleCnt="15">
        <dgm:presLayoutVars>
          <dgm:bulletEnabled val="1"/>
        </dgm:presLayoutVars>
      </dgm:prSet>
      <dgm:spPr/>
    </dgm:pt>
  </dgm:ptLst>
  <dgm:cxnLst>
    <dgm:cxn modelId="{F0E27F00-BE4A-4DC3-86AE-6B5AF62617A6}" srcId="{8046F296-9DC3-4ABA-A22E-6B13D081D798}" destId="{B009CBD8-0737-4089-BB81-8E23500F2C04}" srcOrd="9" destOrd="0" parTransId="{BCB21C53-AFAF-4E66-AF70-3FC54A686E2F}" sibTransId="{72F3E251-A27B-4C00-83DE-AF842D02F254}"/>
    <dgm:cxn modelId="{1F159D0B-F8D9-4181-A9CA-943646DBE0F7}" type="presOf" srcId="{78B0D706-9E64-491F-8C11-D91021B2BA16}" destId="{09B0C0FC-53D3-4E11-9C8D-21ADA2A7B7F4}" srcOrd="0" destOrd="0" presId="urn:microsoft.com/office/officeart/2005/8/layout/default"/>
    <dgm:cxn modelId="{2BADF50E-2791-4EDB-A1BE-59AA859F7ADC}" srcId="{8046F296-9DC3-4ABA-A22E-6B13D081D798}" destId="{E4C08964-2812-46D4-9EFB-9A8840C1EE0C}" srcOrd="6" destOrd="0" parTransId="{A84A6216-B059-4D75-8F47-A125F7666874}" sibTransId="{5B553E9D-78BC-4300-8042-9DC20ADC20B7}"/>
    <dgm:cxn modelId="{9F153513-CFC9-48FC-BC6A-531885039851}" srcId="{8046F296-9DC3-4ABA-A22E-6B13D081D798}" destId="{A577EA84-B988-4A3E-A13F-517595A7B6C1}" srcOrd="14" destOrd="0" parTransId="{1CBE2A8E-D675-464C-BDD0-A0F467B4710F}" sibTransId="{0A02BA6F-7628-4AF3-A173-E3D0AC253943}"/>
    <dgm:cxn modelId="{27C95915-A880-4756-A021-6036E84CF5AA}" type="presOf" srcId="{8145FC84-B455-4652-AEB6-893CB23F8598}" destId="{9F117C04-AFE1-4740-9318-1AE55CCD8DBD}" srcOrd="0" destOrd="0" presId="urn:microsoft.com/office/officeart/2005/8/layout/default"/>
    <dgm:cxn modelId="{D8D7421A-958C-4111-927B-0781E2546A5E}" type="presOf" srcId="{8046F296-9DC3-4ABA-A22E-6B13D081D798}" destId="{1B1518F7-CE82-47D7-BBB4-8AD9CB3D4E10}" srcOrd="0" destOrd="0" presId="urn:microsoft.com/office/officeart/2005/8/layout/default"/>
    <dgm:cxn modelId="{ED69CE28-38E4-429A-9F9E-6AAD4D282C7F}" srcId="{8046F296-9DC3-4ABA-A22E-6B13D081D798}" destId="{2B1E09A2-DC7F-446A-B904-DBB707DA869C}" srcOrd="13" destOrd="0" parTransId="{F7F0DB10-B7F5-4D60-9569-DA664540F37F}" sibTransId="{AC640CA0-E982-4AE2-81F2-9C753B625A60}"/>
    <dgm:cxn modelId="{B86CD35B-B73D-4E13-88BA-3DC41B34712A}" type="presOf" srcId="{1AD14098-9728-44E9-9D43-5150FA3ED5EE}" destId="{8970BA31-43C2-4DA2-9A31-E98988A09EBE}" srcOrd="0" destOrd="0" presId="urn:microsoft.com/office/officeart/2005/8/layout/default"/>
    <dgm:cxn modelId="{0386D262-AF10-4DA1-86A5-B4B5225174C2}" srcId="{8046F296-9DC3-4ABA-A22E-6B13D081D798}" destId="{7D3F5D34-A4EB-4E4B-836C-022B5A319818}" srcOrd="8" destOrd="0" parTransId="{5729F683-31DA-407C-9184-B3791E793CA0}" sibTransId="{6C01FCC1-13B7-4B1F-AA90-A26F611AC904}"/>
    <dgm:cxn modelId="{4DE56167-9474-484E-A62E-FC029D5D60ED}" srcId="{8046F296-9DC3-4ABA-A22E-6B13D081D798}" destId="{310761CA-A56A-48DE-9D25-7B2EF5DAE084}" srcOrd="2" destOrd="0" parTransId="{B0E1393C-1768-4EE8-9D41-2C96E3A6718D}" sibTransId="{19FDB4D3-90B4-4603-9798-9AE15E1B2802}"/>
    <dgm:cxn modelId="{5746AA69-21DF-4F1C-B806-9E1F39096EA8}" srcId="{8046F296-9DC3-4ABA-A22E-6B13D081D798}" destId="{78B0D706-9E64-491F-8C11-D91021B2BA16}" srcOrd="4" destOrd="0" parTransId="{EEEBE7F8-C873-491B-86ED-EC8BE0E5C307}" sibTransId="{D0B77DDD-B6F6-49A3-8D4D-B2CF2C7D4247}"/>
    <dgm:cxn modelId="{E6EEAC49-71C5-4CF3-9480-FC85230D07C9}" srcId="{8046F296-9DC3-4ABA-A22E-6B13D081D798}" destId="{F4F73018-4A8A-4A75-9BD6-0C8CC5C4B0E5}" srcOrd="5" destOrd="0" parTransId="{F1129EFD-16C6-4F8B-BB35-4AFEBCD827E3}" sibTransId="{C7651480-647D-4DC2-BAF4-3A57ADB56B75}"/>
    <dgm:cxn modelId="{E01D3D6C-BEF7-4595-A177-32F8F6610C9E}" srcId="{8046F296-9DC3-4ABA-A22E-6B13D081D798}" destId="{216B614F-09E3-41CC-AEED-49E6200E640A}" srcOrd="12" destOrd="0" parTransId="{D4839DE8-5781-4B98-A107-37CCBC0840A7}" sibTransId="{A03369F8-46D1-46A9-A903-947EC87921CF}"/>
    <dgm:cxn modelId="{21584878-E84A-44CD-9FD0-776D3C18C758}" type="presOf" srcId="{216B614F-09E3-41CC-AEED-49E6200E640A}" destId="{F669BBF1-9D92-48BA-A9B2-084FCDEABDAE}" srcOrd="0" destOrd="0" presId="urn:microsoft.com/office/officeart/2005/8/layout/default"/>
    <dgm:cxn modelId="{BBA56F80-CE50-48E7-8415-7B68812E562E}" type="presOf" srcId="{7D3F5D34-A4EB-4E4B-836C-022B5A319818}" destId="{ADE7BAD7-13B6-4C22-A87D-6AF880F41128}" srcOrd="0" destOrd="0" presId="urn:microsoft.com/office/officeart/2005/8/layout/default"/>
    <dgm:cxn modelId="{95BFA297-4CB1-421E-ABDC-28CFFBFE7F2E}" srcId="{8046F296-9DC3-4ABA-A22E-6B13D081D798}" destId="{FC7CCD27-3AC5-4589-8A7D-D8DDB21561E9}" srcOrd="0" destOrd="0" parTransId="{050285AD-E839-4F81-93FD-630BC5CAE587}" sibTransId="{BADD9676-C3A4-48B2-94B2-9067076B8883}"/>
    <dgm:cxn modelId="{F30F2E98-D737-44B9-9D8F-A2B664228AE7}" srcId="{8046F296-9DC3-4ABA-A22E-6B13D081D798}" destId="{8145FC84-B455-4652-AEB6-893CB23F8598}" srcOrd="1" destOrd="0" parTransId="{ACD352C0-DDBC-45BF-8223-D5F05D8F1F03}" sibTransId="{F12CBDCF-3952-4EB2-9EF2-103E61515388}"/>
    <dgm:cxn modelId="{9D1A9B99-39F8-4B11-A3D0-67C20FB33D6D}" type="presOf" srcId="{F4F73018-4A8A-4A75-9BD6-0C8CC5C4B0E5}" destId="{9E1078E2-25D2-49F3-BD4D-47FC42B53DAD}" srcOrd="0" destOrd="0" presId="urn:microsoft.com/office/officeart/2005/8/layout/default"/>
    <dgm:cxn modelId="{9699E2A8-B3EF-4B07-99E1-187B2837A878}" type="presOf" srcId="{16E55E49-E77B-4960-BFCC-F9C1BE87B9E5}" destId="{DB10F6B6-87CC-4CED-B8FC-8FE15428F7EB}" srcOrd="0" destOrd="0" presId="urn:microsoft.com/office/officeart/2005/8/layout/default"/>
    <dgm:cxn modelId="{3147C7AC-00BB-4D5E-AAE5-D3E13C453421}" type="presOf" srcId="{92F6CFFE-B9B1-4411-9C84-726BB55563BC}" destId="{DFE7735B-46F9-4288-AA2B-2630B561BDF6}" srcOrd="0" destOrd="0" presId="urn:microsoft.com/office/officeart/2005/8/layout/default"/>
    <dgm:cxn modelId="{30E84DAE-D3CE-4DB8-992A-EA347C75B2A1}" srcId="{8046F296-9DC3-4ABA-A22E-6B13D081D798}" destId="{1AD14098-9728-44E9-9D43-5150FA3ED5EE}" srcOrd="7" destOrd="0" parTransId="{04DF19BE-FAAA-4302-A1F0-4B897B5AD083}" sibTransId="{0BCAE21C-4BE6-4EDB-B41C-C9169E232AFF}"/>
    <dgm:cxn modelId="{237F07BD-2E01-4096-B892-8CB0AECAFD95}" type="presOf" srcId="{B009CBD8-0737-4089-BB81-8E23500F2C04}" destId="{1BCC2ACA-C64E-4101-9C62-C0F93A8843DB}" srcOrd="0" destOrd="0" presId="urn:microsoft.com/office/officeart/2005/8/layout/default"/>
    <dgm:cxn modelId="{1945C1C1-0991-4CB5-8297-27619CD72AAA}" srcId="{8046F296-9DC3-4ABA-A22E-6B13D081D798}" destId="{11121F05-F853-4DEB-A580-870DF529DB0C}" srcOrd="10" destOrd="0" parTransId="{1073987A-28DC-497E-A7E3-6ED489C50764}" sibTransId="{4A952E62-690C-409F-98FA-87F96F083000}"/>
    <dgm:cxn modelId="{3A6CA8C4-E630-4F0E-B135-0262AA4CF8C1}" srcId="{8046F296-9DC3-4ABA-A22E-6B13D081D798}" destId="{92F6CFFE-B9B1-4411-9C84-726BB55563BC}" srcOrd="11" destOrd="0" parTransId="{E264D1CD-BA75-4CB2-9271-384AA92DA37B}" sibTransId="{2275DE63-C48F-4C5B-B476-B05C760DF9F9}"/>
    <dgm:cxn modelId="{387A68C5-3281-4E16-97B1-B99DB24F5157}" type="presOf" srcId="{2B1E09A2-DC7F-446A-B904-DBB707DA869C}" destId="{C07CF9C8-BF7A-4674-9DFB-0ED32D1F597B}" srcOrd="0" destOrd="0" presId="urn:microsoft.com/office/officeart/2005/8/layout/default"/>
    <dgm:cxn modelId="{838698DA-9CFB-4363-BD7B-422558D74148}" type="presOf" srcId="{11121F05-F853-4DEB-A580-870DF529DB0C}" destId="{051BB2A4-EE1F-43D6-BF1E-6A4D37FC7164}" srcOrd="0" destOrd="0" presId="urn:microsoft.com/office/officeart/2005/8/layout/default"/>
    <dgm:cxn modelId="{5D235CDB-7F53-4D94-81F9-8291BA5CE70E}" type="presOf" srcId="{E4C08964-2812-46D4-9EFB-9A8840C1EE0C}" destId="{0A00F41C-D45D-4892-BA7A-CE05E94767A6}" srcOrd="0" destOrd="0" presId="urn:microsoft.com/office/officeart/2005/8/layout/default"/>
    <dgm:cxn modelId="{57EEAEDB-6A1D-4A69-BFBE-698D3578CAB9}" type="presOf" srcId="{FC7CCD27-3AC5-4589-8A7D-D8DDB21561E9}" destId="{6E388ED0-3060-4A2C-B66E-2F78A8B9A336}" srcOrd="0" destOrd="0" presId="urn:microsoft.com/office/officeart/2005/8/layout/default"/>
    <dgm:cxn modelId="{1DABB1DF-F3F3-48F8-BA38-3D5DA52F414C}" type="presOf" srcId="{A577EA84-B988-4A3E-A13F-517595A7B6C1}" destId="{508D3845-B5E7-44B8-BF25-CDCFBBE2717F}" srcOrd="0" destOrd="0" presId="urn:microsoft.com/office/officeart/2005/8/layout/default"/>
    <dgm:cxn modelId="{0A64D9E6-4DA6-4FEA-889B-2C23DAC9C809}" type="presOf" srcId="{310761CA-A56A-48DE-9D25-7B2EF5DAE084}" destId="{9A4A2E0B-41D4-4974-9DDE-A7054B52A4A2}" srcOrd="0" destOrd="0" presId="urn:microsoft.com/office/officeart/2005/8/layout/default"/>
    <dgm:cxn modelId="{43314EEA-A778-4BA2-B4A2-3626FDAA1CB7}" srcId="{8046F296-9DC3-4ABA-A22E-6B13D081D798}" destId="{16E55E49-E77B-4960-BFCC-F9C1BE87B9E5}" srcOrd="3" destOrd="0" parTransId="{D68438E9-310F-47B6-AD46-E6C72CB00B5C}" sibTransId="{F4ED307B-C5A2-489E-82A8-B300695A703B}"/>
    <dgm:cxn modelId="{1DBF66B4-DE00-40D6-9D45-88C255E6D0E2}" type="presParOf" srcId="{1B1518F7-CE82-47D7-BBB4-8AD9CB3D4E10}" destId="{6E388ED0-3060-4A2C-B66E-2F78A8B9A336}" srcOrd="0" destOrd="0" presId="urn:microsoft.com/office/officeart/2005/8/layout/default"/>
    <dgm:cxn modelId="{8F1E334B-76C4-4310-A86C-A9329771C85A}" type="presParOf" srcId="{1B1518F7-CE82-47D7-BBB4-8AD9CB3D4E10}" destId="{1E9C75D8-4FF7-46ED-96AF-E781D991CAA1}" srcOrd="1" destOrd="0" presId="urn:microsoft.com/office/officeart/2005/8/layout/default"/>
    <dgm:cxn modelId="{FE4A0405-08B6-4B1E-B071-E92F7DC331A0}" type="presParOf" srcId="{1B1518F7-CE82-47D7-BBB4-8AD9CB3D4E10}" destId="{9F117C04-AFE1-4740-9318-1AE55CCD8DBD}" srcOrd="2" destOrd="0" presId="urn:microsoft.com/office/officeart/2005/8/layout/default"/>
    <dgm:cxn modelId="{00A22F6F-B1BF-40E8-9335-E7AA1BD80BBF}" type="presParOf" srcId="{1B1518F7-CE82-47D7-BBB4-8AD9CB3D4E10}" destId="{EC4BA905-2D78-499B-ACB7-6FA369A5B98B}" srcOrd="3" destOrd="0" presId="urn:microsoft.com/office/officeart/2005/8/layout/default"/>
    <dgm:cxn modelId="{3CC057CD-9130-4AFC-BF8C-7E988ED1ACAF}" type="presParOf" srcId="{1B1518F7-CE82-47D7-BBB4-8AD9CB3D4E10}" destId="{9A4A2E0B-41D4-4974-9DDE-A7054B52A4A2}" srcOrd="4" destOrd="0" presId="urn:microsoft.com/office/officeart/2005/8/layout/default"/>
    <dgm:cxn modelId="{7C00BDBC-CF6E-4EA9-9F12-46B7EF0A7562}" type="presParOf" srcId="{1B1518F7-CE82-47D7-BBB4-8AD9CB3D4E10}" destId="{32612FBA-7FAD-4CF5-9E6C-CA93B0E8E975}" srcOrd="5" destOrd="0" presId="urn:microsoft.com/office/officeart/2005/8/layout/default"/>
    <dgm:cxn modelId="{A4A40389-DDCA-47BD-BEB5-EE77D8E9747D}" type="presParOf" srcId="{1B1518F7-CE82-47D7-BBB4-8AD9CB3D4E10}" destId="{DB10F6B6-87CC-4CED-B8FC-8FE15428F7EB}" srcOrd="6" destOrd="0" presId="urn:microsoft.com/office/officeart/2005/8/layout/default"/>
    <dgm:cxn modelId="{A5103D6E-9CC8-4B64-8C7E-D4DB750EBC24}" type="presParOf" srcId="{1B1518F7-CE82-47D7-BBB4-8AD9CB3D4E10}" destId="{995E6A0F-D00E-4F95-8174-569381B8525E}" srcOrd="7" destOrd="0" presId="urn:microsoft.com/office/officeart/2005/8/layout/default"/>
    <dgm:cxn modelId="{C7E5857A-98AA-47D3-B4FE-60A04D1C5336}" type="presParOf" srcId="{1B1518F7-CE82-47D7-BBB4-8AD9CB3D4E10}" destId="{09B0C0FC-53D3-4E11-9C8D-21ADA2A7B7F4}" srcOrd="8" destOrd="0" presId="urn:microsoft.com/office/officeart/2005/8/layout/default"/>
    <dgm:cxn modelId="{D4948266-63EE-4192-9065-F7DB752CB712}" type="presParOf" srcId="{1B1518F7-CE82-47D7-BBB4-8AD9CB3D4E10}" destId="{7A0A40DC-86AA-4065-A415-05027B5EF4AC}" srcOrd="9" destOrd="0" presId="urn:microsoft.com/office/officeart/2005/8/layout/default"/>
    <dgm:cxn modelId="{F57A670A-F553-407D-816D-A613D436246D}" type="presParOf" srcId="{1B1518F7-CE82-47D7-BBB4-8AD9CB3D4E10}" destId="{9E1078E2-25D2-49F3-BD4D-47FC42B53DAD}" srcOrd="10" destOrd="0" presId="urn:microsoft.com/office/officeart/2005/8/layout/default"/>
    <dgm:cxn modelId="{3F562B54-54B9-40D2-933F-FCC38C6AA202}" type="presParOf" srcId="{1B1518F7-CE82-47D7-BBB4-8AD9CB3D4E10}" destId="{5931D2F2-58CE-4144-9209-1F6ACDDBBF36}" srcOrd="11" destOrd="0" presId="urn:microsoft.com/office/officeart/2005/8/layout/default"/>
    <dgm:cxn modelId="{F8B2EC95-F436-445A-81C2-39B9F7E45293}" type="presParOf" srcId="{1B1518F7-CE82-47D7-BBB4-8AD9CB3D4E10}" destId="{0A00F41C-D45D-4892-BA7A-CE05E94767A6}" srcOrd="12" destOrd="0" presId="urn:microsoft.com/office/officeart/2005/8/layout/default"/>
    <dgm:cxn modelId="{918D9F00-FDE8-4AC3-8D5B-279C0B532F81}" type="presParOf" srcId="{1B1518F7-CE82-47D7-BBB4-8AD9CB3D4E10}" destId="{37E521C8-F93E-4B34-9EFA-FE5F63AE5F0C}" srcOrd="13" destOrd="0" presId="urn:microsoft.com/office/officeart/2005/8/layout/default"/>
    <dgm:cxn modelId="{CACCC06E-03DB-4631-8631-E3681284430F}" type="presParOf" srcId="{1B1518F7-CE82-47D7-BBB4-8AD9CB3D4E10}" destId="{8970BA31-43C2-4DA2-9A31-E98988A09EBE}" srcOrd="14" destOrd="0" presId="urn:microsoft.com/office/officeart/2005/8/layout/default"/>
    <dgm:cxn modelId="{04F84199-9849-4409-8AD3-AD7CB359E97F}" type="presParOf" srcId="{1B1518F7-CE82-47D7-BBB4-8AD9CB3D4E10}" destId="{52F38652-A609-4A76-B8DB-86C6D2F66B83}" srcOrd="15" destOrd="0" presId="urn:microsoft.com/office/officeart/2005/8/layout/default"/>
    <dgm:cxn modelId="{32A661AE-FAE7-4930-A693-0AD20633F21C}" type="presParOf" srcId="{1B1518F7-CE82-47D7-BBB4-8AD9CB3D4E10}" destId="{ADE7BAD7-13B6-4C22-A87D-6AF880F41128}" srcOrd="16" destOrd="0" presId="urn:microsoft.com/office/officeart/2005/8/layout/default"/>
    <dgm:cxn modelId="{B0DB41AD-06FC-4DB0-A336-A3F5984A1C82}" type="presParOf" srcId="{1B1518F7-CE82-47D7-BBB4-8AD9CB3D4E10}" destId="{97CAEA05-14EF-44FD-B0D2-3AAF31225B56}" srcOrd="17" destOrd="0" presId="urn:microsoft.com/office/officeart/2005/8/layout/default"/>
    <dgm:cxn modelId="{B2379569-A981-4BF3-B6FF-D105E1C9B713}" type="presParOf" srcId="{1B1518F7-CE82-47D7-BBB4-8AD9CB3D4E10}" destId="{1BCC2ACA-C64E-4101-9C62-C0F93A8843DB}" srcOrd="18" destOrd="0" presId="urn:microsoft.com/office/officeart/2005/8/layout/default"/>
    <dgm:cxn modelId="{D28827E4-CDC4-4A63-8C6D-707A7C7F5121}" type="presParOf" srcId="{1B1518F7-CE82-47D7-BBB4-8AD9CB3D4E10}" destId="{D897915E-A85E-4DF8-AD63-0C77F377BD19}" srcOrd="19" destOrd="0" presId="urn:microsoft.com/office/officeart/2005/8/layout/default"/>
    <dgm:cxn modelId="{59A1D7AE-747D-470E-8043-D6F335FE74E6}" type="presParOf" srcId="{1B1518F7-CE82-47D7-BBB4-8AD9CB3D4E10}" destId="{051BB2A4-EE1F-43D6-BF1E-6A4D37FC7164}" srcOrd="20" destOrd="0" presId="urn:microsoft.com/office/officeart/2005/8/layout/default"/>
    <dgm:cxn modelId="{F0715E8C-027B-4C1A-AE96-E71E0F8B7B43}" type="presParOf" srcId="{1B1518F7-CE82-47D7-BBB4-8AD9CB3D4E10}" destId="{6C9B559C-CE42-4ADE-AB67-4292AEE43088}" srcOrd="21" destOrd="0" presId="urn:microsoft.com/office/officeart/2005/8/layout/default"/>
    <dgm:cxn modelId="{C2DFE26D-5BE3-459B-B8C5-EB6E30A31A89}" type="presParOf" srcId="{1B1518F7-CE82-47D7-BBB4-8AD9CB3D4E10}" destId="{DFE7735B-46F9-4288-AA2B-2630B561BDF6}" srcOrd="22" destOrd="0" presId="urn:microsoft.com/office/officeart/2005/8/layout/default"/>
    <dgm:cxn modelId="{2CB323A4-926E-428C-AC8E-F602D03DD07D}" type="presParOf" srcId="{1B1518F7-CE82-47D7-BBB4-8AD9CB3D4E10}" destId="{AD0976B5-0E00-4ED1-ACBA-7C41B9B1D8AF}" srcOrd="23" destOrd="0" presId="urn:microsoft.com/office/officeart/2005/8/layout/default"/>
    <dgm:cxn modelId="{DAEC8852-AD58-4A90-A292-2C12063BBB8D}" type="presParOf" srcId="{1B1518F7-CE82-47D7-BBB4-8AD9CB3D4E10}" destId="{F669BBF1-9D92-48BA-A9B2-084FCDEABDAE}" srcOrd="24" destOrd="0" presId="urn:microsoft.com/office/officeart/2005/8/layout/default"/>
    <dgm:cxn modelId="{ED5CB20C-54B9-4B42-A33F-536C4C952024}" type="presParOf" srcId="{1B1518F7-CE82-47D7-BBB4-8AD9CB3D4E10}" destId="{5989FCA4-820B-4AA4-A072-A6C2CD0FB685}" srcOrd="25" destOrd="0" presId="urn:microsoft.com/office/officeart/2005/8/layout/default"/>
    <dgm:cxn modelId="{51236628-062D-4E69-B33C-5A242692A6CB}" type="presParOf" srcId="{1B1518F7-CE82-47D7-BBB4-8AD9CB3D4E10}" destId="{C07CF9C8-BF7A-4674-9DFB-0ED32D1F597B}" srcOrd="26" destOrd="0" presId="urn:microsoft.com/office/officeart/2005/8/layout/default"/>
    <dgm:cxn modelId="{AD7AE0D3-4B47-4C19-8AEC-16B01DB5F876}" type="presParOf" srcId="{1B1518F7-CE82-47D7-BBB4-8AD9CB3D4E10}" destId="{C6EE677F-A320-4929-B0AA-1B92F0CED3FE}" srcOrd="27" destOrd="0" presId="urn:microsoft.com/office/officeart/2005/8/layout/default"/>
    <dgm:cxn modelId="{55B932FA-3866-48E1-BDCF-5ED96E4F12E3}" type="presParOf" srcId="{1B1518F7-CE82-47D7-BBB4-8AD9CB3D4E10}" destId="{508D3845-B5E7-44B8-BF25-CDCFBBE2717F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EA37C6-F697-45EF-BBBD-13C8B47E49F1}" type="doc">
      <dgm:prSet loTypeId="urn:microsoft.com/office/officeart/2005/8/layout/bProcess4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546CF87-A1AF-4B82-AD29-5F9B36B530AE}">
      <dgm:prSet/>
      <dgm:spPr/>
      <dgm:t>
        <a:bodyPr/>
        <a:lstStyle/>
        <a:p>
          <a:r>
            <a:rPr lang="uk-UA" b="0" i="0" dirty="0"/>
            <a:t>торгівлю дітьми, </a:t>
          </a:r>
          <a:endParaRPr lang="en-US" dirty="0"/>
        </a:p>
      </dgm:t>
    </dgm:pt>
    <dgm:pt modelId="{BE5A839D-8106-49C6-ADB7-E11023A32EE3}" type="parTrans" cxnId="{84A51BD1-3423-4B40-8E20-22D992F8F216}">
      <dgm:prSet/>
      <dgm:spPr/>
      <dgm:t>
        <a:bodyPr/>
        <a:lstStyle/>
        <a:p>
          <a:endParaRPr lang="en-US"/>
        </a:p>
      </dgm:t>
    </dgm:pt>
    <dgm:pt modelId="{FD84421E-3E62-4D99-940D-AC03C7BDFC9D}" type="sibTrans" cxnId="{84A51BD1-3423-4B40-8E20-22D992F8F216}">
      <dgm:prSet/>
      <dgm:spPr/>
      <dgm:t>
        <a:bodyPr/>
        <a:lstStyle/>
        <a:p>
          <a:endParaRPr lang="en-US"/>
        </a:p>
      </dgm:t>
    </dgm:pt>
    <dgm:pt modelId="{51A655D2-CD02-4F80-9CEC-C8CB5E530694}">
      <dgm:prSet/>
      <dgm:spPr/>
      <dgm:t>
        <a:bodyPr/>
        <a:lstStyle/>
        <a:p>
          <a:r>
            <a:rPr lang="uk-UA" b="0" i="0"/>
            <a:t>дитячу проституцію, </a:t>
          </a:r>
          <a:endParaRPr lang="en-US"/>
        </a:p>
      </dgm:t>
    </dgm:pt>
    <dgm:pt modelId="{D601373B-BC50-41A0-8212-4A8748B58B1F}" type="parTrans" cxnId="{0E91884F-1565-455D-9092-EAD0B0ED8C18}">
      <dgm:prSet/>
      <dgm:spPr/>
      <dgm:t>
        <a:bodyPr/>
        <a:lstStyle/>
        <a:p>
          <a:endParaRPr lang="en-US"/>
        </a:p>
      </dgm:t>
    </dgm:pt>
    <dgm:pt modelId="{10A3BBDD-62D7-43F4-8537-C8894CCC7333}" type="sibTrans" cxnId="{0E91884F-1565-455D-9092-EAD0B0ED8C18}">
      <dgm:prSet/>
      <dgm:spPr/>
      <dgm:t>
        <a:bodyPr/>
        <a:lstStyle/>
        <a:p>
          <a:endParaRPr lang="en-US"/>
        </a:p>
      </dgm:t>
    </dgm:pt>
    <dgm:pt modelId="{20280D1A-6C6C-4C78-839B-B0066FE00C1B}">
      <dgm:prSet/>
      <dgm:spPr/>
      <dgm:t>
        <a:bodyPr/>
        <a:lstStyle/>
        <a:p>
          <a:r>
            <a:rPr lang="uk-UA" b="0" i="0"/>
            <a:t>дитячу порнографію, </a:t>
          </a:r>
          <a:endParaRPr lang="en-US"/>
        </a:p>
      </dgm:t>
    </dgm:pt>
    <dgm:pt modelId="{84B91D93-EB62-4DAD-8FD6-C333B1E95BB5}" type="parTrans" cxnId="{62DBC127-2998-4D0E-8CC0-D62B7DD27779}">
      <dgm:prSet/>
      <dgm:spPr/>
      <dgm:t>
        <a:bodyPr/>
        <a:lstStyle/>
        <a:p>
          <a:endParaRPr lang="en-US"/>
        </a:p>
      </dgm:t>
    </dgm:pt>
    <dgm:pt modelId="{2A8D6122-91D4-4BD3-864F-A30A9997FB71}" type="sibTrans" cxnId="{62DBC127-2998-4D0E-8CC0-D62B7DD27779}">
      <dgm:prSet/>
      <dgm:spPr/>
      <dgm:t>
        <a:bodyPr/>
        <a:lstStyle/>
        <a:p>
          <a:endParaRPr lang="en-US"/>
        </a:p>
      </dgm:t>
    </dgm:pt>
    <dgm:pt modelId="{868DD74F-D3A1-4C4E-993C-9D8D0819DCA5}">
      <dgm:prSet/>
      <dgm:spPr/>
      <dgm:t>
        <a:bodyPr/>
        <a:lstStyle/>
        <a:p>
          <a:r>
            <a:rPr lang="uk-UA" b="0" i="0"/>
            <a:t>експлуатацію дитячої праці, </a:t>
          </a:r>
          <a:endParaRPr lang="en-US"/>
        </a:p>
      </dgm:t>
    </dgm:pt>
    <dgm:pt modelId="{77C66716-D9E3-4C6D-9761-23C1D3B76B47}" type="parTrans" cxnId="{788E1935-879E-42AC-8857-DD1CB0ACA474}">
      <dgm:prSet/>
      <dgm:spPr/>
      <dgm:t>
        <a:bodyPr/>
        <a:lstStyle/>
        <a:p>
          <a:endParaRPr lang="en-US"/>
        </a:p>
      </dgm:t>
    </dgm:pt>
    <dgm:pt modelId="{205762A2-05DE-4A3C-B9EC-3D7F38961515}" type="sibTrans" cxnId="{788E1935-879E-42AC-8857-DD1CB0ACA474}">
      <dgm:prSet/>
      <dgm:spPr/>
      <dgm:t>
        <a:bodyPr/>
        <a:lstStyle/>
        <a:p>
          <a:endParaRPr lang="en-US"/>
        </a:p>
      </dgm:t>
    </dgm:pt>
    <dgm:pt modelId="{EA033045-D5DD-4BC0-AC82-A6491C1E68BC}">
      <dgm:prSet/>
      <dgm:spPr/>
      <dgm:t>
        <a:bodyPr/>
        <a:lstStyle/>
        <a:p>
          <a:r>
            <a:rPr lang="uk-UA" b="0" i="0"/>
            <a:t>нанесення статевого каліцтва дівчаткам, </a:t>
          </a:r>
          <a:endParaRPr lang="en-US"/>
        </a:p>
      </dgm:t>
    </dgm:pt>
    <dgm:pt modelId="{ACA13F53-FD35-4A3E-AB30-684B67614ECD}" type="parTrans" cxnId="{297D3F43-098D-4561-8205-6F1C7C18BA8B}">
      <dgm:prSet/>
      <dgm:spPr/>
      <dgm:t>
        <a:bodyPr/>
        <a:lstStyle/>
        <a:p>
          <a:endParaRPr lang="en-US"/>
        </a:p>
      </dgm:t>
    </dgm:pt>
    <dgm:pt modelId="{3C5E3851-AE83-46EE-849D-8A0750FECBA6}" type="sibTrans" cxnId="{297D3F43-098D-4561-8205-6F1C7C18BA8B}">
      <dgm:prSet/>
      <dgm:spPr/>
      <dgm:t>
        <a:bodyPr/>
        <a:lstStyle/>
        <a:p>
          <a:endParaRPr lang="en-US"/>
        </a:p>
      </dgm:t>
    </dgm:pt>
    <dgm:pt modelId="{1FA9703C-3A61-4A88-BEDB-359DA0615533}">
      <dgm:prSet/>
      <dgm:spPr/>
      <dgm:t>
        <a:bodyPr/>
        <a:lstStyle/>
        <a:p>
          <a:r>
            <a:rPr lang="uk-UA" b="0" i="0"/>
            <a:t>використання дітей у збройних конфліктах, </a:t>
          </a:r>
          <a:endParaRPr lang="en-US"/>
        </a:p>
      </dgm:t>
    </dgm:pt>
    <dgm:pt modelId="{3D4CF478-6D58-41E2-8C8D-697BA6911106}" type="parTrans" cxnId="{01516750-4C3E-4640-9E6C-FBEF8BFDC4C5}">
      <dgm:prSet/>
      <dgm:spPr/>
      <dgm:t>
        <a:bodyPr/>
        <a:lstStyle/>
        <a:p>
          <a:endParaRPr lang="en-US"/>
        </a:p>
      </dgm:t>
    </dgm:pt>
    <dgm:pt modelId="{A563484B-3F4C-454C-ADBE-CE514A65E3AC}" type="sibTrans" cxnId="{01516750-4C3E-4640-9E6C-FBEF8BFDC4C5}">
      <dgm:prSet/>
      <dgm:spPr/>
      <dgm:t>
        <a:bodyPr/>
        <a:lstStyle/>
        <a:p>
          <a:endParaRPr lang="en-US"/>
        </a:p>
      </dgm:t>
    </dgm:pt>
    <dgm:pt modelId="{3FCE0C63-CDF4-43FC-B6C6-2E401C5CFAD9}">
      <dgm:prSet/>
      <dgm:spPr/>
      <dgm:t>
        <a:bodyPr/>
        <a:lstStyle/>
        <a:p>
          <a:r>
            <a:rPr lang="uk-UA" b="0" i="0"/>
            <a:t>боргову кабалу,</a:t>
          </a:r>
          <a:endParaRPr lang="en-US"/>
        </a:p>
      </dgm:t>
    </dgm:pt>
    <dgm:pt modelId="{65FEF3D4-4750-43EE-B67E-410454746657}" type="parTrans" cxnId="{2B147135-C552-4721-B09C-8D204C5765CB}">
      <dgm:prSet/>
      <dgm:spPr/>
      <dgm:t>
        <a:bodyPr/>
        <a:lstStyle/>
        <a:p>
          <a:endParaRPr lang="en-US"/>
        </a:p>
      </dgm:t>
    </dgm:pt>
    <dgm:pt modelId="{B8922032-E78E-44CC-A3A1-87C938714230}" type="sibTrans" cxnId="{2B147135-C552-4721-B09C-8D204C5765CB}">
      <dgm:prSet/>
      <dgm:spPr/>
      <dgm:t>
        <a:bodyPr/>
        <a:lstStyle/>
        <a:p>
          <a:endParaRPr lang="en-US"/>
        </a:p>
      </dgm:t>
    </dgm:pt>
    <dgm:pt modelId="{F9F7DA0A-9D28-4E8C-8C3F-D3240CD6FF0C}">
      <dgm:prSet/>
      <dgm:spPr/>
      <dgm:t>
        <a:bodyPr/>
        <a:lstStyle/>
        <a:p>
          <a:r>
            <a:rPr lang="uk-UA" b="0" i="0"/>
            <a:t>торгівлю людьми та людськими органами,</a:t>
          </a:r>
          <a:endParaRPr lang="en-US"/>
        </a:p>
      </dgm:t>
    </dgm:pt>
    <dgm:pt modelId="{D8395F30-73F0-499F-A5B1-6FC63A8631BA}" type="parTrans" cxnId="{F4235916-60A1-438F-9565-1E2CBBF526BC}">
      <dgm:prSet/>
      <dgm:spPr/>
      <dgm:t>
        <a:bodyPr/>
        <a:lstStyle/>
        <a:p>
          <a:endParaRPr lang="en-US"/>
        </a:p>
      </dgm:t>
    </dgm:pt>
    <dgm:pt modelId="{627F11B8-F3B4-4DE9-B1E8-41AB6029C507}" type="sibTrans" cxnId="{F4235916-60A1-438F-9565-1E2CBBF526BC}">
      <dgm:prSet/>
      <dgm:spPr/>
      <dgm:t>
        <a:bodyPr/>
        <a:lstStyle/>
        <a:p>
          <a:endParaRPr lang="en-US"/>
        </a:p>
      </dgm:t>
    </dgm:pt>
    <dgm:pt modelId="{0CCFF22A-37F3-4AC5-A406-58D078498A53}">
      <dgm:prSet/>
      <dgm:spPr/>
      <dgm:t>
        <a:bodyPr/>
        <a:lstStyle/>
        <a:p>
          <a:r>
            <a:rPr lang="uk-UA" b="0" i="0"/>
            <a:t>експлуатацію проституції та деякі види практики, що використовуються в умовах апартеїду та колоніальних режимів.</a:t>
          </a:r>
          <a:br>
            <a:rPr lang="uk-UA"/>
          </a:br>
          <a:endParaRPr lang="en-US"/>
        </a:p>
      </dgm:t>
    </dgm:pt>
    <dgm:pt modelId="{58F22014-110A-4097-8F41-A4FF43F2959A}" type="parTrans" cxnId="{670A493F-F572-4CE9-9224-82434288D190}">
      <dgm:prSet/>
      <dgm:spPr/>
      <dgm:t>
        <a:bodyPr/>
        <a:lstStyle/>
        <a:p>
          <a:endParaRPr lang="en-US"/>
        </a:p>
      </dgm:t>
    </dgm:pt>
    <dgm:pt modelId="{3CF7D3F8-ABB3-4493-AB77-803E19D34FD7}" type="sibTrans" cxnId="{670A493F-F572-4CE9-9224-82434288D190}">
      <dgm:prSet/>
      <dgm:spPr/>
      <dgm:t>
        <a:bodyPr/>
        <a:lstStyle/>
        <a:p>
          <a:endParaRPr lang="en-US"/>
        </a:p>
      </dgm:t>
    </dgm:pt>
    <dgm:pt modelId="{F25A5524-5C8D-4771-87BB-61F8DE6E43DF}" type="pres">
      <dgm:prSet presAssocID="{11EA37C6-F697-45EF-BBBD-13C8B47E49F1}" presName="Name0" presStyleCnt="0">
        <dgm:presLayoutVars>
          <dgm:dir/>
          <dgm:resizeHandles/>
        </dgm:presLayoutVars>
      </dgm:prSet>
      <dgm:spPr/>
    </dgm:pt>
    <dgm:pt modelId="{CA5DC991-76FD-4B93-9BF5-DCD8DB78B6E9}" type="pres">
      <dgm:prSet presAssocID="{4546CF87-A1AF-4B82-AD29-5F9B36B530AE}" presName="compNode" presStyleCnt="0"/>
      <dgm:spPr/>
    </dgm:pt>
    <dgm:pt modelId="{381890AE-3749-4E62-AE86-80CD35C83C4D}" type="pres">
      <dgm:prSet presAssocID="{4546CF87-A1AF-4B82-AD29-5F9B36B530AE}" presName="dummyConnPt" presStyleCnt="0"/>
      <dgm:spPr/>
    </dgm:pt>
    <dgm:pt modelId="{CE13850E-5EED-477A-9C28-A09D834C1C30}" type="pres">
      <dgm:prSet presAssocID="{4546CF87-A1AF-4B82-AD29-5F9B36B530AE}" presName="node" presStyleLbl="node1" presStyleIdx="0" presStyleCnt="9">
        <dgm:presLayoutVars>
          <dgm:bulletEnabled val="1"/>
        </dgm:presLayoutVars>
      </dgm:prSet>
      <dgm:spPr/>
    </dgm:pt>
    <dgm:pt modelId="{0130C1FB-3A75-4B73-9D9C-9CEF7C1C217A}" type="pres">
      <dgm:prSet presAssocID="{FD84421E-3E62-4D99-940D-AC03C7BDFC9D}" presName="sibTrans" presStyleLbl="bgSibTrans2D1" presStyleIdx="0" presStyleCnt="8"/>
      <dgm:spPr/>
    </dgm:pt>
    <dgm:pt modelId="{25FF0787-80AB-4C7F-81DD-69F66E2699E3}" type="pres">
      <dgm:prSet presAssocID="{51A655D2-CD02-4F80-9CEC-C8CB5E530694}" presName="compNode" presStyleCnt="0"/>
      <dgm:spPr/>
    </dgm:pt>
    <dgm:pt modelId="{A06492A4-8C30-4362-8087-464A6ECD3F55}" type="pres">
      <dgm:prSet presAssocID="{51A655D2-CD02-4F80-9CEC-C8CB5E530694}" presName="dummyConnPt" presStyleCnt="0"/>
      <dgm:spPr/>
    </dgm:pt>
    <dgm:pt modelId="{EDD47B37-7969-4009-AA44-E8843D33B28B}" type="pres">
      <dgm:prSet presAssocID="{51A655D2-CD02-4F80-9CEC-C8CB5E530694}" presName="node" presStyleLbl="node1" presStyleIdx="1" presStyleCnt="9">
        <dgm:presLayoutVars>
          <dgm:bulletEnabled val="1"/>
        </dgm:presLayoutVars>
      </dgm:prSet>
      <dgm:spPr/>
    </dgm:pt>
    <dgm:pt modelId="{179AE71C-9CFF-4D07-8B49-FCBA4BA0E2BE}" type="pres">
      <dgm:prSet presAssocID="{10A3BBDD-62D7-43F4-8537-C8894CCC7333}" presName="sibTrans" presStyleLbl="bgSibTrans2D1" presStyleIdx="1" presStyleCnt="8"/>
      <dgm:spPr/>
    </dgm:pt>
    <dgm:pt modelId="{94A8A74A-E63F-4FAF-906A-801E99D87A3A}" type="pres">
      <dgm:prSet presAssocID="{20280D1A-6C6C-4C78-839B-B0066FE00C1B}" presName="compNode" presStyleCnt="0"/>
      <dgm:spPr/>
    </dgm:pt>
    <dgm:pt modelId="{19D592B8-1319-4B0B-A7F1-999162AD935D}" type="pres">
      <dgm:prSet presAssocID="{20280D1A-6C6C-4C78-839B-B0066FE00C1B}" presName="dummyConnPt" presStyleCnt="0"/>
      <dgm:spPr/>
    </dgm:pt>
    <dgm:pt modelId="{0E5CAFA2-DBF4-42B5-9D06-044B3E42E293}" type="pres">
      <dgm:prSet presAssocID="{20280D1A-6C6C-4C78-839B-B0066FE00C1B}" presName="node" presStyleLbl="node1" presStyleIdx="2" presStyleCnt="9">
        <dgm:presLayoutVars>
          <dgm:bulletEnabled val="1"/>
        </dgm:presLayoutVars>
      </dgm:prSet>
      <dgm:spPr/>
    </dgm:pt>
    <dgm:pt modelId="{12C044BA-4D19-4D64-B67E-C09F83110351}" type="pres">
      <dgm:prSet presAssocID="{2A8D6122-91D4-4BD3-864F-A30A9997FB71}" presName="sibTrans" presStyleLbl="bgSibTrans2D1" presStyleIdx="2" presStyleCnt="8"/>
      <dgm:spPr/>
    </dgm:pt>
    <dgm:pt modelId="{439BDB4F-104B-4D19-A360-DE4D7F795362}" type="pres">
      <dgm:prSet presAssocID="{868DD74F-D3A1-4C4E-993C-9D8D0819DCA5}" presName="compNode" presStyleCnt="0"/>
      <dgm:spPr/>
    </dgm:pt>
    <dgm:pt modelId="{63862EDE-9E61-4E22-A97E-41B05AC8F2B7}" type="pres">
      <dgm:prSet presAssocID="{868DD74F-D3A1-4C4E-993C-9D8D0819DCA5}" presName="dummyConnPt" presStyleCnt="0"/>
      <dgm:spPr/>
    </dgm:pt>
    <dgm:pt modelId="{1787D2E3-6955-4B43-BFFB-D75EAE671E55}" type="pres">
      <dgm:prSet presAssocID="{868DD74F-D3A1-4C4E-993C-9D8D0819DCA5}" presName="node" presStyleLbl="node1" presStyleIdx="3" presStyleCnt="9">
        <dgm:presLayoutVars>
          <dgm:bulletEnabled val="1"/>
        </dgm:presLayoutVars>
      </dgm:prSet>
      <dgm:spPr/>
    </dgm:pt>
    <dgm:pt modelId="{AAA7C2C2-DE8E-46B5-82C0-BBA659AC64F2}" type="pres">
      <dgm:prSet presAssocID="{205762A2-05DE-4A3C-B9EC-3D7F38961515}" presName="sibTrans" presStyleLbl="bgSibTrans2D1" presStyleIdx="3" presStyleCnt="8"/>
      <dgm:spPr/>
    </dgm:pt>
    <dgm:pt modelId="{94FA93CA-6FED-4942-9E5C-0025E75F48CB}" type="pres">
      <dgm:prSet presAssocID="{EA033045-D5DD-4BC0-AC82-A6491C1E68BC}" presName="compNode" presStyleCnt="0"/>
      <dgm:spPr/>
    </dgm:pt>
    <dgm:pt modelId="{1543C163-7B8A-42DB-8213-06D8351B914E}" type="pres">
      <dgm:prSet presAssocID="{EA033045-D5DD-4BC0-AC82-A6491C1E68BC}" presName="dummyConnPt" presStyleCnt="0"/>
      <dgm:spPr/>
    </dgm:pt>
    <dgm:pt modelId="{560F1CDC-2EDC-407E-B2A3-405BEC2ED8EF}" type="pres">
      <dgm:prSet presAssocID="{EA033045-D5DD-4BC0-AC82-A6491C1E68BC}" presName="node" presStyleLbl="node1" presStyleIdx="4" presStyleCnt="9">
        <dgm:presLayoutVars>
          <dgm:bulletEnabled val="1"/>
        </dgm:presLayoutVars>
      </dgm:prSet>
      <dgm:spPr/>
    </dgm:pt>
    <dgm:pt modelId="{17CFD75A-D61A-42FE-AD52-BDAA3CCAEFB3}" type="pres">
      <dgm:prSet presAssocID="{3C5E3851-AE83-46EE-849D-8A0750FECBA6}" presName="sibTrans" presStyleLbl="bgSibTrans2D1" presStyleIdx="4" presStyleCnt="8"/>
      <dgm:spPr/>
    </dgm:pt>
    <dgm:pt modelId="{961BA2EF-E800-48DC-98B1-0FA931C03E86}" type="pres">
      <dgm:prSet presAssocID="{1FA9703C-3A61-4A88-BEDB-359DA0615533}" presName="compNode" presStyleCnt="0"/>
      <dgm:spPr/>
    </dgm:pt>
    <dgm:pt modelId="{0FF0A0BF-EC2B-499A-961C-9C33EF551310}" type="pres">
      <dgm:prSet presAssocID="{1FA9703C-3A61-4A88-BEDB-359DA0615533}" presName="dummyConnPt" presStyleCnt="0"/>
      <dgm:spPr/>
    </dgm:pt>
    <dgm:pt modelId="{B658886A-F706-43FD-B726-9FDB1DA7239B}" type="pres">
      <dgm:prSet presAssocID="{1FA9703C-3A61-4A88-BEDB-359DA0615533}" presName="node" presStyleLbl="node1" presStyleIdx="5" presStyleCnt="9">
        <dgm:presLayoutVars>
          <dgm:bulletEnabled val="1"/>
        </dgm:presLayoutVars>
      </dgm:prSet>
      <dgm:spPr/>
    </dgm:pt>
    <dgm:pt modelId="{BE26F2CC-106C-45D0-A8A4-7D41FD922541}" type="pres">
      <dgm:prSet presAssocID="{A563484B-3F4C-454C-ADBE-CE514A65E3AC}" presName="sibTrans" presStyleLbl="bgSibTrans2D1" presStyleIdx="5" presStyleCnt="8"/>
      <dgm:spPr/>
    </dgm:pt>
    <dgm:pt modelId="{F8F341A0-0011-4130-B9BD-48E18765E914}" type="pres">
      <dgm:prSet presAssocID="{3FCE0C63-CDF4-43FC-B6C6-2E401C5CFAD9}" presName="compNode" presStyleCnt="0"/>
      <dgm:spPr/>
    </dgm:pt>
    <dgm:pt modelId="{C40A6969-6B91-48E1-8324-1DE7392E0194}" type="pres">
      <dgm:prSet presAssocID="{3FCE0C63-CDF4-43FC-B6C6-2E401C5CFAD9}" presName="dummyConnPt" presStyleCnt="0"/>
      <dgm:spPr/>
    </dgm:pt>
    <dgm:pt modelId="{952D1A77-B663-4509-942A-F8D707E69CE1}" type="pres">
      <dgm:prSet presAssocID="{3FCE0C63-CDF4-43FC-B6C6-2E401C5CFAD9}" presName="node" presStyleLbl="node1" presStyleIdx="6" presStyleCnt="9">
        <dgm:presLayoutVars>
          <dgm:bulletEnabled val="1"/>
        </dgm:presLayoutVars>
      </dgm:prSet>
      <dgm:spPr/>
    </dgm:pt>
    <dgm:pt modelId="{6B482B27-5B7E-4B13-8726-DDC69C5F657E}" type="pres">
      <dgm:prSet presAssocID="{B8922032-E78E-44CC-A3A1-87C938714230}" presName="sibTrans" presStyleLbl="bgSibTrans2D1" presStyleIdx="6" presStyleCnt="8"/>
      <dgm:spPr/>
    </dgm:pt>
    <dgm:pt modelId="{756368CE-B2E7-4840-B855-9E218037C996}" type="pres">
      <dgm:prSet presAssocID="{F9F7DA0A-9D28-4E8C-8C3F-D3240CD6FF0C}" presName="compNode" presStyleCnt="0"/>
      <dgm:spPr/>
    </dgm:pt>
    <dgm:pt modelId="{1EE0BD9B-3D9D-4DE0-8ABF-4018F178BF46}" type="pres">
      <dgm:prSet presAssocID="{F9F7DA0A-9D28-4E8C-8C3F-D3240CD6FF0C}" presName="dummyConnPt" presStyleCnt="0"/>
      <dgm:spPr/>
    </dgm:pt>
    <dgm:pt modelId="{791BE380-98C9-4C31-898B-913D1C6768E4}" type="pres">
      <dgm:prSet presAssocID="{F9F7DA0A-9D28-4E8C-8C3F-D3240CD6FF0C}" presName="node" presStyleLbl="node1" presStyleIdx="7" presStyleCnt="9">
        <dgm:presLayoutVars>
          <dgm:bulletEnabled val="1"/>
        </dgm:presLayoutVars>
      </dgm:prSet>
      <dgm:spPr/>
    </dgm:pt>
    <dgm:pt modelId="{A0764EEC-D221-4F10-94EB-341ABBB2EF37}" type="pres">
      <dgm:prSet presAssocID="{627F11B8-F3B4-4DE9-B1E8-41AB6029C507}" presName="sibTrans" presStyleLbl="bgSibTrans2D1" presStyleIdx="7" presStyleCnt="8"/>
      <dgm:spPr/>
    </dgm:pt>
    <dgm:pt modelId="{90235395-1DF2-4F21-B5C1-A49B0745DCE3}" type="pres">
      <dgm:prSet presAssocID="{0CCFF22A-37F3-4AC5-A406-58D078498A53}" presName="compNode" presStyleCnt="0"/>
      <dgm:spPr/>
    </dgm:pt>
    <dgm:pt modelId="{DC5C73E8-DF7B-4B81-84B6-E821F2E5564A}" type="pres">
      <dgm:prSet presAssocID="{0CCFF22A-37F3-4AC5-A406-58D078498A53}" presName="dummyConnPt" presStyleCnt="0"/>
      <dgm:spPr/>
    </dgm:pt>
    <dgm:pt modelId="{62E16C63-84BF-49A6-B9D3-978CA5A6AC3A}" type="pres">
      <dgm:prSet presAssocID="{0CCFF22A-37F3-4AC5-A406-58D078498A53}" presName="node" presStyleLbl="node1" presStyleIdx="8" presStyleCnt="9">
        <dgm:presLayoutVars>
          <dgm:bulletEnabled val="1"/>
        </dgm:presLayoutVars>
      </dgm:prSet>
      <dgm:spPr/>
    </dgm:pt>
  </dgm:ptLst>
  <dgm:cxnLst>
    <dgm:cxn modelId="{F4235916-60A1-438F-9565-1E2CBBF526BC}" srcId="{11EA37C6-F697-45EF-BBBD-13C8B47E49F1}" destId="{F9F7DA0A-9D28-4E8C-8C3F-D3240CD6FF0C}" srcOrd="7" destOrd="0" parTransId="{D8395F30-73F0-499F-A5B1-6FC63A8631BA}" sibTransId="{627F11B8-F3B4-4DE9-B1E8-41AB6029C507}"/>
    <dgm:cxn modelId="{F05D0F1E-F388-4359-B5CD-11BA5F2FAEEC}" type="presOf" srcId="{3C5E3851-AE83-46EE-849D-8A0750FECBA6}" destId="{17CFD75A-D61A-42FE-AD52-BDAA3CCAEFB3}" srcOrd="0" destOrd="0" presId="urn:microsoft.com/office/officeart/2005/8/layout/bProcess4"/>
    <dgm:cxn modelId="{62DBC127-2998-4D0E-8CC0-D62B7DD27779}" srcId="{11EA37C6-F697-45EF-BBBD-13C8B47E49F1}" destId="{20280D1A-6C6C-4C78-839B-B0066FE00C1B}" srcOrd="2" destOrd="0" parTransId="{84B91D93-EB62-4DAD-8FD6-C333B1E95BB5}" sibTransId="{2A8D6122-91D4-4BD3-864F-A30A9997FB71}"/>
    <dgm:cxn modelId="{615FF62A-707D-4506-9C4D-6F9A7558B8EE}" type="presOf" srcId="{868DD74F-D3A1-4C4E-993C-9D8D0819DCA5}" destId="{1787D2E3-6955-4B43-BFFB-D75EAE671E55}" srcOrd="0" destOrd="0" presId="urn:microsoft.com/office/officeart/2005/8/layout/bProcess4"/>
    <dgm:cxn modelId="{788E1935-879E-42AC-8857-DD1CB0ACA474}" srcId="{11EA37C6-F697-45EF-BBBD-13C8B47E49F1}" destId="{868DD74F-D3A1-4C4E-993C-9D8D0819DCA5}" srcOrd="3" destOrd="0" parTransId="{77C66716-D9E3-4C6D-9761-23C1D3B76B47}" sibTransId="{205762A2-05DE-4A3C-B9EC-3D7F38961515}"/>
    <dgm:cxn modelId="{2B147135-C552-4721-B09C-8D204C5765CB}" srcId="{11EA37C6-F697-45EF-BBBD-13C8B47E49F1}" destId="{3FCE0C63-CDF4-43FC-B6C6-2E401C5CFAD9}" srcOrd="6" destOrd="0" parTransId="{65FEF3D4-4750-43EE-B67E-410454746657}" sibTransId="{B8922032-E78E-44CC-A3A1-87C938714230}"/>
    <dgm:cxn modelId="{670A493F-F572-4CE9-9224-82434288D190}" srcId="{11EA37C6-F697-45EF-BBBD-13C8B47E49F1}" destId="{0CCFF22A-37F3-4AC5-A406-58D078498A53}" srcOrd="8" destOrd="0" parTransId="{58F22014-110A-4097-8F41-A4FF43F2959A}" sibTransId="{3CF7D3F8-ABB3-4493-AB77-803E19D34FD7}"/>
    <dgm:cxn modelId="{F1A77E61-D070-4AFA-AE0F-AD946DBDF53B}" type="presOf" srcId="{4546CF87-A1AF-4B82-AD29-5F9B36B530AE}" destId="{CE13850E-5EED-477A-9C28-A09D834C1C30}" srcOrd="0" destOrd="0" presId="urn:microsoft.com/office/officeart/2005/8/layout/bProcess4"/>
    <dgm:cxn modelId="{297D3F43-098D-4561-8205-6F1C7C18BA8B}" srcId="{11EA37C6-F697-45EF-BBBD-13C8B47E49F1}" destId="{EA033045-D5DD-4BC0-AC82-A6491C1E68BC}" srcOrd="4" destOrd="0" parTransId="{ACA13F53-FD35-4A3E-AB30-684B67614ECD}" sibTransId="{3C5E3851-AE83-46EE-849D-8A0750FECBA6}"/>
    <dgm:cxn modelId="{9906AA66-5443-4652-A167-6FFDD38AADE1}" type="presOf" srcId="{3FCE0C63-CDF4-43FC-B6C6-2E401C5CFAD9}" destId="{952D1A77-B663-4509-942A-F8D707E69CE1}" srcOrd="0" destOrd="0" presId="urn:microsoft.com/office/officeart/2005/8/layout/bProcess4"/>
    <dgm:cxn modelId="{36100F4A-F2E1-43D9-BDE7-D27B657BD461}" type="presOf" srcId="{B8922032-E78E-44CC-A3A1-87C938714230}" destId="{6B482B27-5B7E-4B13-8726-DDC69C5F657E}" srcOrd="0" destOrd="0" presId="urn:microsoft.com/office/officeart/2005/8/layout/bProcess4"/>
    <dgm:cxn modelId="{0E91884F-1565-455D-9092-EAD0B0ED8C18}" srcId="{11EA37C6-F697-45EF-BBBD-13C8B47E49F1}" destId="{51A655D2-CD02-4F80-9CEC-C8CB5E530694}" srcOrd="1" destOrd="0" parTransId="{D601373B-BC50-41A0-8212-4A8748B58B1F}" sibTransId="{10A3BBDD-62D7-43F4-8537-C8894CCC7333}"/>
    <dgm:cxn modelId="{01516750-4C3E-4640-9E6C-FBEF8BFDC4C5}" srcId="{11EA37C6-F697-45EF-BBBD-13C8B47E49F1}" destId="{1FA9703C-3A61-4A88-BEDB-359DA0615533}" srcOrd="5" destOrd="0" parTransId="{3D4CF478-6D58-41E2-8C8D-697BA6911106}" sibTransId="{A563484B-3F4C-454C-ADBE-CE514A65E3AC}"/>
    <dgm:cxn modelId="{E4CF0171-3D8E-460E-BBC3-87B4054C53EE}" type="presOf" srcId="{627F11B8-F3B4-4DE9-B1E8-41AB6029C507}" destId="{A0764EEC-D221-4F10-94EB-341ABBB2EF37}" srcOrd="0" destOrd="0" presId="urn:microsoft.com/office/officeart/2005/8/layout/bProcess4"/>
    <dgm:cxn modelId="{E2D53C72-9C54-42D0-818B-7D1F542F17DC}" type="presOf" srcId="{A563484B-3F4C-454C-ADBE-CE514A65E3AC}" destId="{BE26F2CC-106C-45D0-A8A4-7D41FD922541}" srcOrd="0" destOrd="0" presId="urn:microsoft.com/office/officeart/2005/8/layout/bProcess4"/>
    <dgm:cxn modelId="{97A39754-893C-4652-A956-7CE52418ECAD}" type="presOf" srcId="{10A3BBDD-62D7-43F4-8537-C8894CCC7333}" destId="{179AE71C-9CFF-4D07-8B49-FCBA4BA0E2BE}" srcOrd="0" destOrd="0" presId="urn:microsoft.com/office/officeart/2005/8/layout/bProcess4"/>
    <dgm:cxn modelId="{F744777A-9EF5-47A9-BC0B-0E58D341AC74}" type="presOf" srcId="{205762A2-05DE-4A3C-B9EC-3D7F38961515}" destId="{AAA7C2C2-DE8E-46B5-82C0-BBA659AC64F2}" srcOrd="0" destOrd="0" presId="urn:microsoft.com/office/officeart/2005/8/layout/bProcess4"/>
    <dgm:cxn modelId="{C40D2D84-5927-4B07-83AB-E72CDF77C508}" type="presOf" srcId="{2A8D6122-91D4-4BD3-864F-A30A9997FB71}" destId="{12C044BA-4D19-4D64-B67E-C09F83110351}" srcOrd="0" destOrd="0" presId="urn:microsoft.com/office/officeart/2005/8/layout/bProcess4"/>
    <dgm:cxn modelId="{746186A6-D5C3-4284-B60C-1D394F758EC9}" type="presOf" srcId="{0CCFF22A-37F3-4AC5-A406-58D078498A53}" destId="{62E16C63-84BF-49A6-B9D3-978CA5A6AC3A}" srcOrd="0" destOrd="0" presId="urn:microsoft.com/office/officeart/2005/8/layout/bProcess4"/>
    <dgm:cxn modelId="{E7FBABA8-765B-42A2-8C05-BC6C8A4DC23D}" type="presOf" srcId="{FD84421E-3E62-4D99-940D-AC03C7BDFC9D}" destId="{0130C1FB-3A75-4B73-9D9C-9CEF7C1C217A}" srcOrd="0" destOrd="0" presId="urn:microsoft.com/office/officeart/2005/8/layout/bProcess4"/>
    <dgm:cxn modelId="{7CBE32C1-CFB5-49CA-B39D-0850E12627BA}" type="presOf" srcId="{51A655D2-CD02-4F80-9CEC-C8CB5E530694}" destId="{EDD47B37-7969-4009-AA44-E8843D33B28B}" srcOrd="0" destOrd="0" presId="urn:microsoft.com/office/officeart/2005/8/layout/bProcess4"/>
    <dgm:cxn modelId="{84A51BD1-3423-4B40-8E20-22D992F8F216}" srcId="{11EA37C6-F697-45EF-BBBD-13C8B47E49F1}" destId="{4546CF87-A1AF-4B82-AD29-5F9B36B530AE}" srcOrd="0" destOrd="0" parTransId="{BE5A839D-8106-49C6-ADB7-E11023A32EE3}" sibTransId="{FD84421E-3E62-4D99-940D-AC03C7BDFC9D}"/>
    <dgm:cxn modelId="{8F8201D5-2688-4B5A-B360-20FE51766A95}" type="presOf" srcId="{EA033045-D5DD-4BC0-AC82-A6491C1E68BC}" destId="{560F1CDC-2EDC-407E-B2A3-405BEC2ED8EF}" srcOrd="0" destOrd="0" presId="urn:microsoft.com/office/officeart/2005/8/layout/bProcess4"/>
    <dgm:cxn modelId="{BCD247D5-1C7C-487B-9FD0-10296E563462}" type="presOf" srcId="{11EA37C6-F697-45EF-BBBD-13C8B47E49F1}" destId="{F25A5524-5C8D-4771-87BB-61F8DE6E43DF}" srcOrd="0" destOrd="0" presId="urn:microsoft.com/office/officeart/2005/8/layout/bProcess4"/>
    <dgm:cxn modelId="{F9A9E2D8-967A-419A-9E71-E07C5E3D39EC}" type="presOf" srcId="{1FA9703C-3A61-4A88-BEDB-359DA0615533}" destId="{B658886A-F706-43FD-B726-9FDB1DA7239B}" srcOrd="0" destOrd="0" presId="urn:microsoft.com/office/officeart/2005/8/layout/bProcess4"/>
    <dgm:cxn modelId="{936860E1-0A0E-4AEC-B664-C305D51FC47B}" type="presOf" srcId="{20280D1A-6C6C-4C78-839B-B0066FE00C1B}" destId="{0E5CAFA2-DBF4-42B5-9D06-044B3E42E293}" srcOrd="0" destOrd="0" presId="urn:microsoft.com/office/officeart/2005/8/layout/bProcess4"/>
    <dgm:cxn modelId="{E7B636EF-455A-44F3-B47C-38A02135E4B7}" type="presOf" srcId="{F9F7DA0A-9D28-4E8C-8C3F-D3240CD6FF0C}" destId="{791BE380-98C9-4C31-898B-913D1C6768E4}" srcOrd="0" destOrd="0" presId="urn:microsoft.com/office/officeart/2005/8/layout/bProcess4"/>
    <dgm:cxn modelId="{24967198-43CA-40EB-87FF-92D5B4DC1BE1}" type="presParOf" srcId="{F25A5524-5C8D-4771-87BB-61F8DE6E43DF}" destId="{CA5DC991-76FD-4B93-9BF5-DCD8DB78B6E9}" srcOrd="0" destOrd="0" presId="urn:microsoft.com/office/officeart/2005/8/layout/bProcess4"/>
    <dgm:cxn modelId="{E028A8CB-CE55-459A-B60B-2E4183A0ABB8}" type="presParOf" srcId="{CA5DC991-76FD-4B93-9BF5-DCD8DB78B6E9}" destId="{381890AE-3749-4E62-AE86-80CD35C83C4D}" srcOrd="0" destOrd="0" presId="urn:microsoft.com/office/officeart/2005/8/layout/bProcess4"/>
    <dgm:cxn modelId="{6B33EEC9-ED40-4DB4-BB4F-E1A0285B372A}" type="presParOf" srcId="{CA5DC991-76FD-4B93-9BF5-DCD8DB78B6E9}" destId="{CE13850E-5EED-477A-9C28-A09D834C1C30}" srcOrd="1" destOrd="0" presId="urn:microsoft.com/office/officeart/2005/8/layout/bProcess4"/>
    <dgm:cxn modelId="{01BC531A-EBF3-4D00-B368-53A78FBC90B5}" type="presParOf" srcId="{F25A5524-5C8D-4771-87BB-61F8DE6E43DF}" destId="{0130C1FB-3A75-4B73-9D9C-9CEF7C1C217A}" srcOrd="1" destOrd="0" presId="urn:microsoft.com/office/officeart/2005/8/layout/bProcess4"/>
    <dgm:cxn modelId="{F3E5CBD4-3D62-43F7-9792-1BCABC5C6F05}" type="presParOf" srcId="{F25A5524-5C8D-4771-87BB-61F8DE6E43DF}" destId="{25FF0787-80AB-4C7F-81DD-69F66E2699E3}" srcOrd="2" destOrd="0" presId="urn:microsoft.com/office/officeart/2005/8/layout/bProcess4"/>
    <dgm:cxn modelId="{1EAF2647-C6D2-43AA-97FA-A36911A45744}" type="presParOf" srcId="{25FF0787-80AB-4C7F-81DD-69F66E2699E3}" destId="{A06492A4-8C30-4362-8087-464A6ECD3F55}" srcOrd="0" destOrd="0" presId="urn:microsoft.com/office/officeart/2005/8/layout/bProcess4"/>
    <dgm:cxn modelId="{21828A3A-FC15-486C-AC84-70840855C219}" type="presParOf" srcId="{25FF0787-80AB-4C7F-81DD-69F66E2699E3}" destId="{EDD47B37-7969-4009-AA44-E8843D33B28B}" srcOrd="1" destOrd="0" presId="urn:microsoft.com/office/officeart/2005/8/layout/bProcess4"/>
    <dgm:cxn modelId="{96EEEBEB-53C4-4CE6-ACD8-E04A8FD42B0C}" type="presParOf" srcId="{F25A5524-5C8D-4771-87BB-61F8DE6E43DF}" destId="{179AE71C-9CFF-4D07-8B49-FCBA4BA0E2BE}" srcOrd="3" destOrd="0" presId="urn:microsoft.com/office/officeart/2005/8/layout/bProcess4"/>
    <dgm:cxn modelId="{5DCDF636-D848-4E2D-AF15-BFE8DA066FF4}" type="presParOf" srcId="{F25A5524-5C8D-4771-87BB-61F8DE6E43DF}" destId="{94A8A74A-E63F-4FAF-906A-801E99D87A3A}" srcOrd="4" destOrd="0" presId="urn:microsoft.com/office/officeart/2005/8/layout/bProcess4"/>
    <dgm:cxn modelId="{F8E718D9-1A07-414C-B47D-55A967E3D143}" type="presParOf" srcId="{94A8A74A-E63F-4FAF-906A-801E99D87A3A}" destId="{19D592B8-1319-4B0B-A7F1-999162AD935D}" srcOrd="0" destOrd="0" presId="urn:microsoft.com/office/officeart/2005/8/layout/bProcess4"/>
    <dgm:cxn modelId="{8544DC67-6458-4258-9A0C-2A97E69CDEDB}" type="presParOf" srcId="{94A8A74A-E63F-4FAF-906A-801E99D87A3A}" destId="{0E5CAFA2-DBF4-42B5-9D06-044B3E42E293}" srcOrd="1" destOrd="0" presId="urn:microsoft.com/office/officeart/2005/8/layout/bProcess4"/>
    <dgm:cxn modelId="{8215FC2C-3A92-499F-A293-F6D27967C029}" type="presParOf" srcId="{F25A5524-5C8D-4771-87BB-61F8DE6E43DF}" destId="{12C044BA-4D19-4D64-B67E-C09F83110351}" srcOrd="5" destOrd="0" presId="urn:microsoft.com/office/officeart/2005/8/layout/bProcess4"/>
    <dgm:cxn modelId="{3D7FD92E-FFEA-4FE9-A788-440419764C47}" type="presParOf" srcId="{F25A5524-5C8D-4771-87BB-61F8DE6E43DF}" destId="{439BDB4F-104B-4D19-A360-DE4D7F795362}" srcOrd="6" destOrd="0" presId="urn:microsoft.com/office/officeart/2005/8/layout/bProcess4"/>
    <dgm:cxn modelId="{1A4945D6-C600-4671-9DDA-5C0CA44A6963}" type="presParOf" srcId="{439BDB4F-104B-4D19-A360-DE4D7F795362}" destId="{63862EDE-9E61-4E22-A97E-41B05AC8F2B7}" srcOrd="0" destOrd="0" presId="urn:microsoft.com/office/officeart/2005/8/layout/bProcess4"/>
    <dgm:cxn modelId="{C9E6788C-3ABB-4406-B0FB-56175D9B5394}" type="presParOf" srcId="{439BDB4F-104B-4D19-A360-DE4D7F795362}" destId="{1787D2E3-6955-4B43-BFFB-D75EAE671E55}" srcOrd="1" destOrd="0" presId="urn:microsoft.com/office/officeart/2005/8/layout/bProcess4"/>
    <dgm:cxn modelId="{10B448CF-1E31-47D1-8332-55903FDB43C3}" type="presParOf" srcId="{F25A5524-5C8D-4771-87BB-61F8DE6E43DF}" destId="{AAA7C2C2-DE8E-46B5-82C0-BBA659AC64F2}" srcOrd="7" destOrd="0" presId="urn:microsoft.com/office/officeart/2005/8/layout/bProcess4"/>
    <dgm:cxn modelId="{99A29032-1201-4355-B669-B4CE3A3E4B34}" type="presParOf" srcId="{F25A5524-5C8D-4771-87BB-61F8DE6E43DF}" destId="{94FA93CA-6FED-4942-9E5C-0025E75F48CB}" srcOrd="8" destOrd="0" presId="urn:microsoft.com/office/officeart/2005/8/layout/bProcess4"/>
    <dgm:cxn modelId="{91D87081-0713-4154-95FA-A93BB5A6402D}" type="presParOf" srcId="{94FA93CA-6FED-4942-9E5C-0025E75F48CB}" destId="{1543C163-7B8A-42DB-8213-06D8351B914E}" srcOrd="0" destOrd="0" presId="urn:microsoft.com/office/officeart/2005/8/layout/bProcess4"/>
    <dgm:cxn modelId="{7A6A3FAE-4056-4D82-AADD-F99FA044A245}" type="presParOf" srcId="{94FA93CA-6FED-4942-9E5C-0025E75F48CB}" destId="{560F1CDC-2EDC-407E-B2A3-405BEC2ED8EF}" srcOrd="1" destOrd="0" presId="urn:microsoft.com/office/officeart/2005/8/layout/bProcess4"/>
    <dgm:cxn modelId="{A8AFCCF4-5B3F-43DC-8364-9D644F5AC896}" type="presParOf" srcId="{F25A5524-5C8D-4771-87BB-61F8DE6E43DF}" destId="{17CFD75A-D61A-42FE-AD52-BDAA3CCAEFB3}" srcOrd="9" destOrd="0" presId="urn:microsoft.com/office/officeart/2005/8/layout/bProcess4"/>
    <dgm:cxn modelId="{7975CAEC-151D-4AF1-B0FA-C81EAA683712}" type="presParOf" srcId="{F25A5524-5C8D-4771-87BB-61F8DE6E43DF}" destId="{961BA2EF-E800-48DC-98B1-0FA931C03E86}" srcOrd="10" destOrd="0" presId="urn:microsoft.com/office/officeart/2005/8/layout/bProcess4"/>
    <dgm:cxn modelId="{F0497132-9D90-4387-9AC3-80C767E76413}" type="presParOf" srcId="{961BA2EF-E800-48DC-98B1-0FA931C03E86}" destId="{0FF0A0BF-EC2B-499A-961C-9C33EF551310}" srcOrd="0" destOrd="0" presId="urn:microsoft.com/office/officeart/2005/8/layout/bProcess4"/>
    <dgm:cxn modelId="{4B269156-B6C8-4262-92A7-A6788133054E}" type="presParOf" srcId="{961BA2EF-E800-48DC-98B1-0FA931C03E86}" destId="{B658886A-F706-43FD-B726-9FDB1DA7239B}" srcOrd="1" destOrd="0" presId="urn:microsoft.com/office/officeart/2005/8/layout/bProcess4"/>
    <dgm:cxn modelId="{B0D7D820-D86D-427D-AD12-297EE89D90B1}" type="presParOf" srcId="{F25A5524-5C8D-4771-87BB-61F8DE6E43DF}" destId="{BE26F2CC-106C-45D0-A8A4-7D41FD922541}" srcOrd="11" destOrd="0" presId="urn:microsoft.com/office/officeart/2005/8/layout/bProcess4"/>
    <dgm:cxn modelId="{1588FE5D-7052-45F6-8F39-50461AA251B5}" type="presParOf" srcId="{F25A5524-5C8D-4771-87BB-61F8DE6E43DF}" destId="{F8F341A0-0011-4130-B9BD-48E18765E914}" srcOrd="12" destOrd="0" presId="urn:microsoft.com/office/officeart/2005/8/layout/bProcess4"/>
    <dgm:cxn modelId="{9C51F956-B325-4A4D-83CD-442E7753ACA1}" type="presParOf" srcId="{F8F341A0-0011-4130-B9BD-48E18765E914}" destId="{C40A6969-6B91-48E1-8324-1DE7392E0194}" srcOrd="0" destOrd="0" presId="urn:microsoft.com/office/officeart/2005/8/layout/bProcess4"/>
    <dgm:cxn modelId="{047AD1FC-2F50-4C67-8A43-2086D4EBC07A}" type="presParOf" srcId="{F8F341A0-0011-4130-B9BD-48E18765E914}" destId="{952D1A77-B663-4509-942A-F8D707E69CE1}" srcOrd="1" destOrd="0" presId="urn:microsoft.com/office/officeart/2005/8/layout/bProcess4"/>
    <dgm:cxn modelId="{104B5187-A69D-4C57-8CD8-1B463BD0CA73}" type="presParOf" srcId="{F25A5524-5C8D-4771-87BB-61F8DE6E43DF}" destId="{6B482B27-5B7E-4B13-8726-DDC69C5F657E}" srcOrd="13" destOrd="0" presId="urn:microsoft.com/office/officeart/2005/8/layout/bProcess4"/>
    <dgm:cxn modelId="{7D3500A9-CB16-4E04-9DA0-793005FCAB8A}" type="presParOf" srcId="{F25A5524-5C8D-4771-87BB-61F8DE6E43DF}" destId="{756368CE-B2E7-4840-B855-9E218037C996}" srcOrd="14" destOrd="0" presId="urn:microsoft.com/office/officeart/2005/8/layout/bProcess4"/>
    <dgm:cxn modelId="{7EFE5BF0-D52B-45DE-9F11-5C3E0FC8CA53}" type="presParOf" srcId="{756368CE-B2E7-4840-B855-9E218037C996}" destId="{1EE0BD9B-3D9D-4DE0-8ABF-4018F178BF46}" srcOrd="0" destOrd="0" presId="urn:microsoft.com/office/officeart/2005/8/layout/bProcess4"/>
    <dgm:cxn modelId="{0A5E9FA6-2857-42CC-B3F3-6A76CD31F1E2}" type="presParOf" srcId="{756368CE-B2E7-4840-B855-9E218037C996}" destId="{791BE380-98C9-4C31-898B-913D1C6768E4}" srcOrd="1" destOrd="0" presId="urn:microsoft.com/office/officeart/2005/8/layout/bProcess4"/>
    <dgm:cxn modelId="{0CF50F2A-2598-42C1-AD70-9074B2E86710}" type="presParOf" srcId="{F25A5524-5C8D-4771-87BB-61F8DE6E43DF}" destId="{A0764EEC-D221-4F10-94EB-341ABBB2EF37}" srcOrd="15" destOrd="0" presId="urn:microsoft.com/office/officeart/2005/8/layout/bProcess4"/>
    <dgm:cxn modelId="{C1BD4E8F-E96F-4CF1-926E-5F226D9234B8}" type="presParOf" srcId="{F25A5524-5C8D-4771-87BB-61F8DE6E43DF}" destId="{90235395-1DF2-4F21-B5C1-A49B0745DCE3}" srcOrd="16" destOrd="0" presId="urn:microsoft.com/office/officeart/2005/8/layout/bProcess4"/>
    <dgm:cxn modelId="{641231AC-05B2-4176-AB23-5A6B9C8E7579}" type="presParOf" srcId="{90235395-1DF2-4F21-B5C1-A49B0745DCE3}" destId="{DC5C73E8-DF7B-4B81-84B6-E821F2E5564A}" srcOrd="0" destOrd="0" presId="urn:microsoft.com/office/officeart/2005/8/layout/bProcess4"/>
    <dgm:cxn modelId="{84473EDB-38A6-44B0-8919-A3BD31F3380C}" type="presParOf" srcId="{90235395-1DF2-4F21-B5C1-A49B0745DCE3}" destId="{62E16C63-84BF-49A6-B9D3-978CA5A6AC3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E6D8D-4325-4FCD-A9A2-B45C1152B04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D8F2182-56A7-4F66-A285-D1F978146F58}">
      <dgm:prSet/>
      <dgm:spPr/>
      <dgm:t>
        <a:bodyPr/>
        <a:lstStyle/>
        <a:p>
          <a:r>
            <a:rPr lang="uk-UA" dirty="0"/>
            <a:t>рабство</a:t>
          </a:r>
          <a:endParaRPr lang="en-US" dirty="0"/>
        </a:p>
      </dgm:t>
    </dgm:pt>
    <dgm:pt modelId="{ED08ECCC-A712-4567-97F7-6D85FDDBAF72}" type="parTrans" cxnId="{D956C2DA-5EE3-44BC-96B5-431C6297DECC}">
      <dgm:prSet/>
      <dgm:spPr/>
      <dgm:t>
        <a:bodyPr/>
        <a:lstStyle/>
        <a:p>
          <a:endParaRPr lang="en-US"/>
        </a:p>
      </dgm:t>
    </dgm:pt>
    <dgm:pt modelId="{21A2663E-8DC8-4E4F-BDD4-A126C783CE9F}" type="sibTrans" cxnId="{D956C2DA-5EE3-44BC-96B5-431C6297DECC}">
      <dgm:prSet/>
      <dgm:spPr/>
      <dgm:t>
        <a:bodyPr/>
        <a:lstStyle/>
        <a:p>
          <a:endParaRPr lang="en-US"/>
        </a:p>
      </dgm:t>
    </dgm:pt>
    <dgm:pt modelId="{EF337C92-DCAD-4277-B3BB-332B54A87B20}">
      <dgm:prSet/>
      <dgm:spPr/>
      <dgm:t>
        <a:bodyPr/>
        <a:lstStyle/>
        <a:p>
          <a:r>
            <a:rPr lang="uk-UA" dirty="0"/>
            <a:t>підневільній стан </a:t>
          </a:r>
          <a:endParaRPr lang="en-US" dirty="0"/>
        </a:p>
      </dgm:t>
    </dgm:pt>
    <dgm:pt modelId="{62A91CE3-EFB0-42FE-BCDE-F72836D9BC1A}" type="parTrans" cxnId="{5508B62D-A657-4B5E-96B8-01857DA62680}">
      <dgm:prSet/>
      <dgm:spPr/>
      <dgm:t>
        <a:bodyPr/>
        <a:lstStyle/>
        <a:p>
          <a:endParaRPr lang="en-US"/>
        </a:p>
      </dgm:t>
    </dgm:pt>
    <dgm:pt modelId="{17BBD002-7E26-4E04-9F3F-3EF12B9460B5}" type="sibTrans" cxnId="{5508B62D-A657-4B5E-96B8-01857DA62680}">
      <dgm:prSet/>
      <dgm:spPr/>
      <dgm:t>
        <a:bodyPr/>
        <a:lstStyle/>
        <a:p>
          <a:endParaRPr lang="en-US"/>
        </a:p>
      </dgm:t>
    </dgm:pt>
    <dgm:pt modelId="{A06C0443-91AF-43EE-9A73-5F1535AB8EB3}">
      <dgm:prSet/>
      <dgm:spPr/>
      <dgm:t>
        <a:bodyPr/>
        <a:lstStyle/>
        <a:p>
          <a:r>
            <a:rPr lang="uk-UA"/>
            <a:t>примусова праця</a:t>
          </a:r>
          <a:endParaRPr lang="en-US"/>
        </a:p>
      </dgm:t>
    </dgm:pt>
    <dgm:pt modelId="{AA6D117A-0B6D-4425-A9EF-BAC0D3A28ABC}" type="parTrans" cxnId="{B2F21F13-2D20-4182-A4EA-050B54C844BE}">
      <dgm:prSet/>
      <dgm:spPr/>
      <dgm:t>
        <a:bodyPr/>
        <a:lstStyle/>
        <a:p>
          <a:endParaRPr lang="en-US"/>
        </a:p>
      </dgm:t>
    </dgm:pt>
    <dgm:pt modelId="{82EF1BA3-157F-4DA2-BF47-AF964F373094}" type="sibTrans" cxnId="{B2F21F13-2D20-4182-A4EA-050B54C844BE}">
      <dgm:prSet/>
      <dgm:spPr/>
      <dgm:t>
        <a:bodyPr/>
        <a:lstStyle/>
        <a:p>
          <a:endParaRPr lang="en-US"/>
        </a:p>
      </dgm:t>
    </dgm:pt>
    <dgm:pt modelId="{39B45BD1-2122-440F-872C-C53AB8906FD0}">
      <dgm:prSet/>
      <dgm:spPr/>
      <dgm:t>
        <a:bodyPr/>
        <a:lstStyle/>
        <a:p>
          <a:r>
            <a:rPr lang="uk-UA" dirty="0"/>
            <a:t>обов’язкова праця </a:t>
          </a:r>
          <a:endParaRPr lang="en-US" dirty="0"/>
        </a:p>
      </dgm:t>
    </dgm:pt>
    <dgm:pt modelId="{5D15ECD2-66E8-4436-93A8-C56E6A1A8FCC}" type="parTrans" cxnId="{49CCB314-9C4E-4B4B-A9F4-CF83AC4C4749}">
      <dgm:prSet/>
      <dgm:spPr/>
      <dgm:t>
        <a:bodyPr/>
        <a:lstStyle/>
        <a:p>
          <a:endParaRPr lang="en-US"/>
        </a:p>
      </dgm:t>
    </dgm:pt>
    <dgm:pt modelId="{FF8C45C5-815B-4BFE-8483-1FAC7BA7385E}" type="sibTrans" cxnId="{49CCB314-9C4E-4B4B-A9F4-CF83AC4C4749}">
      <dgm:prSet/>
      <dgm:spPr/>
      <dgm:t>
        <a:bodyPr/>
        <a:lstStyle/>
        <a:p>
          <a:endParaRPr lang="en-US"/>
        </a:p>
      </dgm:t>
    </dgm:pt>
    <dgm:pt modelId="{4A214B7E-1A67-47E6-A2B6-16CB2936B3A0}">
      <dgm:prSet/>
      <dgm:spPr/>
      <dgm:t>
        <a:bodyPr/>
        <a:lstStyle/>
        <a:p>
          <a:r>
            <a:rPr lang="uk-UA" dirty="0"/>
            <a:t>+ не дає їм поняття, що викликає певні труднощі на практиці. </a:t>
          </a:r>
          <a:endParaRPr lang="en-US" dirty="0"/>
        </a:p>
      </dgm:t>
    </dgm:pt>
    <dgm:pt modelId="{48AC6B1A-79FE-416D-ADC3-2AAFEBC97E06}" type="parTrans" cxnId="{4B255519-AD5D-47AF-8F30-7FA1BB89CFA1}">
      <dgm:prSet/>
      <dgm:spPr/>
      <dgm:t>
        <a:bodyPr/>
        <a:lstStyle/>
        <a:p>
          <a:endParaRPr lang="en-US"/>
        </a:p>
      </dgm:t>
    </dgm:pt>
    <dgm:pt modelId="{FA88DFF4-DCE9-4280-BE73-0EF22A2D67D5}" type="sibTrans" cxnId="{4B255519-AD5D-47AF-8F30-7FA1BB89CFA1}">
      <dgm:prSet/>
      <dgm:spPr/>
      <dgm:t>
        <a:bodyPr/>
        <a:lstStyle/>
        <a:p>
          <a:endParaRPr lang="en-US"/>
        </a:p>
      </dgm:t>
    </dgm:pt>
    <dgm:pt modelId="{476825AA-8BA1-4621-9B8F-B071647BC4E2}" type="pres">
      <dgm:prSet presAssocID="{CFBE6D8D-4325-4FCD-A9A2-B45C1152B041}" presName="diagram" presStyleCnt="0">
        <dgm:presLayoutVars>
          <dgm:dir/>
          <dgm:resizeHandles val="exact"/>
        </dgm:presLayoutVars>
      </dgm:prSet>
      <dgm:spPr/>
    </dgm:pt>
    <dgm:pt modelId="{1D208758-D1DB-4279-877A-1817CCB687EB}" type="pres">
      <dgm:prSet presAssocID="{AD8F2182-56A7-4F66-A285-D1F978146F58}" presName="node" presStyleLbl="node1" presStyleIdx="0" presStyleCnt="5">
        <dgm:presLayoutVars>
          <dgm:bulletEnabled val="1"/>
        </dgm:presLayoutVars>
      </dgm:prSet>
      <dgm:spPr/>
    </dgm:pt>
    <dgm:pt modelId="{87640A58-1550-4416-B975-D153008B7E60}" type="pres">
      <dgm:prSet presAssocID="{21A2663E-8DC8-4E4F-BDD4-A126C783CE9F}" presName="sibTrans" presStyleCnt="0"/>
      <dgm:spPr/>
    </dgm:pt>
    <dgm:pt modelId="{2A101842-9429-480E-987A-49BDEF1F2254}" type="pres">
      <dgm:prSet presAssocID="{EF337C92-DCAD-4277-B3BB-332B54A87B20}" presName="node" presStyleLbl="node1" presStyleIdx="1" presStyleCnt="5">
        <dgm:presLayoutVars>
          <dgm:bulletEnabled val="1"/>
        </dgm:presLayoutVars>
      </dgm:prSet>
      <dgm:spPr/>
    </dgm:pt>
    <dgm:pt modelId="{ADEEE3C8-0F35-4308-9023-3A82F8F19D94}" type="pres">
      <dgm:prSet presAssocID="{17BBD002-7E26-4E04-9F3F-3EF12B9460B5}" presName="sibTrans" presStyleCnt="0"/>
      <dgm:spPr/>
    </dgm:pt>
    <dgm:pt modelId="{C6E5C040-CD0C-44F0-8995-74BF24661EA8}" type="pres">
      <dgm:prSet presAssocID="{A06C0443-91AF-43EE-9A73-5F1535AB8EB3}" presName="node" presStyleLbl="node1" presStyleIdx="2" presStyleCnt="5">
        <dgm:presLayoutVars>
          <dgm:bulletEnabled val="1"/>
        </dgm:presLayoutVars>
      </dgm:prSet>
      <dgm:spPr/>
    </dgm:pt>
    <dgm:pt modelId="{0B478008-94B1-4161-A660-E8EDE5B8BAA8}" type="pres">
      <dgm:prSet presAssocID="{82EF1BA3-157F-4DA2-BF47-AF964F373094}" presName="sibTrans" presStyleCnt="0"/>
      <dgm:spPr/>
    </dgm:pt>
    <dgm:pt modelId="{FC54CC38-3D2E-4846-A430-57E19A1F1C49}" type="pres">
      <dgm:prSet presAssocID="{39B45BD1-2122-440F-872C-C53AB8906FD0}" presName="node" presStyleLbl="node1" presStyleIdx="3" presStyleCnt="5">
        <dgm:presLayoutVars>
          <dgm:bulletEnabled val="1"/>
        </dgm:presLayoutVars>
      </dgm:prSet>
      <dgm:spPr/>
    </dgm:pt>
    <dgm:pt modelId="{AA58B5B9-3368-4EAA-B2B8-77F5068AC9BE}" type="pres">
      <dgm:prSet presAssocID="{FF8C45C5-815B-4BFE-8483-1FAC7BA7385E}" presName="sibTrans" presStyleCnt="0"/>
      <dgm:spPr/>
    </dgm:pt>
    <dgm:pt modelId="{81DA9F61-CB8D-48B4-B6B7-A3D350F3EC01}" type="pres">
      <dgm:prSet presAssocID="{4A214B7E-1A67-47E6-A2B6-16CB2936B3A0}" presName="node" presStyleLbl="node1" presStyleIdx="4" presStyleCnt="5" custScaleX="166726">
        <dgm:presLayoutVars>
          <dgm:bulletEnabled val="1"/>
        </dgm:presLayoutVars>
      </dgm:prSet>
      <dgm:spPr/>
    </dgm:pt>
  </dgm:ptLst>
  <dgm:cxnLst>
    <dgm:cxn modelId="{B2F21F13-2D20-4182-A4EA-050B54C844BE}" srcId="{CFBE6D8D-4325-4FCD-A9A2-B45C1152B041}" destId="{A06C0443-91AF-43EE-9A73-5F1535AB8EB3}" srcOrd="2" destOrd="0" parTransId="{AA6D117A-0B6D-4425-A9EF-BAC0D3A28ABC}" sibTransId="{82EF1BA3-157F-4DA2-BF47-AF964F373094}"/>
    <dgm:cxn modelId="{CE88A113-C7F1-41AD-B576-F24A6B1068BA}" type="presOf" srcId="{CFBE6D8D-4325-4FCD-A9A2-B45C1152B041}" destId="{476825AA-8BA1-4621-9B8F-B071647BC4E2}" srcOrd="0" destOrd="0" presId="urn:microsoft.com/office/officeart/2005/8/layout/default"/>
    <dgm:cxn modelId="{49CCB314-9C4E-4B4B-A9F4-CF83AC4C4749}" srcId="{CFBE6D8D-4325-4FCD-A9A2-B45C1152B041}" destId="{39B45BD1-2122-440F-872C-C53AB8906FD0}" srcOrd="3" destOrd="0" parTransId="{5D15ECD2-66E8-4436-93A8-C56E6A1A8FCC}" sibTransId="{FF8C45C5-815B-4BFE-8483-1FAC7BA7385E}"/>
    <dgm:cxn modelId="{4B255519-AD5D-47AF-8F30-7FA1BB89CFA1}" srcId="{CFBE6D8D-4325-4FCD-A9A2-B45C1152B041}" destId="{4A214B7E-1A67-47E6-A2B6-16CB2936B3A0}" srcOrd="4" destOrd="0" parTransId="{48AC6B1A-79FE-416D-ADC3-2AAFEBC97E06}" sibTransId="{FA88DFF4-DCE9-4280-BE73-0EF22A2D67D5}"/>
    <dgm:cxn modelId="{5508B62D-A657-4B5E-96B8-01857DA62680}" srcId="{CFBE6D8D-4325-4FCD-A9A2-B45C1152B041}" destId="{EF337C92-DCAD-4277-B3BB-332B54A87B20}" srcOrd="1" destOrd="0" parTransId="{62A91CE3-EFB0-42FE-BCDE-F72836D9BC1A}" sibTransId="{17BBD002-7E26-4E04-9F3F-3EF12B9460B5}"/>
    <dgm:cxn modelId="{897E0A32-D160-4A86-B6EC-336943C9FA37}" type="presOf" srcId="{4A214B7E-1A67-47E6-A2B6-16CB2936B3A0}" destId="{81DA9F61-CB8D-48B4-B6B7-A3D350F3EC01}" srcOrd="0" destOrd="0" presId="urn:microsoft.com/office/officeart/2005/8/layout/default"/>
    <dgm:cxn modelId="{AFB10B58-763A-4DC5-A923-E96FFC73852B}" type="presOf" srcId="{A06C0443-91AF-43EE-9A73-5F1535AB8EB3}" destId="{C6E5C040-CD0C-44F0-8995-74BF24661EA8}" srcOrd="0" destOrd="0" presId="urn:microsoft.com/office/officeart/2005/8/layout/default"/>
    <dgm:cxn modelId="{C6E27499-50F0-408D-B557-86FB81E133DE}" type="presOf" srcId="{39B45BD1-2122-440F-872C-C53AB8906FD0}" destId="{FC54CC38-3D2E-4846-A430-57E19A1F1C49}" srcOrd="0" destOrd="0" presId="urn:microsoft.com/office/officeart/2005/8/layout/default"/>
    <dgm:cxn modelId="{2B5CB4C4-B107-4683-A916-9202A8A493E7}" type="presOf" srcId="{AD8F2182-56A7-4F66-A285-D1F978146F58}" destId="{1D208758-D1DB-4279-877A-1817CCB687EB}" srcOrd="0" destOrd="0" presId="urn:microsoft.com/office/officeart/2005/8/layout/default"/>
    <dgm:cxn modelId="{A56D24C6-2534-4CBA-8FE7-BF8414486486}" type="presOf" srcId="{EF337C92-DCAD-4277-B3BB-332B54A87B20}" destId="{2A101842-9429-480E-987A-49BDEF1F2254}" srcOrd="0" destOrd="0" presId="urn:microsoft.com/office/officeart/2005/8/layout/default"/>
    <dgm:cxn modelId="{D956C2DA-5EE3-44BC-96B5-431C6297DECC}" srcId="{CFBE6D8D-4325-4FCD-A9A2-B45C1152B041}" destId="{AD8F2182-56A7-4F66-A285-D1F978146F58}" srcOrd="0" destOrd="0" parTransId="{ED08ECCC-A712-4567-97F7-6D85FDDBAF72}" sibTransId="{21A2663E-8DC8-4E4F-BDD4-A126C783CE9F}"/>
    <dgm:cxn modelId="{AE1E29BD-5DDD-4718-8D88-169697F6D697}" type="presParOf" srcId="{476825AA-8BA1-4621-9B8F-B071647BC4E2}" destId="{1D208758-D1DB-4279-877A-1817CCB687EB}" srcOrd="0" destOrd="0" presId="urn:microsoft.com/office/officeart/2005/8/layout/default"/>
    <dgm:cxn modelId="{ED06C863-52D0-49EC-981B-9F23EF39A351}" type="presParOf" srcId="{476825AA-8BA1-4621-9B8F-B071647BC4E2}" destId="{87640A58-1550-4416-B975-D153008B7E60}" srcOrd="1" destOrd="0" presId="urn:microsoft.com/office/officeart/2005/8/layout/default"/>
    <dgm:cxn modelId="{96273FEB-CA1A-4BEB-94C4-3E70981DB527}" type="presParOf" srcId="{476825AA-8BA1-4621-9B8F-B071647BC4E2}" destId="{2A101842-9429-480E-987A-49BDEF1F2254}" srcOrd="2" destOrd="0" presId="urn:microsoft.com/office/officeart/2005/8/layout/default"/>
    <dgm:cxn modelId="{5F9439C0-E6A5-4C88-8C9E-F6C43B0398A1}" type="presParOf" srcId="{476825AA-8BA1-4621-9B8F-B071647BC4E2}" destId="{ADEEE3C8-0F35-4308-9023-3A82F8F19D94}" srcOrd="3" destOrd="0" presId="urn:microsoft.com/office/officeart/2005/8/layout/default"/>
    <dgm:cxn modelId="{94645E23-B9A2-43E3-B1F5-67EACD0DDEA7}" type="presParOf" srcId="{476825AA-8BA1-4621-9B8F-B071647BC4E2}" destId="{C6E5C040-CD0C-44F0-8995-74BF24661EA8}" srcOrd="4" destOrd="0" presId="urn:microsoft.com/office/officeart/2005/8/layout/default"/>
    <dgm:cxn modelId="{4D3F47F1-BD0F-462B-B59C-A8DE7EC3DC80}" type="presParOf" srcId="{476825AA-8BA1-4621-9B8F-B071647BC4E2}" destId="{0B478008-94B1-4161-A660-E8EDE5B8BAA8}" srcOrd="5" destOrd="0" presId="urn:microsoft.com/office/officeart/2005/8/layout/default"/>
    <dgm:cxn modelId="{A178504B-E6A0-4ED9-A18F-E259CB173701}" type="presParOf" srcId="{476825AA-8BA1-4621-9B8F-B071647BC4E2}" destId="{FC54CC38-3D2E-4846-A430-57E19A1F1C49}" srcOrd="6" destOrd="0" presId="urn:microsoft.com/office/officeart/2005/8/layout/default"/>
    <dgm:cxn modelId="{30E5660B-6083-4A8F-B639-317CFBCA87BD}" type="presParOf" srcId="{476825AA-8BA1-4621-9B8F-B071647BC4E2}" destId="{AA58B5B9-3368-4EAA-B2B8-77F5068AC9BE}" srcOrd="7" destOrd="0" presId="urn:microsoft.com/office/officeart/2005/8/layout/default"/>
    <dgm:cxn modelId="{5184D031-6803-430E-A386-E626D92EA938}" type="presParOf" srcId="{476825AA-8BA1-4621-9B8F-B071647BC4E2}" destId="{81DA9F61-CB8D-48B4-B6B7-A3D350F3EC0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67888F-6AB8-4A98-8839-C836E9535090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C87195C-1710-462F-9F79-F97C1D1FDAD8}">
      <dgm:prSet custT="1"/>
      <dgm:spPr/>
      <dgm:t>
        <a:bodyPr/>
        <a:lstStyle/>
        <a:p>
          <a:pPr algn="just"/>
          <a:r>
            <a:rPr lang="uk-UA" sz="3600" b="1" u="sng" dirty="0">
              <a:solidFill>
                <a:schemeClr val="accent1">
                  <a:lumMod val="50000"/>
                </a:schemeClr>
              </a:solidFill>
            </a:rPr>
            <a:t>під рабством </a:t>
          </a:r>
          <a:r>
            <a:rPr lang="uk-UA" sz="2400" dirty="0"/>
            <a:t>розуміється положення або стан особи, щодо якої здійснюються деякі або всі повноваження, притаманні права власності; </a:t>
          </a:r>
          <a:endParaRPr lang="en-US" sz="2400" dirty="0"/>
        </a:p>
      </dgm:t>
    </dgm:pt>
    <dgm:pt modelId="{0A9593A8-EF2F-412A-88A9-A9B23456F11A}" type="parTrans" cxnId="{957589C0-631A-4772-BAFD-3200CDEA0C28}">
      <dgm:prSet/>
      <dgm:spPr/>
      <dgm:t>
        <a:bodyPr/>
        <a:lstStyle/>
        <a:p>
          <a:endParaRPr lang="en-US"/>
        </a:p>
      </dgm:t>
    </dgm:pt>
    <dgm:pt modelId="{F0C77801-3D63-4A28-92EC-3EC091CB4D3B}" type="sibTrans" cxnId="{957589C0-631A-4772-BAFD-3200CDEA0C28}">
      <dgm:prSet/>
      <dgm:spPr/>
      <dgm:t>
        <a:bodyPr/>
        <a:lstStyle/>
        <a:p>
          <a:endParaRPr lang="en-US"/>
        </a:p>
      </dgm:t>
    </dgm:pt>
    <dgm:pt modelId="{4706EA3E-BF73-4C50-A47E-AF8892C26158}">
      <dgm:prSet custT="1"/>
      <dgm:spPr/>
      <dgm:t>
        <a:bodyPr/>
        <a:lstStyle/>
        <a:p>
          <a:pPr algn="just"/>
          <a:r>
            <a:rPr lang="uk-UA" sz="2800" b="1" u="sng" dirty="0">
              <a:solidFill>
                <a:schemeClr val="accent4">
                  <a:lumMod val="60000"/>
                  <a:lumOff val="40000"/>
                </a:schemeClr>
              </a:solidFill>
            </a:rPr>
            <a:t>під работоргівлею </a:t>
          </a:r>
          <a:r>
            <a:rPr lang="uk-UA" sz="2100" dirty="0"/>
            <a:t>розуміються як «будь-які дії, пов’язані з захопленням, придбанням будь-якої особи або з розпорядженням нею з метою залучення її до рабства; будь-які дії, пов’язані з придбанням невільника з метою його продажу або обміну; будь-які дії щодо уступки шляхом продажу чи обміну невільника, придбаного з цією метою, і взагалі будь-яка дія, пов’язана з торгівлею або перевезенням невільників»</a:t>
          </a:r>
          <a:endParaRPr lang="en-US" sz="2100" dirty="0"/>
        </a:p>
      </dgm:t>
    </dgm:pt>
    <dgm:pt modelId="{A38F8DD9-FB23-435B-B36F-79F056DD1B2B}" type="parTrans" cxnId="{CF48E7AC-B344-4EA8-8124-97FFA4B20262}">
      <dgm:prSet/>
      <dgm:spPr/>
      <dgm:t>
        <a:bodyPr/>
        <a:lstStyle/>
        <a:p>
          <a:endParaRPr lang="en-US"/>
        </a:p>
      </dgm:t>
    </dgm:pt>
    <dgm:pt modelId="{7E3551AE-7393-41BC-B150-3159480D84EC}" type="sibTrans" cxnId="{CF48E7AC-B344-4EA8-8124-97FFA4B20262}">
      <dgm:prSet/>
      <dgm:spPr/>
      <dgm:t>
        <a:bodyPr/>
        <a:lstStyle/>
        <a:p>
          <a:endParaRPr lang="en-US"/>
        </a:p>
      </dgm:t>
    </dgm:pt>
    <dgm:pt modelId="{4AE72493-9DBE-471F-AF9D-F8D314D45E79}" type="pres">
      <dgm:prSet presAssocID="{1F67888F-6AB8-4A98-8839-C836E9535090}" presName="linear" presStyleCnt="0">
        <dgm:presLayoutVars>
          <dgm:animLvl val="lvl"/>
          <dgm:resizeHandles val="exact"/>
        </dgm:presLayoutVars>
      </dgm:prSet>
      <dgm:spPr/>
    </dgm:pt>
    <dgm:pt modelId="{64F487A0-CFDA-4BA2-BCD9-AF1309F24569}" type="pres">
      <dgm:prSet presAssocID="{5C87195C-1710-462F-9F79-F97C1D1FDAD8}" presName="parentText" presStyleLbl="node1" presStyleIdx="0" presStyleCnt="2" custScaleY="105303">
        <dgm:presLayoutVars>
          <dgm:chMax val="0"/>
          <dgm:bulletEnabled val="1"/>
        </dgm:presLayoutVars>
      </dgm:prSet>
      <dgm:spPr/>
    </dgm:pt>
    <dgm:pt modelId="{70E49DB8-0956-4C86-BD19-8E09BF4D10C0}" type="pres">
      <dgm:prSet presAssocID="{F0C77801-3D63-4A28-92EC-3EC091CB4D3B}" presName="spacer" presStyleCnt="0"/>
      <dgm:spPr/>
    </dgm:pt>
    <dgm:pt modelId="{BC9FA589-8CF5-472C-A66E-61B8984F3772}" type="pres">
      <dgm:prSet presAssocID="{4706EA3E-BF73-4C50-A47E-AF8892C2615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9D5CB49-04DD-4B3F-B92F-0B0D81252E9A}" type="presOf" srcId="{5C87195C-1710-462F-9F79-F97C1D1FDAD8}" destId="{64F487A0-CFDA-4BA2-BCD9-AF1309F24569}" srcOrd="0" destOrd="0" presId="urn:microsoft.com/office/officeart/2005/8/layout/vList2"/>
    <dgm:cxn modelId="{BE06C992-70E7-4FC1-B545-97C058A8C084}" type="presOf" srcId="{1F67888F-6AB8-4A98-8839-C836E9535090}" destId="{4AE72493-9DBE-471F-AF9D-F8D314D45E79}" srcOrd="0" destOrd="0" presId="urn:microsoft.com/office/officeart/2005/8/layout/vList2"/>
    <dgm:cxn modelId="{CF48E7AC-B344-4EA8-8124-97FFA4B20262}" srcId="{1F67888F-6AB8-4A98-8839-C836E9535090}" destId="{4706EA3E-BF73-4C50-A47E-AF8892C26158}" srcOrd="1" destOrd="0" parTransId="{A38F8DD9-FB23-435B-B36F-79F056DD1B2B}" sibTransId="{7E3551AE-7393-41BC-B150-3159480D84EC}"/>
    <dgm:cxn modelId="{957589C0-631A-4772-BAFD-3200CDEA0C28}" srcId="{1F67888F-6AB8-4A98-8839-C836E9535090}" destId="{5C87195C-1710-462F-9F79-F97C1D1FDAD8}" srcOrd="0" destOrd="0" parTransId="{0A9593A8-EF2F-412A-88A9-A9B23456F11A}" sibTransId="{F0C77801-3D63-4A28-92EC-3EC091CB4D3B}"/>
    <dgm:cxn modelId="{CE082CF2-D57F-4ED6-93D0-CA7C1E676946}" type="presOf" srcId="{4706EA3E-BF73-4C50-A47E-AF8892C26158}" destId="{BC9FA589-8CF5-472C-A66E-61B8984F3772}" srcOrd="0" destOrd="0" presId="urn:microsoft.com/office/officeart/2005/8/layout/vList2"/>
    <dgm:cxn modelId="{CDCA151C-6102-407B-BE8C-2FE8043F0262}" type="presParOf" srcId="{4AE72493-9DBE-471F-AF9D-F8D314D45E79}" destId="{64F487A0-CFDA-4BA2-BCD9-AF1309F24569}" srcOrd="0" destOrd="0" presId="urn:microsoft.com/office/officeart/2005/8/layout/vList2"/>
    <dgm:cxn modelId="{C7353300-5940-40AC-AE0C-EC04AD99F644}" type="presParOf" srcId="{4AE72493-9DBE-471F-AF9D-F8D314D45E79}" destId="{70E49DB8-0956-4C86-BD19-8E09BF4D10C0}" srcOrd="1" destOrd="0" presId="urn:microsoft.com/office/officeart/2005/8/layout/vList2"/>
    <dgm:cxn modelId="{EFC9FA0B-F725-4C44-B1A3-1EB804026F72}" type="presParOf" srcId="{4AE72493-9DBE-471F-AF9D-F8D314D45E79}" destId="{BC9FA589-8CF5-472C-A66E-61B8984F377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D6870F-FDC7-4DA7-93F3-D53E18930BB9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C24B15-5B37-4DA6-9F84-7FF91AF904BA}">
      <dgm:prSet/>
      <dgm:spPr/>
      <dgm:t>
        <a:bodyPr/>
        <a:lstStyle/>
        <a:p>
          <a:pPr algn="just"/>
          <a:r>
            <a:rPr lang="uk-UA" dirty="0"/>
            <a:t>Аналогічні поняття «рабству» і «работоргівлі» дано у ст. 7 Додаткової конвенції про скасування рабства, работоргівлі та інститутів і звичаїв подібних до рабства. </a:t>
          </a:r>
          <a:endParaRPr lang="en-US" dirty="0"/>
        </a:p>
      </dgm:t>
    </dgm:pt>
    <dgm:pt modelId="{0DB99446-1373-4F7A-8F5A-D0153063CF21}" type="parTrans" cxnId="{2537C9DE-8020-4E02-B8EB-B88CEF97CF43}">
      <dgm:prSet/>
      <dgm:spPr/>
      <dgm:t>
        <a:bodyPr/>
        <a:lstStyle/>
        <a:p>
          <a:endParaRPr lang="en-US"/>
        </a:p>
      </dgm:t>
    </dgm:pt>
    <dgm:pt modelId="{9A8E10EA-CCE8-4133-8E2C-2091560E70F4}" type="sibTrans" cxnId="{2537C9DE-8020-4E02-B8EB-B88CEF97CF43}">
      <dgm:prSet/>
      <dgm:spPr/>
      <dgm:t>
        <a:bodyPr/>
        <a:lstStyle/>
        <a:p>
          <a:endParaRPr lang="en-US"/>
        </a:p>
      </dgm:t>
    </dgm:pt>
    <dgm:pt modelId="{F9A71E0C-A68E-4826-B4D9-2E9486749938}">
      <dgm:prSet custT="1"/>
      <dgm:spPr/>
      <dgm:t>
        <a:bodyPr/>
        <a:lstStyle/>
        <a:p>
          <a:pPr algn="just"/>
          <a:r>
            <a:rPr lang="uk-UA" sz="1900" dirty="0"/>
            <a:t>У ст. 2 Конвенції про примусову чи обов’язкову працю № 29 викладено поняття терміну примусової чи обов’язкової праці таким чином: - </a:t>
          </a:r>
          <a:r>
            <a:rPr lang="uk-UA" sz="2000" dirty="0">
              <a:solidFill>
                <a:srgbClr val="FF0000"/>
              </a:solidFill>
            </a:rPr>
            <a:t>примусова чи обов’язкова праця означає будь-яку роботу чи службу, що її вимагають від будь-якої особи під загрозою якогось покарання і для якої ця особа не запропонувала добровільно своїх послуг</a:t>
          </a:r>
          <a:r>
            <a:rPr lang="uk-UA" sz="1900" dirty="0"/>
            <a:t>.</a:t>
          </a:r>
          <a:endParaRPr lang="en-US" sz="1900" dirty="0"/>
        </a:p>
      </dgm:t>
    </dgm:pt>
    <dgm:pt modelId="{72002B3C-D6D0-4182-A862-BB93FCF2D863}" type="parTrans" cxnId="{F0B28D0B-2727-4A8B-A231-3A1011169F3F}">
      <dgm:prSet/>
      <dgm:spPr/>
      <dgm:t>
        <a:bodyPr/>
        <a:lstStyle/>
        <a:p>
          <a:endParaRPr lang="en-US"/>
        </a:p>
      </dgm:t>
    </dgm:pt>
    <dgm:pt modelId="{4824C2B0-EC9D-4829-8949-D884943B0001}" type="sibTrans" cxnId="{F0B28D0B-2727-4A8B-A231-3A1011169F3F}">
      <dgm:prSet/>
      <dgm:spPr/>
      <dgm:t>
        <a:bodyPr/>
        <a:lstStyle/>
        <a:p>
          <a:endParaRPr lang="en-US"/>
        </a:p>
      </dgm:t>
    </dgm:pt>
    <dgm:pt modelId="{4E17B274-FA4B-4EFF-98C4-E2EFC60CAB69}">
      <dgm:prSet/>
      <dgm:spPr/>
      <dgm:t>
        <a:bodyPr/>
        <a:lstStyle/>
        <a:p>
          <a:pPr algn="just"/>
          <a:r>
            <a:rPr lang="uk-UA" dirty="0"/>
            <a:t>Судова практика Європейського суду за ст. 4 Європейської конвенції </a:t>
          </a:r>
          <a:r>
            <a:rPr lang="uk-UA" b="1" dirty="0">
              <a:solidFill>
                <a:srgbClr val="FF0000"/>
              </a:solidFill>
            </a:rPr>
            <a:t>невелика, </a:t>
          </a:r>
          <a:r>
            <a:rPr lang="uk-UA" dirty="0"/>
            <a:t>а тому розглянуті їм справи не дають можливості зробити висновки про деяку </a:t>
          </a:r>
          <a:r>
            <a:rPr lang="uk-UA" dirty="0" err="1"/>
            <a:t>претедентність</a:t>
          </a:r>
          <a:r>
            <a:rPr lang="uk-UA" dirty="0"/>
            <a:t> по даній категорії справ.</a:t>
          </a:r>
          <a:endParaRPr lang="en-US" dirty="0"/>
        </a:p>
      </dgm:t>
    </dgm:pt>
    <dgm:pt modelId="{0B4B14A7-5300-48A1-A8DC-18DE2CCAE3C8}" type="parTrans" cxnId="{544B3B78-4D7B-4669-B46D-7EDA88C4DEC0}">
      <dgm:prSet/>
      <dgm:spPr/>
      <dgm:t>
        <a:bodyPr/>
        <a:lstStyle/>
        <a:p>
          <a:endParaRPr lang="en-US"/>
        </a:p>
      </dgm:t>
    </dgm:pt>
    <dgm:pt modelId="{71C78DEF-212C-4DC2-8909-2EAA0D5B602B}" type="sibTrans" cxnId="{544B3B78-4D7B-4669-B46D-7EDA88C4DEC0}">
      <dgm:prSet/>
      <dgm:spPr/>
      <dgm:t>
        <a:bodyPr/>
        <a:lstStyle/>
        <a:p>
          <a:endParaRPr lang="en-US"/>
        </a:p>
      </dgm:t>
    </dgm:pt>
    <dgm:pt modelId="{5D940975-63DE-4004-A4CE-5294A96BDE35}" type="pres">
      <dgm:prSet presAssocID="{23D6870F-FDC7-4DA7-93F3-D53E18930BB9}" presName="outerComposite" presStyleCnt="0">
        <dgm:presLayoutVars>
          <dgm:chMax val="5"/>
          <dgm:dir/>
          <dgm:resizeHandles val="exact"/>
        </dgm:presLayoutVars>
      </dgm:prSet>
      <dgm:spPr/>
    </dgm:pt>
    <dgm:pt modelId="{210FA67D-C350-4783-B394-DBB6523D711C}" type="pres">
      <dgm:prSet presAssocID="{23D6870F-FDC7-4DA7-93F3-D53E18930BB9}" presName="dummyMaxCanvas" presStyleCnt="0">
        <dgm:presLayoutVars/>
      </dgm:prSet>
      <dgm:spPr/>
    </dgm:pt>
    <dgm:pt modelId="{7E3E3546-21A1-4B43-8DF2-0F3606AEFEA5}" type="pres">
      <dgm:prSet presAssocID="{23D6870F-FDC7-4DA7-93F3-D53E18930BB9}" presName="ThreeNodes_1" presStyleLbl="node1" presStyleIdx="0" presStyleCnt="3">
        <dgm:presLayoutVars>
          <dgm:bulletEnabled val="1"/>
        </dgm:presLayoutVars>
      </dgm:prSet>
      <dgm:spPr/>
    </dgm:pt>
    <dgm:pt modelId="{B7989470-DE9D-4555-BCFA-28333E908721}" type="pres">
      <dgm:prSet presAssocID="{23D6870F-FDC7-4DA7-93F3-D53E18930BB9}" presName="ThreeNodes_2" presStyleLbl="node1" presStyleIdx="1" presStyleCnt="3">
        <dgm:presLayoutVars>
          <dgm:bulletEnabled val="1"/>
        </dgm:presLayoutVars>
      </dgm:prSet>
      <dgm:spPr/>
    </dgm:pt>
    <dgm:pt modelId="{D921890F-EF78-4277-A71E-A76C5AB54F54}" type="pres">
      <dgm:prSet presAssocID="{23D6870F-FDC7-4DA7-93F3-D53E18930BB9}" presName="ThreeNodes_3" presStyleLbl="node1" presStyleIdx="2" presStyleCnt="3">
        <dgm:presLayoutVars>
          <dgm:bulletEnabled val="1"/>
        </dgm:presLayoutVars>
      </dgm:prSet>
      <dgm:spPr/>
    </dgm:pt>
    <dgm:pt modelId="{9B6235AF-2F83-4353-AE98-2FA43684311A}" type="pres">
      <dgm:prSet presAssocID="{23D6870F-FDC7-4DA7-93F3-D53E18930BB9}" presName="ThreeConn_1-2" presStyleLbl="fgAccFollowNode1" presStyleIdx="0" presStyleCnt="2">
        <dgm:presLayoutVars>
          <dgm:bulletEnabled val="1"/>
        </dgm:presLayoutVars>
      </dgm:prSet>
      <dgm:spPr/>
    </dgm:pt>
    <dgm:pt modelId="{11F1E6B7-038F-4C8E-B5A0-F34E5D1D9B49}" type="pres">
      <dgm:prSet presAssocID="{23D6870F-FDC7-4DA7-93F3-D53E18930BB9}" presName="ThreeConn_2-3" presStyleLbl="fgAccFollowNode1" presStyleIdx="1" presStyleCnt="2">
        <dgm:presLayoutVars>
          <dgm:bulletEnabled val="1"/>
        </dgm:presLayoutVars>
      </dgm:prSet>
      <dgm:spPr/>
    </dgm:pt>
    <dgm:pt modelId="{D9BADB52-4920-4750-8111-CE331B2CBB4C}" type="pres">
      <dgm:prSet presAssocID="{23D6870F-FDC7-4DA7-93F3-D53E18930BB9}" presName="ThreeNodes_1_text" presStyleLbl="node1" presStyleIdx="2" presStyleCnt="3">
        <dgm:presLayoutVars>
          <dgm:bulletEnabled val="1"/>
        </dgm:presLayoutVars>
      </dgm:prSet>
      <dgm:spPr/>
    </dgm:pt>
    <dgm:pt modelId="{B3EC5A85-8741-43C3-80A7-5E1F5D0F296D}" type="pres">
      <dgm:prSet presAssocID="{23D6870F-FDC7-4DA7-93F3-D53E18930BB9}" presName="ThreeNodes_2_text" presStyleLbl="node1" presStyleIdx="2" presStyleCnt="3">
        <dgm:presLayoutVars>
          <dgm:bulletEnabled val="1"/>
        </dgm:presLayoutVars>
      </dgm:prSet>
      <dgm:spPr/>
    </dgm:pt>
    <dgm:pt modelId="{0249AA31-BE93-4D89-B426-981F508F1FBA}" type="pres">
      <dgm:prSet presAssocID="{23D6870F-FDC7-4DA7-93F3-D53E18930BB9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F0B28D0B-2727-4A8B-A231-3A1011169F3F}" srcId="{23D6870F-FDC7-4DA7-93F3-D53E18930BB9}" destId="{F9A71E0C-A68E-4826-B4D9-2E9486749938}" srcOrd="1" destOrd="0" parTransId="{72002B3C-D6D0-4182-A862-BB93FCF2D863}" sibTransId="{4824C2B0-EC9D-4829-8949-D884943B0001}"/>
    <dgm:cxn modelId="{4563DB1A-8800-44DB-A0C0-A32BEE69BF98}" type="presOf" srcId="{4E17B274-FA4B-4EFF-98C4-E2EFC60CAB69}" destId="{0249AA31-BE93-4D89-B426-981F508F1FBA}" srcOrd="1" destOrd="0" presId="urn:microsoft.com/office/officeart/2005/8/layout/vProcess5"/>
    <dgm:cxn modelId="{4972A136-D6E4-4898-BABA-1C2A10674281}" type="presOf" srcId="{C2C24B15-5B37-4DA6-9F84-7FF91AF904BA}" destId="{D9BADB52-4920-4750-8111-CE331B2CBB4C}" srcOrd="1" destOrd="0" presId="urn:microsoft.com/office/officeart/2005/8/layout/vProcess5"/>
    <dgm:cxn modelId="{3BD7C162-CC37-44DE-84B8-40985D429079}" type="presOf" srcId="{23D6870F-FDC7-4DA7-93F3-D53E18930BB9}" destId="{5D940975-63DE-4004-A4CE-5294A96BDE35}" srcOrd="0" destOrd="0" presId="urn:microsoft.com/office/officeart/2005/8/layout/vProcess5"/>
    <dgm:cxn modelId="{191DD168-0FBC-4D2F-96AC-DAE9ADFCCD38}" type="presOf" srcId="{9A8E10EA-CCE8-4133-8E2C-2091560E70F4}" destId="{9B6235AF-2F83-4353-AE98-2FA43684311A}" srcOrd="0" destOrd="0" presId="urn:microsoft.com/office/officeart/2005/8/layout/vProcess5"/>
    <dgm:cxn modelId="{2C987D56-3285-4CC3-A19B-673C78CE9FCF}" type="presOf" srcId="{4E17B274-FA4B-4EFF-98C4-E2EFC60CAB69}" destId="{D921890F-EF78-4277-A71E-A76C5AB54F54}" srcOrd="0" destOrd="0" presId="urn:microsoft.com/office/officeart/2005/8/layout/vProcess5"/>
    <dgm:cxn modelId="{544B3B78-4D7B-4669-B46D-7EDA88C4DEC0}" srcId="{23D6870F-FDC7-4DA7-93F3-D53E18930BB9}" destId="{4E17B274-FA4B-4EFF-98C4-E2EFC60CAB69}" srcOrd="2" destOrd="0" parTransId="{0B4B14A7-5300-48A1-A8DC-18DE2CCAE3C8}" sibTransId="{71C78DEF-212C-4DC2-8909-2EAA0D5B602B}"/>
    <dgm:cxn modelId="{398255A3-0802-44F4-ADFA-D6848B1F7A31}" type="presOf" srcId="{C2C24B15-5B37-4DA6-9F84-7FF91AF904BA}" destId="{7E3E3546-21A1-4B43-8DF2-0F3606AEFEA5}" srcOrd="0" destOrd="0" presId="urn:microsoft.com/office/officeart/2005/8/layout/vProcess5"/>
    <dgm:cxn modelId="{6284FAAB-1915-478F-AEEA-0675D7098BB2}" type="presOf" srcId="{F9A71E0C-A68E-4826-B4D9-2E9486749938}" destId="{B7989470-DE9D-4555-BCFA-28333E908721}" srcOrd="0" destOrd="0" presId="urn:microsoft.com/office/officeart/2005/8/layout/vProcess5"/>
    <dgm:cxn modelId="{78174AC1-1FEA-4830-8CCE-4A064A751318}" type="presOf" srcId="{4824C2B0-EC9D-4829-8949-D884943B0001}" destId="{11F1E6B7-038F-4C8E-B5A0-F34E5D1D9B49}" srcOrd="0" destOrd="0" presId="urn:microsoft.com/office/officeart/2005/8/layout/vProcess5"/>
    <dgm:cxn modelId="{2537C9DE-8020-4E02-B8EB-B88CEF97CF43}" srcId="{23D6870F-FDC7-4DA7-93F3-D53E18930BB9}" destId="{C2C24B15-5B37-4DA6-9F84-7FF91AF904BA}" srcOrd="0" destOrd="0" parTransId="{0DB99446-1373-4F7A-8F5A-D0153063CF21}" sibTransId="{9A8E10EA-CCE8-4133-8E2C-2091560E70F4}"/>
    <dgm:cxn modelId="{D9F907E0-7DFD-4666-9632-2497A8E95BCF}" type="presOf" srcId="{F9A71E0C-A68E-4826-B4D9-2E9486749938}" destId="{B3EC5A85-8741-43C3-80A7-5E1F5D0F296D}" srcOrd="1" destOrd="0" presId="urn:microsoft.com/office/officeart/2005/8/layout/vProcess5"/>
    <dgm:cxn modelId="{19F05412-8845-46B0-8C33-631D8B64627D}" type="presParOf" srcId="{5D940975-63DE-4004-A4CE-5294A96BDE35}" destId="{210FA67D-C350-4783-B394-DBB6523D711C}" srcOrd="0" destOrd="0" presId="urn:microsoft.com/office/officeart/2005/8/layout/vProcess5"/>
    <dgm:cxn modelId="{64B624E3-B4E5-4A8F-9A8B-9044BB42D7A4}" type="presParOf" srcId="{5D940975-63DE-4004-A4CE-5294A96BDE35}" destId="{7E3E3546-21A1-4B43-8DF2-0F3606AEFEA5}" srcOrd="1" destOrd="0" presId="urn:microsoft.com/office/officeart/2005/8/layout/vProcess5"/>
    <dgm:cxn modelId="{D8F04C0D-592A-4219-AD2F-BEDACAF54FBC}" type="presParOf" srcId="{5D940975-63DE-4004-A4CE-5294A96BDE35}" destId="{B7989470-DE9D-4555-BCFA-28333E908721}" srcOrd="2" destOrd="0" presId="urn:microsoft.com/office/officeart/2005/8/layout/vProcess5"/>
    <dgm:cxn modelId="{8FCA55DE-55D0-42D1-8211-017A1ADDFB8E}" type="presParOf" srcId="{5D940975-63DE-4004-A4CE-5294A96BDE35}" destId="{D921890F-EF78-4277-A71E-A76C5AB54F54}" srcOrd="3" destOrd="0" presId="urn:microsoft.com/office/officeart/2005/8/layout/vProcess5"/>
    <dgm:cxn modelId="{B5117C41-1533-46BB-9934-C01A566E27E6}" type="presParOf" srcId="{5D940975-63DE-4004-A4CE-5294A96BDE35}" destId="{9B6235AF-2F83-4353-AE98-2FA43684311A}" srcOrd="4" destOrd="0" presId="urn:microsoft.com/office/officeart/2005/8/layout/vProcess5"/>
    <dgm:cxn modelId="{D2E62644-4DD3-4EAB-9506-68CBF158A7EA}" type="presParOf" srcId="{5D940975-63DE-4004-A4CE-5294A96BDE35}" destId="{11F1E6B7-038F-4C8E-B5A0-F34E5D1D9B49}" srcOrd="5" destOrd="0" presId="urn:microsoft.com/office/officeart/2005/8/layout/vProcess5"/>
    <dgm:cxn modelId="{B8B00161-DFE8-494A-B0CA-F0777845EA6B}" type="presParOf" srcId="{5D940975-63DE-4004-A4CE-5294A96BDE35}" destId="{D9BADB52-4920-4750-8111-CE331B2CBB4C}" srcOrd="6" destOrd="0" presId="urn:microsoft.com/office/officeart/2005/8/layout/vProcess5"/>
    <dgm:cxn modelId="{062D0454-3FE6-4573-A92A-FB2EDFFDB565}" type="presParOf" srcId="{5D940975-63DE-4004-A4CE-5294A96BDE35}" destId="{B3EC5A85-8741-43C3-80A7-5E1F5D0F296D}" srcOrd="7" destOrd="0" presId="urn:microsoft.com/office/officeart/2005/8/layout/vProcess5"/>
    <dgm:cxn modelId="{5D2A631F-7DD0-4274-BFD8-55997566D512}" type="presParOf" srcId="{5D940975-63DE-4004-A4CE-5294A96BDE35}" destId="{0249AA31-BE93-4D89-B426-981F508F1FB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6D90851-E6C0-4F93-BAFF-C2D720FF6D6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BB558C9-B666-4F3A-9C29-E07E51C39876}">
      <dgm:prSet/>
      <dgm:spPr/>
      <dgm:t>
        <a:bodyPr/>
        <a:lstStyle/>
        <a:p>
          <a:pPr algn="just"/>
          <a:r>
            <a:rPr lang="uk-UA" b="1" i="0" dirty="0">
              <a:solidFill>
                <a:srgbClr val="FFFF00"/>
              </a:solidFill>
            </a:rPr>
            <a:t>Перші два </a:t>
          </a:r>
          <a:r>
            <a:rPr lang="uk-UA" b="0" i="0" dirty="0"/>
            <a:t>терміни передбачають встановлення більшого контролю над особою та характеризуються жорсткими умовами, яких ця особа не може ані змінити, ані уникнути.</a:t>
          </a:r>
          <a:endParaRPr lang="en-US" dirty="0"/>
        </a:p>
      </dgm:t>
    </dgm:pt>
    <dgm:pt modelId="{EF98D1D2-C5BA-47E9-811E-E76C618A1695}" type="parTrans" cxnId="{771C69D9-C0B0-4B9B-BFC7-DA01DB493099}">
      <dgm:prSet/>
      <dgm:spPr/>
      <dgm:t>
        <a:bodyPr/>
        <a:lstStyle/>
        <a:p>
          <a:endParaRPr lang="en-US"/>
        </a:p>
      </dgm:t>
    </dgm:pt>
    <dgm:pt modelId="{3FF025FA-F41E-42F9-93A9-FC7FF6C34FD9}" type="sibTrans" cxnId="{771C69D9-C0B0-4B9B-BFC7-DA01DB493099}">
      <dgm:prSet/>
      <dgm:spPr/>
      <dgm:t>
        <a:bodyPr/>
        <a:lstStyle/>
        <a:p>
          <a:endParaRPr lang="en-US"/>
        </a:p>
      </dgm:t>
    </dgm:pt>
    <dgm:pt modelId="{B83269AC-1B47-47AB-BCE3-BC6C5593C0D7}">
      <dgm:prSet/>
      <dgm:spPr/>
      <dgm:t>
        <a:bodyPr/>
        <a:lstStyle/>
        <a:p>
          <a:pPr algn="just"/>
          <a:r>
            <a:rPr lang="uk-UA" b="1" i="0" dirty="0">
              <a:solidFill>
                <a:schemeClr val="accent1">
                  <a:lumMod val="75000"/>
                </a:schemeClr>
              </a:solidFill>
            </a:rPr>
            <a:t>Два останні </a:t>
          </a:r>
          <a:r>
            <a:rPr lang="uk-UA" b="0" i="0" dirty="0"/>
            <a:t>терміни підкреслюють примусовий характер окремих видів роботи або послуг, які виконуються тимчасово або ж як доповнення до інших обов’язків, в тому числі й громадських.</a:t>
          </a:r>
          <a:endParaRPr lang="en-US" dirty="0"/>
        </a:p>
      </dgm:t>
    </dgm:pt>
    <dgm:pt modelId="{D42FB248-C853-410B-9617-0B68DA0FFFDC}" type="parTrans" cxnId="{397232E3-33E2-477A-9052-56F7FA0D4428}">
      <dgm:prSet/>
      <dgm:spPr/>
      <dgm:t>
        <a:bodyPr/>
        <a:lstStyle/>
        <a:p>
          <a:endParaRPr lang="en-US"/>
        </a:p>
      </dgm:t>
    </dgm:pt>
    <dgm:pt modelId="{44A671E1-04AB-4388-8492-DAB83763EAD3}" type="sibTrans" cxnId="{397232E3-33E2-477A-9052-56F7FA0D4428}">
      <dgm:prSet/>
      <dgm:spPr/>
      <dgm:t>
        <a:bodyPr/>
        <a:lstStyle/>
        <a:p>
          <a:endParaRPr lang="en-US"/>
        </a:p>
      </dgm:t>
    </dgm:pt>
    <dgm:pt modelId="{0EB5AABF-1E2D-43F6-8D24-07317230C258}" type="pres">
      <dgm:prSet presAssocID="{36D90851-E6C0-4F93-BAFF-C2D720FF6D6C}" presName="linear" presStyleCnt="0">
        <dgm:presLayoutVars>
          <dgm:animLvl val="lvl"/>
          <dgm:resizeHandles val="exact"/>
        </dgm:presLayoutVars>
      </dgm:prSet>
      <dgm:spPr/>
    </dgm:pt>
    <dgm:pt modelId="{AE2460D1-67D2-47FE-A81A-D8FFF1B57400}" type="pres">
      <dgm:prSet presAssocID="{CBB558C9-B666-4F3A-9C29-E07E51C3987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79CA647-142D-47CC-907F-A09119B6D659}" type="pres">
      <dgm:prSet presAssocID="{3FF025FA-F41E-42F9-93A9-FC7FF6C34FD9}" presName="spacer" presStyleCnt="0"/>
      <dgm:spPr/>
    </dgm:pt>
    <dgm:pt modelId="{7E48B2A9-672C-4921-9B5A-597FA939EFA8}" type="pres">
      <dgm:prSet presAssocID="{B83269AC-1B47-47AB-BCE3-BC6C5593C0D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11AA074-14EA-4657-9C10-29A13EB8038B}" type="presOf" srcId="{CBB558C9-B666-4F3A-9C29-E07E51C39876}" destId="{AE2460D1-67D2-47FE-A81A-D8FFF1B57400}" srcOrd="0" destOrd="0" presId="urn:microsoft.com/office/officeart/2005/8/layout/vList2"/>
    <dgm:cxn modelId="{4D3D6955-C4FB-4376-B043-5CF12C1A76EF}" type="presOf" srcId="{36D90851-E6C0-4F93-BAFF-C2D720FF6D6C}" destId="{0EB5AABF-1E2D-43F6-8D24-07317230C258}" srcOrd="0" destOrd="0" presId="urn:microsoft.com/office/officeart/2005/8/layout/vList2"/>
    <dgm:cxn modelId="{5EFE6B8E-BD2E-44FD-8B9E-A6ECFB86ABFF}" type="presOf" srcId="{B83269AC-1B47-47AB-BCE3-BC6C5593C0D7}" destId="{7E48B2A9-672C-4921-9B5A-597FA939EFA8}" srcOrd="0" destOrd="0" presId="urn:microsoft.com/office/officeart/2005/8/layout/vList2"/>
    <dgm:cxn modelId="{771C69D9-C0B0-4B9B-BFC7-DA01DB493099}" srcId="{36D90851-E6C0-4F93-BAFF-C2D720FF6D6C}" destId="{CBB558C9-B666-4F3A-9C29-E07E51C39876}" srcOrd="0" destOrd="0" parTransId="{EF98D1D2-C5BA-47E9-811E-E76C618A1695}" sibTransId="{3FF025FA-F41E-42F9-93A9-FC7FF6C34FD9}"/>
    <dgm:cxn modelId="{397232E3-33E2-477A-9052-56F7FA0D4428}" srcId="{36D90851-E6C0-4F93-BAFF-C2D720FF6D6C}" destId="{B83269AC-1B47-47AB-BCE3-BC6C5593C0D7}" srcOrd="1" destOrd="0" parTransId="{D42FB248-C853-410B-9617-0B68DA0FFFDC}" sibTransId="{44A671E1-04AB-4388-8492-DAB83763EAD3}"/>
    <dgm:cxn modelId="{14CD5FDE-1B6C-49CC-A9FA-F1B92BFE4B97}" type="presParOf" srcId="{0EB5AABF-1E2D-43F6-8D24-07317230C258}" destId="{AE2460D1-67D2-47FE-A81A-D8FFF1B57400}" srcOrd="0" destOrd="0" presId="urn:microsoft.com/office/officeart/2005/8/layout/vList2"/>
    <dgm:cxn modelId="{2FDAE12A-EB72-4D2D-92F4-385AA74DC9ED}" type="presParOf" srcId="{0EB5AABF-1E2D-43F6-8D24-07317230C258}" destId="{779CA647-142D-47CC-907F-A09119B6D659}" srcOrd="1" destOrd="0" presId="urn:microsoft.com/office/officeart/2005/8/layout/vList2"/>
    <dgm:cxn modelId="{BBF531C1-4DA4-469B-ABE5-90F5DE76E77E}" type="presParOf" srcId="{0EB5AABF-1E2D-43F6-8D24-07317230C258}" destId="{7E48B2A9-672C-4921-9B5A-597FA939EFA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FA7B1B-B76F-4FF5-9B4F-BB279620A5F7}">
      <dsp:nvSpPr>
        <dsp:cNvPr id="0" name=""/>
        <dsp:cNvSpPr/>
      </dsp:nvSpPr>
      <dsp:spPr>
        <a:xfrm>
          <a:off x="0" y="0"/>
          <a:ext cx="9297383" cy="12372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За оцінками Міжнародної організації праці, в останні роки близько 12,3 млн. людей були задіяні в примусовій чи в одній із форм кріпацької праці. </a:t>
          </a:r>
          <a:endParaRPr lang="en-US" sz="2200" kern="1200" dirty="0"/>
        </a:p>
      </dsp:txBody>
      <dsp:txXfrm>
        <a:off x="36239" y="36239"/>
        <a:ext cx="7857698" cy="1164813"/>
      </dsp:txXfrm>
    </dsp:sp>
    <dsp:sp modelId="{C08F829D-2F9B-47C6-8958-2A6555B5A3EB}">
      <dsp:nvSpPr>
        <dsp:cNvPr id="0" name=""/>
        <dsp:cNvSpPr/>
      </dsp:nvSpPr>
      <dsp:spPr>
        <a:xfrm>
          <a:off x="778655" y="1462253"/>
          <a:ext cx="9297383" cy="12372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Зокрема, приватні структури використовували примусову працю 9,8 млн. людей. 2,4 млн. людей були залучені до примусової праці в результаті 108 торгівлі людьми. </a:t>
          </a:r>
          <a:endParaRPr lang="en-US" sz="2200" kern="1200" dirty="0"/>
        </a:p>
      </dsp:txBody>
      <dsp:txXfrm>
        <a:off x="814894" y="1498492"/>
        <a:ext cx="7642010" cy="1164813"/>
      </dsp:txXfrm>
    </dsp:sp>
    <dsp:sp modelId="{59625458-55AD-48D8-809A-B92135A814D2}">
      <dsp:nvSpPr>
        <dsp:cNvPr id="0" name=""/>
        <dsp:cNvSpPr/>
      </dsp:nvSpPr>
      <dsp:spPr>
        <a:xfrm>
          <a:off x="1545689" y="2924506"/>
          <a:ext cx="9297383" cy="12372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kern="1200" dirty="0"/>
            <a:t>Щорічний прибуток лише від торгівлі людьми становить $ 32 млрд. США. Найбільш незахищеними верствами населення залишаються діти, жінки, мігранти та корінні народи. </a:t>
          </a:r>
          <a:endParaRPr lang="en-US" sz="2200" kern="1200" dirty="0"/>
        </a:p>
      </dsp:txBody>
      <dsp:txXfrm>
        <a:off x="1581928" y="2960745"/>
        <a:ext cx="7653631" cy="1164813"/>
      </dsp:txXfrm>
    </dsp:sp>
    <dsp:sp modelId="{40626589-49FB-480E-B01F-D16AB1C34C81}">
      <dsp:nvSpPr>
        <dsp:cNvPr id="0" name=""/>
        <dsp:cNvSpPr/>
      </dsp:nvSpPr>
      <dsp:spPr>
        <a:xfrm>
          <a:off x="2324345" y="4386759"/>
          <a:ext cx="9297383" cy="123729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Так, понад 56% робітників з примусу — жінки.</a:t>
          </a:r>
          <a:endParaRPr lang="en-US" sz="2400" kern="1200" dirty="0"/>
        </a:p>
      </dsp:txBody>
      <dsp:txXfrm>
        <a:off x="2360584" y="4422998"/>
        <a:ext cx="7642010" cy="1164813"/>
      </dsp:txXfrm>
    </dsp:sp>
    <dsp:sp modelId="{E45ACFB9-358F-423E-A364-CE11134B5756}">
      <dsp:nvSpPr>
        <dsp:cNvPr id="0" name=""/>
        <dsp:cNvSpPr/>
      </dsp:nvSpPr>
      <dsp:spPr>
        <a:xfrm>
          <a:off x="8493143" y="947652"/>
          <a:ext cx="804239" cy="804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74097" y="947652"/>
        <a:ext cx="442331" cy="605190"/>
      </dsp:txXfrm>
    </dsp:sp>
    <dsp:sp modelId="{649EA717-703E-47FC-ACD7-2BEA5FC62AFC}">
      <dsp:nvSpPr>
        <dsp:cNvPr id="0" name=""/>
        <dsp:cNvSpPr/>
      </dsp:nvSpPr>
      <dsp:spPr>
        <a:xfrm>
          <a:off x="9271799" y="2409905"/>
          <a:ext cx="804239" cy="804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52753" y="2409905"/>
        <a:ext cx="442331" cy="605190"/>
      </dsp:txXfrm>
    </dsp:sp>
    <dsp:sp modelId="{08C2D242-8DD6-4677-9F08-33FE526AAB43}">
      <dsp:nvSpPr>
        <dsp:cNvPr id="0" name=""/>
        <dsp:cNvSpPr/>
      </dsp:nvSpPr>
      <dsp:spPr>
        <a:xfrm>
          <a:off x="10038833" y="3872159"/>
          <a:ext cx="804239" cy="80423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219787" y="3872159"/>
        <a:ext cx="442331" cy="605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88ED0-3060-4A2C-B66E-2F78A8B9A336}">
      <dsp:nvSpPr>
        <dsp:cNvPr id="0" name=""/>
        <dsp:cNvSpPr/>
      </dsp:nvSpPr>
      <dsp:spPr>
        <a:xfrm>
          <a:off x="3958" y="511286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праця осіб, що відбувають строкову військову службу;</a:t>
          </a:r>
          <a:endParaRPr lang="en-US" sz="1600" kern="1200"/>
        </a:p>
      </dsp:txBody>
      <dsp:txXfrm>
        <a:off x="3958" y="511286"/>
        <a:ext cx="2143422" cy="1286053"/>
      </dsp:txXfrm>
    </dsp:sp>
    <dsp:sp modelId="{9F117C04-AFE1-4740-9318-1AE55CCD8DBD}">
      <dsp:nvSpPr>
        <dsp:cNvPr id="0" name=""/>
        <dsp:cNvSpPr/>
      </dsp:nvSpPr>
      <dsp:spPr>
        <a:xfrm>
          <a:off x="2361723" y="511286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альтернативна (невійськова) служба;</a:t>
          </a:r>
          <a:endParaRPr lang="en-US" sz="1600" kern="1200"/>
        </a:p>
      </dsp:txBody>
      <dsp:txXfrm>
        <a:off x="2361723" y="511286"/>
        <a:ext cx="2143422" cy="1286053"/>
      </dsp:txXfrm>
    </dsp:sp>
    <dsp:sp modelId="{9A4A2E0B-41D4-4974-9DDE-A7054B52A4A2}">
      <dsp:nvSpPr>
        <dsp:cNvPr id="0" name=""/>
        <dsp:cNvSpPr/>
      </dsp:nvSpPr>
      <dsp:spPr>
        <a:xfrm>
          <a:off x="4719488" y="511286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 dirty="0"/>
            <a:t>– праця заарештованих і засуджених до позбавлення волі;</a:t>
          </a:r>
          <a:endParaRPr lang="en-US" sz="1600" kern="1200" dirty="0"/>
        </a:p>
      </dsp:txBody>
      <dsp:txXfrm>
        <a:off x="4719488" y="511286"/>
        <a:ext cx="2143422" cy="1286053"/>
      </dsp:txXfrm>
    </dsp:sp>
    <dsp:sp modelId="{DB10F6B6-87CC-4CED-B8FC-8FE15428F7EB}">
      <dsp:nvSpPr>
        <dsp:cNvPr id="0" name=""/>
        <dsp:cNvSpPr/>
      </dsp:nvSpPr>
      <dsp:spPr>
        <a:xfrm>
          <a:off x="7077253" y="511286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виправні роботи;</a:t>
          </a:r>
          <a:endParaRPr lang="en-US" sz="1600" kern="1200"/>
        </a:p>
      </dsp:txBody>
      <dsp:txXfrm>
        <a:off x="7077253" y="511286"/>
        <a:ext cx="2143422" cy="1286053"/>
      </dsp:txXfrm>
    </dsp:sp>
    <dsp:sp modelId="{09B0C0FC-53D3-4E11-9C8D-21ADA2A7B7F4}">
      <dsp:nvSpPr>
        <dsp:cNvPr id="0" name=""/>
        <dsp:cNvSpPr/>
      </dsp:nvSpPr>
      <dsp:spPr>
        <a:xfrm>
          <a:off x="9435018" y="511286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праця неповнолітніх;</a:t>
          </a:r>
          <a:endParaRPr lang="en-US" sz="1600" kern="1200"/>
        </a:p>
      </dsp:txBody>
      <dsp:txXfrm>
        <a:off x="9435018" y="511286"/>
        <a:ext cx="2143422" cy="1286053"/>
      </dsp:txXfrm>
    </dsp:sp>
    <dsp:sp modelId="{9E1078E2-25D2-49F3-BD4D-47FC42B53DAD}">
      <dsp:nvSpPr>
        <dsp:cNvPr id="0" name=""/>
        <dsp:cNvSpPr/>
      </dsp:nvSpPr>
      <dsp:spPr>
        <a:xfrm>
          <a:off x="3958" y="2011682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праця інвалідів;</a:t>
          </a:r>
          <a:endParaRPr lang="en-US" sz="1600" kern="1200"/>
        </a:p>
      </dsp:txBody>
      <dsp:txXfrm>
        <a:off x="3958" y="2011682"/>
        <a:ext cx="2143422" cy="1286053"/>
      </dsp:txXfrm>
    </dsp:sp>
    <dsp:sp modelId="{0A00F41C-D45D-4892-BA7A-CE05E94767A6}">
      <dsp:nvSpPr>
        <dsp:cNvPr id="0" name=""/>
        <dsp:cNvSpPr/>
      </dsp:nvSpPr>
      <dsp:spPr>
        <a:xfrm>
          <a:off x="2361723" y="2011682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фізичне рабство;</a:t>
          </a:r>
          <a:endParaRPr lang="en-US" sz="1600" kern="1200"/>
        </a:p>
      </dsp:txBody>
      <dsp:txXfrm>
        <a:off x="2361723" y="2011682"/>
        <a:ext cx="2143422" cy="1286053"/>
      </dsp:txXfrm>
    </dsp:sp>
    <dsp:sp modelId="{8970BA31-43C2-4DA2-9A31-E98988A09EBE}">
      <dsp:nvSpPr>
        <dsp:cNvPr id="0" name=""/>
        <dsp:cNvSpPr/>
      </dsp:nvSpPr>
      <dsp:spPr>
        <a:xfrm>
          <a:off x="4719488" y="2011682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психологічне рабство;</a:t>
          </a:r>
          <a:endParaRPr lang="en-US" sz="1600" kern="1200"/>
        </a:p>
      </dsp:txBody>
      <dsp:txXfrm>
        <a:off x="4719488" y="2011682"/>
        <a:ext cx="2143422" cy="1286053"/>
      </dsp:txXfrm>
    </dsp:sp>
    <dsp:sp modelId="{ADE7BAD7-13B6-4C22-A87D-6AF880F41128}">
      <dsp:nvSpPr>
        <dsp:cNvPr id="0" name=""/>
        <dsp:cNvSpPr/>
      </dsp:nvSpPr>
      <dsp:spPr>
        <a:xfrm>
          <a:off x="7077253" y="2011682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сексуальне рабство;</a:t>
          </a:r>
          <a:endParaRPr lang="en-US" sz="1600" kern="1200"/>
        </a:p>
      </dsp:txBody>
      <dsp:txXfrm>
        <a:off x="7077253" y="2011682"/>
        <a:ext cx="2143422" cy="1286053"/>
      </dsp:txXfrm>
    </dsp:sp>
    <dsp:sp modelId="{1BCC2ACA-C64E-4101-9C62-C0F93A8843DB}">
      <dsp:nvSpPr>
        <dsp:cNvPr id="0" name=""/>
        <dsp:cNvSpPr/>
      </dsp:nvSpPr>
      <dsp:spPr>
        <a:xfrm>
          <a:off x="9435018" y="2011682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кабала;</a:t>
          </a:r>
          <a:endParaRPr lang="en-US" sz="1600" kern="1200"/>
        </a:p>
      </dsp:txBody>
      <dsp:txXfrm>
        <a:off x="9435018" y="2011682"/>
        <a:ext cx="2143422" cy="1286053"/>
      </dsp:txXfrm>
    </dsp:sp>
    <dsp:sp modelId="{051BB2A4-EE1F-43D6-BF1E-6A4D37FC7164}">
      <dsp:nvSpPr>
        <dsp:cNvPr id="0" name=""/>
        <dsp:cNvSpPr/>
      </dsp:nvSpPr>
      <dsp:spPr>
        <a:xfrm>
          <a:off x="3958" y="3512078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примусова праця у сім’ї;</a:t>
          </a:r>
          <a:endParaRPr lang="en-US" sz="1600" kern="1200"/>
        </a:p>
      </dsp:txBody>
      <dsp:txXfrm>
        <a:off x="3958" y="3512078"/>
        <a:ext cx="2143422" cy="1286053"/>
      </dsp:txXfrm>
    </dsp:sp>
    <dsp:sp modelId="{DFE7735B-46F9-4288-AA2B-2630B561BDF6}">
      <dsp:nvSpPr>
        <dsp:cNvPr id="0" name=""/>
        <dsp:cNvSpPr/>
      </dsp:nvSpPr>
      <dsp:spPr>
        <a:xfrm>
          <a:off x="2361723" y="3512078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виконання обов’язків, не пов’язаних з трудовими відносинами;</a:t>
          </a:r>
          <a:endParaRPr lang="en-US" sz="1600" kern="1200"/>
        </a:p>
      </dsp:txBody>
      <dsp:txXfrm>
        <a:off x="2361723" y="3512078"/>
        <a:ext cx="2143422" cy="1286053"/>
      </dsp:txXfrm>
    </dsp:sp>
    <dsp:sp modelId="{F669BBF1-9D92-48BA-A9B2-084FCDEABDAE}">
      <dsp:nvSpPr>
        <dsp:cNvPr id="0" name=""/>
        <dsp:cNvSpPr/>
      </dsp:nvSpPr>
      <dsp:spPr>
        <a:xfrm>
          <a:off x="4719488" y="3512078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оплата праці;</a:t>
          </a:r>
          <a:endParaRPr lang="en-US" sz="1600" kern="1200"/>
        </a:p>
      </dsp:txBody>
      <dsp:txXfrm>
        <a:off x="4719488" y="3512078"/>
        <a:ext cx="2143422" cy="1286053"/>
      </dsp:txXfrm>
    </dsp:sp>
    <dsp:sp modelId="{C07CF9C8-BF7A-4674-9DFB-0ED32D1F597B}">
      <dsp:nvSpPr>
        <dsp:cNvPr id="0" name=""/>
        <dsp:cNvSpPr/>
      </dsp:nvSpPr>
      <dsp:spPr>
        <a:xfrm>
          <a:off x="7077253" y="3512078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примусова чи обов’язкова праця;</a:t>
          </a:r>
          <a:endParaRPr lang="en-US" sz="1600" kern="1200"/>
        </a:p>
      </dsp:txBody>
      <dsp:txXfrm>
        <a:off x="7077253" y="3512078"/>
        <a:ext cx="2143422" cy="1286053"/>
      </dsp:txXfrm>
    </dsp:sp>
    <dsp:sp modelId="{508D3845-B5E7-44B8-BF25-CDCFBBE2717F}">
      <dsp:nvSpPr>
        <dsp:cNvPr id="0" name=""/>
        <dsp:cNvSpPr/>
      </dsp:nvSpPr>
      <dsp:spPr>
        <a:xfrm>
          <a:off x="9435018" y="3512078"/>
          <a:ext cx="2143422" cy="128605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0" i="0" kern="1200"/>
            <a:t>– надзвичайна ситуація, стихійне лихо.</a:t>
          </a:r>
          <a:endParaRPr lang="en-US" sz="1600" kern="1200"/>
        </a:p>
      </dsp:txBody>
      <dsp:txXfrm>
        <a:off x="9435018" y="3512078"/>
        <a:ext cx="2143422" cy="1286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0C1FB-3A75-4B73-9D9C-9CEF7C1C217A}">
      <dsp:nvSpPr>
        <dsp:cNvPr id="0" name=""/>
        <dsp:cNvSpPr/>
      </dsp:nvSpPr>
      <dsp:spPr>
        <a:xfrm rot="5400000">
          <a:off x="-360542" y="2100796"/>
          <a:ext cx="1594359" cy="192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13850E-5EED-477A-9C28-A09D834C1C30}">
      <dsp:nvSpPr>
        <dsp:cNvPr id="0" name=""/>
        <dsp:cNvSpPr/>
      </dsp:nvSpPr>
      <dsp:spPr>
        <a:xfrm>
          <a:off x="3941" y="1079898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 dirty="0"/>
            <a:t>торгівлю дітьми, </a:t>
          </a:r>
          <a:endParaRPr lang="en-US" sz="1300" kern="1200" dirty="0"/>
        </a:p>
      </dsp:txBody>
      <dsp:txXfrm>
        <a:off x="41529" y="1117486"/>
        <a:ext cx="2063738" cy="1208172"/>
      </dsp:txXfrm>
    </dsp:sp>
    <dsp:sp modelId="{179AE71C-9CFF-4D07-8B49-FCBA4BA0E2BE}">
      <dsp:nvSpPr>
        <dsp:cNvPr id="0" name=""/>
        <dsp:cNvSpPr/>
      </dsp:nvSpPr>
      <dsp:spPr>
        <a:xfrm rot="5400000">
          <a:off x="-360542" y="3704982"/>
          <a:ext cx="1594359" cy="1925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D47B37-7969-4009-AA44-E8843D33B28B}">
      <dsp:nvSpPr>
        <dsp:cNvPr id="0" name=""/>
        <dsp:cNvSpPr/>
      </dsp:nvSpPr>
      <dsp:spPr>
        <a:xfrm>
          <a:off x="3941" y="2684084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дитячу проституцію, </a:t>
          </a:r>
          <a:endParaRPr lang="en-US" sz="1300" kern="1200"/>
        </a:p>
      </dsp:txBody>
      <dsp:txXfrm>
        <a:off x="41529" y="2721672"/>
        <a:ext cx="2063738" cy="1208172"/>
      </dsp:txXfrm>
    </dsp:sp>
    <dsp:sp modelId="{12C044BA-4D19-4D64-B67E-C09F83110351}">
      <dsp:nvSpPr>
        <dsp:cNvPr id="0" name=""/>
        <dsp:cNvSpPr/>
      </dsp:nvSpPr>
      <dsp:spPr>
        <a:xfrm>
          <a:off x="441550" y="4507075"/>
          <a:ext cx="2834930" cy="1925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5CAFA2-DBF4-42B5-9D06-044B3E42E293}">
      <dsp:nvSpPr>
        <dsp:cNvPr id="0" name=""/>
        <dsp:cNvSpPr/>
      </dsp:nvSpPr>
      <dsp:spPr>
        <a:xfrm>
          <a:off x="3941" y="4288270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дитячу порнографію, </a:t>
          </a:r>
          <a:endParaRPr lang="en-US" sz="1300" kern="1200"/>
        </a:p>
      </dsp:txBody>
      <dsp:txXfrm>
        <a:off x="41529" y="4325858"/>
        <a:ext cx="2063738" cy="1208172"/>
      </dsp:txXfrm>
    </dsp:sp>
    <dsp:sp modelId="{AAA7C2C2-DE8E-46B5-82C0-BBA659AC64F2}">
      <dsp:nvSpPr>
        <dsp:cNvPr id="0" name=""/>
        <dsp:cNvSpPr/>
      </dsp:nvSpPr>
      <dsp:spPr>
        <a:xfrm rot="16200000">
          <a:off x="2484213" y="3704982"/>
          <a:ext cx="1594359" cy="19250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7D2E3-6955-4B43-BFFB-D75EAE671E55}">
      <dsp:nvSpPr>
        <dsp:cNvPr id="0" name=""/>
        <dsp:cNvSpPr/>
      </dsp:nvSpPr>
      <dsp:spPr>
        <a:xfrm>
          <a:off x="2848697" y="4288270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експлуатацію дитячої праці, </a:t>
          </a:r>
          <a:endParaRPr lang="en-US" sz="1300" kern="1200"/>
        </a:p>
      </dsp:txBody>
      <dsp:txXfrm>
        <a:off x="2886285" y="4325858"/>
        <a:ext cx="2063738" cy="1208172"/>
      </dsp:txXfrm>
    </dsp:sp>
    <dsp:sp modelId="{17CFD75A-D61A-42FE-AD52-BDAA3CCAEFB3}">
      <dsp:nvSpPr>
        <dsp:cNvPr id="0" name=""/>
        <dsp:cNvSpPr/>
      </dsp:nvSpPr>
      <dsp:spPr>
        <a:xfrm rot="16200000">
          <a:off x="2484213" y="2100796"/>
          <a:ext cx="1594359" cy="19250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F1CDC-2EDC-407E-B2A3-405BEC2ED8EF}">
      <dsp:nvSpPr>
        <dsp:cNvPr id="0" name=""/>
        <dsp:cNvSpPr/>
      </dsp:nvSpPr>
      <dsp:spPr>
        <a:xfrm>
          <a:off x="2848697" y="2684084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нанесення статевого каліцтва дівчаткам, </a:t>
          </a:r>
          <a:endParaRPr lang="en-US" sz="1300" kern="1200"/>
        </a:p>
      </dsp:txBody>
      <dsp:txXfrm>
        <a:off x="2886285" y="2721672"/>
        <a:ext cx="2063738" cy="1208172"/>
      </dsp:txXfrm>
    </dsp:sp>
    <dsp:sp modelId="{BE26F2CC-106C-45D0-A8A4-7D41FD922541}">
      <dsp:nvSpPr>
        <dsp:cNvPr id="0" name=""/>
        <dsp:cNvSpPr/>
      </dsp:nvSpPr>
      <dsp:spPr>
        <a:xfrm>
          <a:off x="3286306" y="1298703"/>
          <a:ext cx="2834930" cy="1925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58886A-F706-43FD-B726-9FDB1DA7239B}">
      <dsp:nvSpPr>
        <dsp:cNvPr id="0" name=""/>
        <dsp:cNvSpPr/>
      </dsp:nvSpPr>
      <dsp:spPr>
        <a:xfrm>
          <a:off x="2848697" y="1079898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використання дітей у збройних конфліктах, </a:t>
          </a:r>
          <a:endParaRPr lang="en-US" sz="1300" kern="1200"/>
        </a:p>
      </dsp:txBody>
      <dsp:txXfrm>
        <a:off x="2886285" y="1117486"/>
        <a:ext cx="2063738" cy="1208172"/>
      </dsp:txXfrm>
    </dsp:sp>
    <dsp:sp modelId="{6B482B27-5B7E-4B13-8726-DDC69C5F657E}">
      <dsp:nvSpPr>
        <dsp:cNvPr id="0" name=""/>
        <dsp:cNvSpPr/>
      </dsp:nvSpPr>
      <dsp:spPr>
        <a:xfrm rot="5400000">
          <a:off x="5328970" y="2100796"/>
          <a:ext cx="1594359" cy="1925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2D1A77-B663-4509-942A-F8D707E69CE1}">
      <dsp:nvSpPr>
        <dsp:cNvPr id="0" name=""/>
        <dsp:cNvSpPr/>
      </dsp:nvSpPr>
      <dsp:spPr>
        <a:xfrm>
          <a:off x="5693454" y="1079898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боргову кабалу,</a:t>
          </a:r>
          <a:endParaRPr lang="en-US" sz="1300" kern="1200"/>
        </a:p>
      </dsp:txBody>
      <dsp:txXfrm>
        <a:off x="5731042" y="1117486"/>
        <a:ext cx="2063738" cy="1208172"/>
      </dsp:txXfrm>
    </dsp:sp>
    <dsp:sp modelId="{A0764EEC-D221-4F10-94EB-341ABBB2EF37}">
      <dsp:nvSpPr>
        <dsp:cNvPr id="0" name=""/>
        <dsp:cNvSpPr/>
      </dsp:nvSpPr>
      <dsp:spPr>
        <a:xfrm rot="5400000">
          <a:off x="5328970" y="3704982"/>
          <a:ext cx="1594359" cy="19250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1BE380-98C9-4C31-898B-913D1C6768E4}">
      <dsp:nvSpPr>
        <dsp:cNvPr id="0" name=""/>
        <dsp:cNvSpPr/>
      </dsp:nvSpPr>
      <dsp:spPr>
        <a:xfrm>
          <a:off x="5693454" y="2684084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торгівлю людьми та людськими органами,</a:t>
          </a:r>
          <a:endParaRPr lang="en-US" sz="1300" kern="1200"/>
        </a:p>
      </dsp:txBody>
      <dsp:txXfrm>
        <a:off x="5731042" y="2721672"/>
        <a:ext cx="2063738" cy="1208172"/>
      </dsp:txXfrm>
    </dsp:sp>
    <dsp:sp modelId="{62E16C63-84BF-49A6-B9D3-978CA5A6AC3A}">
      <dsp:nvSpPr>
        <dsp:cNvPr id="0" name=""/>
        <dsp:cNvSpPr/>
      </dsp:nvSpPr>
      <dsp:spPr>
        <a:xfrm>
          <a:off x="5693454" y="4288270"/>
          <a:ext cx="2138914" cy="1283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300" b="0" i="0" kern="1200"/>
            <a:t>експлуатацію проституції та деякі види практики, що використовуються в умовах апартеїду та колоніальних режимів.</a:t>
          </a:r>
          <a:br>
            <a:rPr lang="uk-UA" sz="1300" kern="1200"/>
          </a:br>
          <a:endParaRPr lang="en-US" sz="1300" kern="1200"/>
        </a:p>
      </dsp:txBody>
      <dsp:txXfrm>
        <a:off x="5731042" y="4325858"/>
        <a:ext cx="2063738" cy="1208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208758-D1DB-4279-877A-1817CCB687EB}">
      <dsp:nvSpPr>
        <dsp:cNvPr id="0" name=""/>
        <dsp:cNvSpPr/>
      </dsp:nvSpPr>
      <dsp:spPr>
        <a:xfrm>
          <a:off x="717" y="44142"/>
          <a:ext cx="2798608" cy="167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рабство</a:t>
          </a:r>
          <a:endParaRPr lang="en-US" sz="3300" kern="1200" dirty="0"/>
        </a:p>
      </dsp:txBody>
      <dsp:txXfrm>
        <a:off x="717" y="44142"/>
        <a:ext cx="2798608" cy="1679164"/>
      </dsp:txXfrm>
    </dsp:sp>
    <dsp:sp modelId="{2A101842-9429-480E-987A-49BDEF1F2254}">
      <dsp:nvSpPr>
        <dsp:cNvPr id="0" name=""/>
        <dsp:cNvSpPr/>
      </dsp:nvSpPr>
      <dsp:spPr>
        <a:xfrm>
          <a:off x="3079186" y="44142"/>
          <a:ext cx="2798608" cy="16791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підневільній стан </a:t>
          </a:r>
          <a:endParaRPr lang="en-US" sz="3300" kern="1200" dirty="0"/>
        </a:p>
      </dsp:txBody>
      <dsp:txXfrm>
        <a:off x="3079186" y="44142"/>
        <a:ext cx="2798608" cy="1679164"/>
      </dsp:txXfrm>
    </dsp:sp>
    <dsp:sp modelId="{C6E5C040-CD0C-44F0-8995-74BF24661EA8}">
      <dsp:nvSpPr>
        <dsp:cNvPr id="0" name=""/>
        <dsp:cNvSpPr/>
      </dsp:nvSpPr>
      <dsp:spPr>
        <a:xfrm>
          <a:off x="717" y="2003168"/>
          <a:ext cx="2798608" cy="16791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/>
            <a:t>примусова праця</a:t>
          </a:r>
          <a:endParaRPr lang="en-US" sz="3300" kern="1200"/>
        </a:p>
      </dsp:txBody>
      <dsp:txXfrm>
        <a:off x="717" y="2003168"/>
        <a:ext cx="2798608" cy="1679164"/>
      </dsp:txXfrm>
    </dsp:sp>
    <dsp:sp modelId="{FC54CC38-3D2E-4846-A430-57E19A1F1C49}">
      <dsp:nvSpPr>
        <dsp:cNvPr id="0" name=""/>
        <dsp:cNvSpPr/>
      </dsp:nvSpPr>
      <dsp:spPr>
        <a:xfrm>
          <a:off x="3079186" y="2003168"/>
          <a:ext cx="2798608" cy="16791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обов’язкова праця </a:t>
          </a:r>
          <a:endParaRPr lang="en-US" sz="3300" kern="1200" dirty="0"/>
        </a:p>
      </dsp:txBody>
      <dsp:txXfrm>
        <a:off x="3079186" y="2003168"/>
        <a:ext cx="2798608" cy="1679164"/>
      </dsp:txXfrm>
    </dsp:sp>
    <dsp:sp modelId="{81DA9F61-CB8D-48B4-B6B7-A3D350F3EC01}">
      <dsp:nvSpPr>
        <dsp:cNvPr id="0" name=""/>
        <dsp:cNvSpPr/>
      </dsp:nvSpPr>
      <dsp:spPr>
        <a:xfrm>
          <a:off x="606252" y="3962193"/>
          <a:ext cx="4666007" cy="16791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kern="1200" dirty="0"/>
            <a:t>+ не дає їм поняття, що викликає певні труднощі на практиці. </a:t>
          </a:r>
          <a:endParaRPr lang="en-US" sz="3300" kern="1200" dirty="0"/>
        </a:p>
      </dsp:txBody>
      <dsp:txXfrm>
        <a:off x="606252" y="3962193"/>
        <a:ext cx="4666007" cy="167916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487A0-CFDA-4BA2-BCD9-AF1309F24569}">
      <dsp:nvSpPr>
        <dsp:cNvPr id="0" name=""/>
        <dsp:cNvSpPr/>
      </dsp:nvSpPr>
      <dsp:spPr>
        <a:xfrm>
          <a:off x="0" y="17913"/>
          <a:ext cx="11710220" cy="2089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just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u="sng" kern="1200" dirty="0">
              <a:solidFill>
                <a:schemeClr val="accent1">
                  <a:lumMod val="50000"/>
                </a:schemeClr>
              </a:solidFill>
            </a:rPr>
            <a:t>під рабством </a:t>
          </a:r>
          <a:r>
            <a:rPr lang="uk-UA" sz="2400" kern="1200" dirty="0"/>
            <a:t>розуміється положення або стан особи, щодо якої здійснюються деякі або всі повноваження, притаманні права власності; </a:t>
          </a:r>
          <a:endParaRPr lang="en-US" sz="2400" kern="1200" dirty="0"/>
        </a:p>
      </dsp:txBody>
      <dsp:txXfrm>
        <a:off x="101988" y="119901"/>
        <a:ext cx="11506244" cy="1885264"/>
      </dsp:txXfrm>
    </dsp:sp>
    <dsp:sp modelId="{BC9FA589-8CF5-472C-A66E-61B8984F3772}">
      <dsp:nvSpPr>
        <dsp:cNvPr id="0" name=""/>
        <dsp:cNvSpPr/>
      </dsp:nvSpPr>
      <dsp:spPr>
        <a:xfrm>
          <a:off x="0" y="2268433"/>
          <a:ext cx="11710220" cy="1984027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b="1" u="sng" kern="1200" dirty="0">
              <a:solidFill>
                <a:schemeClr val="accent4">
                  <a:lumMod val="60000"/>
                  <a:lumOff val="40000"/>
                </a:schemeClr>
              </a:solidFill>
            </a:rPr>
            <a:t>під работоргівлею </a:t>
          </a:r>
          <a:r>
            <a:rPr lang="uk-UA" sz="2100" kern="1200" dirty="0"/>
            <a:t>розуміються як «будь-які дії, пов’язані з захопленням, придбанням будь-якої особи або з розпорядженням нею з метою залучення її до рабства; будь-які дії, пов’язані з придбанням невільника з метою його продажу або обміну; будь-які дії щодо уступки шляхом продажу чи обміну невільника, придбаного з цією метою, і взагалі будь-яка дія, пов’язана з торгівлею або перевезенням невільників»</a:t>
          </a:r>
          <a:endParaRPr lang="en-US" sz="2100" kern="1200" dirty="0"/>
        </a:p>
      </dsp:txBody>
      <dsp:txXfrm>
        <a:off x="96852" y="2365285"/>
        <a:ext cx="11516516" cy="17903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E3546-21A1-4B43-8DF2-0F3606AEFEA5}">
      <dsp:nvSpPr>
        <dsp:cNvPr id="0" name=""/>
        <dsp:cNvSpPr/>
      </dsp:nvSpPr>
      <dsp:spPr>
        <a:xfrm>
          <a:off x="0" y="0"/>
          <a:ext cx="10062332" cy="19320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Аналогічні поняття «рабству» і «работоргівлі» дано у ст. 7 Додаткової конвенції про скасування рабства, работоргівлі та інститутів і звичаїв подібних до рабства. </a:t>
          </a:r>
          <a:endParaRPr lang="en-US" sz="2700" kern="1200" dirty="0"/>
        </a:p>
      </dsp:txBody>
      <dsp:txXfrm>
        <a:off x="56587" y="56587"/>
        <a:ext cx="7977512" cy="1818864"/>
      </dsp:txXfrm>
    </dsp:sp>
    <dsp:sp modelId="{B7989470-DE9D-4555-BCFA-28333E908721}">
      <dsp:nvSpPr>
        <dsp:cNvPr id="0" name=""/>
        <dsp:cNvSpPr/>
      </dsp:nvSpPr>
      <dsp:spPr>
        <a:xfrm>
          <a:off x="887852" y="2254045"/>
          <a:ext cx="10062332" cy="19320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just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У ст. 2 Конвенції про примусову чи обов’язкову працю № 29 викладено поняття терміну примусової чи обов’язкової праці таким чином: - </a:t>
          </a:r>
          <a:r>
            <a:rPr lang="uk-UA" sz="2000" kern="1200" dirty="0">
              <a:solidFill>
                <a:srgbClr val="FF0000"/>
              </a:solidFill>
            </a:rPr>
            <a:t>примусова чи обов’язкова праця означає будь-яку роботу чи службу, що її вимагають від будь-якої особи під загрозою якогось покарання і для якої ця особа не запропонувала добровільно своїх послуг</a:t>
          </a:r>
          <a:r>
            <a:rPr lang="uk-UA" sz="1900" kern="1200" dirty="0"/>
            <a:t>.</a:t>
          </a:r>
          <a:endParaRPr lang="en-US" sz="1900" kern="1200" dirty="0"/>
        </a:p>
      </dsp:txBody>
      <dsp:txXfrm>
        <a:off x="944439" y="2310632"/>
        <a:ext cx="7805480" cy="1818864"/>
      </dsp:txXfrm>
    </dsp:sp>
    <dsp:sp modelId="{D921890F-EF78-4277-A71E-A76C5AB54F54}">
      <dsp:nvSpPr>
        <dsp:cNvPr id="0" name=""/>
        <dsp:cNvSpPr/>
      </dsp:nvSpPr>
      <dsp:spPr>
        <a:xfrm>
          <a:off x="1775705" y="4508090"/>
          <a:ext cx="10062332" cy="19320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just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Судова практика Європейського суду за ст. 4 Європейської конвенції </a:t>
          </a:r>
          <a:r>
            <a:rPr lang="uk-UA" sz="2700" b="1" kern="1200" dirty="0">
              <a:solidFill>
                <a:srgbClr val="FF0000"/>
              </a:solidFill>
            </a:rPr>
            <a:t>невелика, </a:t>
          </a:r>
          <a:r>
            <a:rPr lang="uk-UA" sz="2700" kern="1200" dirty="0"/>
            <a:t>а тому розглянуті їм справи не дають можливості зробити висновки про деяку </a:t>
          </a:r>
          <a:r>
            <a:rPr lang="uk-UA" sz="2700" kern="1200" dirty="0" err="1"/>
            <a:t>претедентність</a:t>
          </a:r>
          <a:r>
            <a:rPr lang="uk-UA" sz="2700" kern="1200" dirty="0"/>
            <a:t> по даній категорії справ.</a:t>
          </a:r>
          <a:endParaRPr lang="en-US" sz="2700" kern="1200" dirty="0"/>
        </a:p>
      </dsp:txBody>
      <dsp:txXfrm>
        <a:off x="1832292" y="4564677"/>
        <a:ext cx="7805480" cy="1818864"/>
      </dsp:txXfrm>
    </dsp:sp>
    <dsp:sp modelId="{9B6235AF-2F83-4353-AE98-2FA43684311A}">
      <dsp:nvSpPr>
        <dsp:cNvPr id="0" name=""/>
        <dsp:cNvSpPr/>
      </dsp:nvSpPr>
      <dsp:spPr>
        <a:xfrm>
          <a:off x="8806507" y="1465129"/>
          <a:ext cx="1255825" cy="125582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89068" y="1465129"/>
        <a:ext cx="690703" cy="945008"/>
      </dsp:txXfrm>
    </dsp:sp>
    <dsp:sp modelId="{11F1E6B7-038F-4C8E-B5A0-F34E5D1D9B49}">
      <dsp:nvSpPr>
        <dsp:cNvPr id="0" name=""/>
        <dsp:cNvSpPr/>
      </dsp:nvSpPr>
      <dsp:spPr>
        <a:xfrm>
          <a:off x="9694359" y="3706294"/>
          <a:ext cx="1255825" cy="125582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976920" y="3706294"/>
        <a:ext cx="690703" cy="9450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460D1-67D2-47FE-A81A-D8FFF1B57400}">
      <dsp:nvSpPr>
        <dsp:cNvPr id="0" name=""/>
        <dsp:cNvSpPr/>
      </dsp:nvSpPr>
      <dsp:spPr>
        <a:xfrm>
          <a:off x="0" y="71772"/>
          <a:ext cx="6943620" cy="31872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0" kern="1200" dirty="0">
              <a:solidFill>
                <a:srgbClr val="FFFF00"/>
              </a:solidFill>
            </a:rPr>
            <a:t>Перші два </a:t>
          </a:r>
          <a:r>
            <a:rPr lang="uk-UA" sz="3100" b="0" i="0" kern="1200" dirty="0"/>
            <a:t>терміни передбачають встановлення більшого контролю над особою та характеризуються жорсткими умовами, яких ця особа не може ані змінити, ані уникнути.</a:t>
          </a:r>
          <a:endParaRPr lang="en-US" sz="3100" kern="1200" dirty="0"/>
        </a:p>
      </dsp:txBody>
      <dsp:txXfrm>
        <a:off x="155588" y="227360"/>
        <a:ext cx="6632444" cy="2876050"/>
      </dsp:txXfrm>
    </dsp:sp>
    <dsp:sp modelId="{7E48B2A9-672C-4921-9B5A-597FA939EFA8}">
      <dsp:nvSpPr>
        <dsp:cNvPr id="0" name=""/>
        <dsp:cNvSpPr/>
      </dsp:nvSpPr>
      <dsp:spPr>
        <a:xfrm>
          <a:off x="0" y="3348279"/>
          <a:ext cx="6943620" cy="3187226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just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b="1" i="0" kern="1200" dirty="0">
              <a:solidFill>
                <a:schemeClr val="accent1">
                  <a:lumMod val="75000"/>
                </a:schemeClr>
              </a:solidFill>
            </a:rPr>
            <a:t>Два останні </a:t>
          </a:r>
          <a:r>
            <a:rPr lang="uk-UA" sz="3100" b="0" i="0" kern="1200" dirty="0"/>
            <a:t>терміни підкреслюють примусовий характер окремих видів роботи або послуг, які виконуються тимчасово або ж як доповнення до інших обов’язків, в тому числі й громадських.</a:t>
          </a:r>
          <a:endParaRPr lang="en-US" sz="3100" kern="1200" dirty="0"/>
        </a:p>
      </dsp:txBody>
      <dsp:txXfrm>
        <a:off x="155588" y="3503867"/>
        <a:ext cx="6632444" cy="2876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E0297-AA09-F788-845E-C38BBC4DA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46F357B4-0BB6-67D5-AE7B-2D63E129F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2A23AA-3B27-B20F-04D3-2E46B72A5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CB845EB-1D49-5FB9-194B-F9ECA643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19F2EB-D1FD-1660-AD77-9BDCEAF64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4284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18042-BFB2-8D68-E963-40DB2DBE6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B134BE1-02EE-03E3-5B48-7EE21D1069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2FBCAD-3964-7FE7-9A1B-40A6ED585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C128C4-4041-A59E-3216-20A3A8D1B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B15D5B-763D-6278-2D06-D1A4A94A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937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6AD48C5-2DB0-E1CC-BE30-2C4565852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E43F75D-1905-BB4D-F153-CD0D8A299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3710D0-BC05-337D-FDE7-1B6F563C1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55D9AE-2BFD-DC11-A893-55937B14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6CC7EB1-E1F6-E5BA-B867-998B99F1E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81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1CC41-7252-B70C-9C81-8999C3C74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F5DD1C-72B1-0CAA-8A32-211F4446E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F98DE7-4A79-D3C2-C446-F0D7EC1E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CFE69C-643E-F2CA-6406-E4CC4EF6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FA6CE0-798F-9172-E339-E8D1E1D0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7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4F400C-CCBC-FCE3-6CFD-FABDD6168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1E5D6-C3C6-F7F2-E956-55C89511B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7DD28A2-076D-D56C-9884-BBCF9AAB9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B96A13-3DC6-0BEF-ED1F-5A2ADE8D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624E8C-DD93-9C54-F536-172C39A4E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771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57B544-D0C7-DB88-7F43-98B13E72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559AE2E-7A22-8FD0-6DB1-57942BCB8A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00B5A4A-1BD4-7881-C895-672B51EBE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739880-18E4-A733-0D9B-22A9C9C3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F1EAB4-B643-E298-31F9-153EF675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780D1F0-2011-AE67-F6FF-5D16526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687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FE77-A82B-C207-0851-E8D2CEF95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E1870DB-4079-D01C-FDB0-A4064EC24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51792B1-E448-ABE7-FB5E-EAD286448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1B92B75-4505-1788-86D0-C15A48559F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190D299-21B0-0F53-ECC8-1870E8CCCA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FA16042-0F15-5F6C-FBF1-1A824784C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C043154-31A9-DB51-772D-B8F4FA5E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6AE6708-74DD-A3D4-D543-FDFE8AB74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381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2E6716-1E9F-7CE8-26A0-3640B9E58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8859321-9C52-621E-8B90-15DF19F7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047C0F9-1DCB-42DD-0DC7-83BD682A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34134A2-3281-4DB2-2AE6-548A49C9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309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4E24F45-A12D-B959-DB42-174D16E5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887896F-4E75-238B-B0C1-AA0496C9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DDD6EAB-F526-2EFC-F81C-3DE81397C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1664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259C8B-CA22-362C-1F63-7898FC70A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D9FF08-E2FA-0496-AB1A-44BDAE3A2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276AE48-2772-8387-2A97-C3A7A1D0D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3366582-AE65-8683-49DF-52AA5B33C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2E38BA-54F8-EC41-03AB-8C5E75924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856778-8AC2-9FCC-504E-8C2FF010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483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319C3C-E326-4F1A-A649-DC7ED4DF4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7FC995-BED6-D3B9-502E-23402DE4A1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DC3ECA2-0883-FE1C-4682-F0FCDDE4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3A65B5-B816-E9A9-5B57-27EC49816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C49ECE-C8DC-68BB-CCF7-655BE708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40252B6-DBE7-A707-774A-17458125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8256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1CB8376-5205-96C4-BDEB-B69E9CCF9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4E8566-6F73-3140-EFD6-81B32369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EE711BD-A0C5-559C-613E-6BB859E1A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B7B0-A1D7-4FB0-8EBE-71A4674EF39C}" type="datetimeFigureOut">
              <a:rPr lang="uk-UA" smtClean="0"/>
              <a:t>17.04.2023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6248B2-45A8-A0E3-6A55-1814851D4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EFBAC1B-1A2E-553A-2209-1BBB8BBFC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31C5B-7B16-4B92-BFF7-27CD02F018B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491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95_004#n31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 descr="Зображення, що містить текст, особа, газета, спорт&#10;&#10;Автоматично згенерований опис">
            <a:extLst>
              <a:ext uri="{FF2B5EF4-FFF2-40B4-BE49-F238E27FC236}">
                <a16:creationId xmlns:a16="http://schemas.microsoft.com/office/drawing/2014/main" id="{59AF6304-22FD-2C6B-35AC-D25902BA1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4" y="263948"/>
            <a:ext cx="5872346" cy="6084567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C0E2DB1-C5C0-897F-BBBB-3DE3A9517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9962" y="235974"/>
            <a:ext cx="5518384" cy="608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8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9191F-836E-73AD-F827-9FB401C6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" y="115193"/>
            <a:ext cx="5220936" cy="1880295"/>
          </a:xfrm>
        </p:spPr>
        <p:txBody>
          <a:bodyPr anchor="b">
            <a:normAutofit/>
          </a:bodyPr>
          <a:lstStyle/>
          <a:p>
            <a:pPr algn="just"/>
            <a:r>
              <a:rPr lang="uk-UA" sz="3200" dirty="0">
                <a:solidFill>
                  <a:schemeClr val="bg1"/>
                </a:solidFill>
              </a:rPr>
              <a:t>Частина 1 статті 4 Конвенції каже, що «нікого не можна тримати в рабстві або в підневільному стані».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C2C2D9-EA44-22B0-206F-F0DEABFB0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7142" y="2398956"/>
            <a:ext cx="6648213" cy="42279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Вона не передбачає винятків, чим відрізняється від більшості правових норм Конвенції</a:t>
            </a:r>
            <a:r>
              <a:rPr lang="uk-UA" b="1" dirty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а відповідно до статті 15 § 2 не може бути предметом будь-яких відступів, навіть у випадку суспільної небезпеки, що загрожує життю нації (</a:t>
            </a:r>
            <a:r>
              <a:rPr lang="pl-PL" dirty="0">
                <a:solidFill>
                  <a:schemeClr val="bg1"/>
                </a:solidFill>
              </a:rPr>
              <a:t>C.N. </a:t>
            </a:r>
            <a:r>
              <a:rPr lang="uk-UA" dirty="0">
                <a:solidFill>
                  <a:schemeClr val="bg1"/>
                </a:solidFill>
              </a:rPr>
              <a:t>проти Сполученого Королівства, § 65; </a:t>
            </a:r>
            <a:r>
              <a:rPr lang="pl-PL" dirty="0" err="1">
                <a:solidFill>
                  <a:schemeClr val="bg1"/>
                </a:solidFill>
              </a:rPr>
              <a:t>Stummer</a:t>
            </a:r>
            <a:r>
              <a:rPr lang="pl-PL" dirty="0">
                <a:solidFill>
                  <a:schemeClr val="bg1"/>
                </a:solidFill>
              </a:rPr>
              <a:t> </a:t>
            </a:r>
            <a:r>
              <a:rPr lang="uk-UA" dirty="0">
                <a:solidFill>
                  <a:schemeClr val="bg1"/>
                </a:solidFill>
              </a:rPr>
              <a:t>проти Австрії [ВП], § 116)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44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C6A1A-7F4D-0C71-E28E-BCE80C4A2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501248"/>
            <a:ext cx="3613253" cy="4621358"/>
          </a:xfrm>
        </p:spPr>
        <p:txBody>
          <a:bodyPr anchor="b">
            <a:normAutofit/>
          </a:bodyPr>
          <a:lstStyle/>
          <a:p>
            <a:pPr algn="ctr"/>
            <a:r>
              <a:rPr lang="uk-UA" sz="2800" b="1" i="0" dirty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  <a:t>Сьогодні під словом «рабство» підпадає цілий ряд порушень прав людини. Окрім рабства в його традиційному розумінні та работоргівлі, ці зловживання охоплюють </a:t>
            </a:r>
            <a:endParaRPr lang="uk-UA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BB063CBB-CD38-3BB2-BC1D-1C04B9089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1514411"/>
              </p:ext>
            </p:extLst>
          </p:nvPr>
        </p:nvGraphicFramePr>
        <p:xfrm>
          <a:off x="4267200" y="206477"/>
          <a:ext cx="7836310" cy="6651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61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5CC5F-8CA0-996D-F614-1CE786F3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292" y="1450655"/>
            <a:ext cx="3932030" cy="3956690"/>
          </a:xfrm>
        </p:spPr>
        <p:txBody>
          <a:bodyPr anchor="ctr">
            <a:norm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Як видно зі змісту ст. 4 Європейської конвенції вона містить 4 різних </a:t>
            </a:r>
            <a:r>
              <a:rPr lang="uk-UA" dirty="0" err="1">
                <a:solidFill>
                  <a:schemeClr val="bg1"/>
                </a:solidFill>
              </a:rPr>
              <a:t>терміна</a:t>
            </a:r>
            <a:r>
              <a:rPr lang="uk-UA" dirty="0">
                <a:solidFill>
                  <a:schemeClr val="bg1"/>
                </a:solidFill>
              </a:rPr>
              <a:t>: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25292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6C8DBFAD-1988-5A2F-DFAD-C12C5D5A8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297328"/>
              </p:ext>
            </p:extLst>
          </p:nvPr>
        </p:nvGraphicFramePr>
        <p:xfrm>
          <a:off x="5728502" y="685799"/>
          <a:ext cx="5878512" cy="568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56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95631-CCCF-448A-00A8-4FD940B4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7" y="365125"/>
            <a:ext cx="11887200" cy="1325563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accent1">
                    <a:lumMod val="50000"/>
                  </a:schemeClr>
                </a:solidFill>
              </a:rPr>
              <a:t>У ст. 1 Конвенції про рабство від 25.09.1926 р. дано поняття тільки «рабству» і «работоргівлі»</a:t>
            </a: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22F7DAF7-F8C9-5D7D-FBEA-FFFA4C175E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415400"/>
              </p:ext>
            </p:extLst>
          </p:nvPr>
        </p:nvGraphicFramePr>
        <p:xfrm>
          <a:off x="245805" y="1825625"/>
          <a:ext cx="11710221" cy="427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156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Місце для вмісту 2">
            <a:extLst>
              <a:ext uri="{FF2B5EF4-FFF2-40B4-BE49-F238E27FC236}">
                <a16:creationId xmlns:a16="http://schemas.microsoft.com/office/drawing/2014/main" id="{61AEA51A-DDC6-BA2A-ED4B-848281EEC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2563519"/>
              </p:ext>
            </p:extLst>
          </p:nvPr>
        </p:nvGraphicFramePr>
        <p:xfrm>
          <a:off x="137652" y="245806"/>
          <a:ext cx="11838038" cy="6440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507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66927-AADB-6D0F-3508-15E2CCE1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78" y="1250994"/>
            <a:ext cx="3495266" cy="3556980"/>
          </a:xfrm>
        </p:spPr>
        <p:txBody>
          <a:bodyPr anchor="b">
            <a:normAutofit/>
          </a:bodyPr>
          <a:lstStyle/>
          <a:p>
            <a:pPr algn="ctr"/>
            <a:r>
              <a:rPr lang="uk-UA" sz="3200" b="0" i="0" dirty="0">
                <a:solidFill>
                  <a:srgbClr val="FFFFFF"/>
                </a:solidFill>
                <a:effectLst/>
                <a:latin typeface="-apple-system"/>
              </a:rPr>
              <a:t>У статті 4 Конвенції рабство та підневільна праця відрізняються від примусової та обов’язкової праці. </a:t>
            </a:r>
            <a:endParaRPr lang="uk-UA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6F370903-F76C-27B5-4CE9-155C691101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80521"/>
              </p:ext>
            </p:extLst>
          </p:nvPr>
        </p:nvGraphicFramePr>
        <p:xfrm>
          <a:off x="5041903" y="157316"/>
          <a:ext cx="6943620" cy="6607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534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DFFF8-9A22-D4D8-3B98-4C4DFF210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ru-RU" sz="5000" b="0" i="0">
                <a:effectLst/>
                <a:latin typeface="-apple-system"/>
              </a:rPr>
              <a:t>1. Рабство та підневільний стан</a:t>
            </a:r>
            <a:endParaRPr lang="uk-UA" sz="5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384AF7-B1A2-6774-ECA3-77A321E6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7" y="2599509"/>
            <a:ext cx="11189108" cy="3751415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ru-RU" sz="2200" b="0" i="0" dirty="0" err="1">
                <a:effectLst/>
                <a:latin typeface="-apple-system"/>
              </a:rPr>
              <a:t>Комісія</a:t>
            </a:r>
            <a:r>
              <a:rPr lang="ru-RU" sz="2200" b="0" i="0" dirty="0">
                <a:effectLst/>
                <a:latin typeface="-apple-system"/>
              </a:rPr>
              <a:t> та Суд </a:t>
            </a:r>
            <a:r>
              <a:rPr lang="ru-RU" sz="2200" b="0" i="0" dirty="0" err="1">
                <a:effectLst/>
                <a:latin typeface="-apple-system"/>
              </a:rPr>
              <a:t>розглянули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кілька</a:t>
            </a:r>
            <a:r>
              <a:rPr lang="ru-RU" sz="2200" b="0" i="0" dirty="0">
                <a:effectLst/>
                <a:latin typeface="-apple-system"/>
              </a:rPr>
              <a:t> справ за </a:t>
            </a:r>
            <a:r>
              <a:rPr lang="ru-RU" sz="2200" b="0" i="0" dirty="0" err="1">
                <a:effectLst/>
                <a:latin typeface="-apple-system"/>
              </a:rPr>
              <a:t>зверненнями</a:t>
            </a:r>
            <a:r>
              <a:rPr lang="ru-RU" sz="2200" b="0" i="0" dirty="0">
                <a:effectLst/>
                <a:latin typeface="-apple-system"/>
              </a:rPr>
              <a:t>, в </a:t>
            </a:r>
            <a:r>
              <a:rPr lang="ru-RU" sz="2200" b="0" i="0" dirty="0" err="1">
                <a:effectLst/>
                <a:latin typeface="-apple-system"/>
              </a:rPr>
              <a:t>яких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піднімалось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питання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стосовно</a:t>
            </a:r>
            <a:r>
              <a:rPr lang="ru-RU" sz="2200" b="0" i="0" dirty="0">
                <a:effectLst/>
                <a:latin typeface="-apple-system"/>
              </a:rPr>
              <a:t> заборони рабства та </a:t>
            </a:r>
            <a:r>
              <a:rPr lang="ru-RU" sz="2200" b="0" i="0" dirty="0" err="1">
                <a:effectLst/>
                <a:latin typeface="-apple-system"/>
              </a:rPr>
              <a:t>підневільного</a:t>
            </a:r>
            <a:r>
              <a:rPr lang="ru-RU" sz="2200" b="0" i="0" dirty="0">
                <a:effectLst/>
                <a:latin typeface="-apple-system"/>
              </a:rPr>
              <a:t> стану, про </a:t>
            </a:r>
            <a:r>
              <a:rPr lang="ru-RU" sz="2200" b="0" i="0" dirty="0" err="1">
                <a:effectLst/>
                <a:latin typeface="-apple-system"/>
              </a:rPr>
              <a:t>що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йдеться</a:t>
            </a:r>
            <a:r>
              <a:rPr lang="ru-RU" sz="2200" b="0" i="0" dirty="0">
                <a:effectLst/>
                <a:latin typeface="-apple-system"/>
              </a:rPr>
              <a:t> в </a:t>
            </a:r>
            <a:r>
              <a:rPr lang="ru-RU" sz="2200" b="0" i="0" dirty="0" err="1">
                <a:effectLst/>
                <a:latin typeface="-apple-system"/>
              </a:rPr>
              <a:t>пункті</a:t>
            </a:r>
            <a:r>
              <a:rPr lang="ru-RU" sz="2200" b="0" i="0" dirty="0">
                <a:effectLst/>
                <a:latin typeface="-apple-system"/>
              </a:rPr>
              <a:t> 1 </a:t>
            </a:r>
            <a:r>
              <a:rPr lang="ru-RU" sz="2200" b="0" i="0" dirty="0" err="1">
                <a:effectLst/>
                <a:latin typeface="-apple-system"/>
              </a:rPr>
              <a:t>статті</a:t>
            </a:r>
            <a:r>
              <a:rPr lang="ru-RU" sz="2200" b="0" i="0" dirty="0">
                <a:effectLst/>
                <a:latin typeface="-apple-system"/>
              </a:rPr>
              <a:t> 4. </a:t>
            </a:r>
            <a:r>
              <a:rPr lang="ru-RU" sz="2200" b="0" i="0" dirty="0" err="1">
                <a:effectLst/>
                <a:latin typeface="-apple-system"/>
              </a:rPr>
              <a:t>Більшість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із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скарг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були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подані</a:t>
            </a:r>
            <a:r>
              <a:rPr lang="ru-RU" sz="2200" b="0" i="0" dirty="0">
                <a:effectLst/>
                <a:latin typeface="-apple-system"/>
              </a:rPr>
              <a:t> особами, </a:t>
            </a:r>
            <a:r>
              <a:rPr lang="ru-RU" sz="2200" b="0" i="0" dirty="0" err="1">
                <a:effectLst/>
                <a:latin typeface="-apple-system"/>
              </a:rPr>
              <a:t>які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перебували</a:t>
            </a:r>
            <a:r>
              <a:rPr lang="ru-RU" sz="2200" b="0" i="0" dirty="0">
                <a:effectLst/>
                <a:latin typeface="-apple-system"/>
              </a:rPr>
              <a:t> в </a:t>
            </a:r>
            <a:r>
              <a:rPr lang="ru-RU" sz="2200" b="0" i="0" dirty="0" err="1">
                <a:effectLst/>
                <a:latin typeface="-apple-system"/>
              </a:rPr>
              <a:t>ув’язненні</a:t>
            </a:r>
            <a:r>
              <a:rPr lang="ru-RU" sz="2200" b="0" i="0" dirty="0">
                <a:effectLst/>
                <a:latin typeface="-apple-system"/>
              </a:rPr>
              <a:t>, і </a:t>
            </a:r>
            <a:r>
              <a:rPr lang="ru-RU" sz="2200" b="0" i="0" dirty="0" err="1">
                <a:effectLst/>
                <a:latin typeface="-apple-system"/>
              </a:rPr>
              <a:t>жодна</a:t>
            </a:r>
            <a:r>
              <a:rPr lang="ru-RU" sz="2200" b="0" i="0" dirty="0">
                <a:effectLst/>
                <a:latin typeface="-apple-system"/>
              </a:rPr>
              <a:t> з них не </a:t>
            </a:r>
            <a:r>
              <a:rPr lang="ru-RU" sz="2200" b="0" i="0" dirty="0" err="1">
                <a:effectLst/>
                <a:latin typeface="-apple-system"/>
              </a:rPr>
              <a:t>була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прийнята</a:t>
            </a:r>
            <a:r>
              <a:rPr lang="ru-RU" sz="2200" b="0" i="0" dirty="0">
                <a:effectLst/>
                <a:latin typeface="-apple-system"/>
              </a:rPr>
              <a:t> до </a:t>
            </a:r>
            <a:r>
              <a:rPr lang="ru-RU" sz="2200" b="0" i="0" dirty="0" err="1">
                <a:effectLst/>
                <a:latin typeface="-apple-system"/>
              </a:rPr>
              <a:t>розгляду</a:t>
            </a:r>
            <a:r>
              <a:rPr lang="ru-RU" sz="2200" b="0" i="0" dirty="0">
                <a:effectLst/>
                <a:latin typeface="-apple-system"/>
              </a:rPr>
              <a:t>.</a:t>
            </a:r>
          </a:p>
          <a:p>
            <a:pPr marL="0" indent="0" algn="just">
              <a:buNone/>
            </a:pPr>
            <a:r>
              <a:rPr lang="ru-RU" sz="2200" b="0" i="0" dirty="0">
                <a:effectLst/>
                <a:latin typeface="-apple-system"/>
              </a:rPr>
              <a:t>У </a:t>
            </a:r>
            <a:r>
              <a:rPr lang="ru-RU" sz="2200" b="1" i="0" dirty="0" err="1">
                <a:effectLst/>
                <a:latin typeface="-apple-system"/>
              </a:rPr>
              <a:t>справі</a:t>
            </a:r>
            <a:r>
              <a:rPr lang="ru-RU" sz="2200" b="1" i="0" dirty="0">
                <a:effectLst/>
                <a:latin typeface="-apple-system"/>
              </a:rPr>
              <a:t> Ван </a:t>
            </a:r>
            <a:r>
              <a:rPr lang="ru-RU" sz="2200" b="1" i="0" dirty="0" err="1">
                <a:effectLst/>
                <a:latin typeface="-apple-system"/>
              </a:rPr>
              <a:t>Дроогенбрьок</a:t>
            </a:r>
            <a:r>
              <a:rPr lang="ru-RU" sz="2200" b="1" i="0" dirty="0">
                <a:effectLst/>
                <a:latin typeface="-apple-system"/>
              </a:rPr>
              <a:t> </a:t>
            </a:r>
            <a:r>
              <a:rPr lang="ru-RU" sz="2200" b="1" i="0" dirty="0" err="1">
                <a:effectLst/>
                <a:latin typeface="-apple-system"/>
              </a:rPr>
              <a:t>проти</a:t>
            </a:r>
            <a:r>
              <a:rPr lang="ru-RU" sz="2200" b="1" i="0" dirty="0">
                <a:effectLst/>
                <a:latin typeface="-apple-system"/>
              </a:rPr>
              <a:t> </a:t>
            </a:r>
            <a:r>
              <a:rPr lang="ru-RU" sz="2200" b="1" i="0" dirty="0" err="1">
                <a:effectLst/>
                <a:latin typeface="-apple-system"/>
              </a:rPr>
              <a:t>Бельгії</a:t>
            </a:r>
            <a:r>
              <a:rPr lang="ru-RU" sz="2200" b="0" i="0" dirty="0">
                <a:effectLst/>
                <a:latin typeface="-apple-system"/>
              </a:rPr>
              <a:t> (1982) </a:t>
            </a:r>
            <a:r>
              <a:rPr lang="ru-RU" sz="2200" b="0" i="0" dirty="0" err="1">
                <a:effectLst/>
                <a:latin typeface="-apple-system"/>
              </a:rPr>
              <a:t>рецидивіст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якого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було</a:t>
            </a:r>
            <a:r>
              <a:rPr lang="ru-RU" sz="2200" b="0" i="0" dirty="0">
                <a:effectLst/>
                <a:latin typeface="-apple-system"/>
              </a:rPr>
              <a:t> передано </a:t>
            </a:r>
            <a:r>
              <a:rPr lang="ru-RU" sz="2200" b="0" i="0" dirty="0" err="1">
                <a:effectLst/>
                <a:latin typeface="-apple-system"/>
              </a:rPr>
              <a:t>під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нагляд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адміністративних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органів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скаржився</a:t>
            </a:r>
            <a:r>
              <a:rPr lang="ru-RU" sz="2200" b="0" i="0" dirty="0">
                <a:effectLst/>
                <a:latin typeface="-apple-system"/>
              </a:rPr>
              <a:t> на те, </a:t>
            </a:r>
            <a:r>
              <a:rPr lang="ru-RU" sz="2200" b="0" i="0" dirty="0" err="1">
                <a:effectLst/>
                <a:latin typeface="-apple-system"/>
              </a:rPr>
              <a:t>що</a:t>
            </a:r>
            <a:r>
              <a:rPr lang="ru-RU" sz="2200" b="0" i="0" dirty="0">
                <a:effectLst/>
                <a:latin typeface="-apple-system"/>
              </a:rPr>
              <a:t> контроль, </a:t>
            </a:r>
            <a:r>
              <a:rPr lang="ru-RU" sz="2200" b="0" i="0" dirty="0" err="1">
                <a:effectLst/>
                <a:latin typeface="-apple-system"/>
              </a:rPr>
              <a:t>під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яким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він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перебував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був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підневільним</a:t>
            </a:r>
            <a:r>
              <a:rPr lang="ru-RU" sz="2200" b="0" i="0" dirty="0">
                <a:effectLst/>
                <a:latin typeface="-apple-system"/>
              </a:rPr>
              <a:t> станом </a:t>
            </a:r>
            <a:r>
              <a:rPr lang="ru-RU" sz="2200" b="0" i="0" dirty="0" err="1">
                <a:effectLst/>
                <a:latin typeface="-apple-system"/>
              </a:rPr>
              <a:t>згідно</a:t>
            </a:r>
            <a:r>
              <a:rPr lang="ru-RU" sz="2200" b="0" i="0" dirty="0">
                <a:effectLst/>
                <a:latin typeface="-apple-system"/>
              </a:rPr>
              <a:t> з пунктом 1 </a:t>
            </a:r>
            <a:r>
              <a:rPr lang="ru-RU" sz="2200" b="0" i="0" dirty="0" err="1">
                <a:effectLst/>
                <a:latin typeface="-apple-system"/>
              </a:rPr>
              <a:t>статті</a:t>
            </a:r>
            <a:r>
              <a:rPr lang="ru-RU" sz="2200" b="0" i="0" dirty="0">
                <a:effectLst/>
                <a:latin typeface="-apple-system"/>
              </a:rPr>
              <a:t> 4. Суд не </a:t>
            </a:r>
            <a:r>
              <a:rPr lang="ru-RU" sz="2200" b="0" i="0" dirty="0" err="1">
                <a:effectLst/>
                <a:latin typeface="-apple-system"/>
              </a:rPr>
              <a:t>погодився</a:t>
            </a:r>
            <a:r>
              <a:rPr lang="ru-RU" sz="2200" b="0" i="0" dirty="0">
                <a:effectLst/>
                <a:latin typeface="-apple-system"/>
              </a:rPr>
              <a:t> з </a:t>
            </a:r>
            <a:r>
              <a:rPr lang="ru-RU" sz="2200" b="0" i="0" dirty="0" err="1">
                <a:effectLst/>
                <a:latin typeface="-apple-system"/>
              </a:rPr>
              <a:t>цим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зазначивши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що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обмежувальні</a:t>
            </a:r>
            <a:r>
              <a:rPr lang="ru-RU" sz="2200" b="0" i="0" dirty="0">
                <a:effectLst/>
                <a:latin typeface="-apple-system"/>
              </a:rPr>
              <a:t> заходи не </a:t>
            </a:r>
            <a:r>
              <a:rPr lang="ru-RU" sz="2200" b="0" i="0" dirty="0" err="1">
                <a:effectLst/>
                <a:latin typeface="-apple-system"/>
              </a:rPr>
              <a:t>тільки</a:t>
            </a:r>
            <a:r>
              <a:rPr lang="ru-RU" sz="2200" b="0" i="0" dirty="0">
                <a:effectLst/>
                <a:latin typeface="-apple-system"/>
              </a:rPr>
              <a:t> носили </a:t>
            </a:r>
            <a:r>
              <a:rPr lang="ru-RU" sz="2200" b="0" i="0" dirty="0" err="1">
                <a:effectLst/>
                <a:latin typeface="-apple-system"/>
              </a:rPr>
              <a:t>тимчасовий</a:t>
            </a:r>
            <a:r>
              <a:rPr lang="ru-RU" sz="2200" b="0" i="0" dirty="0">
                <a:effectLst/>
                <a:latin typeface="-apple-system"/>
              </a:rPr>
              <a:t> характер, але й </a:t>
            </a:r>
            <a:r>
              <a:rPr lang="ru-RU" sz="2200" b="0" i="0" dirty="0" err="1">
                <a:effectLst/>
                <a:latin typeface="-apple-system"/>
              </a:rPr>
              <a:t>здійснювались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під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судовим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наглядом</a:t>
            </a:r>
            <a:r>
              <a:rPr lang="ru-RU" sz="2200" b="0" i="0" dirty="0">
                <a:effectLst/>
                <a:latin typeface="-apple-system"/>
              </a:rPr>
              <a:t>. Суд </a:t>
            </a:r>
            <a:r>
              <a:rPr lang="ru-RU" sz="2200" b="0" i="0" dirty="0" err="1">
                <a:effectLst/>
                <a:latin typeface="-apple-system"/>
              </a:rPr>
              <a:t>також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підкреслив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що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ці</a:t>
            </a:r>
            <a:r>
              <a:rPr lang="ru-RU" sz="2200" b="0" i="0" dirty="0">
                <a:effectLst/>
                <a:latin typeface="-apple-system"/>
              </a:rPr>
              <a:t> заходи не </a:t>
            </a:r>
            <a:r>
              <a:rPr lang="ru-RU" sz="2200" b="0" i="0" dirty="0" err="1">
                <a:effectLst/>
                <a:latin typeface="-apple-system"/>
              </a:rPr>
              <a:t>вплинули</a:t>
            </a:r>
            <a:r>
              <a:rPr lang="ru-RU" sz="2200" b="0" i="0" dirty="0">
                <a:effectLst/>
                <a:latin typeface="-apple-system"/>
              </a:rPr>
              <a:t> на </a:t>
            </a:r>
            <a:r>
              <a:rPr lang="ru-RU" sz="2200" b="0" i="0" dirty="0" err="1">
                <a:effectLst/>
                <a:latin typeface="-apple-system"/>
              </a:rPr>
              <a:t>правовий</a:t>
            </a:r>
            <a:r>
              <a:rPr lang="ru-RU" sz="2200" b="0" i="0" dirty="0">
                <a:effectLst/>
                <a:latin typeface="-apple-system"/>
              </a:rPr>
              <a:t> статус </a:t>
            </a:r>
            <a:r>
              <a:rPr lang="ru-RU" sz="2200" b="0" i="0" dirty="0" err="1">
                <a:effectLst/>
                <a:latin typeface="-apple-system"/>
              </a:rPr>
              <a:t>заявника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настільки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щоб</a:t>
            </a:r>
            <a:r>
              <a:rPr lang="ru-RU" sz="2200" b="0" i="0" dirty="0">
                <a:effectLst/>
                <a:latin typeface="-apple-system"/>
              </a:rPr>
              <a:t> мова могла </a:t>
            </a:r>
            <a:r>
              <a:rPr lang="ru-RU" sz="2200" b="0" i="0" dirty="0" err="1">
                <a:effectLst/>
                <a:latin typeface="-apple-system"/>
              </a:rPr>
              <a:t>йти</a:t>
            </a:r>
            <a:r>
              <a:rPr lang="ru-RU" sz="2200" b="0" i="0" dirty="0">
                <a:effectLst/>
                <a:latin typeface="-apple-system"/>
              </a:rPr>
              <a:t> про рабство </a:t>
            </a:r>
            <a:r>
              <a:rPr lang="ru-RU" sz="2200" b="0" i="0" dirty="0" err="1">
                <a:effectLst/>
                <a:latin typeface="-apple-system"/>
              </a:rPr>
              <a:t>чи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підневільний</a:t>
            </a:r>
            <a:r>
              <a:rPr lang="ru-RU" sz="2200" b="0" i="0" dirty="0">
                <a:effectLst/>
                <a:latin typeface="-apple-system"/>
              </a:rPr>
              <a:t> стан.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4004780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01C46-68E2-6F8E-C776-8EABC58DD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pPr algn="ctr"/>
            <a:r>
              <a:rPr lang="uk-UA" b="0" i="0" dirty="0">
                <a:effectLst/>
                <a:latin typeface="-apple-system"/>
              </a:rPr>
              <a:t>У</a:t>
            </a:r>
            <a:r>
              <a:rPr lang="uk-UA" b="1" i="0" dirty="0">
                <a:effectLst/>
                <a:latin typeface="-apple-system"/>
              </a:rPr>
              <a:t> справі </a:t>
            </a:r>
            <a:r>
              <a:rPr lang="pl-PL" b="1" i="0" dirty="0">
                <a:effectLst/>
                <a:latin typeface="-apple-system"/>
              </a:rPr>
              <a:t>W, X, </a:t>
            </a:r>
            <a:r>
              <a:rPr lang="uk-UA" b="1" i="0" dirty="0">
                <a:effectLst/>
                <a:latin typeface="-apple-system"/>
              </a:rPr>
              <a:t>У і </a:t>
            </a:r>
            <a:r>
              <a:rPr lang="pl-PL" b="1" i="0" dirty="0">
                <a:effectLst/>
                <a:latin typeface="-apple-system"/>
              </a:rPr>
              <a:t>Z </a:t>
            </a:r>
            <a:r>
              <a:rPr lang="uk-UA" b="1" i="0" dirty="0">
                <a:effectLst/>
                <a:latin typeface="-apple-system"/>
              </a:rPr>
              <a:t>проти Сполученого Королівства</a:t>
            </a:r>
            <a:r>
              <a:rPr lang="uk-UA" b="0" i="0" dirty="0">
                <a:effectLst/>
                <a:latin typeface="-apple-system"/>
              </a:rPr>
              <a:t> (Заяви № 3435-3438/67) 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EEA299-375B-083B-2A2D-673B3CDFC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5" y="3017522"/>
            <a:ext cx="10829103" cy="3124658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uk-UA" sz="1900" b="0" i="0" dirty="0">
                <a:effectLst/>
                <a:latin typeface="-apple-system"/>
              </a:rPr>
              <a:t>четверо юнаків у п`ятнадцяти- шістнадцятирічному віці зобов’язались відслужити у військово-морському флоті по 9 років. </a:t>
            </a:r>
          </a:p>
          <a:p>
            <a:pPr algn="just"/>
            <a:r>
              <a:rPr lang="uk-UA" sz="1900" b="0" i="0" dirty="0">
                <a:effectLst/>
                <a:latin typeface="-apple-system"/>
              </a:rPr>
              <a:t>Пізніше всі вони попросили звільнити їх в запас, і всі отримали відмову. У своєму зверненні до Комісії юнаки стверджували, що беручи до уваги їхній вік на час укладення угоди, примушування їх виконувати умови цієї угоди було підневільним станом згідно з пунктом 1 статті 4.</a:t>
            </a:r>
          </a:p>
          <a:p>
            <a:pPr algn="just"/>
            <a:r>
              <a:rPr lang="uk-UA" sz="1900" b="0" i="0" dirty="0">
                <a:effectLst/>
                <a:latin typeface="-apple-system"/>
              </a:rPr>
              <a:t> Визнаючи заяву неприйнятною, Комісія зазначила, що військова служба може розглядатись як виняток із пункту 2 статті 4, але не розглядається як підневільний стан відповідно до пункту 1 статті 4. Вона також зауважила, що держава держала дозвіл від батьків неповнолітніх, які бажали служити на флоті, як того вимагало національне законодавство. Дозвіл було отримано в усіх чотирьох випадках, і тому кожен юнак були зобов’язаний відслужити цей дев’ятирічний строк. Комісія окремо відзначила, що такий дозвіл позбавляє працю або службу примусового характеру.</a:t>
            </a:r>
            <a:endParaRPr lang="uk-UA" sz="19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1189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925B4-810C-B108-4FCA-976369C8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algn="ctr"/>
            <a:r>
              <a:rPr lang="ru-RU" sz="4600" b="0" i="0" dirty="0">
                <a:effectLst/>
                <a:latin typeface="-apple-system"/>
              </a:rPr>
              <a:t>2. </a:t>
            </a:r>
            <a:r>
              <a:rPr lang="ru-RU" sz="4600" b="0" i="0" dirty="0" err="1">
                <a:effectLst/>
                <a:latin typeface="-apple-system"/>
              </a:rPr>
              <a:t>Примусова</a:t>
            </a:r>
            <a:r>
              <a:rPr lang="ru-RU" sz="4600" b="0" i="0" dirty="0">
                <a:effectLst/>
                <a:latin typeface="-apple-system"/>
              </a:rPr>
              <a:t> </a:t>
            </a:r>
            <a:r>
              <a:rPr lang="ru-RU" sz="4600" b="0" i="0" dirty="0" err="1">
                <a:effectLst/>
                <a:latin typeface="-apple-system"/>
              </a:rPr>
              <a:t>чи</a:t>
            </a:r>
            <a:r>
              <a:rPr lang="ru-RU" sz="4600" b="0" i="0" dirty="0">
                <a:effectLst/>
                <a:latin typeface="-apple-system"/>
              </a:rPr>
              <a:t> </a:t>
            </a:r>
            <a:r>
              <a:rPr lang="ru-RU" sz="4600" b="0" i="0" dirty="0" err="1">
                <a:effectLst/>
                <a:latin typeface="-apple-system"/>
              </a:rPr>
              <a:t>обов’язкова</a:t>
            </a:r>
            <a:r>
              <a:rPr lang="ru-RU" sz="4600" b="0" i="0" dirty="0">
                <a:effectLst/>
                <a:latin typeface="-apple-system"/>
              </a:rPr>
              <a:t> </a:t>
            </a:r>
            <a:r>
              <a:rPr lang="ru-RU" sz="4600" b="0" i="0" dirty="0" err="1">
                <a:effectLst/>
                <a:latin typeface="-apple-system"/>
              </a:rPr>
              <a:t>праця</a:t>
            </a:r>
            <a:endParaRPr lang="uk-UA" sz="46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0F2EA8-B2A8-049F-4C18-55C4C52CA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br>
              <a:rPr lang="ru-RU" sz="2200" dirty="0"/>
            </a:br>
            <a:r>
              <a:rPr lang="ru-RU" sz="2200" b="0" i="0" dirty="0" err="1">
                <a:effectLst/>
                <a:latin typeface="-apple-system"/>
              </a:rPr>
              <a:t>Комісія</a:t>
            </a:r>
            <a:r>
              <a:rPr lang="ru-RU" sz="2200" b="0" i="0" dirty="0">
                <a:effectLst/>
                <a:latin typeface="-apple-system"/>
              </a:rPr>
              <a:t> та Суд </a:t>
            </a:r>
            <a:r>
              <a:rPr lang="ru-RU" sz="2200" b="0" i="0" dirty="0" err="1">
                <a:effectLst/>
                <a:latin typeface="-apple-system"/>
              </a:rPr>
              <a:t>розглянули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декілька</a:t>
            </a:r>
            <a:r>
              <a:rPr lang="ru-RU" sz="2200" b="0" i="0" dirty="0">
                <a:effectLst/>
                <a:latin typeface="-apple-system"/>
              </a:rPr>
              <a:t> справ, </a:t>
            </a:r>
            <a:r>
              <a:rPr lang="ru-RU" sz="2200" b="0" i="0" dirty="0" err="1">
                <a:effectLst/>
                <a:latin typeface="-apple-system"/>
              </a:rPr>
              <a:t>що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були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пов’язані</a:t>
            </a:r>
            <a:r>
              <a:rPr lang="ru-RU" sz="2200" b="0" i="0" dirty="0">
                <a:effectLst/>
                <a:latin typeface="-apple-system"/>
              </a:rPr>
              <a:t> з </a:t>
            </a:r>
            <a:r>
              <a:rPr lang="ru-RU" sz="2200" b="0" i="0" dirty="0" err="1">
                <a:effectLst/>
                <a:latin typeface="-apple-system"/>
              </a:rPr>
              <a:t>положеннями</a:t>
            </a:r>
            <a:r>
              <a:rPr lang="ru-RU" sz="2200" b="0" i="0" dirty="0">
                <a:effectLst/>
                <a:latin typeface="-apple-system"/>
              </a:rPr>
              <a:t> пункту 2 </a:t>
            </a:r>
            <a:r>
              <a:rPr lang="ru-RU" sz="2200" b="0" i="0" dirty="0" err="1">
                <a:effectLst/>
                <a:latin typeface="-apple-system"/>
              </a:rPr>
              <a:t>статті</a:t>
            </a:r>
            <a:r>
              <a:rPr lang="ru-RU" sz="2200" b="0" i="0" dirty="0">
                <a:effectLst/>
                <a:latin typeface="-apple-system"/>
              </a:rPr>
              <a:t> 4, де </a:t>
            </a:r>
            <a:r>
              <a:rPr lang="ru-RU" sz="2200" b="0" i="0" dirty="0" err="1">
                <a:effectLst/>
                <a:latin typeface="-apple-system"/>
              </a:rPr>
              <a:t>забороняється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примусова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чи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обов’язкова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праця</a:t>
            </a:r>
            <a:r>
              <a:rPr lang="ru-RU" sz="2200" b="0" i="0" dirty="0">
                <a:effectLst/>
                <a:latin typeface="-apple-system"/>
              </a:rPr>
              <a:t>, та пункту 3 </a:t>
            </a:r>
            <a:r>
              <a:rPr lang="ru-RU" sz="2200" b="0" i="0" dirty="0" err="1">
                <a:effectLst/>
                <a:latin typeface="-apple-system"/>
              </a:rPr>
              <a:t>статті</a:t>
            </a:r>
            <a:r>
              <a:rPr lang="ru-RU" sz="2200" b="0" i="0" dirty="0">
                <a:effectLst/>
                <a:latin typeface="-apple-system"/>
              </a:rPr>
              <a:t> 4, де </a:t>
            </a:r>
            <a:r>
              <a:rPr lang="ru-RU" sz="2200" b="0" i="0" dirty="0" err="1">
                <a:effectLst/>
                <a:latin typeface="-apple-system"/>
              </a:rPr>
              <a:t>визначено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чотири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виключення</a:t>
            </a:r>
            <a:r>
              <a:rPr lang="ru-RU" sz="2200" b="0" i="0" dirty="0">
                <a:effectLst/>
                <a:latin typeface="-apple-system"/>
              </a:rPr>
              <a:t> з </a:t>
            </a:r>
            <a:r>
              <a:rPr lang="ru-RU" sz="2200" b="0" i="0" dirty="0" err="1">
                <a:effectLst/>
                <a:latin typeface="-apple-system"/>
              </a:rPr>
              <a:t>цього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загального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положення</a:t>
            </a:r>
            <a:r>
              <a:rPr lang="ru-RU" sz="2200" b="0" i="0" dirty="0">
                <a:effectLst/>
                <a:latin typeface="-apple-system"/>
              </a:rPr>
              <a:t>. До </a:t>
            </a:r>
            <a:r>
              <a:rPr lang="ru-RU" sz="2200" b="0" i="0" dirty="0" err="1">
                <a:effectLst/>
                <a:latin typeface="-apple-system"/>
              </a:rPr>
              <a:t>останнього</a:t>
            </a:r>
            <a:r>
              <a:rPr lang="ru-RU" sz="2200" b="0" i="0" dirty="0">
                <a:effectLst/>
                <a:latin typeface="-apple-system"/>
              </a:rPr>
              <a:t> часу Суд </a:t>
            </a:r>
            <a:r>
              <a:rPr lang="ru-RU" sz="2200" b="0" i="0" dirty="0" err="1">
                <a:effectLst/>
                <a:latin typeface="-apple-system"/>
              </a:rPr>
              <a:t>лише</a:t>
            </a:r>
            <a:r>
              <a:rPr lang="ru-RU" sz="2200" b="0" i="0" dirty="0">
                <a:effectLst/>
                <a:latin typeface="-apple-system"/>
              </a:rPr>
              <a:t> в одному </a:t>
            </a:r>
            <a:r>
              <a:rPr lang="ru-RU" sz="2200" b="0" i="0" dirty="0" err="1">
                <a:effectLst/>
                <a:latin typeface="-apple-system"/>
              </a:rPr>
              <a:t>випадку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визнав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порушення</a:t>
            </a:r>
            <a:r>
              <a:rPr lang="ru-RU" sz="2200" b="0" i="0" dirty="0">
                <a:effectLst/>
                <a:latin typeface="-apple-system"/>
              </a:rPr>
              <a:t> заборони </a:t>
            </a:r>
            <a:r>
              <a:rPr lang="ru-RU" sz="2200" b="0" i="0" dirty="0" err="1">
                <a:effectLst/>
                <a:latin typeface="-apple-system"/>
              </a:rPr>
              <a:t>примусової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чи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обов’язкової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праці</a:t>
            </a:r>
            <a:r>
              <a:rPr lang="ru-RU" sz="2200" b="0" i="0" dirty="0">
                <a:effectLst/>
                <a:latin typeface="-apple-system"/>
              </a:rPr>
              <a:t>. В </a:t>
            </a:r>
            <a:r>
              <a:rPr lang="ru-RU" sz="2200" b="0" i="0" dirty="0" err="1">
                <a:effectLst/>
                <a:latin typeface="-apple-system"/>
              </a:rPr>
              <a:t>основі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цієї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справи</a:t>
            </a:r>
            <a:r>
              <a:rPr lang="ru-RU" sz="2200" b="0" i="0" dirty="0">
                <a:effectLst/>
                <a:latin typeface="-apple-system"/>
              </a:rPr>
              <a:t> лежала </a:t>
            </a:r>
            <a:r>
              <a:rPr lang="ru-RU" sz="2200" b="0" i="0" dirty="0" err="1">
                <a:effectLst/>
                <a:latin typeface="-apple-system"/>
              </a:rPr>
              <a:t>дискримінація</a:t>
            </a:r>
            <a:r>
              <a:rPr lang="ru-RU" sz="2200" b="0" i="0" dirty="0">
                <a:effectLst/>
                <a:latin typeface="-apple-system"/>
              </a:rPr>
              <a:t> за </a:t>
            </a:r>
            <a:r>
              <a:rPr lang="ru-RU" sz="2200" b="0" i="0" dirty="0" err="1">
                <a:effectLst/>
                <a:latin typeface="-apple-system"/>
              </a:rPr>
              <a:t>ознакою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статі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оскільки</a:t>
            </a:r>
            <a:r>
              <a:rPr lang="ru-RU" sz="2200" b="0" i="0" dirty="0">
                <a:effectLst/>
                <a:latin typeface="-apple-system"/>
              </a:rPr>
              <a:t> уряд, </a:t>
            </a:r>
            <a:r>
              <a:rPr lang="ru-RU" sz="2200" b="0" i="0" dirty="0" err="1">
                <a:effectLst/>
                <a:latin typeface="-apple-system"/>
              </a:rPr>
              <a:t>проти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якого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було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подане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звернення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звертався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лише</a:t>
            </a:r>
            <a:r>
              <a:rPr lang="ru-RU" sz="2200" b="0" i="0" dirty="0">
                <a:effectLst/>
                <a:latin typeface="-apple-system"/>
              </a:rPr>
              <a:t> до </a:t>
            </a:r>
            <a:r>
              <a:rPr lang="ru-RU" sz="2200" b="0" i="0" dirty="0" err="1">
                <a:effectLst/>
                <a:latin typeface="-apple-system"/>
              </a:rPr>
              <a:t>чоловічої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частини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населення</a:t>
            </a:r>
            <a:r>
              <a:rPr lang="ru-RU" sz="2200" b="0" i="0" dirty="0">
                <a:effectLst/>
                <a:latin typeface="-apple-system"/>
              </a:rPr>
              <a:t>, а не до </a:t>
            </a:r>
            <a:r>
              <a:rPr lang="ru-RU" sz="2200" b="0" i="0" dirty="0" err="1">
                <a:effectLst/>
                <a:latin typeface="-apple-system"/>
              </a:rPr>
              <a:t>жінок</a:t>
            </a:r>
            <a:r>
              <a:rPr lang="ru-RU" sz="2200" b="0" i="0" dirty="0">
                <a:effectLst/>
                <a:latin typeface="-apple-system"/>
              </a:rPr>
              <a:t>, коли </a:t>
            </a:r>
            <a:r>
              <a:rPr lang="ru-RU" sz="2200" b="0" i="0" dirty="0" err="1">
                <a:effectLst/>
                <a:latin typeface="-apple-system"/>
              </a:rPr>
              <a:t>йшлось</a:t>
            </a:r>
            <a:r>
              <a:rPr lang="ru-RU" sz="2200" b="0" i="0" dirty="0">
                <a:effectLst/>
                <a:latin typeface="-apple-system"/>
              </a:rPr>
              <a:t> про те, </a:t>
            </a:r>
            <a:r>
              <a:rPr lang="ru-RU" sz="2200" b="0" i="0" dirty="0" err="1">
                <a:effectLst/>
                <a:latin typeface="-apple-system"/>
              </a:rPr>
              <a:t>чи</a:t>
            </a:r>
            <a:r>
              <a:rPr lang="ru-RU" sz="2200" b="0" i="0" dirty="0">
                <a:effectLst/>
                <a:latin typeface="-apple-system"/>
              </a:rPr>
              <a:t> нести службу в </a:t>
            </a:r>
            <a:r>
              <a:rPr lang="ru-RU" sz="2200" b="0" i="0" dirty="0" err="1">
                <a:effectLst/>
                <a:latin typeface="-apple-system"/>
              </a:rPr>
              <a:t>пожежній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бригаді</a:t>
            </a:r>
            <a:r>
              <a:rPr lang="ru-RU" sz="2200" b="0" i="0" dirty="0">
                <a:effectLst/>
                <a:latin typeface="-apple-system"/>
              </a:rPr>
              <a:t>, </a:t>
            </a:r>
            <a:r>
              <a:rPr lang="ru-RU" sz="2200" b="0" i="0" dirty="0" err="1">
                <a:effectLst/>
                <a:latin typeface="-apple-system"/>
              </a:rPr>
              <a:t>чи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платити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компенсаційне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відшкодування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замість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проходження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такої</a:t>
            </a:r>
            <a:r>
              <a:rPr lang="ru-RU" sz="2200" b="0" i="0" dirty="0">
                <a:effectLst/>
                <a:latin typeface="-apple-system"/>
              </a:rPr>
              <a:t> </a:t>
            </a:r>
            <a:r>
              <a:rPr lang="ru-RU" sz="2200" b="0" i="0" dirty="0" err="1">
                <a:effectLst/>
                <a:latin typeface="-apple-system"/>
              </a:rPr>
              <a:t>служби</a:t>
            </a:r>
            <a:r>
              <a:rPr lang="ru-RU" sz="2200" b="0" i="0" dirty="0">
                <a:effectLst/>
                <a:latin typeface="-apple-system"/>
              </a:rPr>
              <a:t> (</a:t>
            </a:r>
            <a:r>
              <a:rPr lang="ru-RU" sz="2200" b="1" i="0" dirty="0" err="1">
                <a:effectLst/>
                <a:latin typeface="-apple-system"/>
              </a:rPr>
              <a:t>Карлхайнц</a:t>
            </a:r>
            <a:r>
              <a:rPr lang="ru-RU" sz="2200" b="1" i="0" dirty="0">
                <a:effectLst/>
                <a:latin typeface="-apple-system"/>
              </a:rPr>
              <a:t> </a:t>
            </a:r>
            <a:r>
              <a:rPr lang="ru-RU" sz="2200" b="1" i="0" dirty="0" err="1">
                <a:effectLst/>
                <a:latin typeface="-apple-system"/>
              </a:rPr>
              <a:t>Шмідт</a:t>
            </a:r>
            <a:r>
              <a:rPr lang="ru-RU" sz="2200" b="1" i="0" dirty="0">
                <a:effectLst/>
                <a:latin typeface="-apple-system"/>
              </a:rPr>
              <a:t> </a:t>
            </a:r>
            <a:r>
              <a:rPr lang="ru-RU" sz="2200" b="1" i="0" dirty="0" err="1">
                <a:effectLst/>
                <a:latin typeface="-apple-system"/>
              </a:rPr>
              <a:t>проти</a:t>
            </a:r>
            <a:r>
              <a:rPr lang="ru-RU" sz="2200" b="1" i="0" dirty="0">
                <a:effectLst/>
                <a:latin typeface="-apple-system"/>
              </a:rPr>
              <a:t> </a:t>
            </a:r>
            <a:r>
              <a:rPr lang="ru-RU" sz="2200" b="1" i="0" dirty="0" err="1">
                <a:effectLst/>
                <a:latin typeface="-apple-system"/>
              </a:rPr>
              <a:t>Німеччини</a:t>
            </a:r>
            <a:r>
              <a:rPr lang="ru-RU" sz="2200" b="0" i="0" dirty="0">
                <a:effectLst/>
                <a:latin typeface="-apple-system"/>
              </a:rPr>
              <a:t> (1994).</a:t>
            </a:r>
            <a:endParaRPr lang="uk-UA" sz="2200" dirty="0"/>
          </a:p>
        </p:txBody>
      </p:sp>
    </p:spTree>
    <p:extLst>
      <p:ext uri="{BB962C8B-B14F-4D97-AF65-F5344CB8AC3E}">
        <p14:creationId xmlns:p14="http://schemas.microsoft.com/office/powerpoint/2010/main" val="13736907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D1135CC-B9D3-F7EF-BFA3-23685710D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42"/>
            <a:ext cx="10515600" cy="595082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Не розроблюючи власного визначення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терміна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 “примусова чи обов’язкова праця”, Суд звернувся до дефініцій, що використовуються у відповідних конвенціях Міжнародної організації праці (МОП). Наприклад, у справі Ван дер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Мюссель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 проти Бельгії (1983) молодий бельгійський адвокат скаржився на те, що зобов’язання без подальшої компенсації за роботу чи відшкодування відповідних витрат представляти в суді підсудних, які не мають коштів для оплати правової допомоги захисника, є порушенням пункту 2 статті 4. Суд почав розгляд справи з цитування статті 2 Конвенції № 29 МОП, де “примусова праця” визначається як “праця або послуги, що вимагаються від особи під загрозою покарання, і які ця особа не збиралась виконувати добровільно”. Не знайшовши ніякого порушення пункту 2 статті 4, Суд відзначив також декілька деталей: ця робота входила до звичайного кола обов’язків адвоката; вона сприяла його професійному зростанню і не була занадто обтяжливою. Суд також відзначив, що бельгійська система призначення захисників для осіб, які не мають коштів для оплати правової допомоги, не тільки гарантує право на захисника відповідно до підпункту с пункту 3 статті 6, але й становить собою “звичайні громадянські обов’язки” згідно підпункту </a:t>
            </a:r>
            <a:r>
              <a:rPr lang="pl-PL" b="0" i="0" dirty="0">
                <a:solidFill>
                  <a:srgbClr val="000000"/>
                </a:solidFill>
                <a:effectLst/>
                <a:latin typeface="-apple-system"/>
              </a:rPr>
              <a:t>d 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пункту 3 статті 4.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26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Місце для вмісту 10" descr="Зображення, що містить текст, кіт, ссавець, домашня кішка&#10;&#10;Автоматично згенерований опис">
            <a:extLst>
              <a:ext uri="{FF2B5EF4-FFF2-40B4-BE49-F238E27FC236}">
                <a16:creationId xmlns:a16="http://schemas.microsoft.com/office/drawing/2014/main" id="{A80C39F6-D7B0-6143-C97D-8F1FB0343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5424133" cy="6357085"/>
          </a:xfrm>
          <a:ln>
            <a:solidFill>
              <a:srgbClr val="FFC000"/>
            </a:solidFill>
          </a:ln>
        </p:spPr>
      </p:pic>
      <p:pic>
        <p:nvPicPr>
          <p:cNvPr id="13" name="Рисунок 12" descr="Зображення, що містить текст, кіт, сірий, ссавець&#10;&#10;Автоматично згенерований опис">
            <a:extLst>
              <a:ext uri="{FF2B5EF4-FFF2-40B4-BE49-F238E27FC236}">
                <a16:creationId xmlns:a16="http://schemas.microsoft.com/office/drawing/2014/main" id="{31D93DA2-BFCB-2B90-6E0F-9A7344B46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92" y="365125"/>
            <a:ext cx="6337408" cy="635708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379209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242879-AD28-042A-3BC3-FFC215055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813" y="294968"/>
            <a:ext cx="11788877" cy="5881995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Комісія розглянула кілька звернень, в яких представники різних професій стверджували, що зобов’язання, згідно з яким вони повинні були надавати послуги конкретного характеру або в конкретній місцевості, становили порушення пункту 2 статті 4 Конвенції. Як і слід було очікувати, більшість цих звернень надійшла від представників правничої професії. У справі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Іверсена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 (Заява № 1468/62), однак, вже норвезький дантист стверджував, що порушенням пункту 2 статті 4 було примушування його обслуговувати пацієнтів у віддаленій частині країни після того, як закінчились невдачею усі спроби знайти спеціаліста, що бажав би оселитись у цій частині країни. Окремі члени Комісії визнали, що таке примушування виконувати обов’язок може бути виправдане на підставі положень підпункту с пункту 3 статті 4: “надзвичайної ситуації або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стих</a:t>
            </a:r>
            <a:r>
              <a:rPr lang="pl-PL" b="0" i="0" dirty="0">
                <a:solidFill>
                  <a:srgbClr val="000000"/>
                </a:solidFill>
                <a:effectLst/>
                <a:latin typeface="-apple-system"/>
              </a:rPr>
              <a:t>i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йного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 лиха, що загрожує життю чи благополуччю 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сусп</a:t>
            </a:r>
            <a:r>
              <a:rPr lang="pl-PL" b="0" i="0" dirty="0">
                <a:solidFill>
                  <a:srgbClr val="000000"/>
                </a:solidFill>
                <a:effectLst/>
                <a:latin typeface="-apple-system"/>
              </a:rPr>
              <a:t>i</a:t>
            </a:r>
            <a:r>
              <a:rPr lang="uk-UA" b="0" i="0" dirty="0" err="1">
                <a:solidFill>
                  <a:srgbClr val="000000"/>
                </a:solidFill>
                <a:effectLst/>
                <a:latin typeface="-apple-system"/>
              </a:rPr>
              <a:t>льства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”. Інші члени Комісії дійшли висновку, що обмежений термін цієї роботи, належна винагорода та характер послуг, що мали бути надані, відповідали професії, яку обрав собі заявник.</a:t>
            </a:r>
          </a:p>
          <a:p>
            <a:pPr algn="just"/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Комісія визнала неприйнятними кілька справ з посиланням на положення підпункту </a:t>
            </a:r>
            <a:r>
              <a:rPr lang="pl-PL" b="0" i="0" dirty="0">
                <a:solidFill>
                  <a:srgbClr val="000000"/>
                </a:solidFill>
                <a:effectLst/>
                <a:latin typeface="-apple-system"/>
              </a:rPr>
              <a:t>b </a:t>
            </a:r>
            <a:r>
              <a:rPr lang="uk-UA" b="0" i="0" dirty="0">
                <a:solidFill>
                  <a:srgbClr val="000000"/>
                </a:solidFill>
                <a:effectLst/>
                <a:latin typeface="-apple-system"/>
              </a:rPr>
              <a:t>пункту 3 статті 4, і це виключило з поняття “примусової або обов’язкової праці” альтернативну службу, проходження якої є обов’язковим у разі відмови від військової служби через переконання у країнах, де така відмова визнається. Це положення не зобов’язує Високі Договірні Сторони визнавати відмову від військової служби на підставі переконань або ж увільняти від альтернативної служби осіб, які відмовились від військової служби на підставі переконань.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1576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AD5ECE-0983-E5CC-6E61-35C4C971C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15" y="196645"/>
            <a:ext cx="11316929" cy="5980318"/>
          </a:xfrm>
        </p:spPr>
        <p:txBody>
          <a:bodyPr>
            <a:normAutofit/>
          </a:bodyPr>
          <a:lstStyle/>
          <a:p>
            <a:pPr algn="just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цілому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слід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зазначити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скарги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європейців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порушення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прав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статтею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4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Конвенції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чи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найбільш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рідкісними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практиці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Європейського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суду. Так,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більш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ніж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шістдесятирічну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історію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існування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Суду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припадає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всього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155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рішень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за фактом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розгляду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таких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скарг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. 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цьому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найбільш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грубими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порушниками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в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цій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області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є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Російська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Федерація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і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Республіка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Кіпр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(по 22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рішення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про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порушення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прав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статтею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4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Конвенції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).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Щодо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України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Європейський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суд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розглядав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46 справ,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однак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щастя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порушником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нашу державу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було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визнано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жодного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разу.</a:t>
            </a:r>
          </a:p>
          <a:p>
            <a:pPr algn="just"/>
            <a:r>
              <a:rPr lang="pl-PL" dirty="0"/>
              <a:t>https://minjust.gov.ua/m/rishennya-schodo-ukraini-vineseni-evropeyskim-sudom-z-prav-lyudini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857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355B93-BC2D-273D-927D-15F50B864B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83" b="2011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C6989-421C-1303-41AD-6E8611AF8E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148" y="325550"/>
            <a:ext cx="6331975" cy="35188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Заборона рабства і </a:t>
            </a:r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примусової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b="1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</a:rPr>
              <a:t>.</a:t>
            </a:r>
            <a:endParaRPr lang="uk-UA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2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3D73E-7F14-66BC-8529-1AF87B76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548640"/>
            <a:ext cx="4686628" cy="5431536"/>
          </a:xfrm>
        </p:spPr>
        <p:txBody>
          <a:bodyPr>
            <a:normAutofit/>
          </a:bodyPr>
          <a:lstStyle/>
          <a:p>
            <a:pPr algn="ctr"/>
            <a:r>
              <a:rPr lang="uk-UA" sz="3800" dirty="0"/>
              <a:t>Цивілізовані держави з часів Віденського конгресу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1815 року </a:t>
            </a:r>
            <a:r>
              <a:rPr lang="uk-UA" sz="3800" dirty="0"/>
              <a:t>заборонили торгівлю рабами. </a:t>
            </a:r>
            <a:br>
              <a:rPr lang="uk-UA" sz="3800" dirty="0"/>
            </a:br>
            <a:endParaRPr lang="uk-UA" sz="3800" dirty="0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63C19-2B9E-7AEF-A690-18B33B7D4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5190" y="552091"/>
            <a:ext cx="6713762" cy="543153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У 1841 році </a:t>
            </a:r>
            <a:r>
              <a:rPr lang="uk-UA" sz="3200" dirty="0"/>
              <a:t>була підписана спільна угода Австрії, Пруссії, Англії та Росії; Бельгія та Франція приєдналися пізніше. Мова йшла про захист</a:t>
            </a:r>
            <a:r>
              <a:rPr lang="ru-RU" sz="3200" dirty="0"/>
              <a:t> прав </a:t>
            </a:r>
            <a:r>
              <a:rPr lang="ru-RU" sz="3200" dirty="0" err="1"/>
              <a:t>вільної</a:t>
            </a:r>
            <a:r>
              <a:rPr lang="ru-RU" sz="3200" dirty="0"/>
              <a:t> </a:t>
            </a:r>
            <a:r>
              <a:rPr lang="ru-RU" sz="3200" dirty="0" err="1"/>
              <a:t>людини</a:t>
            </a:r>
            <a:r>
              <a:rPr lang="ru-RU" sz="3200" dirty="0"/>
              <a:t> та </a:t>
            </a:r>
            <a:r>
              <a:rPr lang="ru-RU" sz="3200" dirty="0" err="1"/>
              <a:t>упередження</a:t>
            </a:r>
            <a:r>
              <a:rPr lang="ru-RU" sz="3200" dirty="0"/>
              <a:t> </a:t>
            </a:r>
            <a:r>
              <a:rPr lang="ru-RU" sz="3200" dirty="0" err="1"/>
              <a:t>поводження</a:t>
            </a:r>
            <a:r>
              <a:rPr lang="ru-RU" sz="3200" dirty="0"/>
              <a:t> з нею як з простим товаром.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1884558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920582-288E-46FD-4E2A-839A3A7DE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09798F-9084-8610-338B-5A885035B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Заборона рабства та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Зміст</a:t>
            </a:r>
            <a:r>
              <a:rPr lang="ru-RU" dirty="0"/>
              <a:t>, структура та </a:t>
            </a:r>
            <a:r>
              <a:rPr lang="ru-RU" dirty="0" err="1"/>
              <a:t>тлумачення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ст. 4 </a:t>
            </a:r>
            <a:r>
              <a:rPr lang="ru-RU" dirty="0" err="1"/>
              <a:t>Конвенції</a:t>
            </a:r>
            <a:r>
              <a:rPr lang="ru-RU" dirty="0"/>
              <a:t>. </a:t>
            </a:r>
            <a:r>
              <a:rPr lang="ru-RU" dirty="0" err="1"/>
              <a:t>Торгівля</a:t>
            </a:r>
            <a:r>
              <a:rPr lang="ru-RU" dirty="0"/>
              <a:t> людьми як </a:t>
            </a:r>
            <a:r>
              <a:rPr lang="ru-RU" dirty="0" err="1"/>
              <a:t>сучасна</a:t>
            </a:r>
            <a:r>
              <a:rPr lang="ru-RU" dirty="0"/>
              <a:t> форма рабства. Заборона </a:t>
            </a:r>
            <a:r>
              <a:rPr lang="ru-RU" dirty="0" err="1"/>
              <a:t>утримування</a:t>
            </a:r>
            <a:r>
              <a:rPr lang="ru-RU" dirty="0"/>
              <a:t> особи у </a:t>
            </a:r>
            <a:r>
              <a:rPr lang="ru-RU" dirty="0" err="1"/>
              <a:t>підневільному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 Заборона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обов’язкової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. </a:t>
            </a:r>
            <a:r>
              <a:rPr lang="ru-RU" dirty="0" err="1"/>
              <a:t>Виключення</a:t>
            </a:r>
            <a:r>
              <a:rPr lang="ru-RU" dirty="0"/>
              <a:t> з заборони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. </a:t>
            </a:r>
            <a:r>
              <a:rPr lang="ru-RU" dirty="0" err="1"/>
              <a:t>Відмежування</a:t>
            </a:r>
            <a:r>
              <a:rPr lang="ru-RU" dirty="0"/>
              <a:t>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нормального </a:t>
            </a:r>
            <a:r>
              <a:rPr lang="ru-RU" dirty="0" err="1"/>
              <a:t>переліку</a:t>
            </a:r>
            <a:r>
              <a:rPr lang="ru-RU" dirty="0"/>
              <a:t> та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за практикою Суду. </a:t>
            </a:r>
            <a:r>
              <a:rPr lang="ru-RU" dirty="0" err="1"/>
              <a:t>Позитивні</a:t>
            </a:r>
            <a:r>
              <a:rPr lang="ru-RU" dirty="0"/>
              <a:t> та </a:t>
            </a:r>
            <a:r>
              <a:rPr lang="ru-RU" dirty="0" err="1"/>
              <a:t>процесуальні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endParaRPr lang="pl-PL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98546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C0C8B492-B149-28AE-FC96-C0A0ACAF4E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7640"/>
              </p:ext>
            </p:extLst>
          </p:nvPr>
        </p:nvGraphicFramePr>
        <p:xfrm>
          <a:off x="176981" y="403123"/>
          <a:ext cx="11621729" cy="5624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47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824B1D-6204-D8FF-4F91-46E5DCF7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10" y="365125"/>
            <a:ext cx="6015251" cy="1325563"/>
          </a:xfrm>
        </p:spPr>
        <p:txBody>
          <a:bodyPr>
            <a:normAutofit/>
          </a:bodyPr>
          <a:lstStyle/>
          <a:p>
            <a:r>
              <a:rPr lang="ru-RU" b="1" dirty="0"/>
              <a:t>В </a:t>
            </a:r>
            <a:r>
              <a:rPr lang="ru-RU" b="1" dirty="0" err="1"/>
              <a:t>Україні</a:t>
            </a:r>
            <a:r>
              <a:rPr lang="ru-RU" b="1" dirty="0"/>
              <a:t>, </a:t>
            </a:r>
            <a:endParaRPr lang="uk-UA" b="1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CF0F89-0EA6-B66A-CC95-4B2F046C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10" y="1825625"/>
            <a:ext cx="6437567" cy="49291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/>
              <a:t>як і в </a:t>
            </a:r>
            <a:r>
              <a:rPr lang="ru-RU" sz="3200" dirty="0" err="1"/>
              <a:t>деяких</a:t>
            </a:r>
            <a:r>
              <a:rPr lang="ru-RU" sz="3200" dirty="0"/>
              <a:t> </a:t>
            </a:r>
            <a:r>
              <a:rPr lang="ru-RU" sz="3200" dirty="0" err="1"/>
              <a:t>інших</a:t>
            </a:r>
            <a:r>
              <a:rPr lang="ru-RU" sz="3200" dirty="0"/>
              <a:t> державах </a:t>
            </a:r>
            <a:r>
              <a:rPr lang="ru-RU" sz="3200" dirty="0" err="1"/>
              <a:t>Європи</a:t>
            </a:r>
            <a:r>
              <a:rPr lang="ru-RU" sz="3200" dirty="0"/>
              <a:t>, </a:t>
            </a:r>
            <a:r>
              <a:rPr lang="ru-RU" sz="3200" dirty="0" err="1"/>
              <a:t>зафіксоване</a:t>
            </a:r>
            <a:r>
              <a:rPr lang="ru-RU" sz="3200" dirty="0"/>
              <a:t> </a:t>
            </a:r>
            <a:r>
              <a:rPr lang="ru-RU" sz="3200" dirty="0" err="1"/>
              <a:t>зростання</a:t>
            </a:r>
            <a:r>
              <a:rPr lang="ru-RU" sz="3200" dirty="0"/>
              <a:t> </a:t>
            </a:r>
            <a:r>
              <a:rPr lang="ru-RU" sz="3200" dirty="0" err="1"/>
              <a:t>кількості</a:t>
            </a:r>
            <a:r>
              <a:rPr lang="ru-RU" sz="3200" dirty="0"/>
              <a:t> жертв </a:t>
            </a:r>
            <a:r>
              <a:rPr lang="ru-RU" sz="3200" dirty="0" err="1"/>
              <a:t>торгівлі</a:t>
            </a:r>
            <a:r>
              <a:rPr lang="ru-RU" sz="3200" dirty="0"/>
              <a:t> людьми як у межах </a:t>
            </a:r>
            <a:r>
              <a:rPr lang="ru-RU" sz="3200" dirty="0" err="1"/>
              <a:t>власних</a:t>
            </a:r>
            <a:r>
              <a:rPr lang="ru-RU" sz="3200" dirty="0"/>
              <a:t> </a:t>
            </a:r>
            <a:r>
              <a:rPr lang="ru-RU" sz="3200" dirty="0" err="1"/>
              <a:t>національних</a:t>
            </a:r>
            <a:r>
              <a:rPr lang="ru-RU" sz="3200" dirty="0"/>
              <a:t> </a:t>
            </a:r>
            <a:r>
              <a:rPr lang="ru-RU" sz="3200" dirty="0" err="1"/>
              <a:t>кордонів</a:t>
            </a:r>
            <a:r>
              <a:rPr lang="ru-RU" sz="3200" dirty="0"/>
              <a:t>, так і за кордоном. </a:t>
            </a:r>
          </a:p>
          <a:p>
            <a:pPr marL="0" indent="0" algn="just">
              <a:buNone/>
            </a:pPr>
            <a:endParaRPr lang="ru-RU" sz="3200" dirty="0"/>
          </a:p>
          <a:p>
            <a:pPr marL="0" indent="0" algn="just">
              <a:buNone/>
            </a:pPr>
            <a:r>
              <a:rPr lang="ru-RU" sz="3200" dirty="0"/>
              <a:t>Так, за </a:t>
            </a:r>
            <a:r>
              <a:rPr lang="ru-RU" sz="3200" dirty="0" err="1"/>
              <a:t>останні</a:t>
            </a:r>
            <a:r>
              <a:rPr lang="ru-RU" sz="3200" dirty="0"/>
              <a:t> </a:t>
            </a:r>
            <a:r>
              <a:rPr lang="ru-RU" sz="3200" dirty="0" err="1"/>
              <a:t>рокі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зареєстровано</a:t>
            </a:r>
            <a:r>
              <a:rPr lang="ru-RU" sz="3200" dirty="0"/>
              <a:t> 332 </a:t>
            </a:r>
            <a:r>
              <a:rPr lang="ru-RU" sz="3200" dirty="0" err="1"/>
              <a:t>випадки</a:t>
            </a:r>
            <a:r>
              <a:rPr lang="ru-RU" sz="3200" dirty="0"/>
              <a:t> продажу людей у рабство і </a:t>
            </a:r>
            <a:r>
              <a:rPr lang="ru-RU" sz="3200" dirty="0" err="1"/>
              <a:t>близько</a:t>
            </a:r>
            <a:r>
              <a:rPr lang="ru-RU" sz="3200" dirty="0"/>
              <a:t> 100 </a:t>
            </a:r>
            <a:r>
              <a:rPr lang="ru-RU" sz="3200" dirty="0" err="1"/>
              <a:t>тисяч</a:t>
            </a:r>
            <a:r>
              <a:rPr lang="ru-RU" sz="3200" dirty="0"/>
              <a:t> </a:t>
            </a:r>
            <a:r>
              <a:rPr lang="ru-RU" sz="3200" dirty="0" err="1"/>
              <a:t>українців</a:t>
            </a:r>
            <a:r>
              <a:rPr lang="ru-RU" sz="3200" dirty="0"/>
              <a:t> стали жертвами </a:t>
            </a:r>
            <a:r>
              <a:rPr lang="ru-RU" sz="3200" dirty="0" err="1"/>
              <a:t>торгівлі</a:t>
            </a:r>
            <a:r>
              <a:rPr lang="ru-RU" sz="3200" dirty="0"/>
              <a:t>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Віяло">
            <a:extLst>
              <a:ext uri="{FF2B5EF4-FFF2-40B4-BE49-F238E27FC236}">
                <a16:creationId xmlns:a16="http://schemas.microsoft.com/office/drawing/2014/main" id="{691ABE14-5818-A7C2-B10E-F885A3254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36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62B3C2-244F-4B09-D6C7-C77E08DC9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СТАТТЯ 4</a:t>
            </a:r>
            <a:br>
              <a:rPr lang="ru-RU" dirty="0"/>
            </a:br>
            <a:r>
              <a:rPr lang="ru-RU" dirty="0"/>
              <a:t>Заборона рабства і </a:t>
            </a:r>
            <a:r>
              <a:rPr lang="ru-RU" dirty="0" err="1"/>
              <a:t>примусової</a:t>
            </a:r>
            <a:r>
              <a:rPr lang="ru-RU" dirty="0"/>
              <a:t> </a:t>
            </a:r>
            <a:r>
              <a:rPr lang="ru-RU" dirty="0" err="1"/>
              <a:t>праці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EB1A61D-4363-D5CD-90E6-E68396E30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1. Нікого не можна тримати в рабстві або в підневільному стані.</a:t>
            </a:r>
          </a:p>
          <a:p>
            <a:pPr marL="0" indent="0" algn="just">
              <a:buNone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2. Ніхто не може бути присилуваний виконувати примусову чи обов'язкову працю.</a:t>
            </a:r>
          </a:p>
          <a:p>
            <a:pPr marL="0" indent="0" algn="just">
              <a:buNone/>
            </a:pP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3. Для цілей цієї статті значення </a:t>
            </a:r>
            <a:r>
              <a:rPr lang="uk-UA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терміна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"примусова чи обов'язкова праця" не поширюється: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a)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будь-яку роботу, виконання якої зазвичай вимагається під час призначеного згідно з положеннями </a:t>
            </a:r>
            <a:r>
              <a:rPr lang="uk-UA" sz="1800" b="0" i="0" u="sng" dirty="0">
                <a:solidFill>
                  <a:srgbClr val="006600"/>
                </a:solidFill>
                <a:effectLst/>
                <a:latin typeface="Times New Roman" panose="02020603050405020304" pitchFamily="18" charset="0"/>
                <a:hlinkClick r:id="rId2"/>
              </a:rPr>
              <a:t>статті 5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 цієї Конвенції тримання в умовах позбавлення свободи або під час умовного звільнення;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b)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будь-яку службу військового характеру або - у випадку, коли особа відмовляється від неї з мотивів особистих переконань у країнах, де така відмова визнається, - службу, яка вимагається замість обов'язкової військової служби;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c)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будь-яку службу, що вимагається у випадку надзвичайної ситуації або стихійного лиха, яке загрожує життю чи благополуччю добробуту суспільства;</a:t>
            </a:r>
          </a:p>
          <a:p>
            <a:pPr marL="0" indent="0" algn="just">
              <a:buNone/>
            </a:pPr>
            <a:r>
              <a:rPr lang="pl-PL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d)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на будь-яку роботу чи службу, яка є частиною звичайних громадянських обов'язків.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757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D35DD-2E4A-36BF-A120-5975FEE9E0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70021-54F3-5338-83AF-23F5A25D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365125"/>
            <a:ext cx="11582400" cy="922901"/>
          </a:xfrm>
        </p:spPr>
        <p:txBody>
          <a:bodyPr>
            <a:normAutofit/>
          </a:bodyPr>
          <a:lstStyle/>
          <a:p>
            <a:pPr algn="ctr"/>
            <a:r>
              <a:rPr lang="uk-UA" sz="4000" b="0" i="1" dirty="0">
                <a:solidFill>
                  <a:srgbClr val="FFFFFF"/>
                </a:solidFill>
                <a:effectLst/>
                <a:latin typeface="Futura New"/>
              </a:rPr>
              <a:t>Сфера застосування статті 4 Конвенції:</a:t>
            </a:r>
            <a:endParaRPr lang="uk-UA" sz="4000" dirty="0">
              <a:solidFill>
                <a:srgbClr val="FFFFFF"/>
              </a:solidFill>
            </a:endParaRPr>
          </a:p>
        </p:txBody>
      </p:sp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id="{040C96F7-E896-5D23-2B8A-8112364B9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340510"/>
              </p:ext>
            </p:extLst>
          </p:nvPr>
        </p:nvGraphicFramePr>
        <p:xfrm>
          <a:off x="265471" y="1366684"/>
          <a:ext cx="11582400" cy="530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51405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2007</Words>
  <Application>Microsoft Office PowerPoint</Application>
  <PresentationFormat>Широкий екран</PresentationFormat>
  <Paragraphs>78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Futura New</vt:lpstr>
      <vt:lpstr>Open Sans</vt:lpstr>
      <vt:lpstr>Times New Roman</vt:lpstr>
      <vt:lpstr>Тема Office</vt:lpstr>
      <vt:lpstr>Презентація PowerPoint</vt:lpstr>
      <vt:lpstr>Презентація PowerPoint</vt:lpstr>
      <vt:lpstr>Заборона рабства і примусової праці.</vt:lpstr>
      <vt:lpstr>Цивілізовані держави з часів Віденського конгресу 1815 року заборонили торгівлю рабами.  </vt:lpstr>
      <vt:lpstr>План</vt:lpstr>
      <vt:lpstr>Презентація PowerPoint</vt:lpstr>
      <vt:lpstr>В Україні, </vt:lpstr>
      <vt:lpstr>СТАТТЯ 4 Заборона рабства і примусової праці</vt:lpstr>
      <vt:lpstr>Сфера застосування статті 4 Конвенції:</vt:lpstr>
      <vt:lpstr>Частина 1 статті 4 Конвенції каже, що «нікого не можна тримати в рабстві або в підневільному стані». </vt:lpstr>
      <vt:lpstr>Сьогодні під словом «рабство» підпадає цілий ряд порушень прав людини. Окрім рабства в його традиційному розумінні та работоргівлі, ці зловживання охоплюють </vt:lpstr>
      <vt:lpstr>Як видно зі змісту ст. 4 Європейської конвенції вона містить 4 різних терміна: </vt:lpstr>
      <vt:lpstr>У ст. 1 Конвенції про рабство від 25.09.1926 р. дано поняття тільки «рабству» і «работоргівлі»</vt:lpstr>
      <vt:lpstr>Презентація PowerPoint</vt:lpstr>
      <vt:lpstr>У статті 4 Конвенції рабство та підневільна праця відрізняються від примусової та обов’язкової праці. </vt:lpstr>
      <vt:lpstr>1. Рабство та підневільний стан</vt:lpstr>
      <vt:lpstr>У справі W, X, У і Z проти Сполученого Королівства (Заяви № 3435-3438/67) </vt:lpstr>
      <vt:lpstr>2. Примусова чи обов’язкова праця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Ія Пелех</dc:creator>
  <cp:lastModifiedBy>Ія Пелех</cp:lastModifiedBy>
  <cp:revision>1</cp:revision>
  <dcterms:created xsi:type="dcterms:W3CDTF">2023-04-17T13:27:23Z</dcterms:created>
  <dcterms:modified xsi:type="dcterms:W3CDTF">2023-04-17T18:31:58Z</dcterms:modified>
</cp:coreProperties>
</file>