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7" r:id="rId3"/>
    <p:sldId id="278" r:id="rId4"/>
    <p:sldId id="279" r:id="rId5"/>
    <p:sldId id="280" r:id="rId6"/>
    <p:sldId id="295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EAB85E"/>
    <a:srgbClr val="352973"/>
    <a:srgbClr val="006699"/>
    <a:srgbClr val="808080"/>
    <a:srgbClr val="00344F"/>
    <a:srgbClr val="000000"/>
    <a:srgbClr val="29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13" autoAdjust="0"/>
    <p:restoredTop sz="94660"/>
  </p:normalViewPr>
  <p:slideViewPr>
    <p:cSldViewPr>
      <p:cViewPr>
        <p:scale>
          <a:sx n="76" d="100"/>
          <a:sy n="76" d="100"/>
        </p:scale>
        <p:origin x="-98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 bwMode="lt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white">
          <a:xfrm>
            <a:off x="457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white">
          <a:xfrm>
            <a:off x="5930900" y="6384925"/>
            <a:ext cx="2895600" cy="244475"/>
          </a:xfrm>
        </p:spPr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/>
            </a:lvl1pPr>
          </a:lstStyle>
          <a:p>
            <a:r>
              <a:rPr lang="en-US"/>
              <a:t>Edit your company slogan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3124200" y="6477000"/>
            <a:ext cx="1828800" cy="244475"/>
          </a:xfrm>
        </p:spPr>
        <p:txBody>
          <a:bodyPr/>
          <a:lstStyle>
            <a:lvl1pPr>
              <a:defRPr/>
            </a:lvl1pPr>
          </a:lstStyle>
          <a:p>
            <a:fld id="{727598A1-A790-43B2-850A-F9CCA72A87A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2873375" y="4038600"/>
            <a:ext cx="5584825" cy="3810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000" b="1">
                <a:solidFill>
                  <a:schemeClr val="bg2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2819400" y="3276600"/>
            <a:ext cx="5791200" cy="682625"/>
          </a:xfrm>
        </p:spPr>
        <p:txBody>
          <a:bodyPr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120" name="Text Box 48"/>
          <p:cNvSpPr txBox="1">
            <a:spLocks noChangeArrowheads="1"/>
          </p:cNvSpPr>
          <p:nvPr/>
        </p:nvSpPr>
        <p:spPr bwMode="gray">
          <a:xfrm>
            <a:off x="6019800" y="5934075"/>
            <a:ext cx="2832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2800" b="1" i="1">
                <a:solidFill>
                  <a:schemeClr val="accent1"/>
                </a:solidFill>
              </a:rPr>
              <a:t>LOGO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http://www.ppt.prtxt.ru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756063-83C4-4AEC-9D69-88649B2927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62750" y="457200"/>
            <a:ext cx="2076450" cy="5562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457200"/>
            <a:ext cx="6076950" cy="5562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http://www.ppt.prtxt.ru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AF9D57-3EF9-49FB-815C-A76921EE0D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457200"/>
            <a:ext cx="6934200" cy="563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533400" y="1295400"/>
            <a:ext cx="8305800" cy="4724400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04800" y="6553200"/>
            <a:ext cx="2133600" cy="2286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943600" y="6324600"/>
            <a:ext cx="28956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http://www.ppt.prtxt.ru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2971800" y="6553200"/>
            <a:ext cx="2133600" cy="228600"/>
          </a:xfrm>
        </p:spPr>
        <p:txBody>
          <a:bodyPr/>
          <a:lstStyle>
            <a:lvl1pPr>
              <a:defRPr/>
            </a:lvl1pPr>
          </a:lstStyle>
          <a:p>
            <a:fld id="{7FDC1BE8-1558-4D0B-B7A5-42E56B29E1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http://www.ppt.prtxt.ru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409543-A0AA-4EF7-9B07-6F41C4D96F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http://www.ppt.prtxt.ru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6C56F3-FC41-4377-9C90-3EACF7C4BB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40767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2500" y="1295400"/>
            <a:ext cx="40767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http://www.ppt.prtxt.ru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8D34A0-C2AA-4904-98A3-AD0DFC62FE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http://www.ppt.prtxt.ru</a:t>
            </a:r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C3A079-3D84-4EEF-A6DA-BC783C5C90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http://www.ppt.prtxt.ru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F2CF5A-A0D1-4FFC-86A7-88EE12B9D5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http://www.ppt.prtxt.ru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38264F-76F2-4EA8-B6AB-BEF9B4E4BB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http://www.ppt.prtxt.ru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7EF492-2C5E-4206-BA05-AE784200F9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http://www.ppt.prtxt.ru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08FECA-9366-48A5-99DE-82BC9A5DBE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95400"/>
            <a:ext cx="8305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black">
          <a:xfrm>
            <a:off x="304800" y="65532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5943600" y="63246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r>
              <a:rPr lang="en-US" dirty="0" smtClean="0"/>
              <a:t>http://www.ppt.prtxt.ru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2971800" y="65532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8B6B709-8B75-4907-BDFB-1B947D7C9B5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1828800" y="457200"/>
            <a:ext cx="69342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69" name="Text Box 45"/>
          <p:cNvSpPr txBox="1">
            <a:spLocks noChangeArrowheads="1"/>
          </p:cNvSpPr>
          <p:nvPr/>
        </p:nvSpPr>
        <p:spPr bwMode="black">
          <a:xfrm>
            <a:off x="7196138" y="5943600"/>
            <a:ext cx="16430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2800" b="1" i="1">
                <a:solidFill>
                  <a:schemeClr val="accent1"/>
                </a:solidFill>
              </a:rPr>
              <a:t>LOGO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80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440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Інформаційна політика</a:t>
            </a:r>
            <a:endParaRPr lang="en-US" sz="440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http://www.ppt.prtxt.ru</a:t>
            </a:r>
            <a:endParaRPr lang="en-US" dirty="0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sz="3600" dirty="0" smtClean="0"/>
              <a:t>Кому буде цікаво?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72707" name="Line 3"/>
          <p:cNvSpPr>
            <a:spLocks noChangeShapeType="1"/>
          </p:cNvSpPr>
          <p:nvPr/>
        </p:nvSpPr>
        <p:spPr bwMode="auto">
          <a:xfrm>
            <a:off x="2362200" y="2416175"/>
            <a:ext cx="4800600" cy="0"/>
          </a:xfrm>
          <a:prstGeom prst="line">
            <a:avLst/>
          </a:prstGeom>
          <a:noFill/>
          <a:ln w="25400">
            <a:solidFill>
              <a:schemeClr val="bg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3009476" y="1879030"/>
            <a:ext cx="6068393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uk-UA" sz="2400" dirty="0" smtClean="0"/>
              <a:t>Соціологам, філософам, </a:t>
            </a:r>
            <a:r>
              <a:rPr lang="uk-UA" sz="2400" dirty="0" err="1" smtClean="0"/>
              <a:t>соцробітникам</a:t>
            </a:r>
            <a:endParaRPr lang="en-US" sz="2400" dirty="0"/>
          </a:p>
        </p:txBody>
      </p:sp>
      <p:grpSp>
        <p:nvGrpSpPr>
          <p:cNvPr id="72709" name="Group 5"/>
          <p:cNvGrpSpPr>
            <a:grpSpLocks/>
          </p:cNvGrpSpPr>
          <p:nvPr/>
        </p:nvGrpSpPr>
        <p:grpSpPr bwMode="auto">
          <a:xfrm>
            <a:off x="1981200" y="1752600"/>
            <a:ext cx="685800" cy="679450"/>
            <a:chOff x="1296" y="1200"/>
            <a:chExt cx="432" cy="428"/>
          </a:xfrm>
        </p:grpSpPr>
        <p:grpSp>
          <p:nvGrpSpPr>
            <p:cNvPr id="72710" name="Group 6"/>
            <p:cNvGrpSpPr>
              <a:grpSpLocks/>
            </p:cNvGrpSpPr>
            <p:nvPr/>
          </p:nvGrpSpPr>
          <p:grpSpPr bwMode="auto">
            <a:xfrm>
              <a:off x="1296" y="1200"/>
              <a:ext cx="432" cy="428"/>
              <a:chOff x="662" y="1574"/>
              <a:chExt cx="480" cy="476"/>
            </a:xfrm>
          </p:grpSpPr>
          <p:grpSp>
            <p:nvGrpSpPr>
              <p:cNvPr id="72711" name="Group 7"/>
              <p:cNvGrpSpPr>
                <a:grpSpLocks/>
              </p:cNvGrpSpPr>
              <p:nvPr/>
            </p:nvGrpSpPr>
            <p:grpSpPr bwMode="auto">
              <a:xfrm>
                <a:off x="662" y="1574"/>
                <a:ext cx="480" cy="476"/>
                <a:chOff x="662" y="1574"/>
                <a:chExt cx="480" cy="476"/>
              </a:xfrm>
            </p:grpSpPr>
            <p:sp>
              <p:nvSpPr>
                <p:cNvPr id="72712" name="Oval 8"/>
                <p:cNvSpPr>
                  <a:spLocks noChangeArrowheads="1"/>
                </p:cNvSpPr>
                <p:nvPr/>
              </p:nvSpPr>
              <p:spPr bwMode="gray">
                <a:xfrm>
                  <a:off x="662" y="1574"/>
                  <a:ext cx="480" cy="476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1">
                        <a:gamma/>
                        <a:tint val="0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tint val="0"/>
                        <a:invGamma/>
                      </a:schemeClr>
                    </a:gs>
                  </a:gsLst>
                  <a:lin ang="27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ru-RU"/>
                </a:p>
              </p:txBody>
            </p:sp>
            <p:sp>
              <p:nvSpPr>
                <p:cNvPr id="72713" name="Oval 9"/>
                <p:cNvSpPr>
                  <a:spLocks noChangeArrowheads="1"/>
                </p:cNvSpPr>
                <p:nvPr/>
              </p:nvSpPr>
              <p:spPr bwMode="gray">
                <a:xfrm>
                  <a:off x="662" y="1574"/>
                  <a:ext cx="480" cy="476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1">
                        <a:alpha val="32001"/>
                      </a:schemeClr>
                    </a:gs>
                    <a:gs pos="100000">
                      <a:schemeClr val="accent1">
                        <a:gamma/>
                        <a:shade val="0"/>
                        <a:invGamma/>
                        <a:alpha val="89999"/>
                      </a:schemeClr>
                    </a:gs>
                  </a:gsLst>
                  <a:lin ang="27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ru-RU"/>
                </a:p>
              </p:txBody>
            </p:sp>
            <p:sp>
              <p:nvSpPr>
                <p:cNvPr id="72714" name="Oval 10"/>
                <p:cNvSpPr>
                  <a:spLocks noChangeArrowheads="1"/>
                </p:cNvSpPr>
                <p:nvPr/>
              </p:nvSpPr>
              <p:spPr bwMode="gray">
                <a:xfrm>
                  <a:off x="694" y="1605"/>
                  <a:ext cx="416" cy="41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1">
                        <a:gamma/>
                        <a:shade val="54118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shade val="54118"/>
                        <a:invGamma/>
                      </a:schemeClr>
                    </a:gs>
                  </a:gsLst>
                  <a:lin ang="189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ru-RU"/>
                </a:p>
              </p:txBody>
            </p:sp>
            <p:sp>
              <p:nvSpPr>
                <p:cNvPr id="72715" name="Oval 11"/>
                <p:cNvSpPr>
                  <a:spLocks noChangeArrowheads="1"/>
                </p:cNvSpPr>
                <p:nvPr/>
              </p:nvSpPr>
              <p:spPr bwMode="gray">
                <a:xfrm>
                  <a:off x="694" y="1606"/>
                  <a:ext cx="416" cy="41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1">
                        <a:gamma/>
                        <a:shade val="63529"/>
                        <a:invGamma/>
                      </a:schemeClr>
                    </a:gs>
                    <a:gs pos="100000">
                      <a:schemeClr val="accent1">
                        <a:alpha val="0"/>
                      </a:schemeClr>
                    </a:gs>
                  </a:gsLst>
                  <a:lin ang="27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72716" name="Group 12"/>
              <p:cNvGrpSpPr>
                <a:grpSpLocks/>
              </p:cNvGrpSpPr>
              <p:nvPr/>
            </p:nvGrpSpPr>
            <p:grpSpPr bwMode="auto">
              <a:xfrm>
                <a:off x="720" y="1625"/>
                <a:ext cx="376" cy="379"/>
                <a:chOff x="336" y="1049"/>
                <a:chExt cx="376" cy="379"/>
              </a:xfrm>
            </p:grpSpPr>
            <p:sp>
              <p:nvSpPr>
                <p:cNvPr id="72717" name="Oval 13"/>
                <p:cNvSpPr>
                  <a:spLocks noChangeArrowheads="1"/>
                </p:cNvSpPr>
                <p:nvPr/>
              </p:nvSpPr>
              <p:spPr bwMode="gray">
                <a:xfrm>
                  <a:off x="336" y="1056"/>
                  <a:ext cx="376" cy="372"/>
                </a:xfrm>
                <a:prstGeom prst="ellipse">
                  <a:avLst/>
                </a:prstGeom>
                <a:solidFill>
                  <a:srgbClr val="000000"/>
                </a:soli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ru-RU"/>
                </a:p>
              </p:txBody>
            </p:sp>
            <p:grpSp>
              <p:nvGrpSpPr>
                <p:cNvPr id="72718" name="Group 14"/>
                <p:cNvGrpSpPr>
                  <a:grpSpLocks/>
                </p:cNvGrpSpPr>
                <p:nvPr/>
              </p:nvGrpSpPr>
              <p:grpSpPr bwMode="auto">
                <a:xfrm>
                  <a:off x="336" y="1049"/>
                  <a:ext cx="364" cy="361"/>
                  <a:chOff x="4166" y="1706"/>
                  <a:chExt cx="1252" cy="1252"/>
                </a:xfrm>
              </p:grpSpPr>
              <p:sp>
                <p:nvSpPr>
                  <p:cNvPr id="72719" name="Oval 15"/>
                  <p:cNvSpPr>
                    <a:spLocks noChangeArrowheads="1"/>
                  </p:cNvSpPr>
                  <p:nvPr/>
                </p:nvSpPr>
                <p:spPr bwMode="gray">
                  <a:xfrm>
                    <a:off x="4166" y="1706"/>
                    <a:ext cx="1252" cy="125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D6E1E2">
                          <a:gamma/>
                          <a:shade val="46275"/>
                          <a:invGamma/>
                        </a:srgbClr>
                      </a:gs>
                      <a:gs pos="100000">
                        <a:srgbClr val="D6E1E2"/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vert="eaVert"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2720" name="Oval 16"/>
                  <p:cNvSpPr>
                    <a:spLocks noChangeArrowheads="1"/>
                  </p:cNvSpPr>
                  <p:nvPr/>
                </p:nvSpPr>
                <p:spPr bwMode="gray">
                  <a:xfrm>
                    <a:off x="4182" y="1713"/>
                    <a:ext cx="1222" cy="1221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D6E1E2">
                          <a:alpha val="0"/>
                        </a:srgbClr>
                      </a:gs>
                      <a:gs pos="100000">
                        <a:srgbClr val="D6E1E2">
                          <a:gamma/>
                          <a:tint val="34902"/>
                          <a:invGamma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vert="eaVert"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2721" name="Oval 17"/>
                  <p:cNvSpPr>
                    <a:spLocks noChangeArrowheads="1"/>
                  </p:cNvSpPr>
                  <p:nvPr/>
                </p:nvSpPr>
                <p:spPr bwMode="gray">
                  <a:xfrm>
                    <a:off x="4195" y="1725"/>
                    <a:ext cx="1162" cy="1141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D6E1E2">
                          <a:gamma/>
                          <a:shade val="79216"/>
                          <a:invGamma/>
                        </a:srgbClr>
                      </a:gs>
                      <a:gs pos="100000">
                        <a:srgbClr val="D6E1E2">
                          <a:alpha val="48000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vert="eaVert"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2722" name="Oval 18"/>
                  <p:cNvSpPr>
                    <a:spLocks noChangeArrowheads="1"/>
                  </p:cNvSpPr>
                  <p:nvPr/>
                </p:nvSpPr>
                <p:spPr bwMode="gray">
                  <a:xfrm>
                    <a:off x="4263" y="1757"/>
                    <a:ext cx="1033" cy="926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D6E1E2">
                          <a:gamma/>
                          <a:tint val="0"/>
                          <a:invGamma/>
                        </a:srgbClr>
                      </a:gs>
                      <a:gs pos="100000">
                        <a:srgbClr val="D6E1E2">
                          <a:alpha val="38000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vert="eaVert" wrap="none" anchor="ctr"/>
                  <a:lstStyle/>
                  <a:p>
                    <a:endParaRPr lang="ru-RU"/>
                  </a:p>
                </p:txBody>
              </p:sp>
            </p:grpSp>
          </p:grpSp>
        </p:grpSp>
        <p:sp>
          <p:nvSpPr>
            <p:cNvPr id="72723" name="Text Box 19"/>
            <p:cNvSpPr txBox="1">
              <a:spLocks noChangeArrowheads="1"/>
            </p:cNvSpPr>
            <p:nvPr/>
          </p:nvSpPr>
          <p:spPr bwMode="gray">
            <a:xfrm>
              <a:off x="1392" y="1269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>
                  <a:solidFill>
                    <a:schemeClr val="bg1"/>
                  </a:solidFill>
                </a:rPr>
                <a:t>1</a:t>
              </a:r>
            </a:p>
          </p:txBody>
        </p:sp>
      </p:grpSp>
      <p:sp>
        <p:nvSpPr>
          <p:cNvPr id="72724" name="Line 20"/>
          <p:cNvSpPr>
            <a:spLocks noChangeShapeType="1"/>
          </p:cNvSpPr>
          <p:nvPr/>
        </p:nvSpPr>
        <p:spPr bwMode="auto">
          <a:xfrm>
            <a:off x="2362200" y="3298825"/>
            <a:ext cx="4800600" cy="0"/>
          </a:xfrm>
          <a:prstGeom prst="line">
            <a:avLst/>
          </a:prstGeom>
          <a:noFill/>
          <a:ln w="25400">
            <a:solidFill>
              <a:schemeClr val="bg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725" name="Text Box 21"/>
          <p:cNvSpPr txBox="1">
            <a:spLocks noChangeArrowheads="1"/>
          </p:cNvSpPr>
          <p:nvPr/>
        </p:nvSpPr>
        <p:spPr bwMode="auto">
          <a:xfrm>
            <a:off x="3140056" y="2728938"/>
            <a:ext cx="5807231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uk-UA" sz="2400" dirty="0" smtClean="0"/>
              <a:t>Історикам, менеджерам, правознавцям</a:t>
            </a:r>
            <a:endParaRPr lang="en-US" sz="2400" dirty="0"/>
          </a:p>
        </p:txBody>
      </p:sp>
      <p:sp>
        <p:nvSpPr>
          <p:cNvPr id="72726" name="Line 22"/>
          <p:cNvSpPr>
            <a:spLocks noChangeShapeType="1"/>
          </p:cNvSpPr>
          <p:nvPr/>
        </p:nvSpPr>
        <p:spPr bwMode="auto">
          <a:xfrm>
            <a:off x="2362200" y="4267200"/>
            <a:ext cx="4800600" cy="0"/>
          </a:xfrm>
          <a:prstGeom prst="line">
            <a:avLst/>
          </a:prstGeom>
          <a:noFill/>
          <a:ln w="25400">
            <a:solidFill>
              <a:schemeClr val="bg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727" name="Text Box 23"/>
          <p:cNvSpPr txBox="1">
            <a:spLocks noChangeArrowheads="1"/>
          </p:cNvSpPr>
          <p:nvPr/>
        </p:nvSpPr>
        <p:spPr bwMode="auto">
          <a:xfrm>
            <a:off x="3237429" y="3778250"/>
            <a:ext cx="3871766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uk-UA" sz="2400" dirty="0" smtClean="0"/>
              <a:t>Журналістам, психологам</a:t>
            </a:r>
            <a:endParaRPr lang="en-US" sz="2400" dirty="0"/>
          </a:p>
        </p:txBody>
      </p:sp>
      <p:sp>
        <p:nvSpPr>
          <p:cNvPr id="72728" name="Line 24"/>
          <p:cNvSpPr>
            <a:spLocks noChangeShapeType="1"/>
          </p:cNvSpPr>
          <p:nvPr/>
        </p:nvSpPr>
        <p:spPr bwMode="auto">
          <a:xfrm>
            <a:off x="2362200" y="5203825"/>
            <a:ext cx="4800600" cy="0"/>
          </a:xfrm>
          <a:prstGeom prst="line">
            <a:avLst/>
          </a:prstGeom>
          <a:noFill/>
          <a:ln w="25400">
            <a:solidFill>
              <a:schemeClr val="bg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729" name="Text Box 25"/>
          <p:cNvSpPr txBox="1">
            <a:spLocks noChangeArrowheads="1"/>
          </p:cNvSpPr>
          <p:nvPr/>
        </p:nvSpPr>
        <p:spPr bwMode="auto">
          <a:xfrm>
            <a:off x="3246454" y="4714875"/>
            <a:ext cx="5477333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uk-UA" sz="2400" dirty="0" smtClean="0"/>
              <a:t>Всім, хто цікавиться сучасним світом</a:t>
            </a:r>
            <a:endParaRPr lang="en-US" sz="2400" dirty="0"/>
          </a:p>
        </p:txBody>
      </p:sp>
      <p:grpSp>
        <p:nvGrpSpPr>
          <p:cNvPr id="72730" name="Group 26"/>
          <p:cNvGrpSpPr>
            <a:grpSpLocks/>
          </p:cNvGrpSpPr>
          <p:nvPr/>
        </p:nvGrpSpPr>
        <p:grpSpPr bwMode="auto">
          <a:xfrm>
            <a:off x="1992313" y="2667000"/>
            <a:ext cx="685800" cy="685800"/>
            <a:chOff x="1303" y="1810"/>
            <a:chExt cx="432" cy="432"/>
          </a:xfrm>
        </p:grpSpPr>
        <p:grpSp>
          <p:nvGrpSpPr>
            <p:cNvPr id="72731" name="Group 27"/>
            <p:cNvGrpSpPr>
              <a:grpSpLocks/>
            </p:cNvGrpSpPr>
            <p:nvPr/>
          </p:nvGrpSpPr>
          <p:grpSpPr bwMode="auto">
            <a:xfrm>
              <a:off x="1303" y="1810"/>
              <a:ext cx="432" cy="432"/>
              <a:chOff x="816" y="2400"/>
              <a:chExt cx="480" cy="476"/>
            </a:xfrm>
          </p:grpSpPr>
          <p:grpSp>
            <p:nvGrpSpPr>
              <p:cNvPr id="72732" name="Group 28"/>
              <p:cNvGrpSpPr>
                <a:grpSpLocks/>
              </p:cNvGrpSpPr>
              <p:nvPr/>
            </p:nvGrpSpPr>
            <p:grpSpPr bwMode="auto">
              <a:xfrm>
                <a:off x="816" y="2400"/>
                <a:ext cx="480" cy="476"/>
                <a:chOff x="662" y="1574"/>
                <a:chExt cx="480" cy="476"/>
              </a:xfrm>
            </p:grpSpPr>
            <p:sp>
              <p:nvSpPr>
                <p:cNvPr id="72733" name="Oval 29"/>
                <p:cNvSpPr>
                  <a:spLocks noChangeArrowheads="1"/>
                </p:cNvSpPr>
                <p:nvPr/>
              </p:nvSpPr>
              <p:spPr bwMode="gray">
                <a:xfrm>
                  <a:off x="662" y="1574"/>
                  <a:ext cx="480" cy="476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tint val="0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tint val="0"/>
                        <a:invGamma/>
                      </a:schemeClr>
                    </a:gs>
                  </a:gsLst>
                  <a:lin ang="27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ru-RU"/>
                </a:p>
              </p:txBody>
            </p:sp>
            <p:sp>
              <p:nvSpPr>
                <p:cNvPr id="72734" name="Oval 30"/>
                <p:cNvSpPr>
                  <a:spLocks noChangeArrowheads="1"/>
                </p:cNvSpPr>
                <p:nvPr/>
              </p:nvSpPr>
              <p:spPr bwMode="gray">
                <a:xfrm>
                  <a:off x="662" y="1574"/>
                  <a:ext cx="480" cy="476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alpha val="32001"/>
                      </a:schemeClr>
                    </a:gs>
                    <a:gs pos="100000">
                      <a:schemeClr val="hlink">
                        <a:gamma/>
                        <a:shade val="0"/>
                        <a:invGamma/>
                        <a:alpha val="89999"/>
                      </a:schemeClr>
                    </a:gs>
                  </a:gsLst>
                  <a:lin ang="27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ru-RU"/>
                </a:p>
              </p:txBody>
            </p:sp>
            <p:sp>
              <p:nvSpPr>
                <p:cNvPr id="72735" name="Oval 31"/>
                <p:cNvSpPr>
                  <a:spLocks noChangeArrowheads="1"/>
                </p:cNvSpPr>
                <p:nvPr/>
              </p:nvSpPr>
              <p:spPr bwMode="gray">
                <a:xfrm>
                  <a:off x="694" y="1605"/>
                  <a:ext cx="416" cy="41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shade val="54118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shade val="54118"/>
                        <a:invGamma/>
                      </a:schemeClr>
                    </a:gs>
                  </a:gsLst>
                  <a:lin ang="189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ru-RU"/>
                </a:p>
              </p:txBody>
            </p:sp>
            <p:sp>
              <p:nvSpPr>
                <p:cNvPr id="72736" name="Oval 32"/>
                <p:cNvSpPr>
                  <a:spLocks noChangeArrowheads="1"/>
                </p:cNvSpPr>
                <p:nvPr/>
              </p:nvSpPr>
              <p:spPr bwMode="gray">
                <a:xfrm>
                  <a:off x="694" y="1606"/>
                  <a:ext cx="416" cy="41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shade val="63529"/>
                        <a:invGamma/>
                      </a:schemeClr>
                    </a:gs>
                    <a:gs pos="100000">
                      <a:schemeClr val="hlink">
                        <a:alpha val="0"/>
                      </a:schemeClr>
                    </a:gs>
                  </a:gsLst>
                  <a:lin ang="27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72737" name="Group 33"/>
              <p:cNvGrpSpPr>
                <a:grpSpLocks/>
              </p:cNvGrpSpPr>
              <p:nvPr/>
            </p:nvGrpSpPr>
            <p:grpSpPr bwMode="auto">
              <a:xfrm>
                <a:off x="871" y="2455"/>
                <a:ext cx="376" cy="379"/>
                <a:chOff x="336" y="1049"/>
                <a:chExt cx="376" cy="379"/>
              </a:xfrm>
            </p:grpSpPr>
            <p:sp>
              <p:nvSpPr>
                <p:cNvPr id="72738" name="Oval 34"/>
                <p:cNvSpPr>
                  <a:spLocks noChangeArrowheads="1"/>
                </p:cNvSpPr>
                <p:nvPr/>
              </p:nvSpPr>
              <p:spPr bwMode="gray">
                <a:xfrm>
                  <a:off x="336" y="1056"/>
                  <a:ext cx="376" cy="372"/>
                </a:xfrm>
                <a:prstGeom prst="ellipse">
                  <a:avLst/>
                </a:prstGeom>
                <a:solidFill>
                  <a:srgbClr val="000000"/>
                </a:soli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ru-RU"/>
                </a:p>
              </p:txBody>
            </p:sp>
            <p:grpSp>
              <p:nvGrpSpPr>
                <p:cNvPr id="72739" name="Group 35"/>
                <p:cNvGrpSpPr>
                  <a:grpSpLocks/>
                </p:cNvGrpSpPr>
                <p:nvPr/>
              </p:nvGrpSpPr>
              <p:grpSpPr bwMode="auto">
                <a:xfrm>
                  <a:off x="336" y="1049"/>
                  <a:ext cx="364" cy="361"/>
                  <a:chOff x="4166" y="1706"/>
                  <a:chExt cx="1252" cy="1252"/>
                </a:xfrm>
              </p:grpSpPr>
              <p:sp>
                <p:nvSpPr>
                  <p:cNvPr id="72740" name="Oval 36"/>
                  <p:cNvSpPr>
                    <a:spLocks noChangeArrowheads="1"/>
                  </p:cNvSpPr>
                  <p:nvPr/>
                </p:nvSpPr>
                <p:spPr bwMode="gray">
                  <a:xfrm>
                    <a:off x="4166" y="1706"/>
                    <a:ext cx="1252" cy="125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D6E1E2">
                          <a:gamma/>
                          <a:shade val="46275"/>
                          <a:invGamma/>
                        </a:srgbClr>
                      </a:gs>
                      <a:gs pos="100000">
                        <a:srgbClr val="D6E1E2"/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vert="eaVert"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2741" name="Oval 37"/>
                  <p:cNvSpPr>
                    <a:spLocks noChangeArrowheads="1"/>
                  </p:cNvSpPr>
                  <p:nvPr/>
                </p:nvSpPr>
                <p:spPr bwMode="gray">
                  <a:xfrm>
                    <a:off x="4182" y="1713"/>
                    <a:ext cx="1222" cy="1221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D6E1E2">
                          <a:alpha val="0"/>
                        </a:srgbClr>
                      </a:gs>
                      <a:gs pos="100000">
                        <a:srgbClr val="D6E1E2">
                          <a:gamma/>
                          <a:tint val="34902"/>
                          <a:invGamma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vert="eaVert"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2742" name="Oval 38"/>
                  <p:cNvSpPr>
                    <a:spLocks noChangeArrowheads="1"/>
                  </p:cNvSpPr>
                  <p:nvPr/>
                </p:nvSpPr>
                <p:spPr bwMode="gray">
                  <a:xfrm>
                    <a:off x="4195" y="1725"/>
                    <a:ext cx="1162" cy="1141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D6E1E2">
                          <a:gamma/>
                          <a:shade val="79216"/>
                          <a:invGamma/>
                        </a:srgbClr>
                      </a:gs>
                      <a:gs pos="100000">
                        <a:srgbClr val="D6E1E2">
                          <a:alpha val="48000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vert="eaVert"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2743" name="Oval 39"/>
                  <p:cNvSpPr>
                    <a:spLocks noChangeArrowheads="1"/>
                  </p:cNvSpPr>
                  <p:nvPr/>
                </p:nvSpPr>
                <p:spPr bwMode="gray">
                  <a:xfrm>
                    <a:off x="4263" y="1757"/>
                    <a:ext cx="1033" cy="926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D6E1E2">
                          <a:gamma/>
                          <a:tint val="0"/>
                          <a:invGamma/>
                        </a:srgbClr>
                      </a:gs>
                      <a:gs pos="100000">
                        <a:srgbClr val="D6E1E2">
                          <a:alpha val="38000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vert="eaVert" wrap="none" anchor="ctr"/>
                  <a:lstStyle/>
                  <a:p>
                    <a:endParaRPr lang="ru-RU"/>
                  </a:p>
                </p:txBody>
              </p:sp>
            </p:grpSp>
          </p:grpSp>
        </p:grpSp>
        <p:sp>
          <p:nvSpPr>
            <p:cNvPr id="72744" name="Text Box 40"/>
            <p:cNvSpPr txBox="1">
              <a:spLocks noChangeArrowheads="1"/>
            </p:cNvSpPr>
            <p:nvPr/>
          </p:nvSpPr>
          <p:spPr bwMode="gray">
            <a:xfrm>
              <a:off x="1406" y="1886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72745" name="Group 41"/>
          <p:cNvGrpSpPr>
            <a:grpSpLocks/>
          </p:cNvGrpSpPr>
          <p:nvPr/>
        </p:nvGrpSpPr>
        <p:grpSpPr bwMode="auto">
          <a:xfrm>
            <a:off x="1981200" y="3603625"/>
            <a:ext cx="685800" cy="679450"/>
            <a:chOff x="1296" y="1200"/>
            <a:chExt cx="432" cy="428"/>
          </a:xfrm>
        </p:grpSpPr>
        <p:grpSp>
          <p:nvGrpSpPr>
            <p:cNvPr id="72746" name="Group 42"/>
            <p:cNvGrpSpPr>
              <a:grpSpLocks/>
            </p:cNvGrpSpPr>
            <p:nvPr/>
          </p:nvGrpSpPr>
          <p:grpSpPr bwMode="auto">
            <a:xfrm>
              <a:off x="1296" y="1200"/>
              <a:ext cx="432" cy="428"/>
              <a:chOff x="662" y="1574"/>
              <a:chExt cx="480" cy="476"/>
            </a:xfrm>
          </p:grpSpPr>
          <p:grpSp>
            <p:nvGrpSpPr>
              <p:cNvPr id="72747" name="Group 43"/>
              <p:cNvGrpSpPr>
                <a:grpSpLocks/>
              </p:cNvGrpSpPr>
              <p:nvPr/>
            </p:nvGrpSpPr>
            <p:grpSpPr bwMode="auto">
              <a:xfrm>
                <a:off x="662" y="1574"/>
                <a:ext cx="480" cy="476"/>
                <a:chOff x="662" y="1574"/>
                <a:chExt cx="480" cy="476"/>
              </a:xfrm>
            </p:grpSpPr>
            <p:sp>
              <p:nvSpPr>
                <p:cNvPr id="72748" name="Oval 44"/>
                <p:cNvSpPr>
                  <a:spLocks noChangeArrowheads="1"/>
                </p:cNvSpPr>
                <p:nvPr/>
              </p:nvSpPr>
              <p:spPr bwMode="gray">
                <a:xfrm>
                  <a:off x="662" y="1574"/>
                  <a:ext cx="480" cy="476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1">
                        <a:gamma/>
                        <a:tint val="0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tint val="0"/>
                        <a:invGamma/>
                      </a:schemeClr>
                    </a:gs>
                  </a:gsLst>
                  <a:lin ang="27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ru-RU"/>
                </a:p>
              </p:txBody>
            </p:sp>
            <p:sp>
              <p:nvSpPr>
                <p:cNvPr id="72749" name="Oval 45"/>
                <p:cNvSpPr>
                  <a:spLocks noChangeArrowheads="1"/>
                </p:cNvSpPr>
                <p:nvPr/>
              </p:nvSpPr>
              <p:spPr bwMode="gray">
                <a:xfrm>
                  <a:off x="662" y="1574"/>
                  <a:ext cx="480" cy="476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1">
                        <a:alpha val="32001"/>
                      </a:schemeClr>
                    </a:gs>
                    <a:gs pos="100000">
                      <a:schemeClr val="accent1">
                        <a:gamma/>
                        <a:shade val="0"/>
                        <a:invGamma/>
                        <a:alpha val="89999"/>
                      </a:schemeClr>
                    </a:gs>
                  </a:gsLst>
                  <a:lin ang="27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ru-RU"/>
                </a:p>
              </p:txBody>
            </p:sp>
            <p:sp>
              <p:nvSpPr>
                <p:cNvPr id="72750" name="Oval 46"/>
                <p:cNvSpPr>
                  <a:spLocks noChangeArrowheads="1"/>
                </p:cNvSpPr>
                <p:nvPr/>
              </p:nvSpPr>
              <p:spPr bwMode="gray">
                <a:xfrm>
                  <a:off x="694" y="1605"/>
                  <a:ext cx="416" cy="41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1">
                        <a:gamma/>
                        <a:shade val="54118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shade val="54118"/>
                        <a:invGamma/>
                      </a:schemeClr>
                    </a:gs>
                  </a:gsLst>
                  <a:lin ang="189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ru-RU"/>
                </a:p>
              </p:txBody>
            </p:sp>
            <p:sp>
              <p:nvSpPr>
                <p:cNvPr id="72751" name="Oval 47"/>
                <p:cNvSpPr>
                  <a:spLocks noChangeArrowheads="1"/>
                </p:cNvSpPr>
                <p:nvPr/>
              </p:nvSpPr>
              <p:spPr bwMode="gray">
                <a:xfrm>
                  <a:off x="694" y="1606"/>
                  <a:ext cx="416" cy="41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1">
                        <a:gamma/>
                        <a:shade val="63529"/>
                        <a:invGamma/>
                      </a:schemeClr>
                    </a:gs>
                    <a:gs pos="100000">
                      <a:schemeClr val="accent1">
                        <a:alpha val="0"/>
                      </a:schemeClr>
                    </a:gs>
                  </a:gsLst>
                  <a:lin ang="27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72752" name="Group 48"/>
              <p:cNvGrpSpPr>
                <a:grpSpLocks/>
              </p:cNvGrpSpPr>
              <p:nvPr/>
            </p:nvGrpSpPr>
            <p:grpSpPr bwMode="auto">
              <a:xfrm>
                <a:off x="720" y="1625"/>
                <a:ext cx="376" cy="379"/>
                <a:chOff x="336" y="1049"/>
                <a:chExt cx="376" cy="379"/>
              </a:xfrm>
            </p:grpSpPr>
            <p:sp>
              <p:nvSpPr>
                <p:cNvPr id="72753" name="Oval 49"/>
                <p:cNvSpPr>
                  <a:spLocks noChangeArrowheads="1"/>
                </p:cNvSpPr>
                <p:nvPr/>
              </p:nvSpPr>
              <p:spPr bwMode="gray">
                <a:xfrm>
                  <a:off x="336" y="1056"/>
                  <a:ext cx="376" cy="372"/>
                </a:xfrm>
                <a:prstGeom prst="ellipse">
                  <a:avLst/>
                </a:prstGeom>
                <a:solidFill>
                  <a:srgbClr val="000000"/>
                </a:soli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ru-RU"/>
                </a:p>
              </p:txBody>
            </p:sp>
            <p:grpSp>
              <p:nvGrpSpPr>
                <p:cNvPr id="72754" name="Group 50"/>
                <p:cNvGrpSpPr>
                  <a:grpSpLocks/>
                </p:cNvGrpSpPr>
                <p:nvPr/>
              </p:nvGrpSpPr>
              <p:grpSpPr bwMode="auto">
                <a:xfrm>
                  <a:off x="336" y="1049"/>
                  <a:ext cx="364" cy="361"/>
                  <a:chOff x="4166" y="1706"/>
                  <a:chExt cx="1252" cy="1252"/>
                </a:xfrm>
              </p:grpSpPr>
              <p:sp>
                <p:nvSpPr>
                  <p:cNvPr id="72755" name="Oval 51"/>
                  <p:cNvSpPr>
                    <a:spLocks noChangeArrowheads="1"/>
                  </p:cNvSpPr>
                  <p:nvPr/>
                </p:nvSpPr>
                <p:spPr bwMode="gray">
                  <a:xfrm>
                    <a:off x="4166" y="1706"/>
                    <a:ext cx="1252" cy="125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D6E1E2">
                          <a:gamma/>
                          <a:shade val="46275"/>
                          <a:invGamma/>
                        </a:srgbClr>
                      </a:gs>
                      <a:gs pos="100000">
                        <a:srgbClr val="D6E1E2"/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vert="eaVert"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2756" name="Oval 52"/>
                  <p:cNvSpPr>
                    <a:spLocks noChangeArrowheads="1"/>
                  </p:cNvSpPr>
                  <p:nvPr/>
                </p:nvSpPr>
                <p:spPr bwMode="gray">
                  <a:xfrm>
                    <a:off x="4182" y="1713"/>
                    <a:ext cx="1222" cy="1221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D6E1E2">
                          <a:alpha val="0"/>
                        </a:srgbClr>
                      </a:gs>
                      <a:gs pos="100000">
                        <a:srgbClr val="D6E1E2">
                          <a:gamma/>
                          <a:tint val="34902"/>
                          <a:invGamma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vert="eaVert"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2757" name="Oval 53"/>
                  <p:cNvSpPr>
                    <a:spLocks noChangeArrowheads="1"/>
                  </p:cNvSpPr>
                  <p:nvPr/>
                </p:nvSpPr>
                <p:spPr bwMode="gray">
                  <a:xfrm>
                    <a:off x="4195" y="1725"/>
                    <a:ext cx="1162" cy="1141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D6E1E2">
                          <a:gamma/>
                          <a:shade val="79216"/>
                          <a:invGamma/>
                        </a:srgbClr>
                      </a:gs>
                      <a:gs pos="100000">
                        <a:srgbClr val="D6E1E2">
                          <a:alpha val="48000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vert="eaVert"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2758" name="Oval 54"/>
                  <p:cNvSpPr>
                    <a:spLocks noChangeArrowheads="1"/>
                  </p:cNvSpPr>
                  <p:nvPr/>
                </p:nvSpPr>
                <p:spPr bwMode="gray">
                  <a:xfrm>
                    <a:off x="4263" y="1757"/>
                    <a:ext cx="1033" cy="926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D6E1E2">
                          <a:gamma/>
                          <a:tint val="0"/>
                          <a:invGamma/>
                        </a:srgbClr>
                      </a:gs>
                      <a:gs pos="100000">
                        <a:srgbClr val="D6E1E2">
                          <a:alpha val="38000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vert="eaVert" wrap="none" anchor="ctr"/>
                  <a:lstStyle/>
                  <a:p>
                    <a:endParaRPr lang="ru-RU"/>
                  </a:p>
                </p:txBody>
              </p:sp>
            </p:grpSp>
          </p:grpSp>
        </p:grpSp>
        <p:sp>
          <p:nvSpPr>
            <p:cNvPr id="72759" name="Text Box 55"/>
            <p:cNvSpPr txBox="1">
              <a:spLocks noChangeArrowheads="1"/>
            </p:cNvSpPr>
            <p:nvPr/>
          </p:nvSpPr>
          <p:spPr bwMode="gray">
            <a:xfrm>
              <a:off x="1392" y="1269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72760" name="Group 56"/>
          <p:cNvGrpSpPr>
            <a:grpSpLocks/>
          </p:cNvGrpSpPr>
          <p:nvPr/>
        </p:nvGrpSpPr>
        <p:grpSpPr bwMode="auto">
          <a:xfrm>
            <a:off x="1990725" y="4572000"/>
            <a:ext cx="685800" cy="685800"/>
            <a:chOff x="1323" y="3010"/>
            <a:chExt cx="432" cy="432"/>
          </a:xfrm>
        </p:grpSpPr>
        <p:grpSp>
          <p:nvGrpSpPr>
            <p:cNvPr id="72761" name="Group 57"/>
            <p:cNvGrpSpPr>
              <a:grpSpLocks/>
            </p:cNvGrpSpPr>
            <p:nvPr/>
          </p:nvGrpSpPr>
          <p:grpSpPr bwMode="auto">
            <a:xfrm>
              <a:off x="1323" y="3010"/>
              <a:ext cx="432" cy="432"/>
              <a:chOff x="816" y="2400"/>
              <a:chExt cx="480" cy="476"/>
            </a:xfrm>
          </p:grpSpPr>
          <p:grpSp>
            <p:nvGrpSpPr>
              <p:cNvPr id="72762" name="Group 58"/>
              <p:cNvGrpSpPr>
                <a:grpSpLocks/>
              </p:cNvGrpSpPr>
              <p:nvPr/>
            </p:nvGrpSpPr>
            <p:grpSpPr bwMode="auto">
              <a:xfrm>
                <a:off x="816" y="2400"/>
                <a:ext cx="480" cy="476"/>
                <a:chOff x="662" y="1574"/>
                <a:chExt cx="480" cy="476"/>
              </a:xfrm>
            </p:grpSpPr>
            <p:sp>
              <p:nvSpPr>
                <p:cNvPr id="72763" name="Oval 59"/>
                <p:cNvSpPr>
                  <a:spLocks noChangeArrowheads="1"/>
                </p:cNvSpPr>
                <p:nvPr/>
              </p:nvSpPr>
              <p:spPr bwMode="gray">
                <a:xfrm>
                  <a:off x="662" y="1574"/>
                  <a:ext cx="480" cy="476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tint val="0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tint val="0"/>
                        <a:invGamma/>
                      </a:schemeClr>
                    </a:gs>
                  </a:gsLst>
                  <a:lin ang="27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ru-RU"/>
                </a:p>
              </p:txBody>
            </p:sp>
            <p:sp>
              <p:nvSpPr>
                <p:cNvPr id="72764" name="Oval 60"/>
                <p:cNvSpPr>
                  <a:spLocks noChangeArrowheads="1"/>
                </p:cNvSpPr>
                <p:nvPr/>
              </p:nvSpPr>
              <p:spPr bwMode="gray">
                <a:xfrm>
                  <a:off x="662" y="1574"/>
                  <a:ext cx="480" cy="476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alpha val="32001"/>
                      </a:schemeClr>
                    </a:gs>
                    <a:gs pos="100000">
                      <a:schemeClr val="hlink">
                        <a:gamma/>
                        <a:shade val="0"/>
                        <a:invGamma/>
                        <a:alpha val="89999"/>
                      </a:schemeClr>
                    </a:gs>
                  </a:gsLst>
                  <a:lin ang="27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ru-RU"/>
                </a:p>
              </p:txBody>
            </p:sp>
            <p:sp>
              <p:nvSpPr>
                <p:cNvPr id="72765" name="Oval 61"/>
                <p:cNvSpPr>
                  <a:spLocks noChangeArrowheads="1"/>
                </p:cNvSpPr>
                <p:nvPr/>
              </p:nvSpPr>
              <p:spPr bwMode="gray">
                <a:xfrm>
                  <a:off x="694" y="1605"/>
                  <a:ext cx="416" cy="41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shade val="54118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shade val="54118"/>
                        <a:invGamma/>
                      </a:schemeClr>
                    </a:gs>
                  </a:gsLst>
                  <a:lin ang="189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ru-RU"/>
                </a:p>
              </p:txBody>
            </p:sp>
            <p:sp>
              <p:nvSpPr>
                <p:cNvPr id="72766" name="Oval 62"/>
                <p:cNvSpPr>
                  <a:spLocks noChangeArrowheads="1"/>
                </p:cNvSpPr>
                <p:nvPr/>
              </p:nvSpPr>
              <p:spPr bwMode="gray">
                <a:xfrm>
                  <a:off x="694" y="1606"/>
                  <a:ext cx="416" cy="41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shade val="63529"/>
                        <a:invGamma/>
                      </a:schemeClr>
                    </a:gs>
                    <a:gs pos="100000">
                      <a:schemeClr val="hlink">
                        <a:alpha val="0"/>
                      </a:schemeClr>
                    </a:gs>
                  </a:gsLst>
                  <a:lin ang="27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72767" name="Group 63"/>
              <p:cNvGrpSpPr>
                <a:grpSpLocks/>
              </p:cNvGrpSpPr>
              <p:nvPr/>
            </p:nvGrpSpPr>
            <p:grpSpPr bwMode="auto">
              <a:xfrm>
                <a:off x="871" y="2455"/>
                <a:ext cx="376" cy="379"/>
                <a:chOff x="336" y="1049"/>
                <a:chExt cx="376" cy="379"/>
              </a:xfrm>
            </p:grpSpPr>
            <p:sp>
              <p:nvSpPr>
                <p:cNvPr id="72768" name="Oval 64"/>
                <p:cNvSpPr>
                  <a:spLocks noChangeArrowheads="1"/>
                </p:cNvSpPr>
                <p:nvPr/>
              </p:nvSpPr>
              <p:spPr bwMode="gray">
                <a:xfrm>
                  <a:off x="336" y="1056"/>
                  <a:ext cx="376" cy="372"/>
                </a:xfrm>
                <a:prstGeom prst="ellipse">
                  <a:avLst/>
                </a:prstGeom>
                <a:solidFill>
                  <a:srgbClr val="000000"/>
                </a:soli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ru-RU"/>
                </a:p>
              </p:txBody>
            </p:sp>
            <p:grpSp>
              <p:nvGrpSpPr>
                <p:cNvPr id="72769" name="Group 65"/>
                <p:cNvGrpSpPr>
                  <a:grpSpLocks/>
                </p:cNvGrpSpPr>
                <p:nvPr/>
              </p:nvGrpSpPr>
              <p:grpSpPr bwMode="auto">
                <a:xfrm>
                  <a:off x="336" y="1049"/>
                  <a:ext cx="364" cy="361"/>
                  <a:chOff x="4166" y="1706"/>
                  <a:chExt cx="1252" cy="1252"/>
                </a:xfrm>
              </p:grpSpPr>
              <p:sp>
                <p:nvSpPr>
                  <p:cNvPr id="72770" name="Oval 66"/>
                  <p:cNvSpPr>
                    <a:spLocks noChangeArrowheads="1"/>
                  </p:cNvSpPr>
                  <p:nvPr/>
                </p:nvSpPr>
                <p:spPr bwMode="gray">
                  <a:xfrm>
                    <a:off x="4166" y="1706"/>
                    <a:ext cx="1252" cy="125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D6E1E2">
                          <a:gamma/>
                          <a:shade val="46275"/>
                          <a:invGamma/>
                        </a:srgbClr>
                      </a:gs>
                      <a:gs pos="100000">
                        <a:srgbClr val="D6E1E2"/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vert="eaVert"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2771" name="Oval 67"/>
                  <p:cNvSpPr>
                    <a:spLocks noChangeArrowheads="1"/>
                  </p:cNvSpPr>
                  <p:nvPr/>
                </p:nvSpPr>
                <p:spPr bwMode="gray">
                  <a:xfrm>
                    <a:off x="4182" y="1713"/>
                    <a:ext cx="1222" cy="1221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D6E1E2">
                          <a:alpha val="0"/>
                        </a:srgbClr>
                      </a:gs>
                      <a:gs pos="100000">
                        <a:srgbClr val="D6E1E2">
                          <a:gamma/>
                          <a:tint val="34902"/>
                          <a:invGamma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vert="eaVert"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2772" name="Oval 68"/>
                  <p:cNvSpPr>
                    <a:spLocks noChangeArrowheads="1"/>
                  </p:cNvSpPr>
                  <p:nvPr/>
                </p:nvSpPr>
                <p:spPr bwMode="gray">
                  <a:xfrm>
                    <a:off x="4195" y="1725"/>
                    <a:ext cx="1162" cy="1141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D6E1E2">
                          <a:gamma/>
                          <a:shade val="79216"/>
                          <a:invGamma/>
                        </a:srgbClr>
                      </a:gs>
                      <a:gs pos="100000">
                        <a:srgbClr val="D6E1E2">
                          <a:alpha val="48000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vert="eaVert"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2773" name="Oval 69"/>
                  <p:cNvSpPr>
                    <a:spLocks noChangeArrowheads="1"/>
                  </p:cNvSpPr>
                  <p:nvPr/>
                </p:nvSpPr>
                <p:spPr bwMode="gray">
                  <a:xfrm>
                    <a:off x="4263" y="1757"/>
                    <a:ext cx="1033" cy="926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D6E1E2">
                          <a:gamma/>
                          <a:tint val="0"/>
                          <a:invGamma/>
                        </a:srgbClr>
                      </a:gs>
                      <a:gs pos="100000">
                        <a:srgbClr val="D6E1E2">
                          <a:alpha val="38000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vert="eaVert" wrap="none" anchor="ctr"/>
                  <a:lstStyle/>
                  <a:p>
                    <a:endParaRPr lang="ru-RU"/>
                  </a:p>
                </p:txBody>
              </p:sp>
            </p:grpSp>
          </p:grpSp>
        </p:grpSp>
        <p:sp>
          <p:nvSpPr>
            <p:cNvPr id="72774" name="Text Box 70"/>
            <p:cNvSpPr txBox="1">
              <a:spLocks noChangeArrowheads="1"/>
            </p:cNvSpPr>
            <p:nvPr/>
          </p:nvSpPr>
          <p:spPr bwMode="gray">
            <a:xfrm>
              <a:off x="1412" y="3072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>
                  <a:solidFill>
                    <a:schemeClr val="bg1"/>
                  </a:solidFill>
                </a:rPr>
                <a:t>4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http://www.ppt.prtxt.ru</a:t>
            </a:r>
            <a:endParaRPr lang="en-US" dirty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980728"/>
            <a:ext cx="7543800" cy="419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sz="3600" b="1" dirty="0" smtClean="0"/>
              <a:t>Що нового ти зможеш дізнатися?</a:t>
            </a:r>
            <a:endParaRPr lang="en-US" sz="3600" b="1" dirty="0"/>
          </a:p>
          <a:p>
            <a:pPr>
              <a:lnSpc>
                <a:spcPct val="90000"/>
              </a:lnSpc>
            </a:pPr>
            <a:endParaRPr lang="en-US" b="1" dirty="0"/>
          </a:p>
          <a:p>
            <a:pPr lvl="1">
              <a:lnSpc>
                <a:spcPct val="90000"/>
              </a:lnSpc>
            </a:pPr>
            <a:r>
              <a:rPr lang="uk-UA" dirty="0" smtClean="0"/>
              <a:t>Особливості сучасної інформаційної політики</a:t>
            </a:r>
          </a:p>
          <a:p>
            <a:pPr lvl="1">
              <a:lnSpc>
                <a:spcPct val="90000"/>
              </a:lnSpc>
            </a:pPr>
            <a:r>
              <a:rPr lang="uk-UA" dirty="0" smtClean="0"/>
              <a:t>Що таке інформаційне суспільство і як воно виглядає</a:t>
            </a:r>
          </a:p>
          <a:p>
            <a:pPr lvl="1">
              <a:lnSpc>
                <a:spcPct val="90000"/>
              </a:lnSpc>
            </a:pPr>
            <a:r>
              <a:rPr lang="uk-UA" dirty="0" smtClean="0"/>
              <a:t>Як ЗМІ впливають на нашу свідомість</a:t>
            </a:r>
          </a:p>
          <a:p>
            <a:pPr lvl="1">
              <a:lnSpc>
                <a:spcPct val="90000"/>
              </a:lnSpc>
            </a:pPr>
            <a:r>
              <a:rPr lang="uk-UA" dirty="0" smtClean="0"/>
              <a:t>Як навчитись політичному гумору і де його доречно використовувати</a:t>
            </a:r>
          </a:p>
          <a:p>
            <a:pPr lvl="1">
              <a:lnSpc>
                <a:spcPct val="90000"/>
              </a:lnSpc>
            </a:pPr>
            <a:r>
              <a:rPr lang="uk-UA" dirty="0" smtClean="0"/>
              <a:t>Все інше, що стосується «володінням світу», бо «той, хто володіє інформацією…».</a:t>
            </a:r>
            <a:endParaRPr lang="uk-UA" dirty="0" smtClean="0"/>
          </a:p>
          <a:p>
            <a:pPr lvl="1">
              <a:lnSpc>
                <a:spcPct val="90000"/>
              </a:lnSpc>
            </a:pPr>
            <a:endParaRPr lang="uk-UA" sz="2800" dirty="0" smtClean="0"/>
          </a:p>
          <a:p>
            <a:pPr lvl="1">
              <a:lnSpc>
                <a:spcPct val="90000"/>
              </a:lnSpc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http://www.ppt.prtxt.ru</a:t>
            </a:r>
            <a:endParaRPr lang="en-US" dirty="0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sz="3600" dirty="0" smtClean="0"/>
              <a:t>Чому новому ти зможеш навчитися?</a:t>
            </a:r>
            <a:endParaRPr lang="en-US" sz="2000" dirty="0"/>
          </a:p>
        </p:txBody>
      </p:sp>
      <p:sp>
        <p:nvSpPr>
          <p:cNvPr id="74755" name="AutoShape 3"/>
          <p:cNvSpPr>
            <a:spLocks noChangeArrowheads="1"/>
          </p:cNvSpPr>
          <p:nvPr/>
        </p:nvSpPr>
        <p:spPr bwMode="auto">
          <a:xfrm>
            <a:off x="5486400" y="2867025"/>
            <a:ext cx="3334072" cy="3370287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>
              <a:latin typeface="Verdana" pitchFamily="34" charset="0"/>
            </a:endParaRPr>
          </a:p>
        </p:txBody>
      </p:sp>
      <p:sp>
        <p:nvSpPr>
          <p:cNvPr id="74757" name="AutoShape 5"/>
          <p:cNvSpPr>
            <a:spLocks noChangeArrowheads="1"/>
          </p:cNvSpPr>
          <p:nvPr/>
        </p:nvSpPr>
        <p:spPr bwMode="auto">
          <a:xfrm>
            <a:off x="251520" y="2867025"/>
            <a:ext cx="3025080" cy="3370287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>
              <a:latin typeface="Verdana" pitchFamily="34" charset="0"/>
            </a:endParaRPr>
          </a:p>
        </p:txBody>
      </p:sp>
      <p:sp>
        <p:nvSpPr>
          <p:cNvPr id="74758" name="Text Box 6"/>
          <p:cNvSpPr txBox="1">
            <a:spLocks noChangeArrowheads="1"/>
          </p:cNvSpPr>
          <p:nvPr/>
        </p:nvSpPr>
        <p:spPr bwMode="auto">
          <a:xfrm>
            <a:off x="421775" y="3105618"/>
            <a:ext cx="2887274" cy="3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uk-UA" sz="2000" b="1" dirty="0" smtClean="0"/>
              <a:t>Теоретичні навички:</a:t>
            </a:r>
          </a:p>
          <a:p>
            <a:pPr marL="285750" indent="-285750" eaLnBrk="0" hangingPunct="0">
              <a:buFont typeface="Arial" pitchFamily="34" charset="0"/>
              <a:buChar char="•"/>
            </a:pPr>
            <a:r>
              <a:rPr lang="uk-UA" dirty="0" smtClean="0"/>
              <a:t>Аналізувати інформаційну політику</a:t>
            </a:r>
          </a:p>
          <a:p>
            <a:pPr marL="285750" indent="-285750" eaLnBrk="0" hangingPunct="0">
              <a:buFont typeface="Arial" pitchFamily="34" charset="0"/>
              <a:buChar char="•"/>
            </a:pPr>
            <a:r>
              <a:rPr lang="uk-UA" dirty="0" smtClean="0"/>
              <a:t>Визначати засоби маніпуляцій і самому вміти маніпулювати</a:t>
            </a:r>
            <a:endParaRPr lang="uk-UA" dirty="0"/>
          </a:p>
          <a:p>
            <a:pPr marL="285750" indent="-285750" eaLnBrk="0" hangingPunct="0">
              <a:buFont typeface="Arial" pitchFamily="34" charset="0"/>
              <a:buChar char="•"/>
            </a:pPr>
            <a:r>
              <a:rPr lang="uk-UA" dirty="0" smtClean="0"/>
              <a:t>Орієнтуватися в сучасному інформаційному просторі</a:t>
            </a:r>
          </a:p>
          <a:p>
            <a:pPr eaLnBrk="0" hangingPunct="0"/>
            <a:endParaRPr lang="uk-UA" sz="2000" b="1" dirty="0" smtClean="0"/>
          </a:p>
          <a:p>
            <a:pPr marL="342900" indent="-342900" eaLnBrk="0" hangingPunct="0">
              <a:buFont typeface="Arial" pitchFamily="34" charset="0"/>
              <a:buChar char="•"/>
            </a:pPr>
            <a:endParaRPr lang="uk-UA" b="1" dirty="0" smtClean="0"/>
          </a:p>
          <a:p>
            <a:pPr eaLnBrk="0" hangingPunct="0"/>
            <a:endParaRPr lang="en-US" sz="1400" dirty="0"/>
          </a:p>
        </p:txBody>
      </p:sp>
      <p:sp>
        <p:nvSpPr>
          <p:cNvPr id="74759" name="AutoShape 7"/>
          <p:cNvSpPr>
            <a:spLocks noChangeAspect="1" noChangeArrowheads="1" noTextEdit="1"/>
          </p:cNvSpPr>
          <p:nvPr/>
        </p:nvSpPr>
        <p:spPr bwMode="auto">
          <a:xfrm>
            <a:off x="3146425" y="2767013"/>
            <a:ext cx="893763" cy="122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4760" name="Freeform 8"/>
          <p:cNvSpPr>
            <a:spLocks/>
          </p:cNvSpPr>
          <p:nvPr/>
        </p:nvSpPr>
        <p:spPr bwMode="invGray">
          <a:xfrm>
            <a:off x="3146425" y="2770188"/>
            <a:ext cx="873125" cy="1219200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4761" name="AutoShape 9"/>
          <p:cNvSpPr>
            <a:spLocks noChangeAspect="1" noChangeArrowheads="1" noTextEdit="1"/>
          </p:cNvSpPr>
          <p:nvPr/>
        </p:nvSpPr>
        <p:spPr bwMode="auto">
          <a:xfrm flipH="1">
            <a:off x="4792663" y="2767013"/>
            <a:ext cx="893762" cy="122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4762" name="Freeform 10"/>
          <p:cNvSpPr>
            <a:spLocks/>
          </p:cNvSpPr>
          <p:nvPr/>
        </p:nvSpPr>
        <p:spPr bwMode="invGray">
          <a:xfrm flipH="1">
            <a:off x="4799013" y="2770188"/>
            <a:ext cx="873125" cy="1219200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74763" name="Group 11"/>
          <p:cNvGrpSpPr>
            <a:grpSpLocks/>
          </p:cNvGrpSpPr>
          <p:nvPr/>
        </p:nvGrpSpPr>
        <p:grpSpPr bwMode="auto">
          <a:xfrm>
            <a:off x="2971800" y="1474787"/>
            <a:ext cx="2898775" cy="1573213"/>
            <a:chOff x="1997" y="1314"/>
            <a:chExt cx="1889" cy="1009"/>
          </a:xfrm>
        </p:grpSpPr>
        <p:grpSp>
          <p:nvGrpSpPr>
            <p:cNvPr id="74764" name="Group 12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74765" name="Oval 13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4766" name="Oval 14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74767" name="Oval 15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74768" name="Oval 16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74769" name="Oval 17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74770" name="Oval 18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74771" name="Text Box 19"/>
          <p:cNvSpPr txBox="1">
            <a:spLocks noChangeArrowheads="1"/>
          </p:cNvSpPr>
          <p:nvPr/>
        </p:nvSpPr>
        <p:spPr bwMode="auto">
          <a:xfrm>
            <a:off x="3426825" y="1727482"/>
            <a:ext cx="1953805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uk-UA" sz="2000" b="1" dirty="0" smtClean="0">
                <a:solidFill>
                  <a:srgbClr val="000000"/>
                </a:solidFill>
              </a:rPr>
              <a:t>Інформаційна</a:t>
            </a:r>
          </a:p>
          <a:p>
            <a:pPr algn="ctr" eaLnBrk="0" hangingPunct="0"/>
            <a:r>
              <a:rPr lang="uk-UA" sz="2000" b="1" dirty="0" smtClean="0">
                <a:solidFill>
                  <a:srgbClr val="000000"/>
                </a:solidFill>
              </a:rPr>
              <a:t> політика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74772" name="Text Box 20"/>
          <p:cNvSpPr txBox="1">
            <a:spLocks noChangeArrowheads="1"/>
          </p:cNvSpPr>
          <p:nvPr/>
        </p:nvSpPr>
        <p:spPr bwMode="auto">
          <a:xfrm>
            <a:off x="5726113" y="3048000"/>
            <a:ext cx="3094359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uk-UA" sz="2000" b="1" dirty="0" smtClean="0"/>
              <a:t>Практичні вміння: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uk-UA" dirty="0"/>
              <a:t>Створювати інформаційні продукти.</a:t>
            </a:r>
            <a:endParaRPr lang="ru-RU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uk-UA" dirty="0"/>
              <a:t>Створювати проекти інформаційних кампаній.</a:t>
            </a:r>
            <a:endParaRPr lang="ru-RU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uk-UA" dirty="0"/>
              <a:t>Створювати медійні плани.</a:t>
            </a:r>
            <a:endParaRPr lang="ru-RU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uk-UA" dirty="0"/>
              <a:t>Створювати концепції інформаційних дій.</a:t>
            </a:r>
            <a:endParaRPr lang="ru-RU" dirty="0"/>
          </a:p>
          <a:p>
            <a:pPr eaLnBrk="0" hangingPunct="0"/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http://www.ppt.prtxt.ru</a:t>
            </a:r>
            <a:endParaRPr lang="en-US" dirty="0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uk-UA" dirty="0" smtClean="0"/>
              <a:t>Які теми будуть розглянуті?</a:t>
            </a:r>
            <a:endParaRPr lang="en-US" dirty="0"/>
          </a:p>
        </p:txBody>
      </p:sp>
      <p:sp>
        <p:nvSpPr>
          <p:cNvPr id="75779" name="Freeform 3"/>
          <p:cNvSpPr>
            <a:spLocks noEditPoints="1"/>
          </p:cNvSpPr>
          <p:nvPr/>
        </p:nvSpPr>
        <p:spPr bwMode="gray">
          <a:xfrm rot="-1358056">
            <a:off x="1084263" y="2538413"/>
            <a:ext cx="6853237" cy="2803525"/>
          </a:xfrm>
          <a:custGeom>
            <a:avLst/>
            <a:gdLst/>
            <a:ahLst/>
            <a:cxnLst>
              <a:cxn ang="0">
                <a:pos x="1692" y="12"/>
              </a:cxn>
              <a:cxn ang="0">
                <a:pos x="1234" y="74"/>
              </a:cxn>
              <a:cxn ang="0">
                <a:pos x="828" y="182"/>
              </a:cxn>
              <a:cxn ang="0">
                <a:pos x="486" y="330"/>
              </a:cxn>
              <a:cxn ang="0">
                <a:pos x="226" y="510"/>
              </a:cxn>
              <a:cxn ang="0">
                <a:pos x="58" y="718"/>
              </a:cxn>
              <a:cxn ang="0">
                <a:pos x="0" y="944"/>
              </a:cxn>
              <a:cxn ang="0">
                <a:pos x="58" y="1170"/>
              </a:cxn>
              <a:cxn ang="0">
                <a:pos x="226" y="1378"/>
              </a:cxn>
              <a:cxn ang="0">
                <a:pos x="486" y="1558"/>
              </a:cxn>
              <a:cxn ang="0">
                <a:pos x="828" y="1706"/>
              </a:cxn>
              <a:cxn ang="0">
                <a:pos x="1234" y="1814"/>
              </a:cxn>
              <a:cxn ang="0">
                <a:pos x="1692" y="1876"/>
              </a:cxn>
              <a:cxn ang="0">
                <a:pos x="2186" y="1884"/>
              </a:cxn>
              <a:cxn ang="0">
                <a:pos x="2658" y="1840"/>
              </a:cxn>
              <a:cxn ang="0">
                <a:pos x="3084" y="1746"/>
              </a:cxn>
              <a:cxn ang="0">
                <a:pos x="3448" y="1612"/>
              </a:cxn>
              <a:cxn ang="0">
                <a:pos x="3738" y="1442"/>
              </a:cxn>
              <a:cxn ang="0">
                <a:pos x="3938" y="1242"/>
              </a:cxn>
              <a:cxn ang="0">
                <a:pos x="4034" y="1022"/>
              </a:cxn>
              <a:cxn ang="0">
                <a:pos x="4014" y="790"/>
              </a:cxn>
              <a:cxn ang="0">
                <a:pos x="3882" y="576"/>
              </a:cxn>
              <a:cxn ang="0">
                <a:pos x="3650" y="386"/>
              </a:cxn>
              <a:cxn ang="0">
                <a:pos x="3334" y="228"/>
              </a:cxn>
              <a:cxn ang="0">
                <a:pos x="2948" y="106"/>
              </a:cxn>
              <a:cxn ang="0">
                <a:pos x="2506" y="28"/>
              </a:cxn>
              <a:cxn ang="0">
                <a:pos x="2020" y="0"/>
              </a:cxn>
              <a:cxn ang="0">
                <a:pos x="1606" y="1736"/>
              </a:cxn>
              <a:cxn ang="0">
                <a:pos x="1164" y="1678"/>
              </a:cxn>
              <a:cxn ang="0">
                <a:pos x="776" y="1576"/>
              </a:cxn>
              <a:cxn ang="0">
                <a:pos x="458" y="1436"/>
              </a:cxn>
              <a:cxn ang="0">
                <a:pos x="224" y="1266"/>
              </a:cxn>
              <a:cxn ang="0">
                <a:pos x="88" y="1074"/>
              </a:cxn>
              <a:cxn ang="0">
                <a:pos x="68" y="864"/>
              </a:cxn>
              <a:cxn ang="0">
                <a:pos x="166" y="664"/>
              </a:cxn>
              <a:cxn ang="0">
                <a:pos x="370" y="486"/>
              </a:cxn>
              <a:cxn ang="0">
                <a:pos x="662" y="336"/>
              </a:cxn>
              <a:cxn ang="0">
                <a:pos x="1028" y="222"/>
              </a:cxn>
              <a:cxn ang="0">
                <a:pos x="1454" y="148"/>
              </a:cxn>
              <a:cxn ang="0">
                <a:pos x="1922" y="120"/>
              </a:cxn>
              <a:cxn ang="0">
                <a:pos x="2392" y="148"/>
              </a:cxn>
              <a:cxn ang="0">
                <a:pos x="2818" y="222"/>
              </a:cxn>
              <a:cxn ang="0">
                <a:pos x="3184" y="336"/>
              </a:cxn>
              <a:cxn ang="0">
                <a:pos x="3476" y="486"/>
              </a:cxn>
              <a:cxn ang="0">
                <a:pos x="3680" y="664"/>
              </a:cxn>
              <a:cxn ang="0">
                <a:pos x="3778" y="864"/>
              </a:cxn>
              <a:cxn ang="0">
                <a:pos x="3758" y="1074"/>
              </a:cxn>
              <a:cxn ang="0">
                <a:pos x="3622" y="1266"/>
              </a:cxn>
              <a:cxn ang="0">
                <a:pos x="3388" y="1436"/>
              </a:cxn>
              <a:cxn ang="0">
                <a:pos x="3070" y="1576"/>
              </a:cxn>
              <a:cxn ang="0">
                <a:pos x="2682" y="1678"/>
              </a:cxn>
              <a:cxn ang="0">
                <a:pos x="2240" y="1736"/>
              </a:cxn>
            </a:cxnLst>
            <a:rect l="0" t="0" r="r" b="b"/>
            <a:pathLst>
              <a:path w="4040" h="1888">
                <a:moveTo>
                  <a:pt x="2020" y="0"/>
                </a:moveTo>
                <a:lnTo>
                  <a:pt x="1854" y="4"/>
                </a:lnTo>
                <a:lnTo>
                  <a:pt x="1692" y="12"/>
                </a:lnTo>
                <a:lnTo>
                  <a:pt x="1534" y="28"/>
                </a:lnTo>
                <a:lnTo>
                  <a:pt x="1382" y="48"/>
                </a:lnTo>
                <a:lnTo>
                  <a:pt x="1234" y="74"/>
                </a:lnTo>
                <a:lnTo>
                  <a:pt x="1092" y="106"/>
                </a:lnTo>
                <a:lnTo>
                  <a:pt x="956" y="142"/>
                </a:lnTo>
                <a:lnTo>
                  <a:pt x="828" y="182"/>
                </a:lnTo>
                <a:lnTo>
                  <a:pt x="706" y="228"/>
                </a:lnTo>
                <a:lnTo>
                  <a:pt x="592" y="276"/>
                </a:lnTo>
                <a:lnTo>
                  <a:pt x="486" y="330"/>
                </a:lnTo>
                <a:lnTo>
                  <a:pt x="390" y="386"/>
                </a:lnTo>
                <a:lnTo>
                  <a:pt x="302" y="446"/>
                </a:lnTo>
                <a:lnTo>
                  <a:pt x="226" y="510"/>
                </a:lnTo>
                <a:lnTo>
                  <a:pt x="158" y="576"/>
                </a:lnTo>
                <a:lnTo>
                  <a:pt x="102" y="646"/>
                </a:lnTo>
                <a:lnTo>
                  <a:pt x="58" y="718"/>
                </a:lnTo>
                <a:lnTo>
                  <a:pt x="26" y="790"/>
                </a:lnTo>
                <a:lnTo>
                  <a:pt x="6" y="866"/>
                </a:lnTo>
                <a:lnTo>
                  <a:pt x="0" y="944"/>
                </a:lnTo>
                <a:lnTo>
                  <a:pt x="6" y="1022"/>
                </a:lnTo>
                <a:lnTo>
                  <a:pt x="26" y="1098"/>
                </a:lnTo>
                <a:lnTo>
                  <a:pt x="58" y="1170"/>
                </a:lnTo>
                <a:lnTo>
                  <a:pt x="102" y="1242"/>
                </a:lnTo>
                <a:lnTo>
                  <a:pt x="158" y="1312"/>
                </a:lnTo>
                <a:lnTo>
                  <a:pt x="226" y="1378"/>
                </a:lnTo>
                <a:lnTo>
                  <a:pt x="302" y="1442"/>
                </a:lnTo>
                <a:lnTo>
                  <a:pt x="390" y="1502"/>
                </a:lnTo>
                <a:lnTo>
                  <a:pt x="486" y="1558"/>
                </a:lnTo>
                <a:lnTo>
                  <a:pt x="592" y="1612"/>
                </a:lnTo>
                <a:lnTo>
                  <a:pt x="706" y="1660"/>
                </a:lnTo>
                <a:lnTo>
                  <a:pt x="828" y="1706"/>
                </a:lnTo>
                <a:lnTo>
                  <a:pt x="956" y="1746"/>
                </a:lnTo>
                <a:lnTo>
                  <a:pt x="1092" y="1782"/>
                </a:lnTo>
                <a:lnTo>
                  <a:pt x="1234" y="1814"/>
                </a:lnTo>
                <a:lnTo>
                  <a:pt x="1382" y="1840"/>
                </a:lnTo>
                <a:lnTo>
                  <a:pt x="1534" y="1860"/>
                </a:lnTo>
                <a:lnTo>
                  <a:pt x="1692" y="1876"/>
                </a:lnTo>
                <a:lnTo>
                  <a:pt x="1854" y="1884"/>
                </a:lnTo>
                <a:lnTo>
                  <a:pt x="2020" y="1888"/>
                </a:lnTo>
                <a:lnTo>
                  <a:pt x="2186" y="1884"/>
                </a:lnTo>
                <a:lnTo>
                  <a:pt x="2348" y="1876"/>
                </a:lnTo>
                <a:lnTo>
                  <a:pt x="2506" y="1860"/>
                </a:lnTo>
                <a:lnTo>
                  <a:pt x="2658" y="1840"/>
                </a:lnTo>
                <a:lnTo>
                  <a:pt x="2806" y="1814"/>
                </a:lnTo>
                <a:lnTo>
                  <a:pt x="2948" y="1782"/>
                </a:lnTo>
                <a:lnTo>
                  <a:pt x="3084" y="1746"/>
                </a:lnTo>
                <a:lnTo>
                  <a:pt x="3212" y="1706"/>
                </a:lnTo>
                <a:lnTo>
                  <a:pt x="3334" y="1660"/>
                </a:lnTo>
                <a:lnTo>
                  <a:pt x="3448" y="1612"/>
                </a:lnTo>
                <a:lnTo>
                  <a:pt x="3554" y="1558"/>
                </a:lnTo>
                <a:lnTo>
                  <a:pt x="3650" y="1502"/>
                </a:lnTo>
                <a:lnTo>
                  <a:pt x="3738" y="1442"/>
                </a:lnTo>
                <a:lnTo>
                  <a:pt x="3814" y="1378"/>
                </a:lnTo>
                <a:lnTo>
                  <a:pt x="3882" y="1312"/>
                </a:lnTo>
                <a:lnTo>
                  <a:pt x="3938" y="1242"/>
                </a:lnTo>
                <a:lnTo>
                  <a:pt x="3982" y="1170"/>
                </a:lnTo>
                <a:lnTo>
                  <a:pt x="4014" y="1098"/>
                </a:lnTo>
                <a:lnTo>
                  <a:pt x="4034" y="1022"/>
                </a:lnTo>
                <a:lnTo>
                  <a:pt x="4040" y="944"/>
                </a:lnTo>
                <a:lnTo>
                  <a:pt x="4034" y="866"/>
                </a:lnTo>
                <a:lnTo>
                  <a:pt x="4014" y="790"/>
                </a:lnTo>
                <a:lnTo>
                  <a:pt x="3982" y="718"/>
                </a:lnTo>
                <a:lnTo>
                  <a:pt x="3938" y="646"/>
                </a:lnTo>
                <a:lnTo>
                  <a:pt x="3882" y="576"/>
                </a:lnTo>
                <a:lnTo>
                  <a:pt x="3814" y="510"/>
                </a:lnTo>
                <a:lnTo>
                  <a:pt x="3738" y="446"/>
                </a:lnTo>
                <a:lnTo>
                  <a:pt x="3650" y="386"/>
                </a:lnTo>
                <a:lnTo>
                  <a:pt x="3554" y="330"/>
                </a:lnTo>
                <a:lnTo>
                  <a:pt x="3448" y="276"/>
                </a:lnTo>
                <a:lnTo>
                  <a:pt x="3334" y="228"/>
                </a:lnTo>
                <a:lnTo>
                  <a:pt x="3212" y="182"/>
                </a:lnTo>
                <a:lnTo>
                  <a:pt x="3084" y="142"/>
                </a:lnTo>
                <a:lnTo>
                  <a:pt x="2948" y="106"/>
                </a:lnTo>
                <a:lnTo>
                  <a:pt x="2806" y="74"/>
                </a:lnTo>
                <a:lnTo>
                  <a:pt x="2658" y="48"/>
                </a:lnTo>
                <a:lnTo>
                  <a:pt x="2506" y="28"/>
                </a:lnTo>
                <a:lnTo>
                  <a:pt x="2348" y="12"/>
                </a:lnTo>
                <a:lnTo>
                  <a:pt x="2186" y="4"/>
                </a:lnTo>
                <a:lnTo>
                  <a:pt x="2020" y="0"/>
                </a:lnTo>
                <a:close/>
                <a:moveTo>
                  <a:pt x="1922" y="1748"/>
                </a:moveTo>
                <a:lnTo>
                  <a:pt x="1762" y="1746"/>
                </a:lnTo>
                <a:lnTo>
                  <a:pt x="1606" y="1736"/>
                </a:lnTo>
                <a:lnTo>
                  <a:pt x="1454" y="1722"/>
                </a:lnTo>
                <a:lnTo>
                  <a:pt x="1306" y="1702"/>
                </a:lnTo>
                <a:lnTo>
                  <a:pt x="1164" y="1678"/>
                </a:lnTo>
                <a:lnTo>
                  <a:pt x="1028" y="1648"/>
                </a:lnTo>
                <a:lnTo>
                  <a:pt x="898" y="1614"/>
                </a:lnTo>
                <a:lnTo>
                  <a:pt x="776" y="1576"/>
                </a:lnTo>
                <a:lnTo>
                  <a:pt x="662" y="1532"/>
                </a:lnTo>
                <a:lnTo>
                  <a:pt x="554" y="1486"/>
                </a:lnTo>
                <a:lnTo>
                  <a:pt x="458" y="1436"/>
                </a:lnTo>
                <a:lnTo>
                  <a:pt x="370" y="1382"/>
                </a:lnTo>
                <a:lnTo>
                  <a:pt x="292" y="1326"/>
                </a:lnTo>
                <a:lnTo>
                  <a:pt x="224" y="1266"/>
                </a:lnTo>
                <a:lnTo>
                  <a:pt x="166" y="1204"/>
                </a:lnTo>
                <a:lnTo>
                  <a:pt x="122" y="1140"/>
                </a:lnTo>
                <a:lnTo>
                  <a:pt x="88" y="1074"/>
                </a:lnTo>
                <a:lnTo>
                  <a:pt x="68" y="1004"/>
                </a:lnTo>
                <a:lnTo>
                  <a:pt x="62" y="934"/>
                </a:lnTo>
                <a:lnTo>
                  <a:pt x="68" y="864"/>
                </a:lnTo>
                <a:lnTo>
                  <a:pt x="88" y="796"/>
                </a:lnTo>
                <a:lnTo>
                  <a:pt x="122" y="730"/>
                </a:lnTo>
                <a:lnTo>
                  <a:pt x="166" y="664"/>
                </a:lnTo>
                <a:lnTo>
                  <a:pt x="224" y="602"/>
                </a:lnTo>
                <a:lnTo>
                  <a:pt x="292" y="544"/>
                </a:lnTo>
                <a:lnTo>
                  <a:pt x="370" y="486"/>
                </a:lnTo>
                <a:lnTo>
                  <a:pt x="458" y="434"/>
                </a:lnTo>
                <a:lnTo>
                  <a:pt x="554" y="382"/>
                </a:lnTo>
                <a:lnTo>
                  <a:pt x="662" y="336"/>
                </a:lnTo>
                <a:lnTo>
                  <a:pt x="776" y="294"/>
                </a:lnTo>
                <a:lnTo>
                  <a:pt x="898" y="256"/>
                </a:lnTo>
                <a:lnTo>
                  <a:pt x="1028" y="222"/>
                </a:lnTo>
                <a:lnTo>
                  <a:pt x="1164" y="192"/>
                </a:lnTo>
                <a:lnTo>
                  <a:pt x="1306" y="166"/>
                </a:lnTo>
                <a:lnTo>
                  <a:pt x="1454" y="148"/>
                </a:lnTo>
                <a:lnTo>
                  <a:pt x="1606" y="132"/>
                </a:lnTo>
                <a:lnTo>
                  <a:pt x="1762" y="124"/>
                </a:lnTo>
                <a:lnTo>
                  <a:pt x="1922" y="120"/>
                </a:lnTo>
                <a:lnTo>
                  <a:pt x="2084" y="124"/>
                </a:lnTo>
                <a:lnTo>
                  <a:pt x="2240" y="132"/>
                </a:lnTo>
                <a:lnTo>
                  <a:pt x="2392" y="148"/>
                </a:lnTo>
                <a:lnTo>
                  <a:pt x="2540" y="166"/>
                </a:lnTo>
                <a:lnTo>
                  <a:pt x="2682" y="192"/>
                </a:lnTo>
                <a:lnTo>
                  <a:pt x="2818" y="222"/>
                </a:lnTo>
                <a:lnTo>
                  <a:pt x="2948" y="256"/>
                </a:lnTo>
                <a:lnTo>
                  <a:pt x="3070" y="294"/>
                </a:lnTo>
                <a:lnTo>
                  <a:pt x="3184" y="336"/>
                </a:lnTo>
                <a:lnTo>
                  <a:pt x="3292" y="382"/>
                </a:lnTo>
                <a:lnTo>
                  <a:pt x="3388" y="434"/>
                </a:lnTo>
                <a:lnTo>
                  <a:pt x="3476" y="486"/>
                </a:lnTo>
                <a:lnTo>
                  <a:pt x="3554" y="544"/>
                </a:lnTo>
                <a:lnTo>
                  <a:pt x="3622" y="602"/>
                </a:lnTo>
                <a:lnTo>
                  <a:pt x="3680" y="664"/>
                </a:lnTo>
                <a:lnTo>
                  <a:pt x="3724" y="730"/>
                </a:lnTo>
                <a:lnTo>
                  <a:pt x="3758" y="796"/>
                </a:lnTo>
                <a:lnTo>
                  <a:pt x="3778" y="864"/>
                </a:lnTo>
                <a:lnTo>
                  <a:pt x="3784" y="934"/>
                </a:lnTo>
                <a:lnTo>
                  <a:pt x="3778" y="1004"/>
                </a:lnTo>
                <a:lnTo>
                  <a:pt x="3758" y="1074"/>
                </a:lnTo>
                <a:lnTo>
                  <a:pt x="3724" y="1140"/>
                </a:lnTo>
                <a:lnTo>
                  <a:pt x="3680" y="1204"/>
                </a:lnTo>
                <a:lnTo>
                  <a:pt x="3622" y="1266"/>
                </a:lnTo>
                <a:lnTo>
                  <a:pt x="3554" y="1326"/>
                </a:lnTo>
                <a:lnTo>
                  <a:pt x="3476" y="1382"/>
                </a:lnTo>
                <a:lnTo>
                  <a:pt x="3388" y="1436"/>
                </a:lnTo>
                <a:lnTo>
                  <a:pt x="3292" y="1486"/>
                </a:lnTo>
                <a:lnTo>
                  <a:pt x="3184" y="1532"/>
                </a:lnTo>
                <a:lnTo>
                  <a:pt x="3070" y="1576"/>
                </a:lnTo>
                <a:lnTo>
                  <a:pt x="2948" y="1614"/>
                </a:lnTo>
                <a:lnTo>
                  <a:pt x="2818" y="1648"/>
                </a:lnTo>
                <a:lnTo>
                  <a:pt x="2682" y="1678"/>
                </a:lnTo>
                <a:lnTo>
                  <a:pt x="2540" y="1702"/>
                </a:lnTo>
                <a:lnTo>
                  <a:pt x="2392" y="1722"/>
                </a:lnTo>
                <a:lnTo>
                  <a:pt x="2240" y="1736"/>
                </a:lnTo>
                <a:lnTo>
                  <a:pt x="2084" y="1746"/>
                </a:lnTo>
                <a:lnTo>
                  <a:pt x="1922" y="1748"/>
                </a:lnTo>
                <a:close/>
              </a:path>
            </a:pathLst>
          </a:custGeom>
          <a:gradFill rotWithShape="1">
            <a:gsLst>
              <a:gs pos="0">
                <a:schemeClr val="tx1"/>
              </a:gs>
              <a:gs pos="100000">
                <a:schemeClr val="bg2"/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5780" name="Oval 4"/>
          <p:cNvSpPr>
            <a:spLocks noChangeArrowheads="1"/>
          </p:cNvSpPr>
          <p:nvPr/>
        </p:nvSpPr>
        <p:spPr bwMode="gray">
          <a:xfrm>
            <a:off x="3403763" y="1246307"/>
            <a:ext cx="2135188" cy="1970435"/>
          </a:xfrm>
          <a:prstGeom prst="ellips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27451"/>
                  <a:invGamma/>
                </a:schemeClr>
              </a:gs>
            </a:gsLst>
            <a:lin ang="5400000" scaled="1"/>
          </a:gradFill>
          <a:ln w="28575">
            <a:noFill/>
            <a:round/>
            <a:headEnd/>
            <a:tailEnd/>
          </a:ln>
          <a:effectLst>
            <a:outerShdw dist="107763" dir="2700000" algn="ctr" rotWithShape="0">
              <a:srgbClr val="292929"/>
            </a:outerShdw>
          </a:effectLst>
        </p:spPr>
        <p:txBody>
          <a:bodyPr wrap="none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75781" name="Oval 5"/>
          <p:cNvSpPr>
            <a:spLocks noChangeArrowheads="1"/>
          </p:cNvSpPr>
          <p:nvPr/>
        </p:nvSpPr>
        <p:spPr bwMode="gray">
          <a:xfrm>
            <a:off x="780747" y="2632056"/>
            <a:ext cx="2297418" cy="2067589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27451"/>
                  <a:invGamma/>
                </a:schemeClr>
              </a:gs>
            </a:gsLst>
            <a:lin ang="5400000" scaled="1"/>
          </a:gradFill>
          <a:ln w="28575">
            <a:noFill/>
            <a:round/>
            <a:headEnd/>
            <a:tailEnd/>
          </a:ln>
          <a:effectLst>
            <a:outerShdw dist="107763" dir="2700000" algn="ctr" rotWithShape="0">
              <a:srgbClr val="292929"/>
            </a:outerShdw>
          </a:effectLst>
        </p:spPr>
        <p:txBody>
          <a:bodyPr wrap="none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75782" name="Oval 6"/>
          <p:cNvSpPr>
            <a:spLocks noChangeArrowheads="1"/>
          </p:cNvSpPr>
          <p:nvPr/>
        </p:nvSpPr>
        <p:spPr bwMode="gray">
          <a:xfrm>
            <a:off x="2522647" y="4379362"/>
            <a:ext cx="2165521" cy="1948418"/>
          </a:xfrm>
          <a:prstGeom prst="ellipse">
            <a:avLst/>
          </a:prstGeom>
          <a:gradFill rotWithShape="1">
            <a:gsLst>
              <a:gs pos="0">
                <a:srgbClr val="EAB85E"/>
              </a:gs>
              <a:gs pos="100000">
                <a:srgbClr val="EAB85E">
                  <a:gamma/>
                  <a:shade val="27451"/>
                  <a:invGamma/>
                </a:srgbClr>
              </a:gs>
            </a:gsLst>
            <a:lin ang="5400000" scaled="1"/>
          </a:gradFill>
          <a:ln w="28575">
            <a:noFill/>
            <a:round/>
            <a:headEnd/>
            <a:tailEnd/>
          </a:ln>
          <a:effectLst>
            <a:outerShdw dist="107763" dir="2700000" algn="ctr" rotWithShape="0">
              <a:srgbClr val="292929"/>
            </a:outerShdw>
          </a:effectLst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75783" name="Oval 7"/>
          <p:cNvSpPr>
            <a:spLocks noChangeArrowheads="1"/>
          </p:cNvSpPr>
          <p:nvPr/>
        </p:nvSpPr>
        <p:spPr bwMode="gray">
          <a:xfrm>
            <a:off x="4860032" y="3332433"/>
            <a:ext cx="2060922" cy="2021138"/>
          </a:xfrm>
          <a:prstGeom prst="ellipse">
            <a:avLst/>
          </a:prstGeom>
          <a:gradFill rotWithShape="1">
            <a:gsLst>
              <a:gs pos="0">
                <a:srgbClr val="D476D6"/>
              </a:gs>
              <a:gs pos="100000">
                <a:srgbClr val="D476D6">
                  <a:gamma/>
                  <a:shade val="27451"/>
                  <a:invGamma/>
                </a:srgbClr>
              </a:gs>
            </a:gsLst>
            <a:lin ang="5400000" scaled="1"/>
          </a:gradFill>
          <a:ln w="28575">
            <a:noFill/>
            <a:round/>
            <a:headEnd/>
            <a:tailEnd/>
          </a:ln>
          <a:effectLst>
            <a:outerShdw dist="107763" dir="2700000" algn="ctr" rotWithShape="0">
              <a:srgbClr val="292929"/>
            </a:outerShdw>
          </a:effectLst>
        </p:spPr>
        <p:txBody>
          <a:bodyPr wrap="none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75784" name="Oval 8"/>
          <p:cNvSpPr>
            <a:spLocks noChangeArrowheads="1"/>
          </p:cNvSpPr>
          <p:nvPr/>
        </p:nvSpPr>
        <p:spPr bwMode="gray">
          <a:xfrm>
            <a:off x="6381589" y="1668713"/>
            <a:ext cx="2032322" cy="1852112"/>
          </a:xfrm>
          <a:prstGeom prst="ellipse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27451"/>
                  <a:invGamma/>
                </a:schemeClr>
              </a:gs>
            </a:gsLst>
            <a:lin ang="5400000" scaled="1"/>
          </a:gradFill>
          <a:ln w="28575">
            <a:noFill/>
            <a:round/>
            <a:headEnd/>
            <a:tailEnd/>
          </a:ln>
          <a:effectLst>
            <a:outerShdw dist="107763" dir="2700000" algn="ctr" rotWithShape="0">
              <a:srgbClr val="292929"/>
            </a:outerShdw>
          </a:effectLst>
        </p:spPr>
        <p:txBody>
          <a:bodyPr wrap="none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75785" name="Text Box 9"/>
          <p:cNvSpPr txBox="1">
            <a:spLocks noChangeArrowheads="1"/>
          </p:cNvSpPr>
          <p:nvPr/>
        </p:nvSpPr>
        <p:spPr bwMode="gray">
          <a:xfrm>
            <a:off x="3605408" y="1963738"/>
            <a:ext cx="193354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uk-UA" dirty="0" smtClean="0">
                <a:latin typeface="Verdana" pitchFamily="34" charset="0"/>
              </a:rPr>
              <a:t>Інформаційне </a:t>
            </a:r>
          </a:p>
          <a:p>
            <a:pPr eaLnBrk="0" hangingPunct="0"/>
            <a:r>
              <a:rPr lang="uk-UA" dirty="0" smtClean="0">
                <a:latin typeface="Verdana" pitchFamily="34" charset="0"/>
              </a:rPr>
              <a:t>суспільство</a:t>
            </a:r>
            <a:endParaRPr lang="en-US" dirty="0">
              <a:latin typeface="Verdana" pitchFamily="34" charset="0"/>
            </a:endParaRPr>
          </a:p>
        </p:txBody>
      </p:sp>
      <p:sp>
        <p:nvSpPr>
          <p:cNvPr id="75786" name="Text Box 10"/>
          <p:cNvSpPr txBox="1">
            <a:spLocks noChangeArrowheads="1"/>
          </p:cNvSpPr>
          <p:nvPr/>
        </p:nvSpPr>
        <p:spPr bwMode="gray">
          <a:xfrm>
            <a:off x="6635860" y="2286903"/>
            <a:ext cx="17780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uk-UA" dirty="0" smtClean="0">
                <a:latin typeface="Verdana" pitchFamily="34" charset="0"/>
              </a:rPr>
              <a:t>Інформаційні</a:t>
            </a:r>
          </a:p>
          <a:p>
            <a:pPr eaLnBrk="0" hangingPunct="0"/>
            <a:r>
              <a:rPr lang="uk-UA" dirty="0" smtClean="0">
                <a:latin typeface="Verdana" pitchFamily="34" charset="0"/>
              </a:rPr>
              <a:t>війни</a:t>
            </a:r>
            <a:endParaRPr lang="en-US" dirty="0">
              <a:latin typeface="Verdana" pitchFamily="34" charset="0"/>
            </a:endParaRPr>
          </a:p>
        </p:txBody>
      </p:sp>
      <p:sp>
        <p:nvSpPr>
          <p:cNvPr id="75787" name="Text Box 11"/>
          <p:cNvSpPr txBox="1">
            <a:spLocks noChangeArrowheads="1"/>
          </p:cNvSpPr>
          <p:nvPr/>
        </p:nvSpPr>
        <p:spPr bwMode="gray">
          <a:xfrm>
            <a:off x="5076056" y="4080142"/>
            <a:ext cx="193354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uk-UA" dirty="0" smtClean="0">
                <a:latin typeface="Verdana" pitchFamily="34" charset="0"/>
              </a:rPr>
              <a:t>Інформаційна </a:t>
            </a:r>
          </a:p>
          <a:p>
            <a:pPr eaLnBrk="0" hangingPunct="0"/>
            <a:r>
              <a:rPr lang="uk-UA" dirty="0" smtClean="0">
                <a:latin typeface="Verdana" pitchFamily="34" charset="0"/>
              </a:rPr>
              <a:t>безпека</a:t>
            </a:r>
            <a:endParaRPr lang="en-US" dirty="0">
              <a:latin typeface="Verdana" pitchFamily="34" charset="0"/>
            </a:endParaRPr>
          </a:p>
        </p:txBody>
      </p:sp>
      <p:sp>
        <p:nvSpPr>
          <p:cNvPr id="75788" name="Text Box 12"/>
          <p:cNvSpPr txBox="1">
            <a:spLocks noChangeArrowheads="1"/>
          </p:cNvSpPr>
          <p:nvPr/>
        </p:nvSpPr>
        <p:spPr bwMode="gray">
          <a:xfrm>
            <a:off x="2739449" y="5030405"/>
            <a:ext cx="193354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uk-UA" dirty="0" smtClean="0">
                <a:latin typeface="Verdana" pitchFamily="34" charset="0"/>
              </a:rPr>
              <a:t>Інформаційне </a:t>
            </a:r>
          </a:p>
          <a:p>
            <a:pPr eaLnBrk="0" hangingPunct="0"/>
            <a:r>
              <a:rPr lang="uk-UA" dirty="0" smtClean="0">
                <a:latin typeface="Verdana" pitchFamily="34" charset="0"/>
              </a:rPr>
              <a:t>виробництво</a:t>
            </a:r>
            <a:endParaRPr lang="en-US" dirty="0">
              <a:latin typeface="Verdana" pitchFamily="34" charset="0"/>
            </a:endParaRPr>
          </a:p>
        </p:txBody>
      </p:sp>
      <p:sp>
        <p:nvSpPr>
          <p:cNvPr id="75790" name="Line 14"/>
          <p:cNvSpPr>
            <a:spLocks noChangeShapeType="1"/>
          </p:cNvSpPr>
          <p:nvPr/>
        </p:nvSpPr>
        <p:spPr bwMode="auto">
          <a:xfrm>
            <a:off x="2479675" y="1963738"/>
            <a:ext cx="1793875" cy="1617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cxnSp>
        <p:nvCxnSpPr>
          <p:cNvPr id="75791" name="AutoShape 15"/>
          <p:cNvCxnSpPr>
            <a:cxnSpLocks noChangeShapeType="1"/>
          </p:cNvCxnSpPr>
          <p:nvPr/>
        </p:nvCxnSpPr>
        <p:spPr bwMode="auto">
          <a:xfrm flipH="1">
            <a:off x="463550" y="1963738"/>
            <a:ext cx="20161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75792" name="Text Box 16"/>
          <p:cNvSpPr txBox="1">
            <a:spLocks noChangeArrowheads="1"/>
          </p:cNvSpPr>
          <p:nvPr/>
        </p:nvSpPr>
        <p:spPr bwMode="auto">
          <a:xfrm>
            <a:off x="479425" y="1345547"/>
            <a:ext cx="193354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uk-UA" dirty="0" smtClean="0">
                <a:latin typeface="Verdana" pitchFamily="34" charset="0"/>
              </a:rPr>
              <a:t>Інформаційна </a:t>
            </a:r>
          </a:p>
          <a:p>
            <a:pPr eaLnBrk="0" hangingPunct="0"/>
            <a:r>
              <a:rPr lang="uk-UA" dirty="0" smtClean="0">
                <a:latin typeface="Verdana" pitchFamily="34" charset="0"/>
              </a:rPr>
              <a:t>політика</a:t>
            </a:r>
            <a:endParaRPr lang="en-US" dirty="0">
              <a:latin typeface="Verdana" pitchFamily="34" charset="0"/>
            </a:endParaRPr>
          </a:p>
        </p:txBody>
      </p:sp>
      <p:sp>
        <p:nvSpPr>
          <p:cNvPr id="75793" name="Text Box 17"/>
          <p:cNvSpPr txBox="1">
            <a:spLocks noChangeArrowheads="1"/>
          </p:cNvSpPr>
          <p:nvPr/>
        </p:nvSpPr>
        <p:spPr bwMode="gray">
          <a:xfrm>
            <a:off x="921327" y="3332433"/>
            <a:ext cx="201625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uk-UA" dirty="0"/>
              <a:t>Ефективність дії </a:t>
            </a:r>
            <a:endParaRPr lang="uk-UA" dirty="0" smtClean="0"/>
          </a:p>
          <a:p>
            <a:pPr eaLnBrk="0" hangingPunct="0"/>
            <a:r>
              <a:rPr lang="uk-UA" dirty="0" smtClean="0"/>
              <a:t>сучасних </a:t>
            </a:r>
            <a:r>
              <a:rPr lang="uk-UA" dirty="0"/>
              <a:t>ЗМІ</a:t>
            </a:r>
            <a:endParaRPr lang="en-US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Edit your company slogan</a:t>
            </a:r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397250" y="4038600"/>
            <a:ext cx="4429125" cy="304800"/>
          </a:xfrm>
        </p:spPr>
        <p:txBody>
          <a:bodyPr/>
          <a:lstStyle/>
          <a:p>
            <a:r>
              <a:rPr lang="uk-UA" sz="4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Приєднуйся!</a:t>
            </a:r>
            <a:endParaRPr lang="en-US" sz="4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91139" name="WordArt 3"/>
          <p:cNvSpPr>
            <a:spLocks noChangeArrowheads="1" noChangeShapeType="1" noTextEdit="1"/>
          </p:cNvSpPr>
          <p:nvPr/>
        </p:nvSpPr>
        <p:spPr bwMode="gray">
          <a:xfrm>
            <a:off x="2819400" y="3276600"/>
            <a:ext cx="4724400" cy="609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uk-UA" sz="5400" b="1" kern="10" dirty="0" smtClean="0">
                <a:ln w="2857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89803" dir="2700000" algn="ctr" rotWithShape="0">
                    <a:srgbClr val="000000">
                      <a:alpha val="50000"/>
                    </a:srgbClr>
                  </a:outerShdw>
                </a:effectLst>
                <a:latin typeface="Verdana"/>
              </a:rPr>
              <a:t>Дякую за увагу!</a:t>
            </a:r>
            <a:endParaRPr lang="ru-RU" sz="5400" b="1" kern="10" dirty="0">
              <a:ln w="28575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lin ang="0" scaled="1"/>
              </a:gradFill>
              <a:effectLst>
                <a:outerShdw dist="89803" dir="2700000" algn="ctr" rotWithShape="0">
                  <a:srgbClr val="000000">
                    <a:alpha val="50000"/>
                  </a:srgbClr>
                </a:outerShdw>
              </a:effectLst>
              <a:latin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14">
  <a:themeElements>
    <a:clrScheme name="191tgp_global_light 1">
      <a:dk1>
        <a:srgbClr val="808080"/>
      </a:dk1>
      <a:lt1>
        <a:srgbClr val="FFFFFF"/>
      </a:lt1>
      <a:dk2>
        <a:srgbClr val="0E237E"/>
      </a:dk2>
      <a:lt2>
        <a:srgbClr val="CCECFF"/>
      </a:lt2>
      <a:accent1>
        <a:srgbClr val="709EE2"/>
      </a:accent1>
      <a:accent2>
        <a:srgbClr val="9874F2"/>
      </a:accent2>
      <a:accent3>
        <a:srgbClr val="AAACC0"/>
      </a:accent3>
      <a:accent4>
        <a:srgbClr val="DADADA"/>
      </a:accent4>
      <a:accent5>
        <a:srgbClr val="BBCCEE"/>
      </a:accent5>
      <a:accent6>
        <a:srgbClr val="8968DB"/>
      </a:accent6>
      <a:hlink>
        <a:srgbClr val="3B9D81"/>
      </a:hlink>
      <a:folHlink>
        <a:srgbClr val="80C040"/>
      </a:folHlink>
    </a:clrScheme>
    <a:fontScheme name="191tgp_global_ligh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91tgp_global_light 1">
        <a:dk1>
          <a:srgbClr val="808080"/>
        </a:dk1>
        <a:lt1>
          <a:srgbClr val="FFFFFF"/>
        </a:lt1>
        <a:dk2>
          <a:srgbClr val="0E237E"/>
        </a:dk2>
        <a:lt2>
          <a:srgbClr val="CCECFF"/>
        </a:lt2>
        <a:accent1>
          <a:srgbClr val="709EE2"/>
        </a:accent1>
        <a:accent2>
          <a:srgbClr val="9874F2"/>
        </a:accent2>
        <a:accent3>
          <a:srgbClr val="AAACC0"/>
        </a:accent3>
        <a:accent4>
          <a:srgbClr val="DADADA"/>
        </a:accent4>
        <a:accent5>
          <a:srgbClr val="BBCCEE"/>
        </a:accent5>
        <a:accent6>
          <a:srgbClr val="8968DB"/>
        </a:accent6>
        <a:hlink>
          <a:srgbClr val="3B9D81"/>
        </a:hlink>
        <a:folHlink>
          <a:srgbClr val="80C0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91tgp_global_light 2">
        <a:dk1>
          <a:srgbClr val="808080"/>
        </a:dk1>
        <a:lt1>
          <a:srgbClr val="FFFFFF"/>
        </a:lt1>
        <a:dk2>
          <a:srgbClr val="6C2042"/>
        </a:dk2>
        <a:lt2>
          <a:srgbClr val="CCECFF"/>
        </a:lt2>
        <a:accent1>
          <a:srgbClr val="ED9C65"/>
        </a:accent1>
        <a:accent2>
          <a:srgbClr val="5D7CDF"/>
        </a:accent2>
        <a:accent3>
          <a:srgbClr val="BAABB0"/>
        </a:accent3>
        <a:accent4>
          <a:srgbClr val="DADADA"/>
        </a:accent4>
        <a:accent5>
          <a:srgbClr val="F4CBB8"/>
        </a:accent5>
        <a:accent6>
          <a:srgbClr val="5370CA"/>
        </a:accent6>
        <a:hlink>
          <a:srgbClr val="93AB2D"/>
        </a:hlink>
        <a:folHlink>
          <a:srgbClr val="5097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91tgp_global_light 3">
        <a:dk1>
          <a:srgbClr val="808080"/>
        </a:dk1>
        <a:lt1>
          <a:srgbClr val="FFFFFF"/>
        </a:lt1>
        <a:dk2>
          <a:srgbClr val="004E4C"/>
        </a:dk2>
        <a:lt2>
          <a:srgbClr val="FFFFCC"/>
        </a:lt2>
        <a:accent1>
          <a:srgbClr val="6FB4E3"/>
        </a:accent1>
        <a:accent2>
          <a:srgbClr val="2B976E"/>
        </a:accent2>
        <a:accent3>
          <a:srgbClr val="AAB2B2"/>
        </a:accent3>
        <a:accent4>
          <a:srgbClr val="DADADA"/>
        </a:accent4>
        <a:accent5>
          <a:srgbClr val="BBD6EF"/>
        </a:accent5>
        <a:accent6>
          <a:srgbClr val="268863"/>
        </a:accent6>
        <a:hlink>
          <a:srgbClr val="879543"/>
        </a:hlink>
        <a:folHlink>
          <a:srgbClr val="E3981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014</Template>
  <TotalTime>402</TotalTime>
  <Words>169</Words>
  <Application>Microsoft Office PowerPoint</Application>
  <PresentationFormat>Экран (4:3)</PresentationFormat>
  <Paragraphs>50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014</vt:lpstr>
      <vt:lpstr>Інформаційна політика</vt:lpstr>
      <vt:lpstr>Кому буде цікаво?</vt:lpstr>
      <vt:lpstr>Презентация PowerPoint</vt:lpstr>
      <vt:lpstr>Чому новому ти зможеш навчитися?</vt:lpstr>
      <vt:lpstr> Які теми будуть розглянуті?</vt:lpstr>
      <vt:lpstr>Презентация PowerPoint</vt:lpstr>
    </vt:vector>
  </TitlesOfParts>
  <Company>ARSAGERA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Борис</dc:creator>
  <cp:lastModifiedBy>Nrisimha</cp:lastModifiedBy>
  <cp:revision>11</cp:revision>
  <dcterms:created xsi:type="dcterms:W3CDTF">2013-02-15T12:05:23Z</dcterms:created>
  <dcterms:modified xsi:type="dcterms:W3CDTF">2015-11-01T15:37:57Z</dcterms:modified>
</cp:coreProperties>
</file>