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57C6E-4375-46F7-9A17-CE9619378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Риторична практика:</a:t>
            </a:r>
            <a:br>
              <a:rPr lang="ru-RU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«Мистецтво педагогічного слова: тренінг для вчителів початкових класів»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47A0FF-513E-4DA7-9480-116CC3805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4511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 студентка 2 курсу, групи 8.0133</a:t>
            </a:r>
          </a:p>
          <a:p>
            <a:pPr algn="r"/>
            <a:r>
              <a:rPr lang="ru-RU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 013 Початкова освіта</a:t>
            </a:r>
          </a:p>
          <a:p>
            <a:pPr algn="r"/>
            <a:r>
              <a:rPr lang="ru-RU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освітньо-професійної програми «Початкова освіта»</a:t>
            </a:r>
          </a:p>
          <a:p>
            <a:pPr algn="r"/>
            <a:r>
              <a:rPr lang="ru-RU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 В. Манушина</a:t>
            </a:r>
            <a:endParaRPr lang="en-US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1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21FE-2505-4506-B506-B2E6094B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9AE8B37-C318-47C6-A200-C5F3CC1370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02365" y="2771640"/>
            <a:ext cx="105353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риторика — це поєднання серця, розуму й слова.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Щирість і повага до співрозмовника — запорука довіри.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 вчителя має бути ясним, доброзичливим і мотивуючим.</a:t>
            </a:r>
          </a:p>
        </p:txBody>
      </p:sp>
      <p:pic>
        <p:nvPicPr>
          <p:cNvPr id="1027" name="Picture 3" descr="Сайт вчителя початкових класів - Головна сторінка">
            <a:extLst>
              <a:ext uri="{FF2B5EF4-FFF2-40B4-BE49-F238E27FC236}">
                <a16:creationId xmlns:a16="http://schemas.microsoft.com/office/drawing/2014/main" id="{988616F7-5E58-40E0-B87A-CCD5EBE1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47" y="4132727"/>
            <a:ext cx="54197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FFDC65-FE46-4D55-9A69-1ECA0BE3E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1762540"/>
            <a:ext cx="7820509" cy="133847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Життя Нової української школи очима вчителя - 🗒️Щороку в період  січень-квітень форуми, чати і спільноти матусь наповнені подібними  дописами: &quot;Порадьте вчительку, яка набирає 1 клас&quot;, &quot;Батьки 4 класу, як вам  ваш вчитель?&quot;, &quot;">
            <a:extLst>
              <a:ext uri="{FF2B5EF4-FFF2-40B4-BE49-F238E27FC236}">
                <a16:creationId xmlns:a16="http://schemas.microsoft.com/office/drawing/2014/main" id="{37C5AC11-75F0-467E-A567-1A2677E28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64" y="3456366"/>
            <a:ext cx="3032023" cy="30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9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8E858-EA41-4910-8C05-BCE27CD0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ТА ЗАВДАННЯ 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6AF0FB-4F4A-4921-AB50-DE43427C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 формуванню риторичної компетентності вчителя початкових класів.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удосконалити культуру мовлення педагога;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 керувати голосом, темпом, інтонацією;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навички аргументації та переконання;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вміння створювати позитивний комунікативний контакт.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8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2E1F1-4D2C-4A68-9BD6-1005B8DA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і аудиторія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3C08A3-F2EC-44DF-B93B-39899F0CB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проведення:</a:t>
            </a:r>
            <a:r>
              <a:rPr lang="uk-UA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</a:p>
          <a:p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Цільова аудиторія:</a:t>
            </a:r>
            <a:r>
              <a:rPr lang="uk-UA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початкових класів</a:t>
            </a:r>
          </a:p>
          <a:p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Тривалість:</a:t>
            </a:r>
            <a:r>
              <a:rPr lang="uk-UA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хвилин</a:t>
            </a:r>
          </a:p>
          <a:p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 обладнання:</a:t>
            </a:r>
            <a:endParaRPr lang="uk-UA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мультимедійна презентація;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картки із ситуаціями;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фліпчарт або дошка;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маркери, аркуші для вправ.</a:t>
            </a:r>
          </a:p>
          <a:p>
            <a:endParaRPr lang="en-US" dirty="0"/>
          </a:p>
        </p:txBody>
      </p:sp>
      <p:pic>
        <p:nvPicPr>
          <p:cNvPr id="2050" name="Picture 2" descr="Учитель перебуває в школі “скільки треба”: порівняння робочого навантаження  вчителів в Україні та в Європі (докладна аналітика) | Нова українська школа">
            <a:extLst>
              <a:ext uri="{FF2B5EF4-FFF2-40B4-BE49-F238E27FC236}">
                <a16:creationId xmlns:a16="http://schemas.microsoft.com/office/drawing/2014/main" id="{5BB55C6F-A357-4C5B-BB6F-F6F312F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648" y="3441700"/>
            <a:ext cx="4780722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4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B047F-D975-477E-933D-CC9B8CF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1179443"/>
            <a:ext cx="7911549" cy="1104291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AF76D3C-FA84-4C63-AF45-38A4E9E6D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836" y="3723861"/>
            <a:ext cx="8574156" cy="294887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учитель має бути не лише знавцем свого предмета, а й майстром слова.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 мовлення допомагає формувати довіру між учителем, учнями та батьками.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Невдала комунікація може знизити мотивацію учнів.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розвиток риторичних навичок — ключ до професійного успіху педагога.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«Добре слово — це міст між серцями».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7 важливий компетенцій сучасного вчителя » Школа №15 міста Хмельницького">
            <a:extLst>
              <a:ext uri="{FF2B5EF4-FFF2-40B4-BE49-F238E27FC236}">
                <a16:creationId xmlns:a16="http://schemas.microsoft.com/office/drawing/2014/main" id="{AA06E208-7DE9-4CA0-86CE-2A901962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92" y="3099636"/>
            <a:ext cx="2902225" cy="32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7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4C7DE-5B9A-4E56-B4AA-7074F5B9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Теоретичне підґрунтя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4E815F-BA17-4567-A7C5-40B30519E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0418" y="3525078"/>
            <a:ext cx="9780104" cy="304800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Арістотель: «Риторика — це мистецтво знаходити переконливі засоби у будь-якій ситуації».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риторика об’єднує культуру мовлення, мислення і поведінки вчителя.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словом сприяє розвитку емоційного інтелекту та авторитету педагога.</a:t>
            </a:r>
          </a:p>
          <a:p>
            <a:pPr algn="just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📚 </a:t>
            </a: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Джерела: 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Качак Т. Б. Академічна риторика. підручник: Місто НВ, 2023.  216 с.</a:t>
            </a:r>
          </a:p>
          <a:p>
            <a:pPr algn="just"/>
            <a:r>
              <a:rPr lang="uk-UA" sz="20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Середа Н. В. Педагогічне спілкування та риторика : Підручник НТУ "ХПІ", 2023. 152 с.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8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42643-3DE3-4232-8628-27FF23E3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 тренінгу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B95B85-9EA7-4FDC-B833-76EDF39DB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8798" y="3543300"/>
            <a:ext cx="8831816" cy="2976770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тренінгу:</a:t>
            </a:r>
          </a:p>
          <a:p>
            <a:pPr algn="just"/>
            <a:r>
              <a:rPr lang="uk-UA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 (5 хв):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мотиваційна вправа «Слово, яке надихає».</a:t>
            </a:r>
          </a:p>
          <a:p>
            <a:pPr algn="just"/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 блок (10 хв):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принципи педагогічного мовлення.</a:t>
            </a:r>
          </a:p>
          <a:p>
            <a:pPr algn="just"/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 блок (25 хв):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вправи та рольові ситуації.</a:t>
            </a:r>
          </a:p>
          <a:p>
            <a:pPr algn="just"/>
            <a:r>
              <a:rPr lang="uk-UA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 (5 хв):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підбиття підсумків, обговорення.</a:t>
            </a:r>
          </a:p>
          <a:p>
            <a:pPr algn="just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💡 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практиці, доброзичливій атмосфері та обміні досвідом.</a:t>
            </a:r>
          </a:p>
          <a:p>
            <a:endParaRPr lang="en-US" dirty="0"/>
          </a:p>
        </p:txBody>
      </p:sp>
      <p:pic>
        <p:nvPicPr>
          <p:cNvPr id="7170" name="Picture 2" descr="Клипарт учитель (49 фото)">
            <a:extLst>
              <a:ext uri="{FF2B5EF4-FFF2-40B4-BE49-F238E27FC236}">
                <a16:creationId xmlns:a16="http://schemas.microsoft.com/office/drawing/2014/main" id="{12B62C05-8EB8-428C-BB6A-6E73F8C4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22" y="1616765"/>
            <a:ext cx="3496583" cy="52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CD04D-CD12-4B4B-8509-35C72DE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фрагмента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EEBF5-2DFD-44AC-995A-81874278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10678"/>
            <a:ext cx="10162403" cy="340912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«Педагогічне переконання»</a:t>
            </a:r>
            <a:endParaRPr lang="uk-UA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🎯 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навчити конструктивно реагувати на складні комунікативні ситуації.</a:t>
            </a:r>
          </a:p>
          <a:p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Ситуація:</a:t>
            </a:r>
            <a:b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 не хоче виконувати завдання.</a:t>
            </a:r>
            <a:b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сформулюйте переконливу репліку, дотримуючись принципу:</a:t>
            </a:r>
            <a:b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</a:t>
            </a:r>
            <a:r>
              <a:rPr lang="uk-UA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логіка + доброзичливість + емоційна підтримка.</a:t>
            </a:r>
            <a:endParaRPr lang="uk-UA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💬 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 група обговорює, які фрази звучали найефективніше.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1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BBD89-141A-46CD-9067-5CD86EF6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7BE944-3D9F-4B92-8A4E-C1354C653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557670"/>
            <a:ext cx="8481391" cy="34621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тренінгу учасники:</a:t>
            </a:r>
          </a:p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усвідомлять значення риторики у професійній діяльності;</a:t>
            </a:r>
          </a:p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навчаться керувати голосом та емоціями;</a:t>
            </a:r>
          </a:p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покращать навички аргументації;</a:t>
            </a:r>
          </a:p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створюватимуть позитивний комунікативний клімат у класі;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розвиватимуть власний мовленнєвий стиль.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учасний педагог | Facebook">
            <a:extLst>
              <a:ext uri="{FF2B5EF4-FFF2-40B4-BE49-F238E27FC236}">
                <a16:creationId xmlns:a16="http://schemas.microsoft.com/office/drawing/2014/main" id="{6C032B89-880D-4D87-8822-4B412781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2" y="2857484"/>
            <a:ext cx="3935896" cy="221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4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3BF00A-BF21-4ECF-8D6C-A24686F1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для практичного застосування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F9AC7456-4C16-46D5-A00B-28F678D2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1" y="2782957"/>
            <a:ext cx="8905460" cy="32368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практикувати риторичні навички у класі.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Вдосконалювати мовлення через тренування голосу, інтонації, темпу.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позитивні та доброзичливі формулювання.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 атмосферу взаємоповаги та довіри.</a:t>
            </a:r>
          </a:p>
          <a:p>
            <a:endParaRPr lang="en-US" dirty="0"/>
          </a:p>
        </p:txBody>
      </p:sp>
      <p:pic>
        <p:nvPicPr>
          <p:cNvPr id="5122" name="Picture 2" descr="Основні вимоги чемності та ввічливості сучасного педагога | Естетика у  сучасному світі">
            <a:extLst>
              <a:ext uri="{FF2B5EF4-FFF2-40B4-BE49-F238E27FC236}">
                <a16:creationId xmlns:a16="http://schemas.microsoft.com/office/drawing/2014/main" id="{F7E558C7-D875-46A4-B94A-5C046526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23" y="3099767"/>
            <a:ext cx="3200488" cy="292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80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{C569292B-477E-4751-BCE1-CE34B591F033}TF229edf6a-8a49-49ee-a0a6-50370529474812e1936c-7a436b88d31e</Template>
  <TotalTime>67</TotalTime>
  <Words>474</Words>
  <Application>Microsoft Office PowerPoint</Application>
  <PresentationFormat>Широкий екран</PresentationFormat>
  <Paragraphs>63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Зал засідань</vt:lpstr>
      <vt:lpstr>Риторична практика: «Мистецтво педагогічного слова: тренінг для вчителів початкових класів»</vt:lpstr>
      <vt:lpstr>МЕТА ТА ЗАВДАННЯ </vt:lpstr>
      <vt:lpstr>Форма і аудиторія</vt:lpstr>
      <vt:lpstr>Актуальність теми</vt:lpstr>
      <vt:lpstr>Теоретичне підґрунтя</vt:lpstr>
      <vt:lpstr>Опис тренінгу</vt:lpstr>
      <vt:lpstr>Приклад фрагмента</vt:lpstr>
      <vt:lpstr>Очікувані результати</vt:lpstr>
      <vt:lpstr>Поради для практичного застосування</vt:lpstr>
      <vt:lpstr>ВИСНОВОК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Риторична практика: «Мистецтво педагогічного слова: тренінг для вчителів початкових класів»</dc:title>
  <dc:creator>olegbala878@gmail.com</dc:creator>
  <cp:lastModifiedBy>olegbala878@gmail.com</cp:lastModifiedBy>
  <cp:revision>8</cp:revision>
  <dcterms:created xsi:type="dcterms:W3CDTF">2025-10-15T15:39:12Z</dcterms:created>
  <dcterms:modified xsi:type="dcterms:W3CDTF">2025-10-15T16:47:05Z</dcterms:modified>
</cp:coreProperties>
</file>