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0" r:id="rId7"/>
    <p:sldId id="261" r:id="rId8"/>
    <p:sldId id="262" r:id="rId9"/>
    <p:sldId id="269" r:id="rId10"/>
    <p:sldId id="263" r:id="rId11"/>
    <p:sldId id="268" r:id="rId12"/>
    <p:sldId id="264" r:id="rId13"/>
    <p:sldId id="265" r:id="rId14"/>
    <p:sldId id="266" r:id="rId15"/>
    <p:sldId id="267"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F45D7DE-3493-4B87-B36A-BA6CBF275383}"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F45D7DE-3493-4B87-B36A-BA6CBF27538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718747-23CD-404A-8C5C-C6DD3FA942FE}"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45D7DE-3493-4B87-B36A-BA6CBF275383}"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718747-23CD-404A-8C5C-C6DD3FA942FE}" type="datetimeFigureOut">
              <a:rPr lang="ru-RU" smtClean="0"/>
              <a:pPr/>
              <a:t>01.03.2021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F45D7DE-3493-4B87-B36A-BA6CBF27538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Програми моделювання</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err="1" smtClean="0"/>
              <a:t>Maple</a:t>
            </a:r>
            <a:endParaRPr lang="ru-RU" dirty="0"/>
          </a:p>
        </p:txBody>
      </p:sp>
      <p:sp>
        <p:nvSpPr>
          <p:cNvPr id="3" name="Содержимое 2"/>
          <p:cNvSpPr>
            <a:spLocks noGrp="1"/>
          </p:cNvSpPr>
          <p:nvPr>
            <p:ph idx="1"/>
          </p:nvPr>
        </p:nvSpPr>
        <p:spPr/>
        <p:txBody>
          <a:bodyPr>
            <a:normAutofit fontScale="92500" lnSpcReduction="20000"/>
          </a:bodyPr>
          <a:lstStyle/>
          <a:p>
            <a:r>
              <a:rPr lang="de-DE" dirty="0" err="1" smtClean="0"/>
              <a:t>Maple</a:t>
            </a:r>
            <a:r>
              <a:rPr lang="de-DE" dirty="0" smtClean="0"/>
              <a:t> - </a:t>
            </a:r>
            <a:r>
              <a:rPr lang="ru-RU" dirty="0" err="1" smtClean="0"/>
              <a:t>програмний</a:t>
            </a:r>
            <a:r>
              <a:rPr lang="ru-RU" dirty="0" smtClean="0"/>
              <a:t> пакет, система </a:t>
            </a:r>
            <a:r>
              <a:rPr lang="ru-RU" dirty="0" err="1" smtClean="0"/>
              <a:t>комп'ютерної</a:t>
            </a:r>
            <a:r>
              <a:rPr lang="ru-RU" dirty="0" smtClean="0"/>
              <a:t> </a:t>
            </a:r>
            <a:r>
              <a:rPr lang="ru-RU" dirty="0" err="1" smtClean="0"/>
              <a:t>алгебри</a:t>
            </a:r>
            <a:r>
              <a:rPr lang="ru-RU" dirty="0" smtClean="0"/>
              <a:t> (</a:t>
            </a:r>
            <a:r>
              <a:rPr lang="ru-RU" dirty="0" err="1" smtClean="0"/>
              <a:t>точніше</a:t>
            </a:r>
            <a:r>
              <a:rPr lang="ru-RU" dirty="0" smtClean="0"/>
              <a:t>, </a:t>
            </a:r>
            <a:r>
              <a:rPr lang="ru-RU" dirty="0" err="1" smtClean="0"/>
              <a:t>система</a:t>
            </a:r>
            <a:r>
              <a:rPr lang="ru-RU" dirty="0" smtClean="0"/>
              <a:t> </a:t>
            </a:r>
            <a:r>
              <a:rPr lang="ru-RU" dirty="0" err="1" smtClean="0"/>
              <a:t>комп'ютерної</a:t>
            </a:r>
            <a:r>
              <a:rPr lang="ru-RU" dirty="0" smtClean="0"/>
              <a:t> математики). Є продуктом </a:t>
            </a:r>
            <a:r>
              <a:rPr lang="ru-RU" dirty="0" err="1" smtClean="0"/>
              <a:t>компанії</a:t>
            </a:r>
            <a:r>
              <a:rPr lang="ru-RU" dirty="0" smtClean="0"/>
              <a:t> </a:t>
            </a:r>
            <a:r>
              <a:rPr lang="de-DE" dirty="0" smtClean="0"/>
              <a:t>Waterloo </a:t>
            </a:r>
            <a:r>
              <a:rPr lang="de-DE" dirty="0" err="1" smtClean="0"/>
              <a:t>Maple</a:t>
            </a:r>
            <a:r>
              <a:rPr lang="de-DE" dirty="0" smtClean="0"/>
              <a:t> Inc. (</a:t>
            </a:r>
            <a:r>
              <a:rPr lang="ru-RU" dirty="0" smtClean="0"/>
              <a:t>Англ.) Рос., Яка </a:t>
            </a:r>
            <a:r>
              <a:rPr lang="ru-RU" dirty="0" err="1" smtClean="0"/>
              <a:t>з</a:t>
            </a:r>
            <a:r>
              <a:rPr lang="ru-RU" dirty="0" smtClean="0"/>
              <a:t> 1984 року </a:t>
            </a:r>
            <a:r>
              <a:rPr lang="ru-RU" dirty="0" err="1" smtClean="0"/>
              <a:t>випускає</a:t>
            </a:r>
            <a:r>
              <a:rPr lang="ru-RU" dirty="0" smtClean="0"/>
              <a:t> </a:t>
            </a:r>
            <a:r>
              <a:rPr lang="ru-RU" dirty="0" err="1" smtClean="0"/>
              <a:t>програмні</a:t>
            </a:r>
            <a:r>
              <a:rPr lang="ru-RU" dirty="0" smtClean="0"/>
              <a:t> </a:t>
            </a:r>
            <a:r>
              <a:rPr lang="ru-RU" dirty="0" err="1" smtClean="0"/>
              <a:t>продукти</a:t>
            </a:r>
            <a:r>
              <a:rPr lang="ru-RU" dirty="0" smtClean="0"/>
              <a:t>, </a:t>
            </a:r>
            <a:r>
              <a:rPr lang="ru-RU" dirty="0" err="1" smtClean="0"/>
              <a:t>орієнтовані</a:t>
            </a:r>
            <a:r>
              <a:rPr lang="ru-RU" dirty="0" smtClean="0"/>
              <a:t> на </a:t>
            </a:r>
            <a:r>
              <a:rPr lang="ru-RU" dirty="0" err="1" smtClean="0"/>
              <a:t>складні</a:t>
            </a:r>
            <a:r>
              <a:rPr lang="ru-RU" dirty="0" smtClean="0"/>
              <a:t> </a:t>
            </a:r>
            <a:r>
              <a:rPr lang="ru-RU" dirty="0" err="1" smtClean="0"/>
              <a:t>математичні</a:t>
            </a:r>
            <a:r>
              <a:rPr lang="ru-RU" dirty="0" smtClean="0"/>
              <a:t> </a:t>
            </a:r>
            <a:r>
              <a:rPr lang="ru-RU" dirty="0" err="1" smtClean="0"/>
              <a:t>обчислення</a:t>
            </a:r>
            <a:r>
              <a:rPr lang="ru-RU" dirty="0" smtClean="0"/>
              <a:t>, </a:t>
            </a:r>
            <a:r>
              <a:rPr lang="ru-RU" dirty="0" err="1" smtClean="0"/>
              <a:t>візуалізацію</a:t>
            </a:r>
            <a:r>
              <a:rPr lang="ru-RU" dirty="0" smtClean="0"/>
              <a:t> </a:t>
            </a:r>
            <a:r>
              <a:rPr lang="ru-RU" dirty="0" err="1" smtClean="0"/>
              <a:t>даних</a:t>
            </a:r>
            <a:r>
              <a:rPr lang="ru-RU" dirty="0" smtClean="0"/>
              <a:t> </a:t>
            </a:r>
            <a:r>
              <a:rPr lang="ru-RU" dirty="0" err="1" smtClean="0"/>
              <a:t>і</a:t>
            </a:r>
            <a:r>
              <a:rPr lang="ru-RU" dirty="0" smtClean="0"/>
              <a:t> </a:t>
            </a:r>
            <a:r>
              <a:rPr lang="ru-RU" dirty="0" err="1" smtClean="0"/>
              <a:t>моделювання</a:t>
            </a:r>
            <a:r>
              <a:rPr lang="ru-RU" dirty="0" smtClean="0"/>
              <a:t>. Система </a:t>
            </a:r>
            <a:r>
              <a:rPr lang="de-DE" dirty="0" err="1" smtClean="0"/>
              <a:t>Maple</a:t>
            </a:r>
            <a:r>
              <a:rPr lang="de-DE" dirty="0" smtClean="0"/>
              <a:t> </a:t>
            </a:r>
            <a:r>
              <a:rPr lang="ru-RU" dirty="0" err="1" smtClean="0"/>
              <a:t>призначена</a:t>
            </a:r>
            <a:r>
              <a:rPr lang="ru-RU" dirty="0" smtClean="0"/>
              <a:t> для </a:t>
            </a:r>
            <a:r>
              <a:rPr lang="ru-RU" dirty="0" err="1" smtClean="0"/>
              <a:t>символьних</a:t>
            </a:r>
            <a:r>
              <a:rPr lang="ru-RU" dirty="0" smtClean="0"/>
              <a:t> </a:t>
            </a:r>
            <a:r>
              <a:rPr lang="ru-RU" dirty="0" err="1" smtClean="0"/>
              <a:t>обчислень</a:t>
            </a:r>
            <a:r>
              <a:rPr lang="ru-RU" dirty="0" smtClean="0"/>
              <a:t>, </a:t>
            </a:r>
            <a:r>
              <a:rPr lang="ru-RU" dirty="0" err="1" smtClean="0"/>
              <a:t>хоча</a:t>
            </a:r>
            <a:r>
              <a:rPr lang="ru-RU" dirty="0" smtClean="0"/>
              <a:t> </a:t>
            </a:r>
            <a:r>
              <a:rPr lang="ru-RU" dirty="0" err="1" smtClean="0"/>
              <a:t>має</a:t>
            </a:r>
            <a:r>
              <a:rPr lang="ru-RU" dirty="0" smtClean="0"/>
              <a:t> ряд </a:t>
            </a:r>
            <a:r>
              <a:rPr lang="ru-RU" dirty="0" err="1" smtClean="0"/>
              <a:t>засобів</a:t>
            </a:r>
            <a:r>
              <a:rPr lang="ru-RU" dirty="0" smtClean="0"/>
              <a:t> </a:t>
            </a:r>
            <a:r>
              <a:rPr lang="ru-RU" dirty="0" err="1" smtClean="0"/>
              <a:t>і</a:t>
            </a:r>
            <a:r>
              <a:rPr lang="ru-RU" dirty="0" smtClean="0"/>
              <a:t> для </a:t>
            </a:r>
            <a:r>
              <a:rPr lang="ru-RU" dirty="0" err="1" smtClean="0"/>
              <a:t>чисельного</a:t>
            </a:r>
            <a:r>
              <a:rPr lang="ru-RU" dirty="0" smtClean="0"/>
              <a:t> </a:t>
            </a:r>
            <a:r>
              <a:rPr lang="ru-RU" dirty="0" err="1" smtClean="0"/>
              <a:t>рішення</a:t>
            </a:r>
            <a:r>
              <a:rPr lang="ru-RU" dirty="0" smtClean="0"/>
              <a:t> </a:t>
            </a:r>
            <a:r>
              <a:rPr lang="ru-RU" dirty="0" err="1" smtClean="0"/>
              <a:t>диференціальних</a:t>
            </a:r>
            <a:r>
              <a:rPr lang="ru-RU" dirty="0" smtClean="0"/>
              <a:t> </a:t>
            </a:r>
            <a:r>
              <a:rPr lang="ru-RU" dirty="0" err="1" smtClean="0"/>
              <a:t>рівнянь</a:t>
            </a:r>
            <a:r>
              <a:rPr lang="ru-RU" dirty="0" smtClean="0"/>
              <a:t> </a:t>
            </a:r>
            <a:r>
              <a:rPr lang="ru-RU" dirty="0" err="1" smtClean="0"/>
              <a:t>і</a:t>
            </a:r>
            <a:r>
              <a:rPr lang="ru-RU" dirty="0" smtClean="0"/>
              <a:t> </a:t>
            </a:r>
            <a:r>
              <a:rPr lang="ru-RU" dirty="0" err="1" smtClean="0"/>
              <a:t>знаходження</a:t>
            </a:r>
            <a:r>
              <a:rPr lang="ru-RU" dirty="0" smtClean="0"/>
              <a:t> </a:t>
            </a:r>
            <a:r>
              <a:rPr lang="ru-RU" dirty="0" err="1" smtClean="0"/>
              <a:t>інтегралів</a:t>
            </a:r>
            <a:r>
              <a:rPr lang="ru-RU" dirty="0" smtClean="0"/>
              <a:t>. </a:t>
            </a:r>
            <a:r>
              <a:rPr lang="ru-RU" dirty="0" err="1" smtClean="0"/>
              <a:t>Володіє</a:t>
            </a:r>
            <a:r>
              <a:rPr lang="ru-RU" dirty="0" smtClean="0"/>
              <a:t> </a:t>
            </a:r>
            <a:r>
              <a:rPr lang="ru-RU" dirty="0" err="1" smtClean="0"/>
              <a:t>розвиненими</a:t>
            </a:r>
            <a:r>
              <a:rPr lang="ru-RU" dirty="0" smtClean="0"/>
              <a:t> </a:t>
            </a:r>
            <a:r>
              <a:rPr lang="ru-RU" dirty="0" err="1" smtClean="0"/>
              <a:t>графічними</a:t>
            </a:r>
            <a:r>
              <a:rPr lang="ru-RU" dirty="0" smtClean="0"/>
              <a:t> </a:t>
            </a:r>
            <a:r>
              <a:rPr lang="ru-RU" dirty="0" err="1" smtClean="0"/>
              <a:t>засобами</a:t>
            </a:r>
            <a:r>
              <a:rPr lang="ru-RU" dirty="0" smtClean="0"/>
              <a:t>. </a:t>
            </a:r>
            <a:r>
              <a:rPr lang="ru-RU" dirty="0" err="1" smtClean="0"/>
              <a:t>Має</a:t>
            </a:r>
            <a:r>
              <a:rPr lang="ru-RU" dirty="0" smtClean="0"/>
              <a:t> </a:t>
            </a:r>
            <a:r>
              <a:rPr lang="ru-RU" dirty="0" err="1" smtClean="0"/>
              <a:t>власний</a:t>
            </a:r>
            <a:r>
              <a:rPr lang="ru-RU" dirty="0" smtClean="0"/>
              <a:t> </a:t>
            </a:r>
            <a:r>
              <a:rPr lang="ru-RU" dirty="0" err="1" smtClean="0"/>
              <a:t>інтерпретована</a:t>
            </a:r>
            <a:r>
              <a:rPr lang="ru-RU" dirty="0" smtClean="0"/>
              <a:t> </a:t>
            </a:r>
            <a:r>
              <a:rPr lang="ru-RU" dirty="0" err="1" smtClean="0"/>
              <a:t>мова</a:t>
            </a:r>
            <a:r>
              <a:rPr lang="ru-RU" dirty="0" smtClean="0"/>
              <a:t> </a:t>
            </a:r>
            <a:r>
              <a:rPr lang="ru-RU" dirty="0" err="1" smtClean="0"/>
              <a:t>програмування</a:t>
            </a:r>
            <a:r>
              <a:rPr lang="ru-RU" dirty="0" smtClean="0"/>
              <a:t>, синтаксисом </a:t>
            </a:r>
            <a:r>
              <a:rPr lang="ru-RU" dirty="0" err="1" smtClean="0"/>
              <a:t>частково</a:t>
            </a:r>
            <a:r>
              <a:rPr lang="ru-RU" dirty="0" smtClean="0"/>
              <a:t> </a:t>
            </a:r>
            <a:r>
              <a:rPr lang="ru-RU" dirty="0" err="1" smtClean="0"/>
              <a:t>нагадує</a:t>
            </a:r>
            <a:r>
              <a:rPr lang="ru-RU" dirty="0" smtClean="0"/>
              <a:t> Паскаль.</a:t>
            </a:r>
            <a:endParaRPr lang="ru-RU"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Приклад </a:t>
            </a:r>
            <a:r>
              <a:rPr lang="ru-RU" dirty="0" err="1" smtClean="0"/>
              <a:t>тривимірного</a:t>
            </a:r>
            <a:r>
              <a:rPr lang="ru-RU" dirty="0" smtClean="0"/>
              <a:t> </a:t>
            </a:r>
            <a:r>
              <a:rPr lang="ru-RU" dirty="0" err="1" smtClean="0"/>
              <a:t>графіка</a:t>
            </a:r>
            <a:r>
              <a:rPr lang="ru-RU" dirty="0" smtClean="0"/>
              <a:t>, </a:t>
            </a:r>
            <a:r>
              <a:rPr lang="ru-RU" dirty="0" err="1" smtClean="0"/>
              <a:t>створеного</a:t>
            </a:r>
            <a:r>
              <a:rPr lang="ru-RU" dirty="0" smtClean="0"/>
              <a:t> в </a:t>
            </a:r>
            <a:r>
              <a:rPr lang="ru-RU" dirty="0" err="1" smtClean="0"/>
              <a:t>Maple</a:t>
            </a:r>
            <a:endParaRPr lang="ru-RU" dirty="0"/>
          </a:p>
        </p:txBody>
      </p:sp>
      <p:pic>
        <p:nvPicPr>
          <p:cNvPr id="4" name="Содержимое 3" descr="10.png"/>
          <p:cNvPicPr>
            <a:picLocks noGrp="1" noChangeAspect="1"/>
          </p:cNvPicPr>
          <p:nvPr>
            <p:ph idx="1"/>
          </p:nvPr>
        </p:nvPicPr>
        <p:blipFill>
          <a:blip r:embed="rId2" cstate="print"/>
          <a:stretch>
            <a:fillRect/>
          </a:stretch>
        </p:blipFill>
        <p:spPr>
          <a:xfrm>
            <a:off x="2051720" y="2060848"/>
            <a:ext cx="5289748" cy="4344005"/>
          </a:xfr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3dsMax</a:t>
            </a:r>
            <a:endParaRPr lang="ru-RU" dirty="0"/>
          </a:p>
        </p:txBody>
      </p:sp>
      <p:sp>
        <p:nvSpPr>
          <p:cNvPr id="3" name="Содержимое 2"/>
          <p:cNvSpPr>
            <a:spLocks noGrp="1"/>
          </p:cNvSpPr>
          <p:nvPr>
            <p:ph idx="1"/>
          </p:nvPr>
        </p:nvSpPr>
        <p:spPr/>
        <p:txBody>
          <a:bodyPr>
            <a:normAutofit fontScale="92500"/>
          </a:bodyPr>
          <a:lstStyle/>
          <a:p>
            <a:r>
              <a:rPr lang="de-DE" dirty="0" err="1" smtClean="0"/>
              <a:t>Autodesk</a:t>
            </a:r>
            <a:r>
              <a:rPr lang="de-DE" dirty="0" smtClean="0"/>
              <a:t> 3dsMax (</a:t>
            </a:r>
            <a:r>
              <a:rPr lang="ru-RU" dirty="0" err="1" smtClean="0"/>
              <a:t>раніше</a:t>
            </a:r>
            <a:r>
              <a:rPr lang="ru-RU" dirty="0" smtClean="0"/>
              <a:t> 3</a:t>
            </a:r>
            <a:r>
              <a:rPr lang="de-DE" dirty="0" err="1" smtClean="0"/>
              <a:t>DStudio</a:t>
            </a:r>
            <a:r>
              <a:rPr lang="de-DE" dirty="0" smtClean="0"/>
              <a:t> MAX) - </a:t>
            </a:r>
            <a:r>
              <a:rPr lang="ru-RU" dirty="0" err="1" smtClean="0"/>
              <a:t>професійне</a:t>
            </a:r>
            <a:r>
              <a:rPr lang="ru-RU" dirty="0" smtClean="0"/>
              <a:t> </a:t>
            </a:r>
            <a:r>
              <a:rPr lang="ru-RU" dirty="0" err="1" smtClean="0"/>
              <a:t>програмне</a:t>
            </a:r>
            <a:r>
              <a:rPr lang="ru-RU" dirty="0" smtClean="0"/>
              <a:t> забезпечення для 3</a:t>
            </a:r>
            <a:r>
              <a:rPr lang="de-DE" dirty="0" smtClean="0"/>
              <a:t>D-</a:t>
            </a:r>
            <a:r>
              <a:rPr lang="ru-RU" dirty="0" err="1" smtClean="0"/>
              <a:t>моделювання</a:t>
            </a:r>
            <a:r>
              <a:rPr lang="ru-RU" dirty="0" smtClean="0"/>
              <a:t>, </a:t>
            </a:r>
            <a:r>
              <a:rPr lang="ru-RU" dirty="0" err="1" smtClean="0"/>
              <a:t>анімації</a:t>
            </a:r>
            <a:r>
              <a:rPr lang="ru-RU" dirty="0" smtClean="0"/>
              <a:t> </a:t>
            </a:r>
            <a:r>
              <a:rPr lang="ru-RU" dirty="0" err="1" smtClean="0"/>
              <a:t>і</a:t>
            </a:r>
            <a:r>
              <a:rPr lang="ru-RU" dirty="0" smtClean="0"/>
              <a:t> </a:t>
            </a:r>
            <a:r>
              <a:rPr lang="ru-RU" dirty="0" err="1" smtClean="0"/>
              <a:t>візуалізації</a:t>
            </a:r>
            <a:r>
              <a:rPr lang="ru-RU" dirty="0" smtClean="0"/>
              <a:t> при </a:t>
            </a:r>
            <a:r>
              <a:rPr lang="ru-RU" dirty="0" err="1" smtClean="0"/>
              <a:t>створенні</a:t>
            </a:r>
            <a:r>
              <a:rPr lang="ru-RU" dirty="0" smtClean="0"/>
              <a:t> </a:t>
            </a:r>
            <a:r>
              <a:rPr lang="ru-RU" dirty="0" err="1" smtClean="0"/>
              <a:t>ігор</a:t>
            </a:r>
            <a:r>
              <a:rPr lang="ru-RU" dirty="0" smtClean="0"/>
              <a:t> </a:t>
            </a:r>
            <a:r>
              <a:rPr lang="ru-RU" dirty="0" err="1" smtClean="0"/>
              <a:t>і</a:t>
            </a:r>
            <a:r>
              <a:rPr lang="ru-RU" dirty="0" smtClean="0"/>
              <a:t> </a:t>
            </a:r>
            <a:r>
              <a:rPr lang="ru-RU" dirty="0" err="1" smtClean="0"/>
              <a:t>проектуванні</a:t>
            </a:r>
            <a:r>
              <a:rPr lang="ru-RU" dirty="0" smtClean="0"/>
              <a:t>. В </a:t>
            </a:r>
            <a:r>
              <a:rPr lang="ru-RU" dirty="0" err="1" smtClean="0"/>
              <a:t>даний</a:t>
            </a:r>
            <a:r>
              <a:rPr lang="ru-RU" dirty="0" smtClean="0"/>
              <a:t> час </a:t>
            </a:r>
            <a:r>
              <a:rPr lang="ru-RU" dirty="0" err="1" smtClean="0"/>
              <a:t>розробляється</a:t>
            </a:r>
            <a:r>
              <a:rPr lang="ru-RU" dirty="0" smtClean="0"/>
              <a:t> </a:t>
            </a:r>
            <a:r>
              <a:rPr lang="ru-RU" dirty="0" err="1" smtClean="0"/>
              <a:t>і</a:t>
            </a:r>
            <a:r>
              <a:rPr lang="ru-RU" dirty="0" smtClean="0"/>
              <a:t> </a:t>
            </a:r>
            <a:r>
              <a:rPr lang="ru-RU" dirty="0" err="1" smtClean="0"/>
              <a:t>видається</a:t>
            </a:r>
            <a:r>
              <a:rPr lang="ru-RU" dirty="0" smtClean="0"/>
              <a:t> </a:t>
            </a:r>
            <a:r>
              <a:rPr lang="ru-RU" dirty="0" err="1" smtClean="0"/>
              <a:t>компанією</a:t>
            </a:r>
            <a:r>
              <a:rPr lang="ru-RU" dirty="0" smtClean="0"/>
              <a:t> </a:t>
            </a:r>
            <a:r>
              <a:rPr lang="de-DE" dirty="0" err="1" smtClean="0"/>
              <a:t>Autodesk</a:t>
            </a:r>
            <a:r>
              <a:rPr lang="de-DE" dirty="0" smtClean="0"/>
              <a:t>.</a:t>
            </a:r>
          </a:p>
          <a:p>
            <a:r>
              <a:rPr lang="de-DE" dirty="0" err="1" smtClean="0"/>
              <a:t>Autodesk</a:t>
            </a:r>
            <a:r>
              <a:rPr lang="de-DE" dirty="0" smtClean="0"/>
              <a:t> 3ds Max - </a:t>
            </a:r>
            <a:r>
              <a:rPr lang="ru-RU" dirty="0" err="1" smtClean="0"/>
              <a:t>це</a:t>
            </a:r>
            <a:r>
              <a:rPr lang="ru-RU" dirty="0" smtClean="0"/>
              <a:t> </a:t>
            </a:r>
            <a:r>
              <a:rPr lang="ru-RU" dirty="0" err="1" smtClean="0"/>
              <a:t>дійсно</a:t>
            </a:r>
            <a:r>
              <a:rPr lang="ru-RU" dirty="0" smtClean="0"/>
              <a:t> </a:t>
            </a:r>
            <a:r>
              <a:rPr lang="ru-RU" dirty="0" err="1" smtClean="0"/>
              <a:t>потужна</a:t>
            </a:r>
            <a:r>
              <a:rPr lang="ru-RU" dirty="0" smtClean="0"/>
              <a:t> </a:t>
            </a:r>
            <a:r>
              <a:rPr lang="ru-RU" dirty="0" err="1" smtClean="0"/>
              <a:t>програма</a:t>
            </a:r>
            <a:r>
              <a:rPr lang="ru-RU" dirty="0" smtClean="0"/>
              <a:t> для </a:t>
            </a:r>
            <a:r>
              <a:rPr lang="ru-RU" dirty="0" err="1" smtClean="0"/>
              <a:t>візуалізації</a:t>
            </a:r>
            <a:r>
              <a:rPr lang="ru-RU" dirty="0" smtClean="0"/>
              <a:t>, </a:t>
            </a:r>
            <a:r>
              <a:rPr lang="ru-RU" dirty="0" err="1" smtClean="0"/>
              <a:t>сумісна</a:t>
            </a:r>
            <a:r>
              <a:rPr lang="ru-RU" dirty="0" smtClean="0"/>
              <a:t> </a:t>
            </a:r>
            <a:r>
              <a:rPr lang="ru-RU" dirty="0" err="1" smtClean="0"/>
              <a:t>з</a:t>
            </a:r>
            <a:r>
              <a:rPr lang="ru-RU" dirty="0" smtClean="0"/>
              <a:t> </a:t>
            </a:r>
            <a:r>
              <a:rPr lang="ru-RU" dirty="0" err="1" smtClean="0"/>
              <a:t>багатьма</a:t>
            </a:r>
            <a:r>
              <a:rPr lang="ru-RU" dirty="0" smtClean="0"/>
              <a:t> модулями </a:t>
            </a:r>
            <a:r>
              <a:rPr lang="ru-RU" dirty="0" err="1" smtClean="0"/>
              <a:t>моделювання</a:t>
            </a:r>
            <a:r>
              <a:rPr lang="ru-RU" dirty="0" smtClean="0"/>
              <a:t> </a:t>
            </a:r>
            <a:r>
              <a:rPr lang="ru-RU" dirty="0" err="1" smtClean="0"/>
              <a:t>світла</a:t>
            </a:r>
            <a:r>
              <a:rPr lang="ru-RU" dirty="0" smtClean="0"/>
              <a:t>, </a:t>
            </a:r>
            <a:r>
              <a:rPr lang="ru-RU" dirty="0" err="1" smtClean="0"/>
              <a:t>використовуваних</a:t>
            </a:r>
            <a:r>
              <a:rPr lang="ru-RU" dirty="0" smtClean="0"/>
              <a:t> </a:t>
            </a:r>
            <a:r>
              <a:rPr lang="ru-RU" dirty="0" err="1" smtClean="0"/>
              <a:t>матеріалів</a:t>
            </a:r>
            <a:r>
              <a:rPr lang="ru-RU" dirty="0" smtClean="0"/>
              <a:t> </a:t>
            </a:r>
            <a:r>
              <a:rPr lang="ru-RU" dirty="0" err="1" smtClean="0"/>
              <a:t>і</a:t>
            </a:r>
            <a:r>
              <a:rPr lang="ru-RU" dirty="0" smtClean="0"/>
              <a:t> </a:t>
            </a:r>
            <a:r>
              <a:rPr lang="ru-RU" dirty="0" err="1" smtClean="0"/>
              <a:t>різних</a:t>
            </a:r>
            <a:r>
              <a:rPr lang="ru-RU" dirty="0" smtClean="0"/>
              <a:t> </a:t>
            </a:r>
            <a:r>
              <a:rPr lang="ru-RU" dirty="0" err="1" smtClean="0"/>
              <a:t>ефектів</a:t>
            </a:r>
            <a:r>
              <a:rPr lang="ru-RU" dirty="0" smtClean="0"/>
              <a:t>. </a:t>
            </a:r>
            <a:r>
              <a:rPr lang="ru-RU" dirty="0" err="1" smtClean="0"/>
              <a:t>Додаток</a:t>
            </a:r>
            <a:r>
              <a:rPr lang="ru-RU" dirty="0" smtClean="0"/>
              <a:t> </a:t>
            </a:r>
            <a:r>
              <a:rPr lang="ru-RU" dirty="0" err="1" smtClean="0"/>
              <a:t>надає</a:t>
            </a:r>
            <a:r>
              <a:rPr lang="ru-RU" dirty="0" smtClean="0"/>
              <a:t> </a:t>
            </a:r>
            <a:r>
              <a:rPr lang="ru-RU" dirty="0" err="1" smtClean="0"/>
              <a:t>можливість</a:t>
            </a:r>
            <a:r>
              <a:rPr lang="ru-RU" dirty="0" smtClean="0"/>
              <a:t> </a:t>
            </a:r>
            <a:r>
              <a:rPr lang="ru-RU" dirty="0" err="1" smtClean="0"/>
              <a:t>гнучкого</a:t>
            </a:r>
            <a:r>
              <a:rPr lang="ru-RU" dirty="0" smtClean="0"/>
              <a:t> </a:t>
            </a:r>
            <a:r>
              <a:rPr lang="ru-RU" dirty="0" err="1" smtClean="0"/>
              <a:t>управління</a:t>
            </a:r>
            <a:r>
              <a:rPr lang="ru-RU" dirty="0" smtClean="0"/>
              <a:t> настройками, </a:t>
            </a:r>
            <a:r>
              <a:rPr lang="ru-RU" dirty="0" err="1" smtClean="0"/>
              <a:t>включаючи</a:t>
            </a:r>
            <a:r>
              <a:rPr lang="ru-RU" dirty="0" smtClean="0"/>
              <a:t> </a:t>
            </a:r>
            <a:r>
              <a:rPr lang="ru-RU" dirty="0" err="1" smtClean="0"/>
              <a:t>експозицію</a:t>
            </a:r>
            <a:r>
              <a:rPr lang="ru-RU" dirty="0" smtClean="0"/>
              <a:t>, </a:t>
            </a:r>
            <a:r>
              <a:rPr lang="ru-RU" dirty="0" err="1" smtClean="0"/>
              <a:t>глибину</a:t>
            </a:r>
            <a:r>
              <a:rPr lang="ru-RU" dirty="0" smtClean="0"/>
              <a:t> </a:t>
            </a:r>
            <a:r>
              <a:rPr lang="ru-RU" dirty="0" err="1" smtClean="0"/>
              <a:t>різкості</a:t>
            </a:r>
            <a:r>
              <a:rPr lang="ru-RU" dirty="0" smtClean="0"/>
              <a:t>, </a:t>
            </a:r>
            <a:r>
              <a:rPr lang="ru-RU" dirty="0" err="1" smtClean="0"/>
              <a:t>і</a:t>
            </a:r>
            <a:r>
              <a:rPr lang="ru-RU" dirty="0" smtClean="0"/>
              <a:t> </a:t>
            </a:r>
            <a:r>
              <a:rPr lang="ru-RU" dirty="0" err="1" smtClean="0"/>
              <a:t>багато</a:t>
            </a:r>
            <a:r>
              <a:rPr lang="ru-RU" dirty="0" smtClean="0"/>
              <a:t> </a:t>
            </a:r>
            <a:r>
              <a:rPr lang="ru-RU" dirty="0" err="1" smtClean="0"/>
              <a:t>іншого</a:t>
            </a:r>
            <a:r>
              <a:rPr lang="ru-RU" dirty="0" smtClean="0"/>
              <a:t>.</a:t>
            </a:r>
            <a:endParaRPr lang="ru-RU"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Inventor</a:t>
            </a:r>
            <a:endParaRPr lang="ru-RU" dirty="0"/>
          </a:p>
        </p:txBody>
      </p:sp>
      <p:sp>
        <p:nvSpPr>
          <p:cNvPr id="3" name="Содержимое 2"/>
          <p:cNvSpPr>
            <a:spLocks noGrp="1"/>
          </p:cNvSpPr>
          <p:nvPr>
            <p:ph idx="1"/>
          </p:nvPr>
        </p:nvSpPr>
        <p:spPr/>
        <p:txBody>
          <a:bodyPr>
            <a:normAutofit fontScale="70000" lnSpcReduction="20000"/>
          </a:bodyPr>
          <a:lstStyle/>
          <a:p>
            <a:r>
              <a:rPr lang="de-DE" dirty="0" err="1" smtClean="0"/>
              <a:t>Autodesk</a:t>
            </a:r>
            <a:r>
              <a:rPr lang="de-DE" dirty="0" smtClean="0"/>
              <a:t> Inventor - </a:t>
            </a:r>
            <a:r>
              <a:rPr lang="ru-RU" dirty="0" smtClean="0"/>
              <a:t>система </a:t>
            </a:r>
            <a:r>
              <a:rPr lang="ru-RU" dirty="0" err="1" smtClean="0"/>
              <a:t>тривимірного</a:t>
            </a:r>
            <a:r>
              <a:rPr lang="ru-RU" dirty="0" smtClean="0"/>
              <a:t> </a:t>
            </a:r>
            <a:r>
              <a:rPr lang="ru-RU" dirty="0" err="1" smtClean="0"/>
              <a:t>твердотільного</a:t>
            </a:r>
            <a:r>
              <a:rPr lang="ru-RU" dirty="0" smtClean="0"/>
              <a:t> </a:t>
            </a:r>
            <a:r>
              <a:rPr lang="ru-RU" dirty="0" err="1" smtClean="0"/>
              <a:t>і</a:t>
            </a:r>
            <a:r>
              <a:rPr lang="ru-RU" dirty="0" smtClean="0"/>
              <a:t> </a:t>
            </a:r>
            <a:r>
              <a:rPr lang="ru-RU" dirty="0" err="1" smtClean="0"/>
              <a:t>поверхневого</a:t>
            </a:r>
            <a:r>
              <a:rPr lang="ru-RU" dirty="0" smtClean="0"/>
              <a:t> </a:t>
            </a:r>
            <a:r>
              <a:rPr lang="ru-RU" dirty="0" err="1" smtClean="0"/>
              <a:t>параметричного</a:t>
            </a:r>
            <a:r>
              <a:rPr lang="ru-RU" dirty="0" smtClean="0"/>
              <a:t> </a:t>
            </a:r>
            <a:r>
              <a:rPr lang="ru-RU" dirty="0" err="1" smtClean="0"/>
              <a:t>проектування</a:t>
            </a:r>
            <a:r>
              <a:rPr lang="ru-RU" dirty="0" smtClean="0"/>
              <a:t> (САПР) </a:t>
            </a:r>
            <a:r>
              <a:rPr lang="ru-RU" dirty="0" err="1" smtClean="0"/>
              <a:t>компанії</a:t>
            </a:r>
            <a:r>
              <a:rPr lang="ru-RU" dirty="0" smtClean="0"/>
              <a:t> </a:t>
            </a:r>
            <a:r>
              <a:rPr lang="de-DE" dirty="0" err="1" smtClean="0"/>
              <a:t>Autodesk</a:t>
            </a:r>
            <a:r>
              <a:rPr lang="de-DE" dirty="0" smtClean="0"/>
              <a:t>, </a:t>
            </a:r>
            <a:r>
              <a:rPr lang="ru-RU" dirty="0" err="1" smtClean="0"/>
              <a:t>призначена</a:t>
            </a:r>
            <a:r>
              <a:rPr lang="ru-RU" dirty="0" smtClean="0"/>
              <a:t> для </a:t>
            </a:r>
            <a:r>
              <a:rPr lang="ru-RU" dirty="0" err="1" smtClean="0"/>
              <a:t>створення</a:t>
            </a:r>
            <a:r>
              <a:rPr lang="ru-RU" dirty="0" smtClean="0"/>
              <a:t> </a:t>
            </a:r>
            <a:r>
              <a:rPr lang="ru-RU" dirty="0" err="1" smtClean="0"/>
              <a:t>цифрових</a:t>
            </a:r>
            <a:r>
              <a:rPr lang="ru-RU" dirty="0" smtClean="0"/>
              <a:t> </a:t>
            </a:r>
            <a:r>
              <a:rPr lang="ru-RU" dirty="0" err="1" smtClean="0"/>
              <a:t>прототипів</a:t>
            </a:r>
            <a:r>
              <a:rPr lang="ru-RU" dirty="0" smtClean="0"/>
              <a:t> </a:t>
            </a:r>
            <a:r>
              <a:rPr lang="ru-RU" dirty="0" err="1" smtClean="0"/>
              <a:t>промислових</a:t>
            </a:r>
            <a:r>
              <a:rPr lang="ru-RU" dirty="0" smtClean="0"/>
              <a:t> </a:t>
            </a:r>
            <a:r>
              <a:rPr lang="ru-RU" dirty="0" err="1" smtClean="0"/>
              <a:t>виробів</a:t>
            </a:r>
            <a:r>
              <a:rPr lang="ru-RU" dirty="0" smtClean="0"/>
              <a:t>. </a:t>
            </a:r>
            <a:r>
              <a:rPr lang="ru-RU" dirty="0" err="1" smtClean="0"/>
              <a:t>Інструменти</a:t>
            </a:r>
            <a:r>
              <a:rPr lang="ru-RU" dirty="0" smtClean="0"/>
              <a:t> </a:t>
            </a:r>
            <a:r>
              <a:rPr lang="de-DE" dirty="0" smtClean="0"/>
              <a:t>Inventor </a:t>
            </a:r>
            <a:r>
              <a:rPr lang="ru-RU" dirty="0" err="1" smtClean="0"/>
              <a:t>забезпечують</a:t>
            </a:r>
            <a:r>
              <a:rPr lang="ru-RU" dirty="0" smtClean="0"/>
              <a:t> </a:t>
            </a:r>
            <a:r>
              <a:rPr lang="ru-RU" dirty="0" err="1" smtClean="0"/>
              <a:t>повний</a:t>
            </a:r>
            <a:r>
              <a:rPr lang="ru-RU" dirty="0" smtClean="0"/>
              <a:t> цикл </a:t>
            </a:r>
            <a:r>
              <a:rPr lang="ru-RU" dirty="0" err="1" smtClean="0"/>
              <a:t>проектування</a:t>
            </a:r>
            <a:r>
              <a:rPr lang="ru-RU" dirty="0" smtClean="0"/>
              <a:t> </a:t>
            </a:r>
            <a:r>
              <a:rPr lang="ru-RU" dirty="0" err="1" smtClean="0"/>
              <a:t>і</a:t>
            </a:r>
            <a:r>
              <a:rPr lang="ru-RU" dirty="0" smtClean="0"/>
              <a:t> </a:t>
            </a:r>
            <a:r>
              <a:rPr lang="ru-RU" dirty="0" err="1" smtClean="0"/>
              <a:t>створення</a:t>
            </a:r>
            <a:r>
              <a:rPr lang="ru-RU" dirty="0" smtClean="0"/>
              <a:t> </a:t>
            </a:r>
            <a:r>
              <a:rPr lang="ru-RU" dirty="0" err="1" smtClean="0"/>
              <a:t>конструкторської</a:t>
            </a:r>
            <a:r>
              <a:rPr lang="ru-RU" dirty="0" smtClean="0"/>
              <a:t> </a:t>
            </a:r>
            <a:r>
              <a:rPr lang="ru-RU" dirty="0" err="1" smtClean="0"/>
              <a:t>документації</a:t>
            </a:r>
            <a:r>
              <a:rPr lang="ru-RU" dirty="0" smtClean="0"/>
              <a:t>:</a:t>
            </a:r>
          </a:p>
          <a:p>
            <a:endParaRPr lang="ru-RU" dirty="0" smtClean="0"/>
          </a:p>
          <a:p>
            <a:r>
              <a:rPr lang="ru-RU" dirty="0" smtClean="0"/>
              <a:t>2</a:t>
            </a:r>
            <a:r>
              <a:rPr lang="de-DE" dirty="0" smtClean="0"/>
              <a:t>D- / 3D-</a:t>
            </a:r>
            <a:r>
              <a:rPr lang="ru-RU" dirty="0" err="1" smtClean="0"/>
              <a:t>моделювання</a:t>
            </a:r>
            <a:r>
              <a:rPr lang="ru-RU" dirty="0" smtClean="0"/>
              <a:t>;</a:t>
            </a:r>
          </a:p>
          <a:p>
            <a:r>
              <a:rPr lang="ru-RU" dirty="0" err="1" smtClean="0"/>
              <a:t>створення</a:t>
            </a:r>
            <a:r>
              <a:rPr lang="ru-RU" dirty="0" smtClean="0"/>
              <a:t> </a:t>
            </a:r>
            <a:r>
              <a:rPr lang="ru-RU" dirty="0" err="1" smtClean="0"/>
              <a:t>виробів</a:t>
            </a:r>
            <a:r>
              <a:rPr lang="ru-RU" dirty="0" smtClean="0"/>
              <a:t> </a:t>
            </a:r>
            <a:r>
              <a:rPr lang="ru-RU" dirty="0" err="1" smtClean="0"/>
              <a:t>з</a:t>
            </a:r>
            <a:r>
              <a:rPr lang="ru-RU" dirty="0" smtClean="0"/>
              <a:t> листового </a:t>
            </a:r>
            <a:r>
              <a:rPr lang="ru-RU" dirty="0" err="1" smtClean="0"/>
              <a:t>матеріалу</a:t>
            </a:r>
            <a:r>
              <a:rPr lang="ru-RU" dirty="0" smtClean="0"/>
              <a:t> </a:t>
            </a:r>
            <a:r>
              <a:rPr lang="ru-RU" dirty="0" err="1" smtClean="0"/>
              <a:t>і</a:t>
            </a:r>
            <a:r>
              <a:rPr lang="ru-RU" dirty="0" smtClean="0"/>
              <a:t> </a:t>
            </a:r>
            <a:r>
              <a:rPr lang="ru-RU" dirty="0" err="1" smtClean="0"/>
              <a:t>отримання</a:t>
            </a:r>
            <a:r>
              <a:rPr lang="ru-RU" dirty="0" smtClean="0"/>
              <a:t> </a:t>
            </a:r>
            <a:r>
              <a:rPr lang="ru-RU" dirty="0" err="1" smtClean="0"/>
              <a:t>їх</a:t>
            </a:r>
            <a:r>
              <a:rPr lang="ru-RU" dirty="0" smtClean="0"/>
              <a:t> </a:t>
            </a:r>
            <a:r>
              <a:rPr lang="ru-RU" dirty="0" err="1" smtClean="0"/>
              <a:t>розгорток</a:t>
            </a:r>
            <a:r>
              <a:rPr lang="ru-RU" dirty="0" smtClean="0"/>
              <a:t>;</a:t>
            </a:r>
          </a:p>
          <a:p>
            <a:r>
              <a:rPr lang="ru-RU" dirty="0" err="1" smtClean="0"/>
              <a:t>розробка</a:t>
            </a:r>
            <a:r>
              <a:rPr lang="ru-RU" dirty="0" smtClean="0"/>
              <a:t> </a:t>
            </a:r>
            <a:r>
              <a:rPr lang="ru-RU" dirty="0" err="1" smtClean="0"/>
              <a:t>електричних</a:t>
            </a:r>
            <a:r>
              <a:rPr lang="ru-RU" dirty="0" smtClean="0"/>
              <a:t> </a:t>
            </a:r>
            <a:r>
              <a:rPr lang="ru-RU" dirty="0" err="1" smtClean="0"/>
              <a:t>і</a:t>
            </a:r>
            <a:r>
              <a:rPr lang="ru-RU" dirty="0" smtClean="0"/>
              <a:t> </a:t>
            </a:r>
            <a:r>
              <a:rPr lang="ru-RU" dirty="0" err="1" smtClean="0"/>
              <a:t>трубопровідних</a:t>
            </a:r>
            <a:r>
              <a:rPr lang="ru-RU" dirty="0" smtClean="0"/>
              <a:t> систем;</a:t>
            </a:r>
          </a:p>
          <a:p>
            <a:r>
              <a:rPr lang="ru-RU" dirty="0" err="1" smtClean="0"/>
              <a:t>проектування</a:t>
            </a:r>
            <a:r>
              <a:rPr lang="ru-RU" dirty="0" smtClean="0"/>
              <a:t> </a:t>
            </a:r>
            <a:r>
              <a:rPr lang="ru-RU" dirty="0" err="1" smtClean="0"/>
              <a:t>оснащення</a:t>
            </a:r>
            <a:r>
              <a:rPr lang="ru-RU" dirty="0" smtClean="0"/>
              <a:t> для </a:t>
            </a:r>
            <a:r>
              <a:rPr lang="ru-RU" dirty="0" err="1" smtClean="0"/>
              <a:t>лиття</a:t>
            </a:r>
            <a:r>
              <a:rPr lang="ru-RU" dirty="0" smtClean="0"/>
              <a:t> </a:t>
            </a:r>
            <a:r>
              <a:rPr lang="ru-RU" dirty="0" err="1" smtClean="0"/>
              <a:t>пластмасових</a:t>
            </a:r>
            <a:r>
              <a:rPr lang="ru-RU" dirty="0" smtClean="0"/>
              <a:t> </a:t>
            </a:r>
            <a:r>
              <a:rPr lang="ru-RU" dirty="0" err="1" smtClean="0"/>
              <a:t>виробів</a:t>
            </a:r>
            <a:r>
              <a:rPr lang="ru-RU" dirty="0" smtClean="0"/>
              <a:t>;</a:t>
            </a:r>
          </a:p>
          <a:p>
            <a:r>
              <a:rPr lang="ru-RU" dirty="0" err="1" smtClean="0"/>
              <a:t>динамічне</a:t>
            </a:r>
            <a:r>
              <a:rPr lang="ru-RU" dirty="0" smtClean="0"/>
              <a:t> </a:t>
            </a:r>
            <a:r>
              <a:rPr lang="ru-RU" dirty="0" err="1" smtClean="0"/>
              <a:t>моделювання</a:t>
            </a:r>
            <a:r>
              <a:rPr lang="ru-RU" dirty="0" smtClean="0"/>
              <a:t>;</a:t>
            </a:r>
          </a:p>
          <a:p>
            <a:r>
              <a:rPr lang="ru-RU" dirty="0" err="1" smtClean="0"/>
              <a:t>параметричний</a:t>
            </a:r>
            <a:r>
              <a:rPr lang="ru-RU" dirty="0" smtClean="0"/>
              <a:t> </a:t>
            </a:r>
            <a:r>
              <a:rPr lang="ru-RU" dirty="0" err="1" smtClean="0"/>
              <a:t>розрахунок</a:t>
            </a:r>
            <a:r>
              <a:rPr lang="ru-RU" dirty="0" smtClean="0"/>
              <a:t> </a:t>
            </a:r>
            <a:r>
              <a:rPr lang="ru-RU" dirty="0" err="1" smtClean="0"/>
              <a:t>напружено-деформованого</a:t>
            </a:r>
            <a:r>
              <a:rPr lang="ru-RU" dirty="0" smtClean="0"/>
              <a:t> стану деталей </a:t>
            </a:r>
            <a:r>
              <a:rPr lang="ru-RU" dirty="0" err="1" smtClean="0"/>
              <a:t>і</a:t>
            </a:r>
            <a:r>
              <a:rPr lang="ru-RU" dirty="0" smtClean="0"/>
              <a:t> </a:t>
            </a:r>
            <a:r>
              <a:rPr lang="ru-RU" dirty="0" err="1" smtClean="0"/>
              <a:t>зборок</a:t>
            </a:r>
            <a:r>
              <a:rPr lang="ru-RU" dirty="0" smtClean="0"/>
              <a:t>;</a:t>
            </a:r>
          </a:p>
          <a:p>
            <a:r>
              <a:rPr lang="ru-RU" dirty="0" err="1" smtClean="0"/>
              <a:t>візуалізація</a:t>
            </a:r>
            <a:r>
              <a:rPr lang="ru-RU" dirty="0" smtClean="0"/>
              <a:t> </a:t>
            </a:r>
            <a:r>
              <a:rPr lang="ru-RU" dirty="0" err="1" smtClean="0"/>
              <a:t>виробів</a:t>
            </a:r>
            <a:r>
              <a:rPr lang="ru-RU" dirty="0" smtClean="0"/>
              <a:t>;</a:t>
            </a:r>
          </a:p>
          <a:p>
            <a:r>
              <a:rPr lang="ru-RU" dirty="0" err="1" smtClean="0"/>
              <a:t>автоматичне</a:t>
            </a:r>
            <a:r>
              <a:rPr lang="ru-RU" dirty="0" smtClean="0"/>
              <a:t> </a:t>
            </a:r>
            <a:r>
              <a:rPr lang="ru-RU" dirty="0" err="1" smtClean="0"/>
              <a:t>отримання</a:t>
            </a:r>
            <a:r>
              <a:rPr lang="ru-RU" dirty="0" smtClean="0"/>
              <a:t> </a:t>
            </a:r>
            <a:r>
              <a:rPr lang="ru-RU" dirty="0" err="1" smtClean="0"/>
              <a:t>і</a:t>
            </a:r>
            <a:r>
              <a:rPr lang="ru-RU" dirty="0" smtClean="0"/>
              <a:t> </a:t>
            </a:r>
            <a:r>
              <a:rPr lang="ru-RU" dirty="0" err="1" smtClean="0"/>
              <a:t>оновлення</a:t>
            </a:r>
            <a:r>
              <a:rPr lang="ru-RU" dirty="0" smtClean="0"/>
              <a:t> </a:t>
            </a:r>
            <a:r>
              <a:rPr lang="ru-RU" dirty="0" err="1" smtClean="0"/>
              <a:t>конструкторської</a:t>
            </a:r>
            <a:r>
              <a:rPr lang="ru-RU" dirty="0" smtClean="0"/>
              <a:t> </a:t>
            </a:r>
            <a:r>
              <a:rPr lang="ru-RU" dirty="0" err="1" smtClean="0"/>
              <a:t>документації</a:t>
            </a:r>
            <a:r>
              <a:rPr lang="ru-RU" dirty="0" smtClean="0"/>
              <a:t> (</a:t>
            </a:r>
            <a:r>
              <a:rPr lang="ru-RU" dirty="0" err="1" smtClean="0"/>
              <a:t>оформлення</a:t>
            </a:r>
            <a:r>
              <a:rPr lang="ru-RU" dirty="0" smtClean="0"/>
              <a:t> по ЕСКД).</a:t>
            </a:r>
            <a:endParaRPr lang="ru-RU"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Функціональні</a:t>
            </a:r>
            <a:r>
              <a:rPr lang="ru-RU" dirty="0" smtClean="0"/>
              <a:t> </a:t>
            </a:r>
            <a:r>
              <a:rPr lang="ru-RU" dirty="0" err="1" smtClean="0"/>
              <a:t>можливості</a:t>
            </a:r>
            <a:endParaRPr lang="ru-RU" dirty="0"/>
          </a:p>
        </p:txBody>
      </p:sp>
      <p:sp>
        <p:nvSpPr>
          <p:cNvPr id="3" name="Содержимое 2"/>
          <p:cNvSpPr>
            <a:spLocks noGrp="1"/>
          </p:cNvSpPr>
          <p:nvPr>
            <p:ph idx="1"/>
          </p:nvPr>
        </p:nvSpPr>
        <p:spPr/>
        <p:txBody>
          <a:bodyPr>
            <a:normAutofit fontScale="55000" lnSpcReduction="20000"/>
          </a:bodyPr>
          <a:lstStyle/>
          <a:p>
            <a:r>
              <a:rPr lang="ru-RU" dirty="0" err="1" smtClean="0"/>
              <a:t>Компонувальні</a:t>
            </a:r>
            <a:r>
              <a:rPr lang="ru-RU" dirty="0" smtClean="0"/>
              <a:t> </a:t>
            </a:r>
            <a:r>
              <a:rPr lang="ru-RU" dirty="0" err="1" smtClean="0"/>
              <a:t>схеми</a:t>
            </a:r>
            <a:r>
              <a:rPr lang="ru-RU" dirty="0" smtClean="0"/>
              <a:t> - </a:t>
            </a:r>
            <a:r>
              <a:rPr lang="ru-RU" dirty="0" err="1" smtClean="0"/>
              <a:t>поєднують</a:t>
            </a:r>
            <a:r>
              <a:rPr lang="ru-RU" dirty="0" smtClean="0"/>
              <a:t> </a:t>
            </a:r>
            <a:r>
              <a:rPr lang="ru-RU" dirty="0" err="1" smtClean="0"/>
              <a:t>окремі</a:t>
            </a:r>
            <a:r>
              <a:rPr lang="ru-RU" dirty="0" smtClean="0"/>
              <a:t> </a:t>
            </a:r>
            <a:r>
              <a:rPr lang="ru-RU" dirty="0" err="1" smtClean="0"/>
              <a:t>деталі</a:t>
            </a:r>
            <a:r>
              <a:rPr lang="ru-RU" dirty="0" smtClean="0"/>
              <a:t> </a:t>
            </a:r>
            <a:r>
              <a:rPr lang="ru-RU" dirty="0" err="1" smtClean="0"/>
              <a:t>і</a:t>
            </a:r>
            <a:r>
              <a:rPr lang="ru-RU" dirty="0" smtClean="0"/>
              <a:t> </a:t>
            </a:r>
            <a:r>
              <a:rPr lang="ru-RU" dirty="0" err="1" smtClean="0"/>
              <a:t>вузли</a:t>
            </a:r>
            <a:r>
              <a:rPr lang="ru-RU" dirty="0" smtClean="0"/>
              <a:t>. </a:t>
            </a:r>
            <a:r>
              <a:rPr lang="ru-RU" dirty="0" err="1" smtClean="0"/>
              <a:t>Користувачі</a:t>
            </a:r>
            <a:r>
              <a:rPr lang="ru-RU" dirty="0" smtClean="0"/>
              <a:t> </a:t>
            </a:r>
            <a:r>
              <a:rPr lang="ru-RU" dirty="0" err="1" smtClean="0"/>
              <a:t>можуть</a:t>
            </a:r>
            <a:r>
              <a:rPr lang="ru-RU" dirty="0" smtClean="0"/>
              <a:t> </a:t>
            </a:r>
            <a:r>
              <a:rPr lang="ru-RU" dirty="0" err="1" smtClean="0"/>
              <a:t>перевірити</a:t>
            </a:r>
            <a:r>
              <a:rPr lang="ru-RU" dirty="0" smtClean="0"/>
              <a:t> </a:t>
            </a:r>
            <a:r>
              <a:rPr lang="ru-RU" dirty="0" err="1" smtClean="0"/>
              <a:t>можливість</a:t>
            </a:r>
            <a:r>
              <a:rPr lang="ru-RU" dirty="0" smtClean="0"/>
              <a:t> </a:t>
            </a:r>
            <a:r>
              <a:rPr lang="ru-RU" dirty="0" err="1" smtClean="0"/>
              <a:t>складання</a:t>
            </a:r>
            <a:r>
              <a:rPr lang="ru-RU" dirty="0" smtClean="0"/>
              <a:t> </a:t>
            </a:r>
            <a:r>
              <a:rPr lang="ru-RU" dirty="0" err="1" smtClean="0"/>
              <a:t>об'єкта</a:t>
            </a:r>
            <a:r>
              <a:rPr lang="ru-RU" dirty="0" smtClean="0"/>
              <a:t>, </a:t>
            </a:r>
            <a:r>
              <a:rPr lang="ru-RU" dirty="0" err="1" smtClean="0"/>
              <a:t>додати</a:t>
            </a:r>
            <a:r>
              <a:rPr lang="ru-RU" dirty="0" smtClean="0"/>
              <a:t> </a:t>
            </a:r>
            <a:r>
              <a:rPr lang="ru-RU" dirty="0" err="1" smtClean="0"/>
              <a:t>і</a:t>
            </a:r>
            <a:r>
              <a:rPr lang="ru-RU" dirty="0" smtClean="0"/>
              <a:t> </a:t>
            </a:r>
            <a:r>
              <a:rPr lang="ru-RU" dirty="0" err="1" smtClean="0"/>
              <a:t>позиціонувати</a:t>
            </a:r>
            <a:r>
              <a:rPr lang="ru-RU" dirty="0" smtClean="0"/>
              <a:t> </a:t>
            </a:r>
            <a:r>
              <a:rPr lang="ru-RU" dirty="0" err="1" smtClean="0"/>
              <a:t>нові</a:t>
            </a:r>
            <a:r>
              <a:rPr lang="ru-RU" dirty="0" smtClean="0"/>
              <a:t> </a:t>
            </a:r>
            <a:r>
              <a:rPr lang="ru-RU" dirty="0" err="1" smtClean="0"/>
              <a:t>частини</a:t>
            </a:r>
            <a:r>
              <a:rPr lang="ru-RU" dirty="0" smtClean="0"/>
              <a:t>, а </a:t>
            </a:r>
            <a:r>
              <a:rPr lang="ru-RU" dirty="0" err="1" smtClean="0"/>
              <a:t>також</a:t>
            </a:r>
            <a:r>
              <a:rPr lang="ru-RU" dirty="0" smtClean="0"/>
              <a:t> </a:t>
            </a:r>
            <a:r>
              <a:rPr lang="ru-RU" dirty="0" err="1" smtClean="0"/>
              <a:t>усунути</a:t>
            </a:r>
            <a:r>
              <a:rPr lang="ru-RU" dirty="0" smtClean="0"/>
              <a:t> </a:t>
            </a:r>
            <a:r>
              <a:rPr lang="ru-RU" dirty="0" err="1" smtClean="0"/>
              <a:t>перешкоди</a:t>
            </a:r>
            <a:r>
              <a:rPr lang="ru-RU" dirty="0" smtClean="0"/>
              <a:t> </a:t>
            </a:r>
            <a:r>
              <a:rPr lang="ru-RU" dirty="0" err="1" smtClean="0"/>
              <a:t>між</a:t>
            </a:r>
            <a:r>
              <a:rPr lang="ru-RU" dirty="0" smtClean="0"/>
              <a:t> </a:t>
            </a:r>
            <a:r>
              <a:rPr lang="ru-RU" dirty="0" err="1" smtClean="0"/>
              <a:t>частинами</a:t>
            </a:r>
            <a:r>
              <a:rPr lang="ru-RU" dirty="0" smtClean="0"/>
              <a:t> проекту.</a:t>
            </a:r>
          </a:p>
          <a:p>
            <a:r>
              <a:rPr lang="ru-RU" dirty="0" err="1" smtClean="0"/>
              <a:t>Ливарні</a:t>
            </a:r>
            <a:r>
              <a:rPr lang="ru-RU" dirty="0" smtClean="0"/>
              <a:t> </a:t>
            </a:r>
            <a:r>
              <a:rPr lang="ru-RU" dirty="0" err="1" smtClean="0"/>
              <a:t>форми</a:t>
            </a:r>
            <a:r>
              <a:rPr lang="ru-RU" dirty="0" smtClean="0"/>
              <a:t> </a:t>
            </a:r>
            <a:r>
              <a:rPr lang="ru-RU" dirty="0" err="1" smtClean="0"/>
              <a:t>і</a:t>
            </a:r>
            <a:r>
              <a:rPr lang="ru-RU" dirty="0" smtClean="0"/>
              <a:t> </a:t>
            </a:r>
            <a:r>
              <a:rPr lang="ru-RU" dirty="0" err="1" smtClean="0"/>
              <a:t>оснащення</a:t>
            </a:r>
            <a:r>
              <a:rPr lang="ru-RU" dirty="0" smtClean="0"/>
              <a:t> - </a:t>
            </a:r>
            <a:r>
              <a:rPr lang="ru-RU" dirty="0" err="1" smtClean="0"/>
              <a:t>програма</a:t>
            </a:r>
            <a:r>
              <a:rPr lang="ru-RU" dirty="0" smtClean="0"/>
              <a:t> </a:t>
            </a:r>
            <a:r>
              <a:rPr lang="ru-RU" dirty="0" err="1" smtClean="0"/>
              <a:t>автоматизує</a:t>
            </a:r>
            <a:r>
              <a:rPr lang="ru-RU" dirty="0" smtClean="0"/>
              <a:t> </a:t>
            </a:r>
            <a:r>
              <a:rPr lang="ru-RU" dirty="0" err="1" smtClean="0"/>
              <a:t>ключові</a:t>
            </a:r>
            <a:r>
              <a:rPr lang="ru-RU" dirty="0" smtClean="0"/>
              <a:t> </a:t>
            </a:r>
            <a:r>
              <a:rPr lang="ru-RU" dirty="0" err="1" smtClean="0"/>
              <a:t>аспекти</a:t>
            </a:r>
            <a:r>
              <a:rPr lang="ru-RU" dirty="0" smtClean="0"/>
              <a:t> </a:t>
            </a:r>
            <a:r>
              <a:rPr lang="ru-RU" dirty="0" err="1" smtClean="0"/>
              <a:t>процесу</a:t>
            </a:r>
            <a:r>
              <a:rPr lang="ru-RU" dirty="0" smtClean="0"/>
              <a:t> </a:t>
            </a:r>
            <a:r>
              <a:rPr lang="ru-RU" dirty="0" err="1" smtClean="0"/>
              <a:t>проектування</a:t>
            </a:r>
            <a:r>
              <a:rPr lang="ru-RU" dirty="0" smtClean="0"/>
              <a:t> </a:t>
            </a:r>
            <a:r>
              <a:rPr lang="ru-RU" dirty="0" err="1" smtClean="0"/>
              <a:t>ливарних</a:t>
            </a:r>
            <a:r>
              <a:rPr lang="ru-RU" dirty="0" smtClean="0"/>
              <a:t> форм </a:t>
            </a:r>
            <a:r>
              <a:rPr lang="ru-RU" dirty="0" err="1" smtClean="0"/>
              <a:t>під</a:t>
            </a:r>
            <a:r>
              <a:rPr lang="ru-RU" dirty="0" smtClean="0"/>
              <a:t> </a:t>
            </a:r>
            <a:r>
              <a:rPr lang="ru-RU" dirty="0" err="1" smtClean="0"/>
              <a:t>тиском</a:t>
            </a:r>
            <a:r>
              <a:rPr lang="ru-RU" dirty="0" smtClean="0"/>
              <a:t>. </a:t>
            </a:r>
            <a:r>
              <a:rPr lang="ru-RU" dirty="0" err="1" smtClean="0"/>
              <a:t>Користувачі</a:t>
            </a:r>
            <a:r>
              <a:rPr lang="ru-RU" dirty="0" smtClean="0"/>
              <a:t> </a:t>
            </a:r>
            <a:r>
              <a:rPr lang="ru-RU" dirty="0" err="1" smtClean="0"/>
              <a:t>можуть</a:t>
            </a:r>
            <a:r>
              <a:rPr lang="ru-RU" dirty="0" smtClean="0"/>
              <a:t> </a:t>
            </a:r>
            <a:r>
              <a:rPr lang="ru-RU" dirty="0" err="1" smtClean="0"/>
              <a:t>швидко</a:t>
            </a:r>
            <a:r>
              <a:rPr lang="ru-RU" dirty="0" smtClean="0"/>
              <a:t> </a:t>
            </a:r>
            <a:r>
              <a:rPr lang="ru-RU" dirty="0" err="1" smtClean="0"/>
              <a:t>створювати</a:t>
            </a:r>
            <a:r>
              <a:rPr lang="ru-RU" dirty="0" smtClean="0"/>
              <a:t> </a:t>
            </a:r>
            <a:r>
              <a:rPr lang="ru-RU" dirty="0" err="1" smtClean="0"/>
              <a:t>і</a:t>
            </a:r>
            <a:r>
              <a:rPr lang="ru-RU" dirty="0" smtClean="0"/>
              <a:t> </a:t>
            </a:r>
            <a:r>
              <a:rPr lang="ru-RU" dirty="0" err="1" smtClean="0"/>
              <a:t>перевіряти</a:t>
            </a:r>
            <a:r>
              <a:rPr lang="ru-RU" dirty="0" smtClean="0"/>
              <a:t> </a:t>
            </a:r>
            <a:r>
              <a:rPr lang="ru-RU" dirty="0" err="1" smtClean="0"/>
              <a:t>конструкції</a:t>
            </a:r>
            <a:r>
              <a:rPr lang="ru-RU" dirty="0" smtClean="0"/>
              <a:t> форм, а </a:t>
            </a:r>
            <a:r>
              <a:rPr lang="ru-RU" dirty="0" err="1" smtClean="0"/>
              <a:t>потім</a:t>
            </a:r>
            <a:r>
              <a:rPr lang="ru-RU" dirty="0" smtClean="0"/>
              <a:t> </a:t>
            </a:r>
            <a:r>
              <a:rPr lang="ru-RU" dirty="0" err="1" smtClean="0"/>
              <a:t>експортувати</a:t>
            </a:r>
            <a:r>
              <a:rPr lang="ru-RU" dirty="0" smtClean="0"/>
              <a:t> </a:t>
            </a:r>
            <a:r>
              <a:rPr lang="ru-RU" dirty="0" err="1" smtClean="0"/>
              <a:t>їх</a:t>
            </a:r>
            <a:r>
              <a:rPr lang="ru-RU" dirty="0" smtClean="0"/>
              <a:t> в </a:t>
            </a:r>
            <a:r>
              <a:rPr lang="de-DE" dirty="0" err="1" smtClean="0"/>
              <a:t>Autodesk</a:t>
            </a:r>
            <a:r>
              <a:rPr lang="de-DE" dirty="0" smtClean="0"/>
              <a:t> </a:t>
            </a:r>
            <a:r>
              <a:rPr lang="de-DE" dirty="0" err="1" smtClean="0"/>
              <a:t>Moldflow</a:t>
            </a:r>
            <a:r>
              <a:rPr lang="de-DE" dirty="0" smtClean="0"/>
              <a:t>.</a:t>
            </a:r>
          </a:p>
          <a:p>
            <a:r>
              <a:rPr lang="ru-RU" dirty="0" err="1" smtClean="0"/>
              <a:t>Деталі</a:t>
            </a:r>
            <a:r>
              <a:rPr lang="ru-RU" dirty="0" smtClean="0"/>
              <a:t> </a:t>
            </a:r>
            <a:r>
              <a:rPr lang="ru-RU" dirty="0" err="1" smtClean="0"/>
              <a:t>з</a:t>
            </a:r>
            <a:r>
              <a:rPr lang="ru-RU" dirty="0" smtClean="0"/>
              <a:t> листового </a:t>
            </a:r>
            <a:r>
              <a:rPr lang="ru-RU" dirty="0" err="1" smtClean="0"/>
              <a:t>матеріалу</a:t>
            </a:r>
            <a:r>
              <a:rPr lang="ru-RU" dirty="0" smtClean="0"/>
              <a:t> - </a:t>
            </a:r>
            <a:r>
              <a:rPr lang="ru-RU" dirty="0" err="1" smtClean="0"/>
              <a:t>спеціальне</a:t>
            </a:r>
            <a:r>
              <a:rPr lang="ru-RU" dirty="0" smtClean="0"/>
              <a:t> </a:t>
            </a:r>
            <a:r>
              <a:rPr lang="ru-RU" dirty="0" err="1" smtClean="0"/>
              <a:t>середовище</a:t>
            </a:r>
            <a:r>
              <a:rPr lang="ru-RU" dirty="0" smtClean="0"/>
              <a:t> </a:t>
            </a:r>
            <a:r>
              <a:rPr lang="ru-RU" dirty="0" err="1" smtClean="0"/>
              <a:t>проектування</a:t>
            </a:r>
            <a:r>
              <a:rPr lang="ru-RU" dirty="0" smtClean="0"/>
              <a:t> </a:t>
            </a:r>
            <a:r>
              <a:rPr lang="ru-RU" dirty="0" err="1" smtClean="0"/>
              <a:t>виробів</a:t>
            </a:r>
            <a:r>
              <a:rPr lang="ru-RU" dirty="0" smtClean="0"/>
              <a:t> </a:t>
            </a:r>
            <a:r>
              <a:rPr lang="ru-RU" dirty="0" err="1" smtClean="0"/>
              <a:t>з</a:t>
            </a:r>
            <a:r>
              <a:rPr lang="ru-RU" dirty="0" smtClean="0"/>
              <a:t> </a:t>
            </a:r>
            <a:r>
              <a:rPr lang="ru-RU" dirty="0" err="1" smtClean="0"/>
              <a:t>листового</a:t>
            </a:r>
            <a:r>
              <a:rPr lang="ru-RU" dirty="0" smtClean="0"/>
              <a:t> </a:t>
            </a:r>
            <a:r>
              <a:rPr lang="ru-RU" dirty="0" err="1" smtClean="0"/>
              <a:t>матеріалу</a:t>
            </a:r>
            <a:r>
              <a:rPr lang="ru-RU" dirty="0" smtClean="0"/>
              <a:t> </a:t>
            </a:r>
            <a:r>
              <a:rPr lang="ru-RU" dirty="0" err="1" smtClean="0"/>
              <a:t>автоматизує</a:t>
            </a:r>
            <a:r>
              <a:rPr lang="ru-RU" dirty="0" smtClean="0"/>
              <a:t> </a:t>
            </a:r>
            <a:r>
              <a:rPr lang="ru-RU" dirty="0" err="1" smtClean="0"/>
              <a:t>багато</a:t>
            </a:r>
            <a:r>
              <a:rPr lang="ru-RU" dirty="0" smtClean="0"/>
              <a:t> </a:t>
            </a:r>
            <a:r>
              <a:rPr lang="ru-RU" dirty="0" err="1" smtClean="0"/>
              <a:t>аспектів</a:t>
            </a:r>
            <a:r>
              <a:rPr lang="ru-RU" dirty="0" smtClean="0"/>
              <a:t> </a:t>
            </a:r>
            <a:r>
              <a:rPr lang="ru-RU" dirty="0" err="1" smtClean="0"/>
              <a:t>роботи</a:t>
            </a:r>
            <a:r>
              <a:rPr lang="ru-RU" dirty="0" smtClean="0"/>
              <a:t>. </a:t>
            </a:r>
            <a:r>
              <a:rPr lang="ru-RU" dirty="0" err="1" smtClean="0"/>
              <a:t>Користувачі</a:t>
            </a:r>
            <a:r>
              <a:rPr lang="ru-RU" dirty="0" smtClean="0"/>
              <a:t> </a:t>
            </a:r>
            <a:r>
              <a:rPr lang="ru-RU" dirty="0" err="1" smtClean="0"/>
              <a:t>можуть</a:t>
            </a:r>
            <a:r>
              <a:rPr lang="ru-RU" dirty="0" smtClean="0"/>
              <a:t> </a:t>
            </a:r>
            <a:r>
              <a:rPr lang="ru-RU" dirty="0" err="1" smtClean="0"/>
              <a:t>створювати</a:t>
            </a:r>
            <a:r>
              <a:rPr lang="ru-RU" dirty="0" smtClean="0"/>
              <a:t> </a:t>
            </a:r>
            <a:r>
              <a:rPr lang="ru-RU" dirty="0" err="1" smtClean="0"/>
              <a:t>деталі</a:t>
            </a:r>
            <a:r>
              <a:rPr lang="ru-RU" dirty="0" smtClean="0"/>
              <a:t> </a:t>
            </a:r>
            <a:r>
              <a:rPr lang="ru-RU" dirty="0" err="1" smtClean="0"/>
              <a:t>розгортки</a:t>
            </a:r>
            <a:r>
              <a:rPr lang="ru-RU" dirty="0" smtClean="0"/>
              <a:t>, </a:t>
            </a:r>
            <a:r>
              <a:rPr lang="ru-RU" dirty="0" err="1" smtClean="0"/>
              <a:t>гнуті</a:t>
            </a:r>
            <a:r>
              <a:rPr lang="ru-RU" dirty="0" smtClean="0"/>
              <a:t> </a:t>
            </a:r>
            <a:r>
              <a:rPr lang="ru-RU" dirty="0" err="1" smtClean="0"/>
              <a:t>профілі</a:t>
            </a:r>
            <a:r>
              <a:rPr lang="ru-RU" dirty="0" smtClean="0"/>
              <a:t>, </a:t>
            </a:r>
            <a:r>
              <a:rPr lang="ru-RU" dirty="0" err="1" smtClean="0"/>
              <a:t>формувати</a:t>
            </a:r>
            <a:r>
              <a:rPr lang="ru-RU" dirty="0" smtClean="0"/>
              <a:t> </a:t>
            </a:r>
            <a:r>
              <a:rPr lang="ru-RU" dirty="0" err="1" smtClean="0"/>
              <a:t>фланці</a:t>
            </a:r>
            <a:r>
              <a:rPr lang="ru-RU" dirty="0" smtClean="0"/>
              <a:t> шляхом 3</a:t>
            </a:r>
            <a:r>
              <a:rPr lang="de-DE" dirty="0" smtClean="0"/>
              <a:t>D-</a:t>
            </a:r>
            <a:r>
              <a:rPr lang="ru-RU" dirty="0" err="1" smtClean="0"/>
              <a:t>моделювання</a:t>
            </a:r>
            <a:r>
              <a:rPr lang="ru-RU" dirty="0" smtClean="0"/>
              <a:t> та </a:t>
            </a:r>
            <a:r>
              <a:rPr lang="ru-RU" dirty="0" err="1" smtClean="0"/>
              <a:t>вставляти</a:t>
            </a:r>
            <a:r>
              <a:rPr lang="ru-RU" dirty="0" smtClean="0"/>
              <a:t> в </a:t>
            </a:r>
            <a:r>
              <a:rPr lang="ru-RU" dirty="0" err="1" smtClean="0"/>
              <a:t>деталі</a:t>
            </a:r>
            <a:r>
              <a:rPr lang="ru-RU" dirty="0" smtClean="0"/>
              <a:t> </a:t>
            </a:r>
            <a:r>
              <a:rPr lang="ru-RU" dirty="0" err="1" smtClean="0"/>
              <a:t>спеціалізовані</a:t>
            </a:r>
            <a:r>
              <a:rPr lang="ru-RU" dirty="0" smtClean="0"/>
              <a:t> </a:t>
            </a:r>
            <a:r>
              <a:rPr lang="ru-RU" dirty="0" err="1" smtClean="0"/>
              <a:t>кріпильні</a:t>
            </a:r>
            <a:r>
              <a:rPr lang="ru-RU" dirty="0" smtClean="0"/>
              <a:t> </a:t>
            </a:r>
            <a:r>
              <a:rPr lang="ru-RU" dirty="0" err="1" smtClean="0"/>
              <a:t>елементи</a:t>
            </a:r>
            <a:r>
              <a:rPr lang="ru-RU" dirty="0" smtClean="0"/>
              <a:t>.</a:t>
            </a:r>
          </a:p>
          <a:p>
            <a:r>
              <a:rPr lang="ru-RU" dirty="0" smtClean="0"/>
              <a:t>Генератор рам - служить для </a:t>
            </a:r>
            <a:r>
              <a:rPr lang="ru-RU" dirty="0" err="1" smtClean="0"/>
              <a:t>проектування</a:t>
            </a:r>
            <a:r>
              <a:rPr lang="ru-RU" dirty="0" smtClean="0"/>
              <a:t> </a:t>
            </a:r>
            <a:r>
              <a:rPr lang="ru-RU" dirty="0" err="1" smtClean="0"/>
              <a:t>каркасів</a:t>
            </a:r>
            <a:r>
              <a:rPr lang="ru-RU" dirty="0" smtClean="0"/>
              <a:t> (рам) на </a:t>
            </a:r>
            <a:r>
              <a:rPr lang="ru-RU" dirty="0" err="1" smtClean="0"/>
              <a:t>основі</a:t>
            </a:r>
            <a:r>
              <a:rPr lang="ru-RU" dirty="0" smtClean="0"/>
              <a:t> </a:t>
            </a:r>
            <a:r>
              <a:rPr lang="ru-RU" dirty="0" err="1" smtClean="0"/>
              <a:t>стандартних</a:t>
            </a:r>
            <a:r>
              <a:rPr lang="ru-RU" dirty="0" smtClean="0"/>
              <a:t> </a:t>
            </a:r>
            <a:r>
              <a:rPr lang="ru-RU" dirty="0" err="1" smtClean="0"/>
              <a:t>профілів</a:t>
            </a:r>
            <a:r>
              <a:rPr lang="ru-RU" dirty="0" smtClean="0"/>
              <a:t>. Рами </a:t>
            </a:r>
            <a:r>
              <a:rPr lang="ru-RU" dirty="0" err="1" smtClean="0"/>
              <a:t>створюються</a:t>
            </a:r>
            <a:r>
              <a:rPr lang="ru-RU" dirty="0" smtClean="0"/>
              <a:t> шляхом </a:t>
            </a:r>
            <a:r>
              <a:rPr lang="ru-RU" dirty="0" err="1" smtClean="0"/>
              <a:t>розміщення</a:t>
            </a:r>
            <a:r>
              <a:rPr lang="ru-RU" dirty="0" smtClean="0"/>
              <a:t> </a:t>
            </a:r>
            <a:r>
              <a:rPr lang="ru-RU" dirty="0" err="1" smtClean="0"/>
              <a:t>стандартних</a:t>
            </a:r>
            <a:r>
              <a:rPr lang="ru-RU" dirty="0" smtClean="0"/>
              <a:t> </a:t>
            </a:r>
            <a:r>
              <a:rPr lang="ru-RU" dirty="0" err="1" smtClean="0"/>
              <a:t>сталевих</a:t>
            </a:r>
            <a:r>
              <a:rPr lang="ru-RU" dirty="0" smtClean="0"/>
              <a:t> </a:t>
            </a:r>
            <a:r>
              <a:rPr lang="ru-RU" dirty="0" err="1" smtClean="0"/>
              <a:t>профілів</a:t>
            </a:r>
            <a:r>
              <a:rPr lang="ru-RU" dirty="0" smtClean="0"/>
              <a:t> на </a:t>
            </a:r>
            <a:r>
              <a:rPr lang="ru-RU" dirty="0" err="1" smtClean="0"/>
              <a:t>каркасі</a:t>
            </a:r>
            <a:r>
              <a:rPr lang="ru-RU" dirty="0" smtClean="0"/>
              <a:t>. </a:t>
            </a:r>
            <a:r>
              <a:rPr lang="ru-RU" dirty="0" err="1" smtClean="0"/>
              <a:t>Формування</a:t>
            </a:r>
            <a:r>
              <a:rPr lang="ru-RU" dirty="0" smtClean="0"/>
              <a:t> </a:t>
            </a:r>
            <a:r>
              <a:rPr lang="ru-RU" dirty="0" err="1" smtClean="0"/>
              <a:t>кінцевих</a:t>
            </a:r>
            <a:r>
              <a:rPr lang="ru-RU" dirty="0" smtClean="0"/>
              <a:t> умов </a:t>
            </a:r>
            <a:r>
              <a:rPr lang="ru-RU" dirty="0" err="1" smtClean="0"/>
              <a:t>спрощується</a:t>
            </a:r>
            <a:r>
              <a:rPr lang="ru-RU" dirty="0" smtClean="0"/>
              <a:t> </a:t>
            </a:r>
            <a:r>
              <a:rPr lang="ru-RU" dirty="0" err="1" smtClean="0"/>
              <a:t>завдяки</a:t>
            </a:r>
            <a:r>
              <a:rPr lang="ru-RU" dirty="0" smtClean="0"/>
              <a:t> </a:t>
            </a:r>
            <a:r>
              <a:rPr lang="ru-RU" dirty="0" err="1" smtClean="0"/>
              <a:t>наявності</a:t>
            </a:r>
            <a:r>
              <a:rPr lang="ru-RU" dirty="0" smtClean="0"/>
              <a:t> </a:t>
            </a:r>
            <a:r>
              <a:rPr lang="ru-RU" dirty="0" err="1" smtClean="0"/>
              <a:t>стандартних</a:t>
            </a:r>
            <a:r>
              <a:rPr lang="ru-RU" dirty="0" smtClean="0"/>
              <a:t> </a:t>
            </a:r>
            <a:r>
              <a:rPr lang="ru-RU" dirty="0" err="1" smtClean="0"/>
              <a:t>опцій</a:t>
            </a:r>
            <a:r>
              <a:rPr lang="ru-RU" dirty="0" smtClean="0"/>
              <a:t> для </a:t>
            </a:r>
            <a:r>
              <a:rPr lang="ru-RU" dirty="0" err="1" smtClean="0"/>
              <a:t>кутових</a:t>
            </a:r>
            <a:r>
              <a:rPr lang="ru-RU" dirty="0" smtClean="0"/>
              <a:t> </a:t>
            </a:r>
            <a:r>
              <a:rPr lang="ru-RU" dirty="0" err="1" smtClean="0"/>
              <a:t>з'єднань</a:t>
            </a:r>
            <a:r>
              <a:rPr lang="ru-RU" dirty="0" smtClean="0"/>
              <a:t> </a:t>
            </a:r>
            <a:r>
              <a:rPr lang="ru-RU" dirty="0" err="1" smtClean="0"/>
              <a:t>і</a:t>
            </a:r>
            <a:r>
              <a:rPr lang="ru-RU" dirty="0" smtClean="0"/>
              <a:t> </a:t>
            </a:r>
            <a:r>
              <a:rPr lang="ru-RU" dirty="0" err="1" smtClean="0"/>
              <a:t>з'єднань</a:t>
            </a:r>
            <a:r>
              <a:rPr lang="ru-RU" dirty="0" smtClean="0"/>
              <a:t> </a:t>
            </a:r>
            <a:r>
              <a:rPr lang="ru-RU" dirty="0" err="1" smtClean="0"/>
              <a:t>встик</a:t>
            </a:r>
            <a:r>
              <a:rPr lang="ru-RU" dirty="0" smtClean="0"/>
              <a:t>. </a:t>
            </a:r>
            <a:r>
              <a:rPr lang="ru-RU" dirty="0" err="1" smtClean="0"/>
              <a:t>Користувачі</a:t>
            </a:r>
            <a:r>
              <a:rPr lang="ru-RU" dirty="0" smtClean="0"/>
              <a:t> </a:t>
            </a:r>
            <a:r>
              <a:rPr lang="ru-RU" dirty="0" err="1" smtClean="0"/>
              <a:t>можуть</a:t>
            </a:r>
            <a:r>
              <a:rPr lang="ru-RU" dirty="0" smtClean="0"/>
              <a:t> </a:t>
            </a:r>
            <a:r>
              <a:rPr lang="ru-RU" dirty="0" err="1" smtClean="0"/>
              <a:t>створювати</a:t>
            </a:r>
            <a:r>
              <a:rPr lang="ru-RU" dirty="0" smtClean="0"/>
              <a:t> </a:t>
            </a:r>
            <a:r>
              <a:rPr lang="ru-RU" dirty="0" err="1" smtClean="0"/>
              <a:t>власні</a:t>
            </a:r>
            <a:r>
              <a:rPr lang="ru-RU" dirty="0" smtClean="0"/>
              <a:t> </a:t>
            </a:r>
            <a:r>
              <a:rPr lang="ru-RU" dirty="0" err="1" smtClean="0"/>
              <a:t>профілі</a:t>
            </a:r>
            <a:r>
              <a:rPr lang="ru-RU" dirty="0" smtClean="0"/>
              <a:t> </a:t>
            </a:r>
            <a:r>
              <a:rPr lang="ru-RU" dirty="0" err="1" smtClean="0"/>
              <a:t>і</a:t>
            </a:r>
            <a:r>
              <a:rPr lang="ru-RU" dirty="0" smtClean="0"/>
              <a:t> </a:t>
            </a:r>
            <a:r>
              <a:rPr lang="ru-RU" dirty="0" err="1" smtClean="0"/>
              <a:t>додавати</a:t>
            </a:r>
            <a:r>
              <a:rPr lang="ru-RU" dirty="0" smtClean="0"/>
              <a:t> </a:t>
            </a:r>
            <a:r>
              <a:rPr lang="ru-RU" dirty="0" err="1" smtClean="0"/>
              <a:t>їх</a:t>
            </a:r>
            <a:r>
              <a:rPr lang="ru-RU" dirty="0" smtClean="0"/>
              <a:t> в </a:t>
            </a:r>
            <a:r>
              <a:rPr lang="ru-RU" dirty="0" err="1" smtClean="0"/>
              <a:t>бібліотеку</a:t>
            </a:r>
            <a:r>
              <a:rPr lang="ru-RU" dirty="0" smtClean="0"/>
              <a:t>.</a:t>
            </a:r>
          </a:p>
          <a:p>
            <a:r>
              <a:rPr lang="ru-RU" dirty="0" err="1" smtClean="0"/>
              <a:t>Кабельні</a:t>
            </a:r>
            <a:r>
              <a:rPr lang="ru-RU" dirty="0" smtClean="0"/>
              <a:t> та </a:t>
            </a:r>
            <a:r>
              <a:rPr lang="ru-RU" dirty="0" err="1" smtClean="0"/>
              <a:t>трубопровідні</a:t>
            </a:r>
            <a:r>
              <a:rPr lang="ru-RU" dirty="0" smtClean="0"/>
              <a:t> системи - </a:t>
            </a:r>
            <a:r>
              <a:rPr lang="ru-RU" dirty="0" err="1" smtClean="0"/>
              <a:t>середовище</a:t>
            </a:r>
            <a:r>
              <a:rPr lang="ru-RU" dirty="0" smtClean="0"/>
              <a:t> для </a:t>
            </a:r>
            <a:r>
              <a:rPr lang="ru-RU" dirty="0" err="1" smtClean="0"/>
              <a:t>створення</a:t>
            </a:r>
            <a:r>
              <a:rPr lang="ru-RU" dirty="0" smtClean="0"/>
              <a:t> </a:t>
            </a:r>
            <a:r>
              <a:rPr lang="ru-RU" dirty="0" err="1" smtClean="0"/>
              <a:t>трубопроводів</a:t>
            </a:r>
            <a:r>
              <a:rPr lang="ru-RU" dirty="0" smtClean="0"/>
              <a:t> </a:t>
            </a:r>
            <a:r>
              <a:rPr lang="ru-RU" dirty="0" err="1" smtClean="0"/>
              <a:t>допомагає</a:t>
            </a:r>
            <a:r>
              <a:rPr lang="ru-RU" dirty="0" smtClean="0"/>
              <a:t> </a:t>
            </a:r>
            <a:r>
              <a:rPr lang="ru-RU" dirty="0" err="1" smtClean="0"/>
              <a:t>проектувати</a:t>
            </a:r>
            <a:r>
              <a:rPr lang="ru-RU" dirty="0" smtClean="0"/>
              <a:t> </a:t>
            </a:r>
            <a:r>
              <a:rPr lang="ru-RU" dirty="0" err="1" smtClean="0"/>
              <a:t>їх</a:t>
            </a:r>
            <a:r>
              <a:rPr lang="ru-RU" dirty="0" smtClean="0"/>
              <a:t> таким чином, </a:t>
            </a:r>
            <a:r>
              <a:rPr lang="ru-RU" dirty="0" err="1" smtClean="0"/>
              <a:t>щоб</a:t>
            </a:r>
            <a:r>
              <a:rPr lang="ru-RU" dirty="0" smtClean="0"/>
              <a:t> </a:t>
            </a:r>
            <a:r>
              <a:rPr lang="ru-RU" dirty="0" err="1" smtClean="0"/>
              <a:t>вписати</a:t>
            </a:r>
            <a:r>
              <a:rPr lang="ru-RU" dirty="0" smtClean="0"/>
              <a:t> в </a:t>
            </a:r>
            <a:r>
              <a:rPr lang="ru-RU" dirty="0" err="1" smtClean="0"/>
              <a:t>складну</a:t>
            </a:r>
            <a:r>
              <a:rPr lang="ru-RU" dirty="0" smtClean="0"/>
              <a:t> </a:t>
            </a:r>
            <a:r>
              <a:rPr lang="ru-RU" dirty="0" err="1" smtClean="0"/>
              <a:t>збірку</a:t>
            </a:r>
            <a:r>
              <a:rPr lang="ru-RU" dirty="0" smtClean="0"/>
              <a:t> або </a:t>
            </a:r>
            <a:r>
              <a:rPr lang="ru-RU" dirty="0" err="1" smtClean="0"/>
              <a:t>обмежений</a:t>
            </a:r>
            <a:r>
              <a:rPr lang="ru-RU" dirty="0" smtClean="0"/>
              <a:t> </a:t>
            </a:r>
            <a:r>
              <a:rPr lang="ru-RU" dirty="0" err="1" smtClean="0"/>
              <a:t>простір</a:t>
            </a:r>
            <a:r>
              <a:rPr lang="ru-RU" dirty="0" smtClean="0"/>
              <a:t>. Вона </a:t>
            </a:r>
            <a:r>
              <a:rPr lang="ru-RU" dirty="0" err="1" smtClean="0"/>
              <a:t>включає</a:t>
            </a:r>
            <a:r>
              <a:rPr lang="ru-RU" dirty="0" smtClean="0"/>
              <a:t> </a:t>
            </a:r>
            <a:r>
              <a:rPr lang="ru-RU" dirty="0" err="1" smtClean="0"/>
              <a:t>бібліотеку</a:t>
            </a:r>
            <a:r>
              <a:rPr lang="ru-RU" dirty="0" smtClean="0"/>
              <a:t> </a:t>
            </a:r>
            <a:r>
              <a:rPr lang="ru-RU" dirty="0" err="1" smtClean="0"/>
              <a:t>стандартних</a:t>
            </a:r>
            <a:r>
              <a:rPr lang="ru-RU" dirty="0" smtClean="0"/>
              <a:t> </a:t>
            </a:r>
            <a:r>
              <a:rPr lang="ru-RU" dirty="0" err="1" smtClean="0"/>
              <a:t>фітингів</a:t>
            </a:r>
            <a:r>
              <a:rPr lang="ru-RU" dirty="0" smtClean="0"/>
              <a:t>, труб </a:t>
            </a:r>
            <a:r>
              <a:rPr lang="ru-RU" dirty="0" err="1" smtClean="0"/>
              <a:t>і</a:t>
            </a:r>
            <a:r>
              <a:rPr lang="ru-RU" dirty="0" smtClean="0"/>
              <a:t> </a:t>
            </a:r>
            <a:r>
              <a:rPr lang="ru-RU" dirty="0" err="1" smtClean="0"/>
              <a:t>шлангів</a:t>
            </a:r>
            <a:r>
              <a:rPr lang="ru-RU" dirty="0" smtClean="0"/>
              <a:t>, </a:t>
            </a:r>
            <a:r>
              <a:rPr lang="ru-RU" dirty="0" err="1" smtClean="0"/>
              <a:t>і</a:t>
            </a:r>
            <a:r>
              <a:rPr lang="ru-RU" dirty="0" smtClean="0"/>
              <a:t> </a:t>
            </a:r>
            <a:r>
              <a:rPr lang="ru-RU" dirty="0" err="1" smtClean="0"/>
              <a:t>забезпечує</a:t>
            </a:r>
            <a:r>
              <a:rPr lang="ru-RU" dirty="0" smtClean="0"/>
              <a:t> </a:t>
            </a:r>
            <a:r>
              <a:rPr lang="ru-RU" dirty="0" err="1" smtClean="0"/>
              <a:t>створення</a:t>
            </a:r>
            <a:r>
              <a:rPr lang="ru-RU" dirty="0" smtClean="0"/>
              <a:t> </a:t>
            </a:r>
            <a:r>
              <a:rPr lang="ru-RU" dirty="0" err="1" smtClean="0"/>
              <a:t>складальних</a:t>
            </a:r>
            <a:r>
              <a:rPr lang="ru-RU" dirty="0" smtClean="0"/>
              <a:t> </a:t>
            </a:r>
            <a:r>
              <a:rPr lang="ru-RU" dirty="0" err="1" smtClean="0"/>
              <a:t>креслень</a:t>
            </a:r>
            <a:r>
              <a:rPr lang="ru-RU" dirty="0" smtClean="0"/>
              <a:t>, </a:t>
            </a:r>
            <a:r>
              <a:rPr lang="ru-RU" dirty="0" err="1" smtClean="0"/>
              <a:t>які</a:t>
            </a:r>
            <a:r>
              <a:rPr lang="ru-RU" dirty="0" smtClean="0"/>
              <a:t> </a:t>
            </a:r>
            <a:r>
              <a:rPr lang="ru-RU" dirty="0" err="1" smtClean="0"/>
              <a:t>оновлюються</a:t>
            </a:r>
            <a:r>
              <a:rPr lang="ru-RU" dirty="0" smtClean="0"/>
              <a:t> в </a:t>
            </a:r>
            <a:r>
              <a:rPr lang="ru-RU" dirty="0" err="1" smtClean="0"/>
              <a:t>міру</a:t>
            </a:r>
            <a:r>
              <a:rPr lang="ru-RU" dirty="0" smtClean="0"/>
              <a:t> </a:t>
            </a:r>
            <a:r>
              <a:rPr lang="ru-RU" dirty="0" err="1" smtClean="0"/>
              <a:t>змін</a:t>
            </a:r>
            <a:r>
              <a:rPr lang="ru-RU" dirty="0" smtClean="0"/>
              <a:t> </a:t>
            </a:r>
            <a:r>
              <a:rPr lang="ru-RU" dirty="0" err="1" smtClean="0"/>
              <a:t>вихідної</a:t>
            </a:r>
            <a:r>
              <a:rPr lang="ru-RU" dirty="0" smtClean="0"/>
              <a:t> 3</a:t>
            </a:r>
            <a:r>
              <a:rPr lang="de-DE" dirty="0" smtClean="0"/>
              <a:t>D-</a:t>
            </a:r>
            <a:r>
              <a:rPr lang="ru-RU" dirty="0" err="1" smtClean="0"/>
              <a:t>моделі</a:t>
            </a:r>
            <a:endParaRPr lang="ru-RU"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Текст 5"/>
          <p:cNvSpPr>
            <a:spLocks noGrp="1"/>
          </p:cNvSpPr>
          <p:nvPr>
            <p:ph type="body" idx="1"/>
          </p:nvPr>
        </p:nvSpPr>
        <p:spPr/>
        <p:txBody>
          <a:bodyPr>
            <a:normAutofit fontScale="92500" lnSpcReduction="10000"/>
          </a:bodyPr>
          <a:lstStyle/>
          <a:p>
            <a:r>
              <a:rPr lang="ru-RU" dirty="0" err="1" smtClean="0"/>
              <a:t>Створений</a:t>
            </a:r>
            <a:r>
              <a:rPr lang="ru-RU" dirty="0" smtClean="0"/>
              <a:t> </a:t>
            </a:r>
            <a:r>
              <a:rPr lang="ru-RU" dirty="0" err="1" smtClean="0"/>
              <a:t>механізм</a:t>
            </a:r>
            <a:r>
              <a:rPr lang="ru-RU" dirty="0" smtClean="0"/>
              <a:t> в </a:t>
            </a:r>
            <a:r>
              <a:rPr lang="en-US" dirty="0" smtClean="0"/>
              <a:t>Inventor</a:t>
            </a:r>
            <a:endParaRPr lang="ru-RU" dirty="0"/>
          </a:p>
        </p:txBody>
      </p:sp>
      <p:sp>
        <p:nvSpPr>
          <p:cNvPr id="7" name="Текст 6"/>
          <p:cNvSpPr>
            <a:spLocks noGrp="1"/>
          </p:cNvSpPr>
          <p:nvPr>
            <p:ph type="body" sz="half" idx="3"/>
          </p:nvPr>
        </p:nvSpPr>
        <p:spPr/>
        <p:txBody>
          <a:bodyPr>
            <a:normAutofit lnSpcReduction="10000"/>
          </a:bodyPr>
          <a:lstStyle/>
          <a:p>
            <a:r>
              <a:rPr lang="ru-RU" dirty="0" smtClean="0"/>
              <a:t>Створена деталь в </a:t>
            </a:r>
            <a:r>
              <a:rPr lang="en-US" dirty="0" smtClean="0"/>
              <a:t>Inventor</a:t>
            </a:r>
            <a:endParaRPr lang="ru-RU" dirty="0"/>
          </a:p>
        </p:txBody>
      </p:sp>
      <p:pic>
        <p:nvPicPr>
          <p:cNvPr id="4" name="Содержимое 3" descr="4-Stroke-Engine.gif"/>
          <p:cNvPicPr>
            <a:picLocks noGrp="1" noChangeAspect="1"/>
          </p:cNvPicPr>
          <p:nvPr>
            <p:ph sz="quarter" idx="2"/>
          </p:nvPr>
        </p:nvPicPr>
        <p:blipFill>
          <a:blip r:embed="rId2" cstate="print"/>
          <a:stretch>
            <a:fillRect/>
          </a:stretch>
        </p:blipFill>
        <p:spPr>
          <a:xfrm>
            <a:off x="1115616" y="2276872"/>
            <a:ext cx="1876410" cy="4069616"/>
          </a:xfrm>
        </p:spPr>
      </p:pic>
      <p:pic>
        <p:nvPicPr>
          <p:cNvPr id="9" name="Содержимое 8" descr="0012.jpg"/>
          <p:cNvPicPr>
            <a:picLocks noGrp="1" noChangeAspect="1"/>
          </p:cNvPicPr>
          <p:nvPr>
            <p:ph sz="quarter" idx="4"/>
          </p:nvPr>
        </p:nvPicPr>
        <p:blipFill>
          <a:blip r:embed="rId3" cstate="print"/>
          <a:stretch>
            <a:fillRect/>
          </a:stretch>
        </p:blipFill>
        <p:spPr>
          <a:xfrm>
            <a:off x="3707904" y="2708920"/>
            <a:ext cx="5122912" cy="3483580"/>
          </a:xfr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2" y="2492896"/>
            <a:ext cx="8229600" cy="1143000"/>
          </a:xfrm>
        </p:spPr>
        <p:txBody>
          <a:bodyPr/>
          <a:lstStyle/>
          <a:p>
            <a:r>
              <a:rPr lang="uk-UA" dirty="0" smtClean="0"/>
              <a:t>ДЯКУЮ ЗА УВАГУ!</a:t>
            </a:r>
            <a:endParaRPr lang="ru-RU" dirty="0"/>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uk-UA" dirty="0"/>
              <a:t>Розрахунки енергетичного моделювання будівель громіздкі, тому потребують великих затрат часу на їх оброблення. Тому були створені певні програмні продукти. Вони економлять затрати на час та підвищують точність отриманих результатів. Найбільш відомими є </a:t>
            </a:r>
            <a:r>
              <a:rPr lang="uk-UA" dirty="0" err="1" smtClean="0"/>
              <a:t>Autodesk</a:t>
            </a:r>
            <a:r>
              <a:rPr lang="uk-UA" dirty="0" smtClean="0"/>
              <a:t>, </a:t>
            </a:r>
            <a:r>
              <a:rPr lang="en-US" dirty="0" err="1" smtClean="0"/>
              <a:t>SolidWorks</a:t>
            </a:r>
            <a:r>
              <a:rPr lang="uk-UA" dirty="0" smtClean="0"/>
              <a:t>, </a:t>
            </a:r>
            <a:r>
              <a:rPr lang="en-US" dirty="0" err="1" smtClean="0"/>
              <a:t>MathCad</a:t>
            </a:r>
            <a:r>
              <a:rPr lang="en-US" dirty="0" smtClean="0"/>
              <a:t>, Maple, 3ds Max, Inventor.</a:t>
            </a:r>
            <a:endParaRPr lang="ru-RU" dirty="0"/>
          </a:p>
          <a:p>
            <a:endParaRPr lang="ru-RU"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Autodesk</a:t>
            </a:r>
            <a:endParaRPr lang="ru-RU" dirty="0"/>
          </a:p>
        </p:txBody>
      </p:sp>
      <p:sp>
        <p:nvSpPr>
          <p:cNvPr id="3" name="Содержимое 2"/>
          <p:cNvSpPr>
            <a:spLocks noGrp="1"/>
          </p:cNvSpPr>
          <p:nvPr>
            <p:ph idx="1"/>
          </p:nvPr>
        </p:nvSpPr>
        <p:spPr/>
        <p:txBody>
          <a:bodyPr/>
          <a:lstStyle/>
          <a:p>
            <a:r>
              <a:rPr lang="uk-UA" dirty="0" err="1"/>
              <a:t>Autodesk</a:t>
            </a:r>
            <a:r>
              <a:rPr lang="uk-UA" dirty="0"/>
              <a:t> </a:t>
            </a:r>
            <a:r>
              <a:rPr lang="uk-UA" dirty="0" err="1"/>
              <a:t>Green</a:t>
            </a:r>
            <a:r>
              <a:rPr lang="uk-UA" dirty="0"/>
              <a:t> </a:t>
            </a:r>
            <a:r>
              <a:rPr lang="uk-UA" dirty="0" err="1"/>
              <a:t>Building</a:t>
            </a:r>
            <a:r>
              <a:rPr lang="uk-UA" dirty="0"/>
              <a:t> </a:t>
            </a:r>
            <a:r>
              <a:rPr lang="uk-UA" dirty="0" err="1"/>
              <a:t>Studio</a:t>
            </a:r>
            <a:r>
              <a:rPr lang="uk-UA" dirty="0"/>
              <a:t> – це гнучка хмарна послуга, яка дозволяє запускати </a:t>
            </a:r>
            <a:r>
              <a:rPr lang="uk-UA" dirty="0" err="1"/>
              <a:t>симулятори</a:t>
            </a:r>
            <a:r>
              <a:rPr lang="uk-UA" dirty="0"/>
              <a:t> ефективності будівлі для оптимізації енергоефективності та роботи над нейтральністю вуглецю на початку проекту. </a:t>
            </a:r>
            <a:r>
              <a:rPr lang="uk-UA" dirty="0" err="1"/>
              <a:t>Green</a:t>
            </a:r>
            <a:r>
              <a:rPr lang="uk-UA" dirty="0"/>
              <a:t> </a:t>
            </a:r>
            <a:r>
              <a:rPr lang="uk-UA" dirty="0" err="1"/>
              <a:t>Building</a:t>
            </a:r>
            <a:r>
              <a:rPr lang="uk-UA" dirty="0"/>
              <a:t> </a:t>
            </a:r>
            <a:r>
              <a:rPr lang="uk-UA" dirty="0" err="1"/>
              <a:t>Studio</a:t>
            </a:r>
            <a:r>
              <a:rPr lang="uk-UA" dirty="0"/>
              <a:t> допоможе розширити можливості проектувати будинки з високою продуктивністю за частину часу та витрат звичайних </a:t>
            </a:r>
            <a:r>
              <a:rPr lang="uk-UA" dirty="0" smtClean="0"/>
              <a:t>методів</a:t>
            </a:r>
            <a:r>
              <a:rPr lang="en-US" dirty="0"/>
              <a:t>.</a:t>
            </a:r>
            <a:endParaRPr lang="ru-RU"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SolidWorks</a:t>
            </a:r>
            <a:endParaRPr lang="ru-RU" dirty="0"/>
          </a:p>
        </p:txBody>
      </p:sp>
      <p:sp>
        <p:nvSpPr>
          <p:cNvPr id="3" name="Содержимое 2"/>
          <p:cNvSpPr>
            <a:spLocks noGrp="1"/>
          </p:cNvSpPr>
          <p:nvPr>
            <p:ph idx="1"/>
          </p:nvPr>
        </p:nvSpPr>
        <p:spPr/>
        <p:txBody>
          <a:bodyPr>
            <a:normAutofit fontScale="92500" lnSpcReduction="20000"/>
          </a:bodyPr>
          <a:lstStyle/>
          <a:p>
            <a:r>
              <a:rPr lang="en-US" dirty="0" err="1" smtClean="0"/>
              <a:t>SolidWorks</a:t>
            </a:r>
            <a:r>
              <a:rPr lang="en-US" dirty="0" smtClean="0"/>
              <a:t> - </a:t>
            </a:r>
            <a:r>
              <a:rPr lang="ru-RU" dirty="0" err="1" smtClean="0"/>
              <a:t>програмний</a:t>
            </a:r>
            <a:r>
              <a:rPr lang="ru-RU" dirty="0" smtClean="0"/>
              <a:t> комплекс САПР для </a:t>
            </a:r>
            <a:r>
              <a:rPr lang="ru-RU" dirty="0" err="1" smtClean="0"/>
              <a:t>автоматизації</a:t>
            </a:r>
            <a:r>
              <a:rPr lang="ru-RU" dirty="0" smtClean="0"/>
              <a:t> </a:t>
            </a:r>
            <a:r>
              <a:rPr lang="ru-RU" dirty="0" err="1" smtClean="0"/>
              <a:t>робіт</a:t>
            </a:r>
            <a:r>
              <a:rPr lang="ru-RU" dirty="0" smtClean="0"/>
              <a:t> </a:t>
            </a:r>
            <a:r>
              <a:rPr lang="ru-RU" dirty="0" err="1" smtClean="0"/>
              <a:t>промислового</a:t>
            </a:r>
            <a:r>
              <a:rPr lang="ru-RU" dirty="0" smtClean="0"/>
              <a:t> </a:t>
            </a:r>
            <a:r>
              <a:rPr lang="ru-RU" dirty="0" err="1" smtClean="0"/>
              <a:t>підприємства</a:t>
            </a:r>
            <a:r>
              <a:rPr lang="ru-RU" dirty="0" smtClean="0"/>
              <a:t> на </a:t>
            </a:r>
            <a:r>
              <a:rPr lang="ru-RU" dirty="0" err="1" smtClean="0"/>
              <a:t>етапах</a:t>
            </a:r>
            <a:r>
              <a:rPr lang="ru-RU" dirty="0" smtClean="0"/>
              <a:t> </a:t>
            </a:r>
            <a:r>
              <a:rPr lang="ru-RU" dirty="0" err="1" smtClean="0"/>
              <a:t>конструкторської</a:t>
            </a:r>
            <a:r>
              <a:rPr lang="ru-RU" dirty="0" smtClean="0"/>
              <a:t> та </a:t>
            </a:r>
            <a:r>
              <a:rPr lang="ru-RU" dirty="0" err="1" smtClean="0"/>
              <a:t>технологічної</a:t>
            </a:r>
            <a:r>
              <a:rPr lang="ru-RU" dirty="0" smtClean="0"/>
              <a:t> </a:t>
            </a:r>
            <a:r>
              <a:rPr lang="ru-RU" dirty="0" err="1" smtClean="0"/>
              <a:t>підготовки</a:t>
            </a:r>
            <a:r>
              <a:rPr lang="ru-RU" dirty="0" smtClean="0"/>
              <a:t> </a:t>
            </a:r>
            <a:r>
              <a:rPr lang="ru-RU" dirty="0" err="1" smtClean="0"/>
              <a:t>виробництва</a:t>
            </a:r>
            <a:r>
              <a:rPr lang="ru-RU" dirty="0" smtClean="0"/>
              <a:t>. </a:t>
            </a:r>
            <a:r>
              <a:rPr lang="ru-RU" dirty="0" err="1" smtClean="0"/>
              <a:t>Забезпечує</a:t>
            </a:r>
            <a:r>
              <a:rPr lang="ru-RU" dirty="0" smtClean="0"/>
              <a:t> </a:t>
            </a:r>
            <a:r>
              <a:rPr lang="ru-RU" dirty="0" err="1" smtClean="0"/>
              <a:t>розробку</a:t>
            </a:r>
            <a:r>
              <a:rPr lang="ru-RU" dirty="0" smtClean="0"/>
              <a:t> </a:t>
            </a:r>
            <a:r>
              <a:rPr lang="ru-RU" dirty="0" err="1" smtClean="0"/>
              <a:t>виробів</a:t>
            </a:r>
            <a:r>
              <a:rPr lang="ru-RU" dirty="0" smtClean="0"/>
              <a:t> </a:t>
            </a:r>
            <a:r>
              <a:rPr lang="ru-RU" dirty="0" err="1" smtClean="0"/>
              <a:t>будь-якого</a:t>
            </a:r>
            <a:r>
              <a:rPr lang="ru-RU" dirty="0" smtClean="0"/>
              <a:t> </a:t>
            </a:r>
            <a:r>
              <a:rPr lang="ru-RU" dirty="0" err="1" smtClean="0"/>
              <a:t>ступеня</a:t>
            </a:r>
            <a:r>
              <a:rPr lang="ru-RU" dirty="0" smtClean="0"/>
              <a:t> </a:t>
            </a:r>
            <a:r>
              <a:rPr lang="ru-RU" dirty="0" err="1" smtClean="0"/>
              <a:t>складності</a:t>
            </a:r>
            <a:r>
              <a:rPr lang="ru-RU" dirty="0" smtClean="0"/>
              <a:t> </a:t>
            </a:r>
            <a:r>
              <a:rPr lang="ru-RU" dirty="0" err="1" smtClean="0"/>
              <a:t>і</a:t>
            </a:r>
            <a:r>
              <a:rPr lang="ru-RU" dirty="0" smtClean="0"/>
              <a:t> </a:t>
            </a:r>
            <a:r>
              <a:rPr lang="ru-RU" dirty="0" err="1" smtClean="0"/>
              <a:t>призначення</a:t>
            </a:r>
            <a:r>
              <a:rPr lang="ru-RU" dirty="0" smtClean="0"/>
              <a:t>.</a:t>
            </a:r>
            <a:endParaRPr lang="en-US" dirty="0" smtClean="0"/>
          </a:p>
          <a:p>
            <a:r>
              <a:rPr lang="uk-UA" dirty="0"/>
              <a:t>Комплекс завдань, пов'язаних з питаннями гідродинаміки і теплообміну, в </a:t>
            </a:r>
            <a:r>
              <a:rPr lang="ru-RU" dirty="0" err="1"/>
              <a:t>SolidWorks</a:t>
            </a:r>
            <a:r>
              <a:rPr lang="ru-RU" dirty="0"/>
              <a:t> </a:t>
            </a:r>
            <a:r>
              <a:rPr lang="ru-RU" dirty="0" err="1"/>
              <a:t>Flow</a:t>
            </a:r>
            <a:r>
              <a:rPr lang="ru-RU" dirty="0"/>
              <a:t> </a:t>
            </a:r>
            <a:r>
              <a:rPr lang="ru-RU" dirty="0" err="1"/>
              <a:t>Simulation</a:t>
            </a:r>
            <a:r>
              <a:rPr lang="uk-UA" dirty="0"/>
              <a:t> вирішується за допомогою системи диференціальних рівнянь руху, нерозривності, енергії, теплопровідності стінок каналу. </a:t>
            </a:r>
            <a:r>
              <a:rPr lang="ru-RU" dirty="0" err="1"/>
              <a:t>Саме</a:t>
            </a:r>
            <a:r>
              <a:rPr lang="ru-RU" dirty="0"/>
              <a:t> </a:t>
            </a:r>
            <a:r>
              <a:rPr lang="ru-RU" dirty="0" err="1"/>
              <a:t>це</a:t>
            </a:r>
            <a:r>
              <a:rPr lang="ru-RU" dirty="0"/>
              <a:t> </a:t>
            </a:r>
            <a:r>
              <a:rPr lang="ru-RU" dirty="0" err="1"/>
              <a:t>робить</a:t>
            </a:r>
            <a:r>
              <a:rPr lang="ru-RU" dirty="0"/>
              <a:t> </a:t>
            </a:r>
            <a:r>
              <a:rPr lang="ru-RU" dirty="0" err="1"/>
              <a:t>цей</a:t>
            </a:r>
            <a:r>
              <a:rPr lang="ru-RU" dirty="0"/>
              <a:t> </a:t>
            </a:r>
            <a:r>
              <a:rPr lang="ru-RU" dirty="0" err="1"/>
              <a:t>програмний</a:t>
            </a:r>
            <a:r>
              <a:rPr lang="ru-RU" dirty="0"/>
              <a:t> продукт </a:t>
            </a:r>
            <a:r>
              <a:rPr lang="ru-RU" dirty="0" err="1"/>
              <a:t>зрозумілим</a:t>
            </a:r>
            <a:r>
              <a:rPr lang="ru-RU" dirty="0"/>
              <a:t> для </a:t>
            </a:r>
            <a:r>
              <a:rPr lang="ru-RU" dirty="0" err="1"/>
              <a:t>користувача</a:t>
            </a:r>
            <a:r>
              <a:rPr lang="ru-RU" dirty="0"/>
              <a:t>. Але </a:t>
            </a:r>
            <a:r>
              <a:rPr lang="ru-RU" dirty="0" err="1"/>
              <a:t>серед</a:t>
            </a:r>
            <a:r>
              <a:rPr lang="ru-RU" dirty="0"/>
              <a:t> </a:t>
            </a:r>
            <a:r>
              <a:rPr lang="ru-RU" dirty="0" err="1"/>
              <a:t>недоліків</a:t>
            </a:r>
            <a:r>
              <a:rPr lang="ru-RU" dirty="0"/>
              <a:t> </a:t>
            </a:r>
            <a:r>
              <a:rPr lang="ru-RU" dirty="0" err="1"/>
              <a:t>даного</a:t>
            </a:r>
            <a:r>
              <a:rPr lang="ru-RU" dirty="0"/>
              <a:t> продукту </a:t>
            </a:r>
            <a:r>
              <a:rPr lang="ru-RU" dirty="0" err="1"/>
              <a:t>можна</a:t>
            </a:r>
            <a:r>
              <a:rPr lang="ru-RU" dirty="0"/>
              <a:t> </a:t>
            </a:r>
            <a:r>
              <a:rPr lang="ru-RU" dirty="0" err="1"/>
              <a:t>виділити</a:t>
            </a:r>
            <a:r>
              <a:rPr lang="ru-RU" dirty="0"/>
              <a:t> </a:t>
            </a:r>
            <a:r>
              <a:rPr lang="ru-RU" dirty="0" err="1"/>
              <a:t>обмеженість</a:t>
            </a:r>
            <a:r>
              <a:rPr lang="ru-RU" dirty="0"/>
              <a:t> </a:t>
            </a:r>
            <a:r>
              <a:rPr lang="ru-RU" dirty="0" err="1"/>
              <a:t>бібліотечних</a:t>
            </a:r>
            <a:r>
              <a:rPr lang="ru-RU" dirty="0"/>
              <a:t> </a:t>
            </a:r>
            <a:r>
              <a:rPr lang="ru-RU" dirty="0" err="1" smtClean="0"/>
              <a:t>елементів</a:t>
            </a:r>
            <a:r>
              <a:rPr lang="en-US" dirty="0" smtClean="0"/>
              <a:t>.</a:t>
            </a:r>
            <a:endParaRPr lang="ru-RU"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Конструкторська</a:t>
            </a:r>
            <a:r>
              <a:rPr lang="ru-RU" dirty="0" smtClean="0"/>
              <a:t> </a:t>
            </a:r>
            <a:r>
              <a:rPr lang="ru-RU" dirty="0" err="1" smtClean="0"/>
              <a:t>підготовка</a:t>
            </a:r>
            <a:r>
              <a:rPr lang="ru-RU" dirty="0" smtClean="0"/>
              <a:t> </a:t>
            </a:r>
            <a:r>
              <a:rPr lang="ru-RU" dirty="0" err="1" smtClean="0"/>
              <a:t>виробництва</a:t>
            </a:r>
            <a:r>
              <a:rPr lang="ru-RU" dirty="0" smtClean="0"/>
              <a:t> (КПП):</a:t>
            </a:r>
            <a:endParaRPr lang="ru-RU" dirty="0"/>
          </a:p>
        </p:txBody>
      </p:sp>
      <p:sp>
        <p:nvSpPr>
          <p:cNvPr id="3" name="Содержимое 2"/>
          <p:cNvSpPr>
            <a:spLocks noGrp="1"/>
          </p:cNvSpPr>
          <p:nvPr>
            <p:ph idx="1"/>
          </p:nvPr>
        </p:nvSpPr>
        <p:spPr/>
        <p:txBody>
          <a:bodyPr>
            <a:normAutofit fontScale="77500" lnSpcReduction="20000"/>
          </a:bodyPr>
          <a:lstStyle/>
          <a:p>
            <a:r>
              <a:rPr lang="de-DE" dirty="0" smtClean="0"/>
              <a:t>3D-</a:t>
            </a:r>
            <a:r>
              <a:rPr lang="ru-RU" dirty="0" err="1" smtClean="0"/>
              <a:t>проектування</a:t>
            </a:r>
            <a:r>
              <a:rPr lang="ru-RU" dirty="0" smtClean="0"/>
              <a:t> </a:t>
            </a:r>
            <a:r>
              <a:rPr lang="ru-RU" dirty="0" err="1" smtClean="0"/>
              <a:t>виробів</a:t>
            </a:r>
            <a:r>
              <a:rPr lang="ru-RU" dirty="0" smtClean="0"/>
              <a:t> (деталей </a:t>
            </a:r>
            <a:r>
              <a:rPr lang="ru-RU" dirty="0" err="1" smtClean="0"/>
              <a:t>і</a:t>
            </a:r>
            <a:r>
              <a:rPr lang="ru-RU" dirty="0" smtClean="0"/>
              <a:t> </a:t>
            </a:r>
            <a:r>
              <a:rPr lang="ru-RU" dirty="0" err="1" smtClean="0"/>
              <a:t>зборок</a:t>
            </a:r>
            <a:r>
              <a:rPr lang="ru-RU" dirty="0" smtClean="0"/>
              <a:t>) </a:t>
            </a:r>
            <a:r>
              <a:rPr lang="ru-RU" dirty="0" err="1" smtClean="0"/>
              <a:t>будь-якого</a:t>
            </a:r>
            <a:r>
              <a:rPr lang="ru-RU" dirty="0" smtClean="0"/>
              <a:t> </a:t>
            </a:r>
            <a:r>
              <a:rPr lang="ru-RU" dirty="0" err="1" smtClean="0"/>
              <a:t>ступеня</a:t>
            </a:r>
            <a:r>
              <a:rPr lang="ru-RU" dirty="0" smtClean="0"/>
              <a:t> </a:t>
            </a:r>
            <a:r>
              <a:rPr lang="ru-RU" dirty="0" err="1" smtClean="0"/>
              <a:t>складності</a:t>
            </a:r>
            <a:r>
              <a:rPr lang="ru-RU" dirty="0" smtClean="0"/>
              <a:t> </a:t>
            </a:r>
            <a:r>
              <a:rPr lang="ru-RU" dirty="0" err="1" smtClean="0"/>
              <a:t>з</a:t>
            </a:r>
            <a:r>
              <a:rPr lang="ru-RU" dirty="0" smtClean="0"/>
              <a:t> </a:t>
            </a:r>
            <a:r>
              <a:rPr lang="ru-RU" dirty="0" err="1" smtClean="0"/>
              <a:t>урахуванням</a:t>
            </a:r>
            <a:r>
              <a:rPr lang="ru-RU" dirty="0" smtClean="0"/>
              <a:t> </a:t>
            </a:r>
            <a:r>
              <a:rPr lang="ru-RU" dirty="0" err="1" smtClean="0"/>
              <a:t>специфіки</a:t>
            </a:r>
            <a:r>
              <a:rPr lang="ru-RU" dirty="0" smtClean="0"/>
              <a:t> </a:t>
            </a:r>
            <a:r>
              <a:rPr lang="ru-RU" dirty="0" err="1" smtClean="0"/>
              <a:t>виготовлення</a:t>
            </a:r>
            <a:endParaRPr lang="ru-RU" dirty="0" smtClean="0"/>
          </a:p>
          <a:p>
            <a:r>
              <a:rPr lang="ru-RU" dirty="0" err="1" smtClean="0"/>
              <a:t>Створення</a:t>
            </a:r>
            <a:r>
              <a:rPr lang="ru-RU" dirty="0" smtClean="0"/>
              <a:t> </a:t>
            </a:r>
            <a:r>
              <a:rPr lang="ru-RU" dirty="0" err="1" smtClean="0"/>
              <a:t>конструкторської</a:t>
            </a:r>
            <a:r>
              <a:rPr lang="ru-RU" dirty="0" smtClean="0"/>
              <a:t> </a:t>
            </a:r>
            <a:r>
              <a:rPr lang="ru-RU" dirty="0" err="1" smtClean="0"/>
              <a:t>документації</a:t>
            </a:r>
            <a:r>
              <a:rPr lang="ru-RU" dirty="0" smtClean="0"/>
              <a:t> в </a:t>
            </a:r>
            <a:r>
              <a:rPr lang="ru-RU" dirty="0" err="1" smtClean="0"/>
              <a:t>суворій</a:t>
            </a:r>
            <a:r>
              <a:rPr lang="ru-RU" dirty="0" smtClean="0"/>
              <a:t> </a:t>
            </a:r>
            <a:r>
              <a:rPr lang="ru-RU" dirty="0" err="1" smtClean="0"/>
              <a:t>відповідності</a:t>
            </a:r>
            <a:r>
              <a:rPr lang="ru-RU" dirty="0" smtClean="0"/>
              <a:t> </a:t>
            </a:r>
            <a:r>
              <a:rPr lang="ru-RU" dirty="0" err="1" smtClean="0"/>
              <a:t>з</a:t>
            </a:r>
            <a:r>
              <a:rPr lang="ru-RU" dirty="0" smtClean="0"/>
              <a:t> ГОСТ</a:t>
            </a:r>
          </a:p>
          <a:p>
            <a:r>
              <a:rPr lang="ru-RU" dirty="0" err="1" smtClean="0"/>
              <a:t>Промисловий</a:t>
            </a:r>
            <a:r>
              <a:rPr lang="ru-RU" dirty="0" smtClean="0"/>
              <a:t> дизайн</a:t>
            </a:r>
          </a:p>
          <a:p>
            <a:r>
              <a:rPr lang="ru-RU" dirty="0" err="1" smtClean="0"/>
              <a:t>Відтворення</a:t>
            </a:r>
            <a:r>
              <a:rPr lang="ru-RU" dirty="0" smtClean="0"/>
              <a:t> </a:t>
            </a:r>
            <a:r>
              <a:rPr lang="ru-RU" dirty="0" err="1" smtClean="0"/>
              <a:t>програмного</a:t>
            </a:r>
            <a:r>
              <a:rPr lang="ru-RU" dirty="0" smtClean="0"/>
              <a:t> коду</a:t>
            </a:r>
          </a:p>
          <a:p>
            <a:r>
              <a:rPr lang="ru-RU" dirty="0" err="1" smtClean="0"/>
              <a:t>Проектування</a:t>
            </a:r>
            <a:r>
              <a:rPr lang="ru-RU" dirty="0" smtClean="0"/>
              <a:t> </a:t>
            </a:r>
            <a:r>
              <a:rPr lang="ru-RU" dirty="0" err="1" smtClean="0"/>
              <a:t>комунікацій</a:t>
            </a:r>
            <a:r>
              <a:rPr lang="ru-RU" dirty="0" smtClean="0"/>
              <a:t> (</a:t>
            </a:r>
            <a:r>
              <a:rPr lang="ru-RU" dirty="0" err="1" smtClean="0"/>
              <a:t>електроджгутів</a:t>
            </a:r>
            <a:r>
              <a:rPr lang="ru-RU" dirty="0" smtClean="0"/>
              <a:t>, </a:t>
            </a:r>
            <a:r>
              <a:rPr lang="ru-RU" dirty="0" err="1" smtClean="0"/>
              <a:t>трубопроводи</a:t>
            </a:r>
            <a:r>
              <a:rPr lang="ru-RU" dirty="0" smtClean="0"/>
              <a:t> </a:t>
            </a:r>
            <a:r>
              <a:rPr lang="ru-RU" dirty="0" err="1" smtClean="0"/>
              <a:t>тощо</a:t>
            </a:r>
            <a:r>
              <a:rPr lang="ru-RU" dirty="0" smtClean="0"/>
              <a:t>.)</a:t>
            </a:r>
          </a:p>
          <a:p>
            <a:r>
              <a:rPr lang="ru-RU" dirty="0" err="1" smtClean="0"/>
              <a:t>Інженерний</a:t>
            </a:r>
            <a:r>
              <a:rPr lang="ru-RU" dirty="0" smtClean="0"/>
              <a:t> </a:t>
            </a:r>
            <a:r>
              <a:rPr lang="ru-RU" dirty="0" err="1" smtClean="0"/>
              <a:t>аналіз</a:t>
            </a:r>
            <a:r>
              <a:rPr lang="ru-RU" dirty="0" smtClean="0"/>
              <a:t> (</a:t>
            </a:r>
            <a:r>
              <a:rPr lang="ru-RU" dirty="0" err="1" smtClean="0"/>
              <a:t>міцність</a:t>
            </a:r>
            <a:r>
              <a:rPr lang="ru-RU" dirty="0" smtClean="0"/>
              <a:t>, </a:t>
            </a:r>
            <a:r>
              <a:rPr lang="ru-RU" dirty="0" err="1" smtClean="0"/>
              <a:t>стійкість</a:t>
            </a:r>
            <a:r>
              <a:rPr lang="ru-RU" dirty="0" smtClean="0"/>
              <a:t>, теплопередача, </a:t>
            </a:r>
            <a:r>
              <a:rPr lang="ru-RU" dirty="0" err="1" smtClean="0"/>
              <a:t>частотний</a:t>
            </a:r>
            <a:r>
              <a:rPr lang="ru-RU" dirty="0" smtClean="0"/>
              <a:t> </a:t>
            </a:r>
            <a:r>
              <a:rPr lang="ru-RU" dirty="0" err="1" smtClean="0"/>
              <a:t>аналіз</a:t>
            </a:r>
            <a:r>
              <a:rPr lang="ru-RU" dirty="0" smtClean="0"/>
              <a:t>, </a:t>
            </a:r>
            <a:r>
              <a:rPr lang="ru-RU" dirty="0" err="1" smtClean="0"/>
              <a:t>динаміка</a:t>
            </a:r>
            <a:r>
              <a:rPr lang="ru-RU" dirty="0" smtClean="0"/>
              <a:t> </a:t>
            </a:r>
            <a:r>
              <a:rPr lang="ru-RU" dirty="0" err="1" smtClean="0"/>
              <a:t>механізмів</a:t>
            </a:r>
            <a:r>
              <a:rPr lang="ru-RU" dirty="0" smtClean="0"/>
              <a:t>, </a:t>
            </a:r>
            <a:r>
              <a:rPr lang="ru-RU" dirty="0" err="1" smtClean="0"/>
              <a:t>газо</a:t>
            </a:r>
            <a:r>
              <a:rPr lang="ru-RU" dirty="0" smtClean="0"/>
              <a:t> / </a:t>
            </a:r>
            <a:r>
              <a:rPr lang="ru-RU" dirty="0" err="1" smtClean="0"/>
              <a:t>гідродинаміка</a:t>
            </a:r>
            <a:r>
              <a:rPr lang="ru-RU" dirty="0" smtClean="0"/>
              <a:t>, оптика </a:t>
            </a:r>
            <a:r>
              <a:rPr lang="ru-RU" dirty="0" err="1" smtClean="0"/>
              <a:t>і</a:t>
            </a:r>
            <a:r>
              <a:rPr lang="ru-RU" dirty="0" smtClean="0"/>
              <a:t> </a:t>
            </a:r>
            <a:r>
              <a:rPr lang="ru-RU" dirty="0" err="1" smtClean="0"/>
              <a:t>світлотехніка</a:t>
            </a:r>
            <a:r>
              <a:rPr lang="ru-RU" dirty="0" smtClean="0"/>
              <a:t>, </a:t>
            </a:r>
            <a:r>
              <a:rPr lang="ru-RU" dirty="0" err="1" smtClean="0"/>
              <a:t>електромагнітні</a:t>
            </a:r>
            <a:r>
              <a:rPr lang="ru-RU" dirty="0" smtClean="0"/>
              <a:t> </a:t>
            </a:r>
            <a:r>
              <a:rPr lang="ru-RU" dirty="0" err="1" smtClean="0"/>
              <a:t>розрахунки</a:t>
            </a:r>
            <a:r>
              <a:rPr lang="ru-RU" dirty="0" smtClean="0"/>
              <a:t>, </a:t>
            </a:r>
            <a:r>
              <a:rPr lang="ru-RU" dirty="0" err="1" smtClean="0"/>
              <a:t>аналіз</a:t>
            </a:r>
            <a:r>
              <a:rPr lang="ru-RU" dirty="0" smtClean="0"/>
              <a:t> </a:t>
            </a:r>
            <a:r>
              <a:rPr lang="ru-RU" dirty="0" err="1" smtClean="0"/>
              <a:t>розмірних</a:t>
            </a:r>
            <a:r>
              <a:rPr lang="ru-RU" dirty="0" smtClean="0"/>
              <a:t> </a:t>
            </a:r>
            <a:r>
              <a:rPr lang="ru-RU" dirty="0" err="1" smtClean="0"/>
              <a:t>ланцюгів</a:t>
            </a:r>
            <a:r>
              <a:rPr lang="ru-RU" dirty="0" smtClean="0"/>
              <a:t> </a:t>
            </a:r>
            <a:r>
              <a:rPr lang="ru-RU" dirty="0" err="1" smtClean="0"/>
              <a:t>і</a:t>
            </a:r>
            <a:r>
              <a:rPr lang="ru-RU" dirty="0" smtClean="0"/>
              <a:t> </a:t>
            </a:r>
            <a:r>
              <a:rPr lang="ru-RU" dirty="0" err="1" smtClean="0"/>
              <a:t>ін</a:t>
            </a:r>
            <a:r>
              <a:rPr lang="ru-RU" dirty="0" smtClean="0"/>
              <a:t>.)</a:t>
            </a:r>
          </a:p>
          <a:p>
            <a:r>
              <a:rPr lang="ru-RU" dirty="0" err="1" smtClean="0"/>
              <a:t>Експрес-аналіз</a:t>
            </a:r>
            <a:r>
              <a:rPr lang="ru-RU" dirty="0" smtClean="0"/>
              <a:t> </a:t>
            </a:r>
            <a:r>
              <a:rPr lang="ru-RU" dirty="0" err="1" smtClean="0"/>
              <a:t>технологічності</a:t>
            </a:r>
            <a:r>
              <a:rPr lang="ru-RU" dirty="0" smtClean="0"/>
              <a:t> на </a:t>
            </a:r>
            <a:r>
              <a:rPr lang="ru-RU" dirty="0" err="1" smtClean="0"/>
              <a:t>етапі</a:t>
            </a:r>
            <a:r>
              <a:rPr lang="ru-RU" dirty="0" smtClean="0"/>
              <a:t> </a:t>
            </a:r>
            <a:r>
              <a:rPr lang="ru-RU" dirty="0" err="1" smtClean="0"/>
              <a:t>проектування</a:t>
            </a:r>
            <a:endParaRPr lang="ru-RU" dirty="0" smtClean="0"/>
          </a:p>
          <a:p>
            <a:r>
              <a:rPr lang="ru-RU" dirty="0" err="1" smtClean="0"/>
              <a:t>Підготовка</a:t>
            </a:r>
            <a:r>
              <a:rPr lang="ru-RU" dirty="0" smtClean="0"/>
              <a:t> </a:t>
            </a:r>
            <a:r>
              <a:rPr lang="ru-RU" dirty="0" err="1" smtClean="0"/>
              <a:t>даних</a:t>
            </a:r>
            <a:r>
              <a:rPr lang="ru-RU" dirty="0" smtClean="0"/>
              <a:t> для ІЕТР</a:t>
            </a:r>
          </a:p>
          <a:p>
            <a:r>
              <a:rPr lang="ru-RU" dirty="0" err="1" smtClean="0"/>
              <a:t>Управління</a:t>
            </a:r>
            <a:r>
              <a:rPr lang="ru-RU" dirty="0" smtClean="0"/>
              <a:t> </a:t>
            </a:r>
            <a:r>
              <a:rPr lang="ru-RU" dirty="0" err="1" smtClean="0"/>
              <a:t>даними</a:t>
            </a:r>
            <a:r>
              <a:rPr lang="ru-RU" dirty="0" smtClean="0"/>
              <a:t> </a:t>
            </a:r>
            <a:r>
              <a:rPr lang="ru-RU" dirty="0" err="1" smtClean="0"/>
              <a:t>і</a:t>
            </a:r>
            <a:r>
              <a:rPr lang="ru-RU" dirty="0" smtClean="0"/>
              <a:t> </a:t>
            </a:r>
            <a:r>
              <a:rPr lang="ru-RU" dirty="0" err="1" smtClean="0"/>
              <a:t>процесами</a:t>
            </a:r>
            <a:r>
              <a:rPr lang="ru-RU" dirty="0" smtClean="0"/>
              <a:t> на </a:t>
            </a:r>
            <a:r>
              <a:rPr lang="ru-RU" dirty="0" err="1" smtClean="0"/>
              <a:t>етапі</a:t>
            </a:r>
            <a:r>
              <a:rPr lang="ru-RU" dirty="0" smtClean="0"/>
              <a:t> КПП</a:t>
            </a:r>
            <a:endParaRPr lang="ru-RU"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Труба </a:t>
            </a:r>
            <a:r>
              <a:rPr lang="ru-RU" dirty="0" err="1" smtClean="0"/>
              <a:t>зроблена</a:t>
            </a:r>
            <a:r>
              <a:rPr lang="ru-RU" dirty="0" smtClean="0"/>
              <a:t> за </a:t>
            </a:r>
            <a:r>
              <a:rPr lang="ru-RU" dirty="0" err="1" smtClean="0"/>
              <a:t>допомогою</a:t>
            </a:r>
            <a:r>
              <a:rPr lang="en-US" dirty="0" smtClean="0"/>
              <a:t> </a:t>
            </a:r>
            <a:r>
              <a:rPr lang="en-US" dirty="0" err="1" smtClean="0"/>
              <a:t>SolidWorks</a:t>
            </a:r>
            <a:endParaRPr lang="ru-RU" dirty="0"/>
          </a:p>
        </p:txBody>
      </p:sp>
      <p:pic>
        <p:nvPicPr>
          <p:cNvPr id="6" name="Содержимое 5" descr="15.jpg"/>
          <p:cNvPicPr>
            <a:picLocks noGrp="1" noChangeAspect="1"/>
          </p:cNvPicPr>
          <p:nvPr>
            <p:ph idx="1"/>
          </p:nvPr>
        </p:nvPicPr>
        <p:blipFill>
          <a:blip r:embed="rId2" cstate="print"/>
          <a:stretch>
            <a:fillRect/>
          </a:stretch>
        </p:blipFill>
        <p:spPr>
          <a:xfrm>
            <a:off x="1619672" y="1556792"/>
            <a:ext cx="6282442" cy="4417342"/>
          </a:xfr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MathCad</a:t>
            </a:r>
            <a:endParaRPr lang="ru-RU" dirty="0"/>
          </a:p>
        </p:txBody>
      </p:sp>
      <p:sp>
        <p:nvSpPr>
          <p:cNvPr id="3" name="Содержимое 2"/>
          <p:cNvSpPr>
            <a:spLocks noGrp="1"/>
          </p:cNvSpPr>
          <p:nvPr>
            <p:ph idx="1"/>
          </p:nvPr>
        </p:nvSpPr>
        <p:spPr/>
        <p:txBody>
          <a:bodyPr>
            <a:normAutofit fontScale="92500" lnSpcReduction="10000"/>
          </a:bodyPr>
          <a:lstStyle/>
          <a:p>
            <a:r>
              <a:rPr lang="de-DE" dirty="0" err="1" smtClean="0"/>
              <a:t>Mathcad</a:t>
            </a:r>
            <a:r>
              <a:rPr lang="de-DE" dirty="0" smtClean="0"/>
              <a:t> - </a:t>
            </a:r>
            <a:r>
              <a:rPr lang="ru-RU" dirty="0" smtClean="0"/>
              <a:t>система </a:t>
            </a:r>
            <a:r>
              <a:rPr lang="ru-RU" dirty="0" err="1" smtClean="0"/>
              <a:t>комп'ютерної</a:t>
            </a:r>
            <a:r>
              <a:rPr lang="ru-RU" dirty="0" smtClean="0"/>
              <a:t> </a:t>
            </a:r>
            <a:r>
              <a:rPr lang="ru-RU" dirty="0" err="1" smtClean="0"/>
              <a:t>алгебри</a:t>
            </a:r>
            <a:r>
              <a:rPr lang="ru-RU" dirty="0" smtClean="0"/>
              <a:t> </a:t>
            </a:r>
            <a:r>
              <a:rPr lang="ru-RU" dirty="0" err="1" smtClean="0"/>
              <a:t>з</a:t>
            </a:r>
            <a:r>
              <a:rPr lang="ru-RU" dirty="0" smtClean="0"/>
              <a:t> </a:t>
            </a:r>
            <a:r>
              <a:rPr lang="ru-RU" dirty="0" err="1" smtClean="0"/>
              <a:t>класу</a:t>
            </a:r>
            <a:r>
              <a:rPr lang="ru-RU" dirty="0" smtClean="0"/>
              <a:t> систем </a:t>
            </a:r>
            <a:r>
              <a:rPr lang="ru-RU" dirty="0" err="1" smtClean="0"/>
              <a:t>автоматизованого</a:t>
            </a:r>
            <a:r>
              <a:rPr lang="ru-RU" dirty="0" smtClean="0"/>
              <a:t> </a:t>
            </a:r>
            <a:r>
              <a:rPr lang="ru-RU" dirty="0" err="1" smtClean="0"/>
              <a:t>проектування</a:t>
            </a:r>
            <a:r>
              <a:rPr lang="ru-RU" dirty="0" smtClean="0"/>
              <a:t>, </a:t>
            </a:r>
            <a:r>
              <a:rPr lang="ru-RU" dirty="0" err="1" smtClean="0"/>
              <a:t>орієнтована</a:t>
            </a:r>
            <a:r>
              <a:rPr lang="ru-RU" dirty="0" smtClean="0"/>
              <a:t> на </a:t>
            </a:r>
            <a:r>
              <a:rPr lang="ru-RU" dirty="0" err="1" smtClean="0"/>
              <a:t>підготовку</a:t>
            </a:r>
            <a:r>
              <a:rPr lang="ru-RU" dirty="0" smtClean="0"/>
              <a:t> </a:t>
            </a:r>
            <a:r>
              <a:rPr lang="ru-RU" dirty="0" err="1" smtClean="0"/>
              <a:t>інтерактивних</a:t>
            </a:r>
            <a:r>
              <a:rPr lang="ru-RU" dirty="0" smtClean="0"/>
              <a:t> </a:t>
            </a:r>
            <a:r>
              <a:rPr lang="ru-RU" dirty="0" err="1" smtClean="0"/>
              <a:t>документів</a:t>
            </a:r>
            <a:r>
              <a:rPr lang="ru-RU" dirty="0" smtClean="0"/>
              <a:t> </a:t>
            </a:r>
            <a:r>
              <a:rPr lang="ru-RU" dirty="0" err="1" smtClean="0"/>
              <a:t>з</a:t>
            </a:r>
            <a:r>
              <a:rPr lang="ru-RU" dirty="0" smtClean="0"/>
              <a:t> </a:t>
            </a:r>
            <a:r>
              <a:rPr lang="ru-RU" dirty="0" err="1" smtClean="0"/>
              <a:t>обчисленнями</a:t>
            </a:r>
            <a:r>
              <a:rPr lang="ru-RU" dirty="0" smtClean="0"/>
              <a:t> </a:t>
            </a:r>
            <a:r>
              <a:rPr lang="ru-RU" dirty="0" err="1" smtClean="0"/>
              <a:t>і</a:t>
            </a:r>
            <a:r>
              <a:rPr lang="ru-RU" dirty="0" smtClean="0"/>
              <a:t> </a:t>
            </a:r>
            <a:r>
              <a:rPr lang="ru-RU" dirty="0" err="1" smtClean="0"/>
              <a:t>візуальним</a:t>
            </a:r>
            <a:r>
              <a:rPr lang="ru-RU" dirty="0" smtClean="0"/>
              <a:t> </a:t>
            </a:r>
            <a:r>
              <a:rPr lang="ru-RU" dirty="0" err="1" smtClean="0"/>
              <a:t>супроводом</a:t>
            </a:r>
            <a:r>
              <a:rPr lang="ru-RU" dirty="0" smtClean="0"/>
              <a:t>, </a:t>
            </a:r>
            <a:r>
              <a:rPr lang="ru-RU" dirty="0" err="1" smtClean="0"/>
              <a:t>відрізняється</a:t>
            </a:r>
            <a:r>
              <a:rPr lang="ru-RU" dirty="0" smtClean="0"/>
              <a:t> </a:t>
            </a:r>
            <a:r>
              <a:rPr lang="ru-RU" dirty="0" err="1" smtClean="0"/>
              <a:t>легкістю</a:t>
            </a:r>
            <a:r>
              <a:rPr lang="ru-RU" dirty="0" smtClean="0"/>
              <a:t> використання </a:t>
            </a:r>
            <a:r>
              <a:rPr lang="ru-RU" dirty="0" err="1" smtClean="0"/>
              <a:t>і</a:t>
            </a:r>
            <a:r>
              <a:rPr lang="ru-RU" dirty="0" smtClean="0"/>
              <a:t> застосування для </a:t>
            </a:r>
            <a:r>
              <a:rPr lang="ru-RU" dirty="0" err="1" smtClean="0"/>
              <a:t>колективної</a:t>
            </a:r>
            <a:r>
              <a:rPr lang="ru-RU" dirty="0" smtClean="0"/>
              <a:t> </a:t>
            </a:r>
            <a:r>
              <a:rPr lang="ru-RU" dirty="0" err="1" smtClean="0"/>
              <a:t>роботи</a:t>
            </a:r>
            <a:r>
              <a:rPr lang="ru-RU" dirty="0" smtClean="0"/>
              <a:t>.</a:t>
            </a:r>
            <a:endParaRPr lang="en-US" dirty="0" smtClean="0"/>
          </a:p>
          <a:p>
            <a:r>
              <a:rPr lang="de-DE" dirty="0" err="1" smtClean="0"/>
              <a:t>Mathcad</a:t>
            </a:r>
            <a:r>
              <a:rPr lang="de-DE" dirty="0" smtClean="0"/>
              <a:t> </a:t>
            </a:r>
            <a:r>
              <a:rPr lang="ru-RU" dirty="0" err="1" smtClean="0"/>
              <a:t>містить</a:t>
            </a:r>
            <a:r>
              <a:rPr lang="ru-RU" dirty="0" smtClean="0"/>
              <a:t> </a:t>
            </a:r>
            <a:r>
              <a:rPr lang="ru-RU" dirty="0" err="1" smtClean="0"/>
              <a:t>сотні</a:t>
            </a:r>
            <a:r>
              <a:rPr lang="ru-RU" dirty="0" smtClean="0"/>
              <a:t> </a:t>
            </a:r>
            <a:r>
              <a:rPr lang="ru-RU" dirty="0" err="1" smtClean="0"/>
              <a:t>операторів</a:t>
            </a:r>
            <a:r>
              <a:rPr lang="ru-RU" dirty="0" smtClean="0"/>
              <a:t> </a:t>
            </a:r>
            <a:r>
              <a:rPr lang="ru-RU" dirty="0" err="1" smtClean="0"/>
              <a:t>і</a:t>
            </a:r>
            <a:r>
              <a:rPr lang="ru-RU" dirty="0" smtClean="0"/>
              <a:t> </a:t>
            </a:r>
            <a:r>
              <a:rPr lang="ru-RU" dirty="0" err="1" smtClean="0"/>
              <a:t>вбудованих</a:t>
            </a:r>
            <a:r>
              <a:rPr lang="ru-RU" dirty="0" smtClean="0"/>
              <a:t> </a:t>
            </a:r>
            <a:r>
              <a:rPr lang="ru-RU" dirty="0" err="1" smtClean="0"/>
              <a:t>функцій</a:t>
            </a:r>
            <a:r>
              <a:rPr lang="ru-RU" dirty="0" smtClean="0"/>
              <a:t> для </a:t>
            </a:r>
            <a:r>
              <a:rPr lang="ru-RU" dirty="0" err="1" smtClean="0"/>
              <a:t>вирішення</a:t>
            </a:r>
            <a:r>
              <a:rPr lang="ru-RU" dirty="0" smtClean="0"/>
              <a:t> </a:t>
            </a:r>
            <a:r>
              <a:rPr lang="ru-RU" dirty="0" err="1" smtClean="0"/>
              <a:t>різних</a:t>
            </a:r>
            <a:r>
              <a:rPr lang="ru-RU" dirty="0" smtClean="0"/>
              <a:t> </a:t>
            </a:r>
            <a:r>
              <a:rPr lang="ru-RU" dirty="0" err="1" smtClean="0"/>
              <a:t>технічних</a:t>
            </a:r>
            <a:r>
              <a:rPr lang="ru-RU" dirty="0" smtClean="0"/>
              <a:t> </a:t>
            </a:r>
            <a:r>
              <a:rPr lang="ru-RU" dirty="0" err="1" smtClean="0"/>
              <a:t>завдань</a:t>
            </a:r>
            <a:r>
              <a:rPr lang="ru-RU" dirty="0" smtClean="0"/>
              <a:t>. </a:t>
            </a:r>
            <a:r>
              <a:rPr lang="ru-RU" dirty="0" err="1" smtClean="0"/>
              <a:t>Програма</a:t>
            </a:r>
            <a:r>
              <a:rPr lang="ru-RU" dirty="0" smtClean="0"/>
              <a:t> дозволяє </a:t>
            </a:r>
            <a:r>
              <a:rPr lang="ru-RU" dirty="0" err="1" smtClean="0"/>
              <a:t>виконувати</a:t>
            </a:r>
            <a:r>
              <a:rPr lang="ru-RU" dirty="0" smtClean="0"/>
              <a:t> </a:t>
            </a:r>
            <a:r>
              <a:rPr lang="ru-RU" dirty="0" err="1" smtClean="0"/>
              <a:t>чисельні</a:t>
            </a:r>
            <a:r>
              <a:rPr lang="ru-RU" dirty="0" smtClean="0"/>
              <a:t> </a:t>
            </a:r>
            <a:r>
              <a:rPr lang="ru-RU" dirty="0" err="1" smtClean="0"/>
              <a:t>і</a:t>
            </a:r>
            <a:r>
              <a:rPr lang="ru-RU" dirty="0" smtClean="0"/>
              <a:t> </a:t>
            </a:r>
            <a:r>
              <a:rPr lang="ru-RU" dirty="0" err="1" smtClean="0"/>
              <a:t>символьні</a:t>
            </a:r>
            <a:r>
              <a:rPr lang="ru-RU" dirty="0" smtClean="0"/>
              <a:t> </a:t>
            </a:r>
            <a:r>
              <a:rPr lang="ru-RU" dirty="0" err="1" smtClean="0"/>
              <a:t>обчислення</a:t>
            </a:r>
            <a:r>
              <a:rPr lang="ru-RU" dirty="0" smtClean="0"/>
              <a:t>, </a:t>
            </a:r>
            <a:r>
              <a:rPr lang="ru-RU" dirty="0" err="1" smtClean="0"/>
              <a:t>проводити</a:t>
            </a:r>
            <a:r>
              <a:rPr lang="ru-RU" dirty="0" smtClean="0"/>
              <a:t> </a:t>
            </a:r>
            <a:r>
              <a:rPr lang="ru-RU" dirty="0" err="1" smtClean="0"/>
              <a:t>операції</a:t>
            </a:r>
            <a:r>
              <a:rPr lang="ru-RU" dirty="0" smtClean="0"/>
              <a:t> </a:t>
            </a:r>
            <a:r>
              <a:rPr lang="ru-RU" dirty="0" err="1" smtClean="0"/>
              <a:t>з</a:t>
            </a:r>
            <a:r>
              <a:rPr lang="ru-RU" dirty="0" smtClean="0"/>
              <a:t> </a:t>
            </a:r>
            <a:r>
              <a:rPr lang="ru-RU" dirty="0" err="1" smtClean="0"/>
              <a:t>скалярними</a:t>
            </a:r>
            <a:r>
              <a:rPr lang="ru-RU" dirty="0" smtClean="0"/>
              <a:t> величинами, векторами </a:t>
            </a:r>
            <a:r>
              <a:rPr lang="ru-RU" dirty="0" err="1" smtClean="0"/>
              <a:t>і</a:t>
            </a:r>
            <a:r>
              <a:rPr lang="ru-RU" dirty="0" smtClean="0"/>
              <a:t> </a:t>
            </a:r>
            <a:r>
              <a:rPr lang="ru-RU" dirty="0" err="1" smtClean="0"/>
              <a:t>матрицями</a:t>
            </a:r>
            <a:r>
              <a:rPr lang="ru-RU" dirty="0" smtClean="0"/>
              <a:t>, автоматично </a:t>
            </a:r>
            <a:r>
              <a:rPr lang="ru-RU" dirty="0" err="1" smtClean="0"/>
              <a:t>переводити</a:t>
            </a:r>
            <a:r>
              <a:rPr lang="ru-RU" dirty="0" smtClean="0"/>
              <a:t> </a:t>
            </a:r>
            <a:r>
              <a:rPr lang="ru-RU" dirty="0" err="1" smtClean="0"/>
              <a:t>одні</a:t>
            </a:r>
            <a:r>
              <a:rPr lang="ru-RU" dirty="0" smtClean="0"/>
              <a:t> </a:t>
            </a:r>
            <a:r>
              <a:rPr lang="ru-RU" dirty="0" err="1" smtClean="0"/>
              <a:t>одиниці</a:t>
            </a:r>
            <a:r>
              <a:rPr lang="ru-RU" dirty="0" smtClean="0"/>
              <a:t> </a:t>
            </a:r>
            <a:r>
              <a:rPr lang="ru-RU" dirty="0" err="1" smtClean="0"/>
              <a:t>вимірювання</a:t>
            </a:r>
            <a:r>
              <a:rPr lang="ru-RU" dirty="0" smtClean="0"/>
              <a:t> в </a:t>
            </a:r>
            <a:r>
              <a:rPr lang="ru-RU" dirty="0" err="1" smtClean="0"/>
              <a:t>інші</a:t>
            </a:r>
            <a:r>
              <a:rPr lang="ru-RU" dirty="0" smtClean="0"/>
              <a:t>.</a:t>
            </a:r>
            <a:endParaRPr lang="ru-RU"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Основні</a:t>
            </a:r>
            <a:r>
              <a:rPr lang="ru-RU" dirty="0" smtClean="0"/>
              <a:t> </a:t>
            </a:r>
            <a:r>
              <a:rPr lang="ru-RU" dirty="0" err="1" smtClean="0"/>
              <a:t>можливості</a:t>
            </a:r>
            <a:r>
              <a:rPr lang="ru-RU" dirty="0" smtClean="0"/>
              <a:t>:</a:t>
            </a:r>
            <a:endParaRPr lang="ru-RU" dirty="0"/>
          </a:p>
        </p:txBody>
      </p:sp>
      <p:sp>
        <p:nvSpPr>
          <p:cNvPr id="3" name="Содержимое 2"/>
          <p:cNvSpPr>
            <a:spLocks noGrp="1"/>
          </p:cNvSpPr>
          <p:nvPr>
            <p:ph idx="1"/>
          </p:nvPr>
        </p:nvSpPr>
        <p:spPr/>
        <p:txBody>
          <a:bodyPr>
            <a:normAutofit fontScale="62500" lnSpcReduction="20000"/>
          </a:bodyPr>
          <a:lstStyle/>
          <a:p>
            <a:r>
              <a:rPr lang="ru-RU" dirty="0" err="1" smtClean="0"/>
              <a:t>Рішення</a:t>
            </a:r>
            <a:r>
              <a:rPr lang="ru-RU" dirty="0" smtClean="0"/>
              <a:t> </a:t>
            </a:r>
            <a:r>
              <a:rPr lang="ru-RU" dirty="0" err="1" smtClean="0"/>
              <a:t>диференціальних</a:t>
            </a:r>
            <a:r>
              <a:rPr lang="ru-RU" dirty="0" smtClean="0"/>
              <a:t> </a:t>
            </a:r>
            <a:r>
              <a:rPr lang="ru-RU" dirty="0" err="1" smtClean="0"/>
              <a:t>рівнянь</a:t>
            </a:r>
            <a:r>
              <a:rPr lang="ru-RU" dirty="0" smtClean="0"/>
              <a:t>, в тому </a:t>
            </a:r>
            <a:r>
              <a:rPr lang="ru-RU" dirty="0" err="1" smtClean="0"/>
              <a:t>числі</a:t>
            </a:r>
            <a:r>
              <a:rPr lang="ru-RU" dirty="0" smtClean="0"/>
              <a:t> </a:t>
            </a:r>
            <a:r>
              <a:rPr lang="ru-RU" dirty="0" err="1" smtClean="0"/>
              <a:t>і</a:t>
            </a:r>
            <a:r>
              <a:rPr lang="ru-RU" dirty="0" smtClean="0"/>
              <a:t> </a:t>
            </a:r>
            <a:r>
              <a:rPr lang="ru-RU" dirty="0" err="1" smtClean="0"/>
              <a:t>чисельними</a:t>
            </a:r>
            <a:r>
              <a:rPr lang="ru-RU" dirty="0" smtClean="0"/>
              <a:t> методами</a:t>
            </a:r>
          </a:p>
          <a:p>
            <a:r>
              <a:rPr lang="ru-RU" dirty="0" err="1" smtClean="0"/>
              <a:t>Побудова</a:t>
            </a:r>
            <a:r>
              <a:rPr lang="ru-RU" dirty="0" smtClean="0"/>
              <a:t> </a:t>
            </a:r>
            <a:r>
              <a:rPr lang="ru-RU" dirty="0" err="1" smtClean="0"/>
              <a:t>двовимірних</a:t>
            </a:r>
            <a:r>
              <a:rPr lang="ru-RU" dirty="0" smtClean="0"/>
              <a:t> </a:t>
            </a:r>
            <a:r>
              <a:rPr lang="ru-RU" dirty="0" err="1" smtClean="0"/>
              <a:t>і</a:t>
            </a:r>
            <a:r>
              <a:rPr lang="ru-RU" dirty="0" smtClean="0"/>
              <a:t> </a:t>
            </a:r>
            <a:r>
              <a:rPr lang="ru-RU" dirty="0" err="1" smtClean="0"/>
              <a:t>тривимірних</a:t>
            </a:r>
            <a:r>
              <a:rPr lang="ru-RU" dirty="0" smtClean="0"/>
              <a:t> </a:t>
            </a:r>
            <a:r>
              <a:rPr lang="ru-RU" dirty="0" err="1" smtClean="0"/>
              <a:t>графіків</a:t>
            </a:r>
            <a:r>
              <a:rPr lang="ru-RU" dirty="0" smtClean="0"/>
              <a:t> </a:t>
            </a:r>
            <a:r>
              <a:rPr lang="ru-RU" dirty="0" err="1" smtClean="0"/>
              <a:t>функцій</a:t>
            </a:r>
            <a:r>
              <a:rPr lang="ru-RU" dirty="0" smtClean="0"/>
              <a:t> (в </a:t>
            </a:r>
            <a:r>
              <a:rPr lang="ru-RU" dirty="0" err="1" smtClean="0"/>
              <a:t>різних</a:t>
            </a:r>
            <a:r>
              <a:rPr lang="ru-RU" dirty="0" smtClean="0"/>
              <a:t> системах координат, </a:t>
            </a:r>
            <a:r>
              <a:rPr lang="ru-RU" dirty="0" err="1" smtClean="0"/>
              <a:t>контурні</a:t>
            </a:r>
            <a:r>
              <a:rPr lang="ru-RU" dirty="0" smtClean="0"/>
              <a:t>, </a:t>
            </a:r>
            <a:r>
              <a:rPr lang="ru-RU" dirty="0" err="1" smtClean="0"/>
              <a:t>векторні</a:t>
            </a:r>
            <a:r>
              <a:rPr lang="ru-RU" dirty="0" smtClean="0"/>
              <a:t> </a:t>
            </a:r>
            <a:r>
              <a:rPr lang="ru-RU" dirty="0" err="1" smtClean="0"/>
              <a:t>і</a:t>
            </a:r>
            <a:r>
              <a:rPr lang="ru-RU" dirty="0" smtClean="0"/>
              <a:t> т. Д.)</a:t>
            </a:r>
          </a:p>
          <a:p>
            <a:r>
              <a:rPr lang="ru-RU" dirty="0" smtClean="0"/>
              <a:t>Використання </a:t>
            </a:r>
            <a:r>
              <a:rPr lang="ru-RU" dirty="0" err="1" smtClean="0"/>
              <a:t>грецького</a:t>
            </a:r>
            <a:r>
              <a:rPr lang="ru-RU" dirty="0" smtClean="0"/>
              <a:t> </a:t>
            </a:r>
            <a:r>
              <a:rPr lang="ru-RU" dirty="0" err="1" smtClean="0"/>
              <a:t>алфавіту</a:t>
            </a:r>
            <a:r>
              <a:rPr lang="ru-RU" dirty="0" smtClean="0"/>
              <a:t> як в </a:t>
            </a:r>
            <a:r>
              <a:rPr lang="ru-RU" dirty="0" err="1" smtClean="0"/>
              <a:t>рівняннях</a:t>
            </a:r>
            <a:r>
              <a:rPr lang="ru-RU" dirty="0" smtClean="0"/>
              <a:t>, так </a:t>
            </a:r>
            <a:r>
              <a:rPr lang="ru-RU" dirty="0" err="1" smtClean="0"/>
              <a:t>і</a:t>
            </a:r>
            <a:r>
              <a:rPr lang="ru-RU" dirty="0" smtClean="0"/>
              <a:t> в </a:t>
            </a:r>
            <a:r>
              <a:rPr lang="ru-RU" dirty="0" err="1" smtClean="0"/>
              <a:t>тексті</a:t>
            </a:r>
            <a:endParaRPr lang="ru-RU" dirty="0" smtClean="0"/>
          </a:p>
          <a:p>
            <a:r>
              <a:rPr lang="ru-RU" dirty="0" err="1" smtClean="0"/>
              <a:t>Виконання</a:t>
            </a:r>
            <a:r>
              <a:rPr lang="ru-RU" dirty="0" smtClean="0"/>
              <a:t> </a:t>
            </a:r>
            <a:r>
              <a:rPr lang="ru-RU" dirty="0" err="1" smtClean="0"/>
              <a:t>обчислень</a:t>
            </a:r>
            <a:r>
              <a:rPr lang="ru-RU" dirty="0" smtClean="0"/>
              <a:t> в символьному </a:t>
            </a:r>
            <a:r>
              <a:rPr lang="ru-RU" dirty="0" err="1" smtClean="0"/>
              <a:t>режимі</a:t>
            </a:r>
            <a:endParaRPr lang="ru-RU" dirty="0" smtClean="0"/>
          </a:p>
          <a:p>
            <a:r>
              <a:rPr lang="ru-RU" dirty="0" err="1" smtClean="0"/>
              <a:t>Виконання</a:t>
            </a:r>
            <a:r>
              <a:rPr lang="ru-RU" dirty="0" smtClean="0"/>
              <a:t> </a:t>
            </a:r>
            <a:r>
              <a:rPr lang="ru-RU" dirty="0" err="1" smtClean="0"/>
              <a:t>операцій</a:t>
            </a:r>
            <a:r>
              <a:rPr lang="ru-RU" dirty="0" smtClean="0"/>
              <a:t> </a:t>
            </a:r>
            <a:r>
              <a:rPr lang="ru-RU" dirty="0" err="1" smtClean="0"/>
              <a:t>з</a:t>
            </a:r>
            <a:r>
              <a:rPr lang="ru-RU" dirty="0" smtClean="0"/>
              <a:t> векторами </a:t>
            </a:r>
            <a:r>
              <a:rPr lang="ru-RU" dirty="0" err="1" smtClean="0"/>
              <a:t>і</a:t>
            </a:r>
            <a:r>
              <a:rPr lang="ru-RU" dirty="0" smtClean="0"/>
              <a:t> </a:t>
            </a:r>
            <a:r>
              <a:rPr lang="ru-RU" dirty="0" err="1" smtClean="0"/>
              <a:t>матрицями</a:t>
            </a:r>
            <a:endParaRPr lang="ru-RU" dirty="0" smtClean="0"/>
          </a:p>
          <a:p>
            <a:r>
              <a:rPr lang="ru-RU" dirty="0" err="1" smtClean="0"/>
              <a:t>Символьний</a:t>
            </a:r>
            <a:r>
              <a:rPr lang="ru-RU" dirty="0" smtClean="0"/>
              <a:t> </a:t>
            </a:r>
            <a:r>
              <a:rPr lang="ru-RU" dirty="0" err="1" smtClean="0"/>
              <a:t>розв'язок</a:t>
            </a:r>
            <a:r>
              <a:rPr lang="ru-RU" dirty="0" smtClean="0"/>
              <a:t> систем </a:t>
            </a:r>
            <a:r>
              <a:rPr lang="ru-RU" dirty="0" err="1" smtClean="0"/>
              <a:t>рівнянь</a:t>
            </a:r>
            <a:endParaRPr lang="ru-RU" dirty="0" smtClean="0"/>
          </a:p>
          <a:p>
            <a:r>
              <a:rPr lang="ru-RU" dirty="0" err="1" smtClean="0"/>
              <a:t>апроксимація</a:t>
            </a:r>
            <a:r>
              <a:rPr lang="ru-RU" dirty="0" smtClean="0"/>
              <a:t> </a:t>
            </a:r>
            <a:r>
              <a:rPr lang="ru-RU" dirty="0" err="1" smtClean="0"/>
              <a:t>кривих</a:t>
            </a:r>
            <a:endParaRPr lang="ru-RU" dirty="0" smtClean="0"/>
          </a:p>
          <a:p>
            <a:r>
              <a:rPr lang="ru-RU" dirty="0" err="1" smtClean="0"/>
              <a:t>виконання</a:t>
            </a:r>
            <a:r>
              <a:rPr lang="ru-RU" dirty="0" smtClean="0"/>
              <a:t> </a:t>
            </a:r>
            <a:r>
              <a:rPr lang="ru-RU" dirty="0" err="1" smtClean="0"/>
              <a:t>підпрограм</a:t>
            </a:r>
            <a:endParaRPr lang="ru-RU" dirty="0" smtClean="0"/>
          </a:p>
          <a:p>
            <a:r>
              <a:rPr lang="ru-RU" dirty="0" err="1" smtClean="0"/>
              <a:t>Пошук</a:t>
            </a:r>
            <a:r>
              <a:rPr lang="ru-RU" dirty="0" smtClean="0"/>
              <a:t> </a:t>
            </a:r>
            <a:r>
              <a:rPr lang="ru-RU" dirty="0" err="1" smtClean="0"/>
              <a:t>коренів</a:t>
            </a:r>
            <a:r>
              <a:rPr lang="ru-RU" dirty="0" smtClean="0"/>
              <a:t> </a:t>
            </a:r>
            <a:r>
              <a:rPr lang="ru-RU" dirty="0" err="1" smtClean="0"/>
              <a:t>многочленів</a:t>
            </a:r>
            <a:r>
              <a:rPr lang="ru-RU" dirty="0" smtClean="0"/>
              <a:t> </a:t>
            </a:r>
            <a:r>
              <a:rPr lang="ru-RU" dirty="0" err="1" smtClean="0"/>
              <a:t>і</a:t>
            </a:r>
            <a:r>
              <a:rPr lang="ru-RU" dirty="0" smtClean="0"/>
              <a:t> </a:t>
            </a:r>
            <a:r>
              <a:rPr lang="ru-RU" dirty="0" err="1" smtClean="0"/>
              <a:t>функцій</a:t>
            </a:r>
            <a:endParaRPr lang="ru-RU" dirty="0" smtClean="0"/>
          </a:p>
          <a:p>
            <a:r>
              <a:rPr lang="ru-RU" dirty="0" err="1" smtClean="0"/>
              <a:t>Проведення</a:t>
            </a:r>
            <a:r>
              <a:rPr lang="ru-RU" dirty="0" smtClean="0"/>
              <a:t> </a:t>
            </a:r>
            <a:r>
              <a:rPr lang="ru-RU" dirty="0" err="1" smtClean="0"/>
              <a:t>статистичних</a:t>
            </a:r>
            <a:r>
              <a:rPr lang="ru-RU" dirty="0" smtClean="0"/>
              <a:t> </a:t>
            </a:r>
            <a:r>
              <a:rPr lang="ru-RU" dirty="0" err="1" smtClean="0"/>
              <a:t>розрахунків</a:t>
            </a:r>
            <a:r>
              <a:rPr lang="ru-RU" dirty="0" smtClean="0"/>
              <a:t> </a:t>
            </a:r>
            <a:r>
              <a:rPr lang="ru-RU" dirty="0" err="1" smtClean="0"/>
              <a:t>і</a:t>
            </a:r>
            <a:r>
              <a:rPr lang="ru-RU" dirty="0" smtClean="0"/>
              <a:t> робота </a:t>
            </a:r>
            <a:r>
              <a:rPr lang="ru-RU" dirty="0" err="1" smtClean="0"/>
              <a:t>з</a:t>
            </a:r>
            <a:r>
              <a:rPr lang="ru-RU" dirty="0" smtClean="0"/>
              <a:t> </a:t>
            </a:r>
            <a:r>
              <a:rPr lang="ru-RU" dirty="0" err="1" smtClean="0"/>
              <a:t>розподілом</a:t>
            </a:r>
            <a:r>
              <a:rPr lang="ru-RU" dirty="0" smtClean="0"/>
              <a:t> </a:t>
            </a:r>
            <a:r>
              <a:rPr lang="ru-RU" dirty="0" err="1" smtClean="0"/>
              <a:t>ймовірностей</a:t>
            </a:r>
            <a:endParaRPr lang="ru-RU" dirty="0" smtClean="0"/>
          </a:p>
          <a:p>
            <a:r>
              <a:rPr lang="ru-RU" dirty="0" err="1" smtClean="0"/>
              <a:t>Пошук</a:t>
            </a:r>
            <a:r>
              <a:rPr lang="ru-RU" dirty="0" smtClean="0"/>
              <a:t> </a:t>
            </a:r>
            <a:r>
              <a:rPr lang="ru-RU" dirty="0" err="1" smtClean="0"/>
              <a:t>власних</a:t>
            </a:r>
            <a:r>
              <a:rPr lang="ru-RU" dirty="0" smtClean="0"/>
              <a:t> чисел </a:t>
            </a:r>
            <a:r>
              <a:rPr lang="ru-RU" dirty="0" err="1" smtClean="0"/>
              <a:t>і</a:t>
            </a:r>
            <a:r>
              <a:rPr lang="ru-RU" dirty="0" smtClean="0"/>
              <a:t> </a:t>
            </a:r>
            <a:r>
              <a:rPr lang="ru-RU" dirty="0" err="1" smtClean="0"/>
              <a:t>векторів</a:t>
            </a:r>
            <a:endParaRPr lang="ru-RU" dirty="0" smtClean="0"/>
          </a:p>
          <a:p>
            <a:r>
              <a:rPr lang="ru-RU" dirty="0" err="1" smtClean="0"/>
              <a:t>Обчислення</a:t>
            </a:r>
            <a:r>
              <a:rPr lang="ru-RU" dirty="0" smtClean="0"/>
              <a:t> </a:t>
            </a:r>
            <a:r>
              <a:rPr lang="ru-RU" dirty="0" err="1" smtClean="0"/>
              <a:t>з</a:t>
            </a:r>
            <a:r>
              <a:rPr lang="ru-RU" dirty="0" smtClean="0"/>
              <a:t> </a:t>
            </a:r>
            <a:r>
              <a:rPr lang="ru-RU" dirty="0" err="1" smtClean="0"/>
              <a:t>одиницями</a:t>
            </a:r>
            <a:r>
              <a:rPr lang="ru-RU" dirty="0" smtClean="0"/>
              <a:t> </a:t>
            </a:r>
            <a:r>
              <a:rPr lang="ru-RU" dirty="0" err="1" smtClean="0"/>
              <a:t>вимірювання</a:t>
            </a:r>
            <a:endParaRPr lang="ru-RU" dirty="0" smtClean="0"/>
          </a:p>
          <a:p>
            <a:r>
              <a:rPr lang="ru-RU" dirty="0" err="1" smtClean="0"/>
              <a:t>Інтеграція</a:t>
            </a:r>
            <a:r>
              <a:rPr lang="ru-RU" dirty="0" smtClean="0"/>
              <a:t> </a:t>
            </a:r>
            <a:r>
              <a:rPr lang="ru-RU" dirty="0" err="1" smtClean="0"/>
              <a:t>з</a:t>
            </a:r>
            <a:r>
              <a:rPr lang="ru-RU" dirty="0" smtClean="0"/>
              <a:t> САПР-системами, використання </a:t>
            </a:r>
            <a:r>
              <a:rPr lang="ru-RU" dirty="0" err="1" smtClean="0"/>
              <a:t>результатів</a:t>
            </a:r>
            <a:r>
              <a:rPr lang="ru-RU" dirty="0" smtClean="0"/>
              <a:t> </a:t>
            </a:r>
            <a:r>
              <a:rPr lang="ru-RU" dirty="0" err="1" smtClean="0"/>
              <a:t>обчислень</a:t>
            </a:r>
            <a:r>
              <a:rPr lang="ru-RU" dirty="0" smtClean="0"/>
              <a:t> в </a:t>
            </a:r>
            <a:r>
              <a:rPr lang="ru-RU" dirty="0" err="1" smtClean="0"/>
              <a:t>якості</a:t>
            </a:r>
            <a:r>
              <a:rPr lang="ru-RU" dirty="0" smtClean="0"/>
              <a:t> </a:t>
            </a:r>
            <a:r>
              <a:rPr lang="ru-RU" dirty="0" err="1" smtClean="0"/>
              <a:t>керуючих</a:t>
            </a:r>
            <a:r>
              <a:rPr lang="ru-RU" dirty="0" smtClean="0"/>
              <a:t> </a:t>
            </a:r>
            <a:r>
              <a:rPr lang="ru-RU" dirty="0" err="1" smtClean="0"/>
              <a:t>параметрів</a:t>
            </a:r>
            <a:endParaRPr lang="ru-RU"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Поверхня</a:t>
            </a:r>
            <a:r>
              <a:rPr lang="ru-RU" dirty="0" smtClean="0"/>
              <a:t>, </a:t>
            </a:r>
            <a:r>
              <a:rPr lang="ru-RU" dirty="0" err="1" smtClean="0"/>
              <a:t>побудована</a:t>
            </a:r>
            <a:r>
              <a:rPr lang="ru-RU" dirty="0" smtClean="0"/>
              <a:t> в </a:t>
            </a:r>
            <a:r>
              <a:rPr lang="de-DE" dirty="0" err="1" smtClean="0"/>
              <a:t>Mathcad</a:t>
            </a:r>
            <a:endParaRPr lang="ru-RU" dirty="0"/>
          </a:p>
        </p:txBody>
      </p:sp>
      <p:pic>
        <p:nvPicPr>
          <p:cNvPr id="4" name="Содержимое 3" descr="11.png"/>
          <p:cNvPicPr>
            <a:picLocks noGrp="1" noChangeAspect="1"/>
          </p:cNvPicPr>
          <p:nvPr>
            <p:ph idx="1"/>
          </p:nvPr>
        </p:nvPicPr>
        <p:blipFill>
          <a:blip r:embed="rId2" cstate="print"/>
          <a:stretch>
            <a:fillRect/>
          </a:stretch>
        </p:blipFill>
        <p:spPr>
          <a:xfrm>
            <a:off x="1403648" y="1124744"/>
            <a:ext cx="6249212" cy="5597885"/>
          </a:xfrm>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137</TotalTime>
  <Words>920</Words>
  <Application>Microsoft Office PowerPoint</Application>
  <PresentationFormat>Экран (4:3)</PresentationFormat>
  <Paragraphs>62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Програми моделювання</vt:lpstr>
      <vt:lpstr>Слайд 2</vt:lpstr>
      <vt:lpstr>Autodesk</vt:lpstr>
      <vt:lpstr>SolidWorks</vt:lpstr>
      <vt:lpstr>Конструкторська підготовка виробництва (КПП):</vt:lpstr>
      <vt:lpstr>Труба зроблена за допомогою SolidWorks</vt:lpstr>
      <vt:lpstr>MathCad</vt:lpstr>
      <vt:lpstr>Основні можливості:</vt:lpstr>
      <vt:lpstr>Поверхня, побудована в Mathcad</vt:lpstr>
      <vt:lpstr>Maple</vt:lpstr>
      <vt:lpstr>Приклад тривимірного графіка, створеного в Maple</vt:lpstr>
      <vt:lpstr>3dsMax</vt:lpstr>
      <vt:lpstr>Inventor</vt:lpstr>
      <vt:lpstr>Функціональні можливості</vt:lpstr>
      <vt:lpstr>Слайд 15</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Програми моделювання</dc:title>
  <dc:creator>Анастасия</dc:creator>
  <cp:lastModifiedBy>Анастасия</cp:lastModifiedBy>
  <cp:revision>15</cp:revision>
  <dcterms:created xsi:type="dcterms:W3CDTF">2021-02-22T13:45:20Z</dcterms:created>
  <dcterms:modified xsi:type="dcterms:W3CDTF">2021-03-01T14:29:05Z</dcterms:modified>
</cp:coreProperties>
</file>