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conomica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conomic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conomica-italic.fntdata"/><Relationship Id="rId14" Type="http://schemas.openxmlformats.org/officeDocument/2006/relationships/font" Target="fonts/Economica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fad58be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fad58be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06d2c45e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06d2c45e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06d2c45e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06d2c45e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06d2c45e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06d2c45e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0fad58be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0fad58b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06d2c45e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06d2c45e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ru" sz="18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ПРАКТИКА ПИСЕМНОГО МОВЛЕННЯ З ДРУГОЇ ІНОЗЕМНОЇ МОВИ (ІСПАНСЬКА)</a:t>
            </a:r>
            <a:endParaRPr sz="4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ШОВКОПЛЯС ЮЛІЯ ОЛЕКСІЇВНА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511650" y="223625"/>
            <a:ext cx="8120700" cy="18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En esta guía encontrará orientaciones para la elaboración de cartas y de correos electrónicos, teniendo en cuenta sus características, propósitos y estructura. </a:t>
            </a:r>
            <a:r>
              <a:rPr lang="ru" sz="18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Saber cómo escribir una carta es una habilidad fundamental que usarás en los negocios, en la escuela y en las relaciones personales para comunicar información, buena voluntad o simplemente afecto. El presente curso es una guía básica acerca de cómo poner tus pensamientos en papel y en un formato correcto.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501" y="2040725"/>
            <a:ext cx="4137007" cy="310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74"/>
            <a:ext cx="9143999" cy="514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08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738" y="0"/>
            <a:ext cx="740453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675" y="522825"/>
            <a:ext cx="7635750" cy="40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575" y="325200"/>
            <a:ext cx="8002850" cy="48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