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72" r:id="rId9"/>
    <p:sldId id="273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7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16FC-3F67-4C5E-BF55-2126FACFD50A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56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ФОРМИ                      ДОМАШНЬОГО НАСИЛЬСТВА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4240" y="3683318"/>
            <a:ext cx="9144000" cy="1655762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2" y="259321"/>
            <a:ext cx="10515600" cy="1189355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зумовленого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446" y="1700924"/>
            <a:ext cx="11252200" cy="4897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проголосила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викорінювання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погрози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всебічному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поліпшенню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593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3277"/>
            <a:ext cx="10134600" cy="549275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 про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викорінювання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522890" y="1768176"/>
            <a:ext cx="10515600" cy="4351338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сім’ї</a:t>
            </a:r>
          </a:p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 в цілому</a:t>
            </a:r>
          </a:p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боку держави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656082" y="4442270"/>
            <a:ext cx="7420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народонаселення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мулювала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гендерного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25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5925"/>
            <a:ext cx="10134600" cy="549275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" y="1297305"/>
            <a:ext cx="10744200" cy="54387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зґвалтування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геніталій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аборт;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інституційному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постконфліктних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56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285"/>
            <a:ext cx="10515600" cy="1325563"/>
          </a:xfrm>
        </p:spPr>
        <p:txBody>
          <a:bodyPr/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причини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20" y="1446848"/>
            <a:ext cx="10515600" cy="54111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гендерною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терплячість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заборона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невідворотне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престиж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сегрегація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безкарність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40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1362075"/>
            <a:ext cx="11020425" cy="4924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3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2" y="1135118"/>
            <a:ext cx="10987731" cy="50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7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10" y="563289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1945" y="1691174"/>
            <a:ext cx="107336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захисту (наприклад, через вікові, фізичні, психічні особливості чи фактори зовнішньої ситуації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шляхом нав’язування своєї волі всупереч (якщо воля знаходиться в активному стані) або поза волею постраждалої особи.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3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10" y="563289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1945" y="1691174"/>
            <a:ext cx="107336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захисту (наприклад, через вікові, фізичні, психічні особливості чи фактори зовнішньої ситуації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шляхом нав’язування своєї волі всупереч (якщо воля знаходиться в активному стані) або поза волею постраждалої особи.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5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10" y="563289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1945" y="1691174"/>
            <a:ext cx="10733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8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58" y="538655"/>
            <a:ext cx="8181568" cy="60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" y="1544320"/>
            <a:ext cx="11282680" cy="46326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2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2" y="454450"/>
            <a:ext cx="9385737" cy="60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02"/>
            <a:ext cx="11013031" cy="582273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7508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6" y="641924"/>
            <a:ext cx="9028386" cy="5631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20" y="3924966"/>
            <a:ext cx="8994228" cy="23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2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4" y="671148"/>
            <a:ext cx="8838990" cy="59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1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10" y="563289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Причини 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08577" y="1225689"/>
            <a:ext cx="107336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соціально-побутова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невлаштованість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соціально-культурні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ролей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6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09" y="363592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451944" y="2087537"/>
            <a:ext cx="107336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78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09" y="363592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" y="1573736"/>
            <a:ext cx="11240517" cy="47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09" y="363592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9" y="1795579"/>
            <a:ext cx="11280197" cy="4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09" y="363592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3" y="1755587"/>
            <a:ext cx="11265927" cy="45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09" y="363592"/>
            <a:ext cx="11020425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1136"/>
            <a:ext cx="10399210" cy="40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0" y="913765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456294"/>
            <a:ext cx="10515600" cy="2746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виправдовувалось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звичками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укладом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менталітетом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«приватною» проблемою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державному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торкаються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59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65209" y="1166843"/>
            <a:ext cx="109757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САМОКОНТРОЛЮ </a:t>
            </a:r>
            <a:endParaRPr lang="uk-UA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Проаналізуйте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насльства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національому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Розкрийте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примусити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підкорятися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розповсюджується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заходи обмеження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 для кривдника існують?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2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40" y="17208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40" y="1497648"/>
            <a:ext cx="11135360" cy="5431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(1948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(1966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(1966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(1950 р.).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надавали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жінкам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суспільно-значущих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МОП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100 (1951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(1952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одруженої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(1957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(1962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(1974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(1979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викорінення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(1993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Пекінська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Платформа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 р.) та 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893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50285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дійшла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 проблема,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160" y="1091248"/>
            <a:ext cx="11191240" cy="276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 р.),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 р.),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№ 138 (1976 р.),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(1989 р.),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сексуального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 р.),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до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645"/>
            <a:ext cx="11353800" cy="1325563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 ЗАКОНОДАВСТВО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" y="1642745"/>
            <a:ext cx="1118108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плідної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активістами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листопада 2001 року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перший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СНД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негативному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Стамбульської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сформована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7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9" y="469705"/>
            <a:ext cx="10337870" cy="5794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6" y="5364533"/>
            <a:ext cx="2621280" cy="14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7" y="729469"/>
            <a:ext cx="10412598" cy="55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7" y="855716"/>
            <a:ext cx="9460927" cy="51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20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1732</Words>
  <Application>Microsoft Office PowerPoint</Application>
  <PresentationFormat>Широкий екран</PresentationFormat>
  <Paragraphs>114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ПОНЯТТЯ ТА ФОРМИ                      ДОМАШНЬОГО НАСИЛЬСТВА</vt:lpstr>
      <vt:lpstr>План:</vt:lpstr>
      <vt:lpstr>1 . Історичні аспекти становлення проблеми домашнього насильства</vt:lpstr>
      <vt:lpstr>Нормативно-правові акти міжнародного рівня</vt:lpstr>
      <vt:lpstr>Світова спільнота дійшла висновку, що домашнє насильство – це комплексна проблема, вирішувати яку потрібно спільними зусиллями.</vt:lpstr>
      <vt:lpstr>НАЦІОНАЛЬНЕ ЗАКОНОДАВСТВО</vt:lpstr>
      <vt:lpstr>Презентація PowerPoint</vt:lpstr>
      <vt:lpstr>Презентація PowerPoint</vt:lpstr>
      <vt:lpstr>Презентація PowerPoint</vt:lpstr>
      <vt:lpstr>2 . Поняття домашнього насильства, насильства за ознакою статі, ґендерно зумовленого насильства та їх співвідношення</vt:lpstr>
      <vt:lpstr>Декларація ООН про викорінювання насильства щодо жінок </vt:lpstr>
      <vt:lpstr>Види ґендерно зумовленого насильства:</vt:lpstr>
      <vt:lpstr>Витоки та причини ґендерно зумовленого насильства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«Адміністративно – деліктне право»</dc:title>
  <dc:creator>User</dc:creator>
  <cp:lastModifiedBy>PC</cp:lastModifiedBy>
  <cp:revision>27</cp:revision>
  <dcterms:created xsi:type="dcterms:W3CDTF">2022-09-04T15:29:10Z</dcterms:created>
  <dcterms:modified xsi:type="dcterms:W3CDTF">2025-09-16T07:20:36Z</dcterms:modified>
</cp:coreProperties>
</file>