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3414-66CF-44BF-AC25-10400A43F54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D05ED1-3CF3-40BD-8F73-AC0733535AE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3414-66CF-44BF-AC25-10400A43F54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ED1-3CF3-40BD-8F73-AC0733535A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3414-66CF-44BF-AC25-10400A43F54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ED1-3CF3-40BD-8F73-AC0733535A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CC3414-66CF-44BF-AC25-10400A43F54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4D05ED1-3CF3-40BD-8F73-AC0733535AE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3414-66CF-44BF-AC25-10400A43F54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ED1-3CF3-40BD-8F73-AC0733535AE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3414-66CF-44BF-AC25-10400A43F54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ED1-3CF3-40BD-8F73-AC0733535AE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ED1-3CF3-40BD-8F73-AC0733535AE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3414-66CF-44BF-AC25-10400A43F54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3414-66CF-44BF-AC25-10400A43F54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ED1-3CF3-40BD-8F73-AC0733535AE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3414-66CF-44BF-AC25-10400A43F54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ED1-3CF3-40BD-8F73-AC0733535A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CC3414-66CF-44BF-AC25-10400A43F54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4D05ED1-3CF3-40BD-8F73-AC0733535AE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C3414-66CF-44BF-AC25-10400A43F54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D05ED1-3CF3-40BD-8F73-AC0733535AE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2CC3414-66CF-44BF-AC25-10400A43F543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4D05ED1-3CF3-40BD-8F73-AC0733535AE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err="1" smtClean="0"/>
              <a:t>Екотехнологія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Лекція 5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Механічне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очищення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передбачає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відокремлення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нерозчинних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процесах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відстоювання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фільтрування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центрифугування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застосовують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випадках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коли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стічні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води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після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проходження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через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вищезазначене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устаткування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можуть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бути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використані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потреб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виробництва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та як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попередні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використанні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інших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засобів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очищення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Хімічні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фізико-хімічні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засоби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застосовуються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очищення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виробничих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вод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колоїдних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розчинних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забруднювальних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коагулювання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введенням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стічні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води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коагулянтів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здатних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прискорити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видалення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них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нерозчинної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розчинної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забруднення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нейтралізація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введенням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стічні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води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кислою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лужною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реакцією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метою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забезпечення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них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водневого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показника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межах 6,5-8,5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фізико-хімічному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очищенні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використовуються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методи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сорбція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здатність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деяких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поглинати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концентрувати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своїй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поверхні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забруднювальні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містять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собі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стічні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води;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екстракція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введення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стічні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води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яка б не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змішувалася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ними,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могла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вилучати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забруднення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них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містяться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флотація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пропускання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через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стічну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воду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повітря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бульбашки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рухаючись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вгору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підхоплюють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забруднювальні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евапорація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пропускання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через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нагріту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стічну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воду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водяної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пари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відгону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забруднювальних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летких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іонний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обмін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вилучення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вод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розчинених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аніонів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катіонів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забруднень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іонітами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наприклад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штучними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іонообмінними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смолами);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електродіаліз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пропускання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струму через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електроди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розміщені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водах.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сприяє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розчиненню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матеріалу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електродів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утворенню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пластівців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коагулянту,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осаджуючих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забруднення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вод;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реагентний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метод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використання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флокулянтів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сприяють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повн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іш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очищенню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вод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первинних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підвищують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ступінь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освітлення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вторинних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відстійниках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Застосовуються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очищення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вод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підвищення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ступеня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ущільнення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активного мулу,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внаслідок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використання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флокулянтів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змогу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підвищити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навантаження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аеротенків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Ефективним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заходом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очищення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вод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також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озонування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позитивна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полягає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здатності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руйнування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забруднень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 окис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ню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біохімічному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очищенні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0"/>
            <a:ext cx="91440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Біохімічне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очищення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базується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здатності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деяких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мікроорганізмів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використовувати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розвитку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містяться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водах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колоїдному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розчиненому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Цей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спосіб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застосовується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після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очищення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стічної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води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мінеральних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нерозчинних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змогу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майже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повністю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видалити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забруднення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органічного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походження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Біохімічне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очищення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проводять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природних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(на полях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зрошення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фільтрації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біологічних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ставках)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штучних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умовах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біологічних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фільтрах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аеротенках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окислювальних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каналах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інших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типах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окислювачів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Виробничі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побутові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стоки,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пройшли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біологічне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очищення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втрачають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більшу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частину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бактерій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них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містяться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повністю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вони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можуть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бути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знищені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тільки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допомогою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дезінфекції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хлоруванням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електролізом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використанням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бактерицидних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променів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Одним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методів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збільшує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ефективність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біохімічного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розкладання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мікробний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який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полягає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спеціальному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вирощуванні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мікроорганізмів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адаптованих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високих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кілька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порядків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вище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 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середніх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концентрацій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токсичних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важкоокис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юва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речовин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внаслідок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процес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очищення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вод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ефективнішим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Перспективним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також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підвищення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фізіологічної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активності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мікроорганізмів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різними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хімічними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мутагенами.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Вибір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методу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технологічної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схеми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очищення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вод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залежить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характеру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кількості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забруднень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їх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подальшого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використання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необхідного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ступеня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очищення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біологічного очищення води використовують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селекціоновані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активні штами мікроорганізмів-деструкторів, які необхідно утримувати в очисних спорудах, створювати умови, щоб вони не виносилися, не вимивалися безперервним потоком води, що очищується. З цією метою необхідно прикріплювати (іммобілізувати) мікроорганізми до будь-яких носіїв всередині очисних апаратів. Для іммобілізації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мікробіоти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Україні використовуються носії типу «ВІЯ» із тонкого хімічного текстурованого волокна (ТУ 996990-89).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міру розвитку сучасного виробництва з його масштабністю і темпами росту, велику актуальність здобувають проблеми розробки й впровадження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мало-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 безвідхідних технологій. Їх рішення в ряді країн розглядається як стратегічний напрямок раціонального використання природних ресурсів і охорони навколишнього середовища.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Підприємства, що порушують санітарні й екологічні норми, не мають права на існування і повинні бути реконструйовані чи закриті, тобто всі в перспективі підприємства повинні бути маловідходними та безвідходними. Однак виникає питання, яка припустима частина сировини й матеріалів при маловідходному виробництві може направлятися на тривале збереження або поховання? У цьому зв'язку в ряді галузей промисловості вже маються кількісні показники оцінки безвідходності. Так, у кольоровій металургії широко використовується коефіцієнт комплексності, обумовлений часткою корисних речовин (%), що використовуються з загального об`єму сировини. У ряді випадків він уже перевищує 80 %. Як відомо, видобуток вугілля є одним із самих матеріалоємних і екологічно складних у промисловості процесів. Для цієї галузі встановлено, що виробництво є безвідходним (вірніше – маловідходним), якщо коефіцієнт безвідходності перевищує 75 %.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Промислові виробництва які працюють без матеріальних відходів вже існують в цілих галузях, однак частка їх поки мала. У чорній і кольоровій металургії при створенні нових підприємств і реконструкції діючих виробництв необхідне впровадження безвідходних і маловідходних технологічних процесів, що забезпечують ощадливе, раціональне використання рудної сировини: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залучення в переробку газоподібних, рідких і твердих відходів виробництва, зниження викидів і скидань шкідливих речовин з продуктами горіння і стічними водами;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видобутку і переробці руд чорних і кольорових металів – широке впровадження використання багатотоннажних відвальних твердих відходів гірського і збагачувального виробництва як будівельні матеріали, закладки виробленого простору шахт, дорожніх покрить, стінних блоків і т.д. замість добування спеціальних мінеральних ресурсів;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переробка в повному обсязі всіх доменних і феросплавних шлаків, а також істотне збільшення масштабів переробки сталеплавильних шлаків і шлаків кольорової металургії;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різке скорочення витрат свіжої води й зменшення стічних вод шляхом подальшого розвитку і впровадження безводних технологічних процесів і безстічних систем водопостачання;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91440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підвищення ефективності існуючих і знову створюваних процесів уловлювання побічних компонентів з газів, що відходять, і стічних вод;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широке впровадження сухих способів очищення газів від пилу для усіх видів металургійних виробництв і вишукування більш розроблених способів очищення газів, що відходять;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утилізація слабких (менш як 3,5 %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сульфуру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сульфурвмісних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газів перемінного складу шляхом упровадження на підприємствах кольорової металургії ефективного способу – окислювання сірчистого ангідриду в нестаціонарному режимі подвійного контактування;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підприємствах кольорової металургії прискорення впровадження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ресурсоощадних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автогенних процесів і в тому числі плавки в рідкій ванні, що дозволить не тільки інтенсифікувати процес переробки сировини, зменшити витрату енергоресурсів, але і значно оздоровити повітряний басейн у районі дії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підприємств шляхом різкого скорочення обсягу газів, що відходять, і держати висококонцентровані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сульфурвмісні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гази, що використовують у виробництві сульфатної кислоти та елементарної сірки;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розробка і широке впровадження на металургійних підприємствах високоефективного очисного устаткування, а також апаратів контролю різних параметрів забруднення навколишнього середовища;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найшвидша розробка і впровадження нових прогресивних маловідходних і безвідходних процесів, маючи на увазі бездоменний і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безкоксовий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процеси одержання сталі, порошкову металургію, автогенні процеси в кольоровій металургії й інші перспективні технологічні процеси, спрямовані на зменшення викидів у навколишнє середовище;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розширення застосування мікроелектроніки у металургії з метою економії енергії й матеріалів, а також контролю утворення відходів і їх скорочення.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 хімічній і нафтопереробній промисловості в більших масштабах необхідно використовувати в технологічних процесах: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окислювання і відновлення з застосуванням кисню, азоту і повітря;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електрохімічні методи, мембранну технологію поділу газових і рідинних сумішей;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біотехнологію, включаючи виробництво біогазу з залишків органічних продуктів, а також методи радіаційної, ультрафіолетової,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електроімпульсної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й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плазменної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інтенсифікації хімічних реакцій.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302359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Тема: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ОЧИЩЕННЯ СТІЧНИХ ВОД ТЕРМІЧНОЇ ПЕРЕРОБКИ ТВЕРДИХ ПАЛИВ ТА ВИРОБНИЦТВА СИНТЕТИЧНИХ ПОЛІМЕРІВ І ПЛАСТМАС.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Мета: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розвинути знання про методи очищення стічних вод термічної переробки твердих палив та виробництва синтетичних полімерів і пластмас.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План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1. Очищення СВ переробки коксу. Очищення від смол та фенолів. Біологічне очищення.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2. Очищення СВ виробництва полістиролу,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фенолформальдегідних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смол,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полівінілацетатних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полімерів.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Основні терміни та поняття: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карбонізація,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полімерізація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смоли,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пароциркуляційний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метод,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родано-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фенолрозкладаючі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мікроорганізми.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Термічна переробка твердого палива здійснюється на коксохімічних заводах. При переробці 1 т коксу утворюється 150 м</a:t>
            </a:r>
            <a:r>
              <a:rPr kumimoji="0" lang="uk-UA" sz="1400" b="0" i="0" u="none" strike="noStrike" cap="none" normalizeH="0" baseline="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год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стічних вод. Ці СВ містять: феноли, сірководень, смоли, амоніак, органічні кислоти,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роданіди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та ін.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Очищення СВ від смол здійснюється такими методами: відстоювання, флотація (флотатор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FeSO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) та фільтрування (фільтри з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кварцевим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піском).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Для очищення від фенолів використовують наступні методи: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екстракція: екстрагенти – бутилацетат, бензол,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диізопропіловий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ефір,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бутилацетат+бутанол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бутилацетат+ізобутилацетат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; ефективність методу може знижуватися, якщо у СВ високий вміст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NH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тому перед екстракцією проводять карбонізацію – обробку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СО</a:t>
            </a:r>
            <a:r>
              <a:rPr kumimoji="0" lang="uk-UA" sz="1400" b="0" i="0" u="none" strike="noStrike" cap="none" normalizeH="0" baseline="-3000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та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віддування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uk-UA" sz="1400" b="0" i="0" u="none" strike="noStrike" cap="none" normalizeH="0" baseline="-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; ефективність методу до 98 %;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випарювання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пароциркуляційним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методом: відбувається циркуляція водяної пари температурою 101-103 </a:t>
            </a:r>
            <a:r>
              <a:rPr kumimoji="0" lang="uk-UA" sz="1400" b="0" i="0" u="none" strike="noStrike" cap="none" normalizeH="0" baseline="3000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за допомогою вентилятора,  СВ подаються по насадці й водяна пара відганяє з них феноли; переваги методу – простота і компактність устаткування, простота експлуатації, повна автоматизація, відсутність контакту СВ з реагентами; недоліки методу – недостатня ефективність (80-90 %), значні витрати водяної пари.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	СВ нафтопереробних заводів підлягають біологічному очищенню, яке здійснюється разом з іншими господарсько-побутовими СВ. В першу чергу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окиснюються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феноли, потім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роданіди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та ціаніди. Очищення найкраще проводити в 3 стадії: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очищення від фенолів за допомогою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фенолрозкладаючих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мікроорганізмів;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очищення від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роданідів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та ціанідів за допомогою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роданорозкладаючих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мікроорганізмів;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доочищення СВ.</a:t>
            </a:r>
            <a:endParaRPr kumimoji="0" lang="uk-UA" sz="1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240804"/>
            <a:ext cx="91440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Перевага такого багатоступеневого методу полягає у можливості використання адаптованих розкладаючих культур, що дозволяє подавати на очищення висококонцентровані СВ. Ефективність очищення до 99,5 %. Для доочищення СВ використовують 2 групи методів: регенеративні (адсорбція, іонний обмін) та деструктивні (озонування).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Полістирол та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сополімери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стиролу з іншими мономерами отримують наступними методами: 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полімеризація у блоці (забруднених СВ не утворюється);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емульсійна полімеризація (використовуються емульгатори – натрієві солі синтетичних кислот С</a:t>
            </a:r>
            <a:r>
              <a:rPr kumimoji="0" lang="uk-UA" sz="1200" b="0" i="0" u="none" strike="noStrike" cap="none" normalizeH="0" baseline="-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10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-С</a:t>
            </a:r>
            <a:r>
              <a:rPr kumimoji="0" lang="uk-UA" sz="1200" b="0" i="0" u="none" strike="noStrike" cap="none" normalizeH="0" baseline="-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15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суспензійна полімеризація (використовуються стабілізатори, наприклад,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сольвар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–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полівініловий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спирт із вмістом 10-21 % ацетатних груп).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	Очищення СВ від виробництв з використанням другого та третього методів здійснюється наступним чином: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термічний метод у вертикальних шахтних печах за температури 1100-1200 </a:t>
            </a:r>
            <a:r>
              <a:rPr kumimoji="0" lang="uk-UA" sz="1200" b="0" i="0" u="none" strike="noStrike" cap="none" normalizeH="0" baseline="3000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коагуляція (коагулянти –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MgCl</a:t>
            </a:r>
            <a:r>
              <a:rPr kumimoji="0" lang="uk-UA" sz="1200" b="0" i="0" u="none" strike="noStrike" cap="none" normalizeH="0" baseline="-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натрієві солі метилметакрилату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+метакрилова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кислота);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флокуляція (флокулянт – поліакриламід);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флотація.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Фенолформальдегідні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смоли одержують з формальдегіду та фенолу. Каталізаторами слугують – НС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NaOH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Ba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OH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uk-UA" sz="1200" b="0" i="0" u="none" strike="noStrike" cap="none" normalizeH="0" baseline="-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NH</a:t>
            </a:r>
            <a:r>
              <a:rPr kumimoji="0" lang="uk-UA" sz="1200" b="0" i="0" u="none" strike="noStrike" cap="none" normalizeH="0" baseline="-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OH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 Для конденсації застосовують формалін, що містить невелику кількість СН</a:t>
            </a:r>
            <a:r>
              <a:rPr kumimoji="0" lang="uk-UA" sz="1200" b="0" i="0" u="none" strike="noStrike" cap="none" normalizeH="0" baseline="-3000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ОН.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СВ виробництва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фенолформальдегідних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смол містять: смоли, феноли, формальдегід, метанол. Очищення СВ здійснюється такими методами: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метод вторинної конденсації фенолу з формальдегідом з утворенням смоли, що є товарним продуктом;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адсорбція деревними ошурками з наступною обробкою та отриманням продуктів, придатних для виготовлення прес-композицій;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високотемпературне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парофазне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термоокиснювальне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знешкодження у шахтній печі за 930-950 </a:t>
            </a:r>
            <a:r>
              <a:rPr kumimoji="0" lang="uk-UA" sz="1200" b="0" i="0" u="none" strike="noStrike" cap="none" normalizeH="0" baseline="3000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каталітичне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термоокиснювальне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знешкодження у парогазовій фазі за 250-</a:t>
            </a:r>
            <a:b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</a:b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300 </a:t>
            </a:r>
            <a:r>
              <a:rPr kumimoji="0" lang="uk-UA" sz="1200" b="0" i="0" u="none" strike="noStrike" cap="none" normalizeH="0" baseline="3000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з ефективністю до 100 %;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рідиннофазове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термокаталітичне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окиснення.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	СВ виробництва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полівінілацетатних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полімерів містять: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полівініловий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спирт, вінілацетат, метанол, ацетальдегід, мурашину кислоту, оцтову кислоту,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бутанол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масляний альдегід та ін. Для очищення застосовуються такі методи: 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відгонка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легколетючих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органічних компонентів;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термічне знешкодження;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обробка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карбоксиловмісними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сполуками для очищення від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полівінілового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спирту;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коагуляція;</a:t>
            </a:r>
            <a:endParaRPr kumimoji="0" lang="ru-RU" sz="1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біологічне очищення.</a:t>
            </a:r>
            <a:endParaRPr kumimoji="0" lang="uk-UA" sz="12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9363"/>
            <a:ext cx="9144000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630238" algn="l"/>
                <a:tab pos="1914525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АЛЬТЕРНАТИВНІ ЕКОЛОГОБЕЗПЕЧНІ ТЕХНОЛОГІЇ ХІМІЧНОЇ ПРОМИСЛОВОСТІ.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630238" algn="l"/>
                <a:tab pos="1914525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Мета: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поглибити поняття про раціональне використання сировини та необхідність використання відходів хімічної промисловості в інших галузях господарства; закріпити знання про сучасні технології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водопідготовки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очищення стічних вод та утилізації відходів хімічної промисловості.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630238" algn="l"/>
                <a:tab pos="19145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  <a:tab pos="630238" algn="l"/>
                <a:tab pos="19145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Раціональне використання сировини.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  <a:tab pos="630238" algn="l"/>
                <a:tab pos="19145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Використання відходів хімічної промисловості в інших галузях.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  <a:tab pos="630238" algn="l"/>
                <a:tab pos="19145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Сучасні технології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водопідготовки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очищення стічних вод, утилізації твердих відходів хімічної та металургійної промисловості.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  <a:tab pos="630238" algn="l"/>
                <a:tab pos="1914525" algn="l"/>
              </a:tabLst>
            </a:pPr>
            <a:endParaRPr lang="uk-UA" sz="1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  <a:tab pos="630238" algn="l"/>
                <a:tab pos="1914525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630238" algn="l"/>
                <a:tab pos="1914525" algn="l"/>
              </a:tabLst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Основні терміни та поняття: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сировина, напівпродукти, готовий продукт, евапорація, електродіаліз.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630238" algn="l"/>
                <a:tab pos="19145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Хімічна промисловість переробляє величезну масу сировини, витрачає велику кількість води, палива та енергії. У багатьох хімічних виробництвах витратні коефіцієнти сировини сягають 3-4 т на 1 т продукту, а подекуди перевершують 5-6 т. З кожним роком зростають потреби практично усіх галузей народного господарства у продукції хімічної промисловості, що зумовлює необхідність прискореного розвитку мінерально-сировинної й паливно-енергетичної бази, розширення асортименту, здешевлення й підвищення якості вихідної сировини.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630238" algn="l"/>
                <a:tab pos="19145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Ефективне використання сировини й енергії в технологічних процесах – одна з найважливіших проблем хімічної промисловості. До основних способів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ресурсоощадження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 належать: найкраще використання рушійної сили хіміко-технологічних процесів, раціональне використання паливно-енергетичних ресурсів, якнайкраще структурно-функціональне використання апаратів і машин, спосіб замкненого водопостачання, забезпечення й підвищення надійності хімічних виробництв, раціональне компонування устаткування хімічних виробництв.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  <a:tab pos="630238" algn="l"/>
                <a:tab pos="191452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NewRomanPSMT"/>
                <a:cs typeface="Times New Roman" pitchFamily="18" charset="0"/>
              </a:rPr>
              <a:t>У виробництві хімічних продуктів розрізняють: вихідні речовини (сировина), проміжні продукти (напівпродукти) і готові продукти. Напівпродукти хімічної переробки вихідної сировини, у свою чергу, є сировиною для одержання інших речовин. У практиці, проте, напівпродукт може бути готовим продуктом для підприємства, що виготовляє його, і сировиною для підприємства, що споживає цей напівпродукт. Так, сульфатна кислота, одержана на заводах кольорової металургії, є готовою продукцією для цих заводів і сировиною для одержання мінеральних добрив, зокрема фосфатних.</a:t>
            </a:r>
            <a:endParaRPr kumimoji="0" lang="uk-UA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88640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Сировина – це вихідні матеріали, які використовуються у виробництві промислових продуктів. Хімічна промисловість використовує як сировину продукти гірничорудної, нафтової, газової, лісової і целюлозно-паперової промисловості, чорної й кольорової металургії. Так, чорна металургія постачає ароматичні вуглеводні, нафталін, антрацен, феноли, крезоли, натрій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тіоціанат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сульфур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 (ІV) оксид, що являється цінною сировиною для виробництва сульфатної кислоти. Особливо великі кількості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сульфур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 (ІV) оксиду виділяють з газів кольорової металургії, мідних, цинкових, свинцевих руд, що утворюються у процесі випалення, і концентратів, що відходять. Використання вихідних газів має велике народногосподарське значення, оскільки дає можливість, наприклад, на кожну тонну міді одержати понад 10 т сульфатної кислоти без спеціальних витрат на випалення сірковмісної сировини.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Хімічна промисловість споживає також певну кількість сільськогосподарської сировини, проте обсяг її споживання постійно знижується. Сьогодні на виробництві спиртів, синтетичних кислот, гліцерину, мийних засобів, що раніше виготовлялися з харчової сировини, в Україні тільки протягом року економиться понад 1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млн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 т харчових продуктів.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Сировину хімічної промисловості класифікують за різними ознаками: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за походженням – мінеральна, рослинна і тваринна;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за запасами –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непоновлювана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 (руди, мінерали, горючі копалини) і поновлювана (вода, повітря, рослинна і тваринна сировина);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за хімічним складом – неорганічна (руди, мінерали) й органічна (нафта, вугілля, природний газ);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за агрегатним станом – тверда (руди, мінерали, вугілля, сланці, торф), рідка (вода, розсоли, нафта) і газоподібна (повітря, природний газ).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Крім того, сировину можна поділити на первинну (мінеральна, рослинна і тваринна, горючі копалини, вода і повітря) і вторинну (промислові й споживчі відходи), а також на природну і штучну (кокс, хімічні волокна, синтетичний, синтетичні барвники, смоли та ін.).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У свою чергу, мінеральна сировина включає рудну (металеву), нерудну і горючу (органічну). Рудна сировина – це залізні, мідні, хромові, титанові та інші руди, які містять в основному оксиди й сульфіди металів. Руди, до складу яких входять сполуки різних металів, називають поліметалевими. Нерудна сировина – кухонна сіль, фосфорити, апатити, гіпс, вапняк, пісок, глина, азбест, слюда, сірка та ін. Горючі копалини – торф, буре і кам'яне вугілля, сланці та природний газ. Вони складаються з органічних сполук і використовуються як сировина й енергоресурси.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196752"/>
            <a:ext cx="91440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Рослинну (соняшник, картопля, цукровий буряк, деревина, виляск, льон, коноплі, олії, каучуконоси, стрижні качанів кукурудзи, соняшникове, рисове, бавовняне лушпиння та ін.) і тваринну (шерсть, натуральний шовк, пушина, шкіра, масла, жири, молоко та ін.) сировину переробляють на продукти харчування (харчова сировина) або на продукти побутового і промислового призначення (технічна). Так, тверді масла і рідкі олії використовують у виробництві мила, лакофарбових матеріалів, допоміжних речовин для оброблення виробів легкої промисловості, а продукти крохмалю використовуються у текстильній промисловості. Стрижні качанів кукурудзи, соняшникове, рисове і бавовняне лушпиння широко використовуються у мікробіологічній промисловості як сировина для виробництва кормового білка, фурфуролу і ксиліту.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Сировина, що використовується в хіміко-технологічних процесах, має задовольняти ряд вимог, зокрема забезпечувати: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мінімальну кількість стадій переробки на кінцевий продукт;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мінімальні енергетичні й матеріальні витрати на підготовлення сировини до хімічного перетворення і загалом на здійснення процесу;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мінімальне розсіяння вихідної енергії, тобто характеризуватися максимумом </a:t>
            </a:r>
            <a:r>
              <a:rPr kumimoji="0" lang="uk-UA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ексергії</a:t>
            </a: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якомога нижчий рівень температури, тиску, витрати енергії на зміну агрегатного стану реагуючих речовин;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максимальну концентрацію цільових продуктів у реакційній суміші.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Відходами виробництва називають залишки сировини, матеріалів і напівпродуктів, що утворюються в процесі виробництва продукції, які частково або повністю втратили свої якості й не відповідають стандартам (технічним умовам). Залежно від властивостей і складу виділяють три основні групи відходів підприємств хімічної та нафтопереробної промисловості: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близькі до вихідної сировини;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близькі до цільових продуктів;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близькі до сировини інших виробництв або галузей.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До першої групи належать відходи, з яких можна вилучити сировину, що не прореагувала, або проміжні продукти й повернути їх назад у цикл, часто після регенерації. До другої – відходи, які завдяки певним операціям можуть бути доведені до товарних кондицій. Третя група включає відходи, придатні для переробки в інших галузях. Особливу групу становлять нешкідливі або знешкоджувані внаслідок тих чи інших процесів відходи, що направляються безпосередньо в навколишнє середовище, їх можна викидати в атмосферу, закопувати або затопляти в морях і океанах.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Використання вторинних матеріальних ресурсів економить традиційну сировину і знижує забруднення навколишнього середовища. Фосфогіпс доцільно використовувати, наприклад, для хімічної меліорації солончаків, як добавку у виробництві цементу, для виготовлення гіпсових в'яжучих, для виробництва сульфатної кислоти й цементу. Найперспективнішим і економічно найдоцільнішим напрямом використання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галітних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 відходів є виробництво кухонної солі (харчової й технічної). Розв’язання проблеми повної утилізації піритних огарків дасть змогу одержувати залізно-рудні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котуни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 (сировина для чорної металургії), а також кольорові, рідкісні й благородні метали.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Золошлакові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 відходи можна використовувати для виробництва цементу, цегли, добавок у бетон і для інших будівельних цілей. Шлаки чорної металургії – хороша сировина для виробництва цементу, мінеральної вати, шлакової пемзи й інших матеріалів.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Під час комплексної переробки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апатито-нефелінових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 руд крім фосфатної сировини можна одержати глинозем,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содопродукти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,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фториди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, портландцемент, титан (ІV) оксид, сполуки рідкоземельних елементів 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Сьогодні частково або повністю використовується понад 250 видів відходів, зокрема таких багатотоннажних, як вогненно-рідкий шлак – відхід фосфорної промисловості, що використовується для одержання гранульованого шлаку, шлаковати, пемзи, ситалів, щебеню й інших продуктів;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фторовмісні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 розчини – відходи виробництва простого і подвійного суперфосфату, екстракційної фосфатної кислоти. Ці розчини застосовують для одержання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гексафторидів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 і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фторидів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 (алюміній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фториду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 і натрій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фториду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), замінюючи при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цьому природну сировину – плавиковий шпат. Такі відходи, як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абгазна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хлоридна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 кислота, розчин гідросульфіту, відсів фосфориту, відходи виробництва поліамідного й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поліакрилонітрильного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 волокна, пінополіуретану, використовуються повністю.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Відходи хімічних виробництв широко застосовуються не лише всередині галузі, а й в інших галузях замість дефіцитних матеріалів і сировини.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Абгазна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хлоридна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 кислота може замінити в інших галузях дефіцитну синтетичну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хлоридну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 кислоту. Значна частка залізного купоросу, крейди дрібних фракцій, відходів содового й інших хімічних виробництв щороку передається для задоволення виробничих потреб підприємствам промисловості будівельних матеріалів, сільському господарству, меліорації.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NewRomanPSMT" charset="-128"/>
                <a:cs typeface="Times New Roman" pitchFamily="18" charset="0"/>
              </a:rPr>
              <a:t>Раціональне і комплексне використання сировини, включаючи вторинні ресурси, має важливе значення у задоволенні потреб народного господарства в багатьох видах основної й попутної промислової продукції й дає значний економічний ефект, що виражається у скороченні витрат, розширенні сировинної бази, підвищенні техніко-економічних показників, поліпшенні використання земельних ресурсів. Надзвичайно важливо, що при цьому розв'язуються проблеми, пов'язані з охороною навколишнього середовища і збереженням екологічної рівноваги у природі, оскільки скорочуються викиди шкідливих речовин в атмосферу, у водоймища, забруднення надр Землі твердими відходами.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Моніторинг якості води поверхневих водойм свідчить про те, що попри значний спад промислового виробництва за останні роки та зменшення у зв’язку з цим скидання у водойми стічних вод, все ж таки спостерігається тенденція до погіршення екологічного стану поверхневих джерел питної води. За гідрохімічними й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еколого-гігієнічними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показниками вони належать головним чином до 3 класу якості, а частина водойм – взагалі до 4 класу та є неприйнятними для використання в питному водопостачанні.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Водночас технологія </a:t>
            </a:r>
            <a:r>
              <a:rPr kumimoji="0" lang="uk-UA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водопідготовки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діючих централізованих станціях водопостачання орієнтована головним чином на якість води 1 класу. Це обумовлює значні відхилення одержаної питної води від вимог нормативних документів. На якість питної води впливає не тільки незадовільний санітарно-технічний стан водопровідних споруд, їх технологічна недосконалість і зношеність, яка становить від 30 до 70 %, але й стан розподільчих водопровідних мереж, в яких відбувається інтенсивне вторинне забруднення питної води при нормованій достатньо високій концентрації активного хлору.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0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Рівень очищення води на сьогодні надзвичайно низький. Наявні очисні споруди, навіть в разі біологічного очищення,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вилучають лише 10-40 % неорганічних речовин (40 % – азоту, 30 % – фосфору, 20 % – калію) і майже не вилучають солі важких металів, тому кожна галузь, особливо хімічна, повинна запроваджувати лише інноваційні технології, що передбачають заходи запобігання забрудненню водних джерел.</a:t>
            </a:r>
            <a:r>
              <a:rPr kumimoji="0" lang="uk-UA" sz="11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Мембранні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сорбційні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технології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цьому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аспекті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знаходяться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на передовому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місці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серед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сучасних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технологій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процесах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водопідготовки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водоочищення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фармації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біо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та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нанотехнології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харчової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промисловості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Calibri" pitchFamily="34" charset="0"/>
              </a:rPr>
              <a:t>Прогресивний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Calibri" pitchFamily="34" charset="0"/>
              </a:rPr>
              <a:t>світ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Calibri" pitchFamily="34" charset="0"/>
              </a:rPr>
              <a:t>вже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alibri" pitchFamily="34" charset="0"/>
              </a:rPr>
              <a:t> давно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alibri" pitchFamily="34" charset="0"/>
              </a:rPr>
              <a:t> 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Calibri" pitchFamily="34" charset="0"/>
              </a:rPr>
              <a:t>рухається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alibri" pitchFamily="34" charset="0"/>
              </a:rPr>
              <a:t> шляхом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Calibri" pitchFamily="34" charset="0"/>
              </a:rPr>
              <a:t>знезараження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alibri" pitchFamily="34" charset="0"/>
              </a:rPr>
              <a:t> води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Calibri" pitchFamily="34" charset="0"/>
              </a:rPr>
              <a:t>гіпохлоритом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alibri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Calibri" pitchFamily="34" charset="0"/>
              </a:rPr>
              <a:t>адже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Calibri" pitchFamily="34" charset="0"/>
              </a:rPr>
              <a:t>скраплений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alibri" pitchFamily="34" charset="0"/>
              </a:rPr>
              <a:t> хлор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Calibri" pitchFamily="34" charset="0"/>
              </a:rPr>
              <a:t>небезпечний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alibri" pitchFamily="34" charset="0"/>
              </a:rPr>
              <a:t> для персоналу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Calibri" pitchFamily="34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Calibri" pitchFamily="34" charset="0"/>
              </a:rPr>
              <a:t>несе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Calibri" pitchFamily="34" charset="0"/>
              </a:rPr>
              <a:t>відповідні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Calibri" pitchFamily="34" charset="0"/>
              </a:rPr>
              <a:t>ризики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Calibri" pitchFamily="34" charset="0"/>
              </a:rPr>
              <a:t>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Натрій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гіпохлорит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виробляється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зі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звичайної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солі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, яка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подається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відповідні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резервуари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через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процес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електролізу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розщеплюється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гіпохлорит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водень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Готовий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розчин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зберігається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спеціальних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ємностях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Якщо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електролізна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установка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вийде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ладу, готового реагенту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вистачить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ще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на 15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діб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Ще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однією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перевагою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нової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технології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мінімізація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втручання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людини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у роботу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обладнання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Велика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кількість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різних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забруднень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виробничих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стічних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водах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хімічної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промисловості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обумовлює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численні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способи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методи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технологічні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схеми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які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використовуються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при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їх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очищенні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Нині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широко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застосовуються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механічне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фізико-хімічне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та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біологічне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очищення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стічних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вод.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Механічне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очищення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полягає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проціджуванні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стічної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води через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решітки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уловлювання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піску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пісколовках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освітленні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води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первинних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відстійниках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Забруднення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затримані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решітках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дробляться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спеціальних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дробарках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повертаються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потік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очищуваної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води до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або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після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решіток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Ці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забруднення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можна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відправляти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й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зброджування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метантенки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 Осад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пісколовок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складається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в основному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піску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Його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обробка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зазвичай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полягає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не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воднюванні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піскових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майданчиках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 Тверда фаза осаду,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який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утворився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відстійниках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переважно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має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органічне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походження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зв’язку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чим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осад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спрямовується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зброджування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метантенки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 </a:t>
            </a:r>
            <a:endParaRPr kumimoji="0" lang="ru-RU" sz="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Біологічне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очищення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стічних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вод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біологічних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фільтрах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здійснюється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аеробними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мікроорганізмами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які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розвиваються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фільтруючій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загрузці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споруд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у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вигляді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так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званої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біологічної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плівки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 Вона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періодично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відмирає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виноситься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очищеною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водою.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її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уловлювання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застосовують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вторинні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відстійники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. З метою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зниження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ступеня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забруднення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води, яка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надходить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на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біологічні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фільтри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частину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очищеної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води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повертають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для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розбавлення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неочищеної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рециркуляція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води).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</TotalTime>
  <Words>3355</Words>
  <Application>Microsoft Office PowerPoint</Application>
  <PresentationFormat>Экран (4:3)</PresentationFormat>
  <Paragraphs>123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Лекція 5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5</dc:title>
  <dc:creator>Руслан Аминов</dc:creator>
  <cp:lastModifiedBy>Руслан Аминов</cp:lastModifiedBy>
  <cp:revision>9</cp:revision>
  <dcterms:created xsi:type="dcterms:W3CDTF">2024-04-08T18:24:09Z</dcterms:created>
  <dcterms:modified xsi:type="dcterms:W3CDTF">2024-04-08T18:36:49Z</dcterms:modified>
</cp:coreProperties>
</file>