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 err="1" smtClean="0"/>
              <a:t>Постструктуралізм</a:t>
            </a:r>
            <a:r>
              <a:rPr lang="uk-UA" sz="3600" dirty="0" smtClean="0"/>
              <a:t> та </a:t>
            </a:r>
            <a:r>
              <a:rPr lang="uk-UA" sz="3600" dirty="0" err="1" smtClean="0"/>
              <a:t>деконструкція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Масюк Олег Петрович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83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Деконструкція</a:t>
            </a:r>
            <a:r>
              <a:rPr lang="uk-UA" dirty="0" smtClean="0"/>
              <a:t> історій: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Красуня та чудовисько;</a:t>
            </a:r>
          </a:p>
          <a:p>
            <a:r>
              <a:rPr lang="uk-UA" dirty="0" smtClean="0"/>
              <a:t>Синя борода;</a:t>
            </a:r>
          </a:p>
          <a:p>
            <a:r>
              <a:rPr lang="uk-UA" dirty="0" smtClean="0"/>
              <a:t>Міф о </a:t>
            </a:r>
            <a:r>
              <a:rPr lang="uk-UA" dirty="0" err="1" smtClean="0"/>
              <a:t>Сизифі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84" y="2103438"/>
            <a:ext cx="4096269" cy="3748087"/>
          </a:xfrm>
        </p:spPr>
      </p:pic>
    </p:spTree>
    <p:extLst>
      <p:ext uri="{BB962C8B-B14F-4D97-AF65-F5344CB8AC3E}">
        <p14:creationId xmlns:p14="http://schemas.microsoft.com/office/powerpoint/2010/main" val="306283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</a:t>
            </a:r>
            <a:r>
              <a:rPr lang="uk-UA" dirty="0" err="1" smtClean="0"/>
              <a:t>постструктуралізму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4922108" cy="3931920"/>
          </a:xfrm>
        </p:spPr>
        <p:txBody>
          <a:bodyPr/>
          <a:lstStyle/>
          <a:p>
            <a:pPr algn="just"/>
            <a:r>
              <a:rPr lang="uk-UA" dirty="0" err="1" smtClean="0"/>
              <a:t>Постструктуралізм</a:t>
            </a:r>
            <a:r>
              <a:rPr lang="uk-UA" dirty="0" smtClean="0"/>
              <a:t> набув популярності у 70-ті роки XX століття. Він своєрідна реакція на досягнення структуралізму, сформувався завдяки Ж. Дерріді та Ж. </a:t>
            </a:r>
            <a:r>
              <a:rPr lang="uk-UA" dirty="0" err="1" smtClean="0"/>
              <a:t>Фраю</a:t>
            </a:r>
            <a:r>
              <a:rPr lang="uk-UA" dirty="0" smtClean="0"/>
              <a:t>. </a:t>
            </a:r>
          </a:p>
          <a:p>
            <a:pPr algn="just"/>
            <a:r>
              <a:rPr lang="uk-UA" dirty="0" smtClean="0"/>
              <a:t>На розвиток </a:t>
            </a:r>
            <a:r>
              <a:rPr lang="uk-UA" dirty="0" err="1" smtClean="0"/>
              <a:t>постструктуралізму</a:t>
            </a:r>
            <a:r>
              <a:rPr lang="uk-UA" dirty="0" smtClean="0"/>
              <a:t> значний вплив мали ідеї відомого французького культуролога Мішеля Фуко (1926—1984 рр.) </a:t>
            </a:r>
          </a:p>
          <a:p>
            <a:pPr algn="just"/>
            <a:r>
              <a:rPr lang="uk-UA" dirty="0" smtClean="0"/>
              <a:t>У формуванні світогляду М. Фуко значну роль відіграли праці Ф. Ніцше і М. Гайдеггера.</a:t>
            </a:r>
          </a:p>
          <a:p>
            <a:pPr algn="just"/>
            <a:r>
              <a:rPr lang="uk-UA" dirty="0" smtClean="0"/>
              <a:t>Початком власної системи філософії стала праця М. Фуко "Слово і речі".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90" y="2103120"/>
            <a:ext cx="2863686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3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ідеї </a:t>
            </a:r>
            <a:r>
              <a:rPr lang="uk-UA" dirty="0" err="1" smtClean="0"/>
              <a:t>деконструкції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4880919" cy="3931920"/>
          </a:xfrm>
        </p:spPr>
        <p:txBody>
          <a:bodyPr/>
          <a:lstStyle/>
          <a:p>
            <a:pPr algn="just"/>
            <a:r>
              <a:rPr lang="uk-UA" dirty="0" smtClean="0"/>
              <a:t>Основне гасло у працях Дерріди — </a:t>
            </a:r>
            <a:r>
              <a:rPr lang="uk-UA" dirty="0" err="1" smtClean="0"/>
              <a:t>децентрування</a:t>
            </a:r>
            <a:r>
              <a:rPr lang="uk-UA" dirty="0" smtClean="0"/>
              <a:t> структури, відсутність центру, структура не піддається зцентрованій </a:t>
            </a:r>
            <a:r>
              <a:rPr lang="uk-UA" dirty="0" err="1" smtClean="0"/>
              <a:t>тоталізації</a:t>
            </a:r>
            <a:r>
              <a:rPr lang="uk-UA" dirty="0" smtClean="0"/>
              <a:t> у замкнену цілість.</a:t>
            </a:r>
          </a:p>
          <a:p>
            <a:pPr algn="just"/>
            <a:r>
              <a:rPr lang="uk-UA" dirty="0" smtClean="0"/>
              <a:t> За Деррідою, текст — поле гри, плетиво, текстура, не структура. </a:t>
            </a:r>
          </a:p>
          <a:p>
            <a:pPr algn="just"/>
            <a:r>
              <a:rPr lang="uk-UA" dirty="0" smtClean="0"/>
              <a:t>Його можна конструювати, реконструювати, дописати, переписати, описати, розписати.</a:t>
            </a:r>
          </a:p>
          <a:p>
            <a:pPr algn="just"/>
            <a:r>
              <a:rPr lang="uk-UA" dirty="0" smtClean="0"/>
              <a:t> Отже, текст не має контексту. </a:t>
            </a:r>
            <a:r>
              <a:rPr lang="uk-UA" dirty="0" err="1" smtClean="0"/>
              <a:t>Деконструювати</a:t>
            </a:r>
            <a:r>
              <a:rPr lang="uk-UA" dirty="0" smtClean="0"/>
              <a:t>, за Деррідою, — значить розібрати.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56" y="2246226"/>
            <a:ext cx="48768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2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Деконструкция в </a:t>
            </a:r>
            <a:r>
              <a:rPr lang="ru-RU" dirty="0" err="1"/>
              <a:t>постмодернізмі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6240162" cy="393192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err="1" smtClean="0"/>
              <a:t>Деконструкція</a:t>
            </a:r>
            <a:r>
              <a:rPr lang="uk-UA" dirty="0" smtClean="0"/>
              <a:t> в постмодернізмі — певне запозичення від мистецтва авангарду. </a:t>
            </a:r>
          </a:p>
          <a:p>
            <a:pPr algn="just"/>
            <a:r>
              <a:rPr lang="uk-UA" dirty="0" smtClean="0"/>
              <a:t>Ідея творчості тут набуває спрофанованого вигляду: це творчість, якій передує руйнування.</a:t>
            </a:r>
          </a:p>
          <a:p>
            <a:pPr algn="just"/>
            <a:r>
              <a:rPr lang="uk-UA" dirty="0" smtClean="0"/>
              <a:t> Названий підхід у певному сенсі започаткований романтизмом, в естетиці якого суб'єктивізм висувається на перший план, а іронія митця (руйнівний чинник) набуває багатошарового змісту.</a:t>
            </a:r>
          </a:p>
          <a:p>
            <a:pPr algn="just"/>
            <a:r>
              <a:rPr lang="uk-UA" dirty="0" smtClean="0"/>
              <a:t> Мета </a:t>
            </a:r>
            <a:r>
              <a:rPr lang="uk-UA" dirty="0" err="1" smtClean="0"/>
              <a:t>деконструкції</a:t>
            </a:r>
            <a:r>
              <a:rPr lang="uk-UA" dirty="0" smtClean="0"/>
              <a:t> в постмодернізмі вбачається у тому, щоби змінити вписані в систему </a:t>
            </a:r>
            <a:r>
              <a:rPr lang="uk-UA" dirty="0" err="1" smtClean="0"/>
              <a:t>антропоцентричного</a:t>
            </a:r>
            <a:r>
              <a:rPr lang="uk-UA" dirty="0" smtClean="0"/>
              <a:t> гуманізму цінності, позбавивши їх науковості й естетичної змістовності.</a:t>
            </a:r>
          </a:p>
          <a:p>
            <a:pPr algn="just"/>
            <a:r>
              <a:rPr lang="uk-UA" dirty="0" err="1" smtClean="0"/>
              <a:t>Деконструкція</a:t>
            </a:r>
            <a:r>
              <a:rPr lang="uk-UA" dirty="0" smtClean="0"/>
              <a:t> має містити артефакти, зрозумілі сучасникам й очікувані ними.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0" y="2372497"/>
            <a:ext cx="3789406" cy="30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8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Деконструкція</a:t>
            </a:r>
            <a:r>
              <a:rPr lang="uk-UA" dirty="0" smtClean="0"/>
              <a:t> та </a:t>
            </a:r>
            <a:r>
              <a:rPr lang="uk-UA" dirty="0" err="1" smtClean="0"/>
              <a:t>симулякр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4543168" cy="393192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Теорія </a:t>
            </a:r>
            <a:r>
              <a:rPr lang="uk-UA" dirty="0" err="1" smtClean="0"/>
              <a:t>симулякра</a:t>
            </a:r>
            <a:r>
              <a:rPr lang="uk-UA" dirty="0" smtClean="0"/>
              <a:t>, пов'язана, насамперед, з іменем Ж. </a:t>
            </a:r>
            <a:r>
              <a:rPr lang="uk-UA" dirty="0" err="1" smtClean="0"/>
              <a:t>Бодріяра</a:t>
            </a:r>
            <a:r>
              <a:rPr lang="uk-UA" dirty="0" smtClean="0"/>
              <a:t>, формувалась паралельно з теорією </a:t>
            </a:r>
            <a:r>
              <a:rPr lang="uk-UA" dirty="0" err="1" smtClean="0"/>
              <a:t>деконструкції</a:t>
            </a:r>
            <a:r>
              <a:rPr lang="uk-UA" dirty="0" smtClean="0"/>
              <a:t> </a:t>
            </a:r>
            <a:r>
              <a:rPr lang="uk-UA" dirty="0" err="1" smtClean="0"/>
              <a:t>Ж.Дерріда</a:t>
            </a:r>
            <a:r>
              <a:rPr lang="uk-UA" dirty="0" smtClean="0"/>
              <a:t>. </a:t>
            </a:r>
          </a:p>
          <a:p>
            <a:pPr algn="just"/>
            <a:r>
              <a:rPr lang="uk-UA" dirty="0" smtClean="0"/>
              <a:t>Це поняття філософ використовує у </a:t>
            </a:r>
            <a:r>
              <a:rPr lang="uk-UA" dirty="0" err="1" smtClean="0"/>
              <a:t>протестному</a:t>
            </a:r>
            <a:r>
              <a:rPr lang="uk-UA" dirty="0" smtClean="0"/>
              <a:t> сенсі, вдаючись до критики естетики суспільства споживання. </a:t>
            </a:r>
          </a:p>
          <a:p>
            <a:pPr algn="just"/>
            <a:r>
              <a:rPr lang="uk-UA" dirty="0" err="1" smtClean="0"/>
              <a:t>Симулякр</a:t>
            </a:r>
            <a:r>
              <a:rPr lang="uk-UA" dirty="0" smtClean="0"/>
              <a:t> характеризується як </a:t>
            </a:r>
            <a:r>
              <a:rPr lang="uk-UA" dirty="0" err="1" smtClean="0"/>
              <a:t>псевдоріч</a:t>
            </a:r>
            <a:r>
              <a:rPr lang="uk-UA" dirty="0" smtClean="0"/>
              <a:t>, </a:t>
            </a:r>
            <a:r>
              <a:rPr lang="uk-UA" dirty="0" err="1" smtClean="0"/>
              <a:t>заміщувач</a:t>
            </a:r>
            <a:r>
              <a:rPr lang="uk-UA" dirty="0" smtClean="0"/>
              <a:t> агонізуючої реальності.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94" y="2103120"/>
            <a:ext cx="3973470" cy="29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8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Суб'єкт творчості у класичному мистецтві та у постмодернізмі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10268465" cy="374904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Важливим у контексті теорії естетичного є протиставлення естетики прекрасного (класична парадигма) та постмодерністської не на користь останньої. </a:t>
            </a:r>
          </a:p>
          <a:p>
            <a:pPr algn="just"/>
            <a:r>
              <a:rPr lang="uk-UA" dirty="0" smtClean="0"/>
              <a:t>Основою класичної естетики як філософії прекрасного постає художня образність, а предметом мистецтва — "внутрішня трансцендентність", глибинність змісту та внутрішня правда.</a:t>
            </a:r>
          </a:p>
          <a:p>
            <a:pPr algn="just"/>
            <a:r>
              <a:rPr lang="uk-UA" dirty="0" smtClean="0"/>
              <a:t> Суб'єкт творчості у класичному мистецтві — носій творчої уяви, здатної формувати художньо досконалу цілісність.</a:t>
            </a:r>
          </a:p>
          <a:p>
            <a:pPr algn="just"/>
            <a:r>
              <a:rPr lang="uk-UA" dirty="0" smtClean="0"/>
              <a:t> Постмодернізм, або естетика </a:t>
            </a:r>
            <a:r>
              <a:rPr lang="uk-UA" dirty="0" err="1" smtClean="0"/>
              <a:t>симулякра</a:t>
            </a:r>
            <a:r>
              <a:rPr lang="uk-UA" dirty="0" smtClean="0"/>
              <a:t>, характеризується штучністю, </a:t>
            </a:r>
            <a:r>
              <a:rPr lang="uk-UA" dirty="0" err="1" smtClean="0"/>
              <a:t>зробленістю</a:t>
            </a:r>
            <a:r>
              <a:rPr lang="uk-UA" dirty="0" smtClean="0"/>
              <a:t>, демонстративністю </a:t>
            </a:r>
            <a:r>
              <a:rPr lang="uk-UA" dirty="0" err="1" smtClean="0"/>
              <a:t>артефакта</a:t>
            </a:r>
            <a:r>
              <a:rPr lang="uk-UA" dirty="0" smtClean="0"/>
              <a:t>, позбавленого внутрішньої життєвості.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65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Складов</a:t>
            </a:r>
            <a:r>
              <a:rPr lang="uk-UA" dirty="0" smtClean="0"/>
              <a:t>і </a:t>
            </a:r>
            <a:r>
              <a:rPr lang="uk-UA" dirty="0" err="1" smtClean="0"/>
              <a:t>деконструкції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uk-UA" dirty="0" err="1"/>
              <a:t>Деконструкція</a:t>
            </a:r>
            <a:r>
              <a:rPr lang="uk-UA" dirty="0"/>
              <a:t> - це механічний розбір на складові частини та аналіз їх походження з метою зрозуміти, як працює ціле. </a:t>
            </a:r>
            <a:endParaRPr lang="uk-UA" dirty="0" smtClean="0"/>
          </a:p>
          <a:p>
            <a:pPr algn="just"/>
            <a:r>
              <a:rPr lang="uk-UA" dirty="0" smtClean="0"/>
              <a:t>У </a:t>
            </a:r>
            <a:r>
              <a:rPr lang="uk-UA" dirty="0"/>
              <a:t>разі тексту - виявлення протиріч між логікою і риторикою, між змістом, що міститься в тексті, і тим, що його (текст) змушує означати мову-посередник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 </a:t>
            </a:r>
            <a:r>
              <a:rPr lang="uk-UA" dirty="0"/>
              <a:t>Це своєрідна гра тексту проти сенсу та з'ясування ступеня самостійності мови стосовно смислового наповнення.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0936" y="3132850"/>
            <a:ext cx="4754880" cy="148033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Основні складові </a:t>
            </a:r>
            <a:r>
              <a:rPr lang="uk-UA" b="1" dirty="0" err="1" smtClean="0"/>
              <a:t>деконструкції</a:t>
            </a:r>
            <a:r>
              <a:rPr lang="uk-UA" b="1" dirty="0" smtClean="0"/>
              <a:t>: </a:t>
            </a:r>
          </a:p>
          <a:p>
            <a:r>
              <a:rPr lang="uk-UA" dirty="0" smtClean="0"/>
              <a:t>Пошук центру композиції та його </a:t>
            </a:r>
            <a:r>
              <a:rPr lang="uk-UA" dirty="0" err="1" smtClean="0"/>
              <a:t>атиподу</a:t>
            </a:r>
            <a:r>
              <a:rPr lang="uk-UA" dirty="0" smtClean="0"/>
              <a:t>;</a:t>
            </a:r>
          </a:p>
          <a:p>
            <a:r>
              <a:rPr lang="uk-UA" dirty="0" smtClean="0"/>
              <a:t>Заміна елементів місцями.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69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Деконструктивізм</a:t>
            </a:r>
            <a:r>
              <a:rPr lang="uk-UA" dirty="0" smtClean="0"/>
              <a:t> в архітектурі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dirty="0" err="1"/>
              <a:t>Деконструктивізм</a:t>
            </a:r>
            <a:r>
              <a:rPr lang="uk-UA" dirty="0"/>
              <a:t> - напрям у сучасній архітектурі, заснований на застосуванні в будівельній практиці концепції </a:t>
            </a:r>
            <a:r>
              <a:rPr lang="uk-UA" dirty="0" err="1"/>
              <a:t>деконструкції</a:t>
            </a:r>
            <a:r>
              <a:rPr lang="uk-UA" dirty="0"/>
              <a:t> французького філософа Жака Дерріди. </a:t>
            </a:r>
            <a:endParaRPr lang="uk-UA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dirty="0" smtClean="0"/>
              <a:t>Для </a:t>
            </a:r>
            <a:r>
              <a:rPr lang="uk-UA" dirty="0" err="1"/>
              <a:t>деконструктивістських</a:t>
            </a:r>
            <a:r>
              <a:rPr lang="uk-UA" dirty="0"/>
              <a:t> проектів характерні зорова ускладненість, несподівані зламані та навмисне деструктивні форми, а також підкреслено агресивне вторгнення до міського середовища.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194521"/>
            <a:ext cx="4754562" cy="3565921"/>
          </a:xfrm>
        </p:spPr>
      </p:pic>
    </p:spTree>
    <p:extLst>
      <p:ext uri="{BB962C8B-B14F-4D97-AF65-F5344CB8AC3E}">
        <p14:creationId xmlns:p14="http://schemas.microsoft.com/office/powerpoint/2010/main" val="115285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Деконструктивізм</a:t>
            </a:r>
            <a:r>
              <a:rPr lang="uk-UA" b="1" dirty="0" smtClean="0">
                <a:solidFill>
                  <a:srgbClr val="FF0000"/>
                </a:solidFill>
              </a:rPr>
              <a:t> та мода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 err="1"/>
              <a:t>Деконструктивізм</a:t>
            </a:r>
            <a:r>
              <a:rPr lang="uk-UA" dirty="0"/>
              <a:t> пов'язують із появою нової техніки крою, яка наголошувала на структурних елементах костюма. Одночасно з цим </a:t>
            </a:r>
            <a:r>
              <a:rPr lang="uk-UA" dirty="0" err="1"/>
              <a:t>деконструкцію</a:t>
            </a:r>
            <a:r>
              <a:rPr lang="uk-UA" dirty="0"/>
              <a:t> розглядають як виступ проти стилю 1980 року. </a:t>
            </a:r>
            <a:endParaRPr lang="uk-UA" dirty="0" smtClean="0"/>
          </a:p>
          <a:p>
            <a:pPr algn="just"/>
            <a:r>
              <a:rPr lang="uk-UA" dirty="0" err="1" smtClean="0"/>
              <a:t>Деконструктивізм</a:t>
            </a:r>
            <a:r>
              <a:rPr lang="uk-UA" dirty="0" smtClean="0"/>
              <a:t> </a:t>
            </a:r>
            <a:r>
              <a:rPr lang="uk-UA" dirty="0"/>
              <a:t>передбачав виявлення у зовнішньому вигляді костюма його конструкції - елементів крою</a:t>
            </a:r>
            <a:r>
              <a:rPr lang="uk-UA" dirty="0" smtClean="0"/>
              <a:t>.</a:t>
            </a:r>
          </a:p>
          <a:p>
            <a:pPr algn="just"/>
            <a:r>
              <a:rPr lang="uk-UA" dirty="0" err="1"/>
              <a:t>Деконструктивістський</a:t>
            </a:r>
            <a:r>
              <a:rPr lang="uk-UA" dirty="0"/>
              <a:t> одяг використовував відкриті чи грубо оброблені структурні елементи: випущені назовні шви, необроблені краї, асиметричні </a:t>
            </a:r>
            <a:r>
              <a:rPr lang="uk-UA" dirty="0" err="1"/>
              <a:t>подоли</a:t>
            </a:r>
            <a:r>
              <a:rPr lang="uk-UA" dirty="0"/>
              <a:t> тощо</a:t>
            </a:r>
            <a:r>
              <a:rPr lang="uk-UA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uk-UA" dirty="0"/>
              <a:t>Ці елементи використовувалися та позиціонувалися як форма протистояння комерційному костюму.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16" y="2103438"/>
            <a:ext cx="2498006" cy="3748087"/>
          </a:xfrm>
        </p:spPr>
      </p:pic>
    </p:spTree>
    <p:extLst>
      <p:ext uri="{BB962C8B-B14F-4D97-AF65-F5344CB8AC3E}">
        <p14:creationId xmlns:p14="http://schemas.microsoft.com/office/powerpoint/2010/main" val="539449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53</TotalTime>
  <Words>604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Garamond</vt:lpstr>
      <vt:lpstr>Savon</vt:lpstr>
      <vt:lpstr>Постструктуралізм та деконструкція</vt:lpstr>
      <vt:lpstr>Історія постструктуралізму</vt:lpstr>
      <vt:lpstr>Основні ідеї деконструкції:</vt:lpstr>
      <vt:lpstr>Деконструкция в постмодернізмі</vt:lpstr>
      <vt:lpstr>Деконструкція та симулякр:</vt:lpstr>
      <vt:lpstr>Суб'єкт творчості у класичному мистецтві та у постмодернізмі </vt:lpstr>
      <vt:lpstr>Складові деконструкції:</vt:lpstr>
      <vt:lpstr>Деконструктивізм в архітектурі</vt:lpstr>
      <vt:lpstr>Деконструктивізм та мода</vt:lpstr>
      <vt:lpstr>Деконструкція історій: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Постструктуралізм та деконструкція</dc:title>
  <dc:creator>Учетная запись Майкрософт</dc:creator>
  <cp:lastModifiedBy>Учетная запись Майкрософт</cp:lastModifiedBy>
  <cp:revision>6</cp:revision>
  <dcterms:created xsi:type="dcterms:W3CDTF">2023-01-18T14:29:58Z</dcterms:created>
  <dcterms:modified xsi:type="dcterms:W3CDTF">2023-01-18T15:23:08Z</dcterms:modified>
</cp:coreProperties>
</file>