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Layouts/slideLayout39.xml" ContentType="application/vnd.openxmlformats-officedocument.presentationml.slideLayout+xml"/>
  <Override PartName="/ppt/slideLayouts/slideLayout57.xml" ContentType="application/vnd.openxmlformats-officedocument.presentationml.slideLayout+xml"/>
  <Override PartName="/ppt/diagrams/drawing2.xml" ContentType="application/vnd.ms-office.drawingml.diagramDrawing+xml"/>
  <Override PartName="/ppt/slides/slide4.xml" ContentType="application/vnd.openxmlformats-officedocument.presentationml.slide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64.xml" ContentType="application/vnd.openxmlformats-officedocument.presentationml.slideLayout+xml"/>
  <Override PartName="/ppt/diagrams/quickStyle2.xml" ContentType="application/vnd.openxmlformats-officedocument.drawingml.diagramStyl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53.xml" ContentType="application/vnd.openxmlformats-officedocument.presentationml.slideLayout+xml"/>
  <Default Extension="xml" ContentType="application/xml"/>
  <Override PartName="/ppt/slides/slide14.xml" ContentType="application/vnd.openxmlformats-officedocument.presentationml.slide+xml"/>
  <Override PartName="/ppt/slideLayouts/slideLayout1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20.xml" ContentType="application/vnd.openxmlformats-officedocument.presentationml.slideLayout+xml"/>
  <Override PartName="/ppt/slideLayouts/slideLayout31.xml" ContentType="application/vnd.openxmlformats-officedocument.presentationml.slideLayout+xml"/>
  <Override PartName="/ppt/diagrams/layout5.xml" ContentType="application/vnd.openxmlformats-officedocument.drawingml.diagramLayout+xml"/>
  <Override PartName="/ppt/diagrams/data6.xml" ContentType="application/vnd.openxmlformats-officedocument.drawingml.diagramData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rawing7.xml" ContentType="application/vnd.ms-office.drawingml.diagramDrawing+xml"/>
  <Override PartName="/ppt/slideMasters/slideMaster4.xml" ContentType="application/vnd.openxmlformats-officedocument.presentationml.slideMaster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69.xml" ContentType="application/vnd.openxmlformats-officedocument.presentationml.slideLayout+xml"/>
  <Override PartName="/ppt/diagrams/colors4.xml" ContentType="application/vnd.openxmlformats-officedocument.drawingml.diagramColors+xml"/>
  <Override PartName="/ppt/diagrams/quickStyle7.xml" ContentType="application/vnd.openxmlformats-officedocument.drawingml.diagramStyle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Layouts/slideLayout29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67.xml" ContentType="application/vnd.openxmlformats-officedocument.presentationml.slideLayout+xml"/>
  <Override PartName="/ppt/theme/theme4.xml" ContentType="application/vnd.openxmlformats-officedocument.theme+xml"/>
  <Override PartName="/ppt/diagrams/colors2.xml" ContentType="application/vnd.openxmlformats-officedocument.drawingml.diagramColors+xml"/>
  <Override PartName="/ppt/diagrams/drawing3.xml" ContentType="application/vnd.ms-office.drawingml.diagramDrawing+xml"/>
  <Override PartName="/ppt/diagrams/quickStyle5.xml" ContentType="application/vnd.openxmlformats-officedocument.drawingml.diagramStyl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ppt/slideLayouts/slideLayout36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65.xml" ContentType="application/vnd.openxmlformats-officedocument.presentationml.slideLayout+xml"/>
  <Override PartName="/ppt/diagrams/drawing1.xml" ContentType="application/vnd.ms-office.drawingml.diagramDrawing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6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70.xml" ContentType="application/vnd.openxmlformats-officedocument.presentationml.slideLayout+xml"/>
  <Override PartName="/ppt/diagrams/layout6.xml" ContentType="application/vnd.openxmlformats-officedocument.drawingml.diagram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50.xml" ContentType="application/vnd.openxmlformats-officedocument.presentationml.slideLayout+xml"/>
  <Override PartName="/ppt/diagrams/layout4.xml" ContentType="application/vnd.openxmlformats-officedocument.drawingml.diagramLayout+xml"/>
  <Override PartName="/ppt/diagrams/data7.xml" ContentType="application/vnd.openxmlformats-officedocument.drawingml.diagramData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data5.xml" ContentType="application/vnd.openxmlformats-officedocument.drawingml.diagramData+xml"/>
  <Override PartName="/ppt/diagrams/colors7.xml" ContentType="application/vnd.openxmlformats-officedocument.drawingml.diagramColors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diagrams/drawing6.xml" ContentType="application/vnd.ms-office.drawingml.diagramDrawing+xml"/>
  <Override PartName="/ppt/slides/slide8.xml" ContentType="application/vnd.openxmlformats-officedocument.presentationml.slide+xml"/>
  <Override PartName="/ppt/slideLayouts/slideLayout59.xml" ContentType="application/vnd.openxmlformats-officedocument.presentationml.slideLayout+xml"/>
  <Override PartName="/ppt/slideLayouts/slideLayout68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drawing4.xml" ContentType="application/vnd.ms-office.drawingml.diagramDrawing+xml"/>
  <Override PartName="/ppt/diagrams/quickStyle6.xml" ContentType="application/vnd.openxmlformats-officedocument.drawingml.diagramStyl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66.xml" ContentType="application/vnd.openxmlformats-officedocument.presentationml.slideLayout+xml"/>
  <Override PartName="/ppt/diagrams/colors1.xml" ContentType="application/vnd.openxmlformats-officedocument.drawingml.diagramColors+xml"/>
  <Override PartName="/ppt/diagrams/quickStyle4.xml" ContentType="application/vnd.openxmlformats-officedocument.drawingml.diagramStyle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Layouts/slideLayout37.xml" ContentType="application/vnd.openxmlformats-officedocument.presentationml.slideLayout+xml"/>
  <Override PartName="/ppt/theme/theme3.xml" ContentType="application/vnd.openxmlformats-officedocument.theme+xml"/>
  <Override PartName="/ppt/slideLayouts/slideLayout55.xml" ContentType="application/vnd.openxmlformats-officedocument.presentationml.slideLayout+xml"/>
  <Override PartName="/ppt/slides/slide2.xml" ContentType="application/vnd.openxmlformats-officedocument.presentationml.slide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62.xml" ContentType="application/vnd.openxmlformats-officedocument.presentationml.slideLayout+xml"/>
  <Default Extension="rels" ContentType="application/vnd.openxmlformats-package.relationships+xml"/>
  <Override PartName="/ppt/slideLayouts/slideLayout2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51.xml" ContentType="application/vnd.openxmlformats-officedocument.presentationml.slideLayout+xml"/>
  <Override PartName="/ppt/diagrams/layout7.xml" ContentType="application/vnd.openxmlformats-officedocument.drawingml.diagramLayout+xml"/>
  <Override PartName="/ppt/slides/slide12.xml" ContentType="application/vnd.openxmlformats-officedocument.presentationml.slide+xml"/>
  <Override PartName="/ppt/slideLayouts/slideLayout11.xml" ContentType="application/vnd.openxmlformats-officedocument.presentationml.slideLayout+xml"/>
  <Override PartName="/ppt/slideLayouts/slideLayout40.xml" ContentType="application/vnd.openxmlformats-officedocument.presentationml.slideLayout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colors6.xml" ContentType="application/vnd.openxmlformats-officedocument.drawingml.diagramColors+xml"/>
  <Override PartName="/ppt/slides/slide7.xml" ContentType="application/vnd.openxmlformats-officedocument.presentationml.slide+xml"/>
  <Override PartName="/ppt/slideLayouts/slideLayout9.xml" ContentType="application/vnd.openxmlformats-officedocument.presentationml.slideLayout+xml"/>
  <Override PartName="/ppt/diagrams/drawing5.xml" ContentType="application/vnd.ms-office.drawingml.diagramDrawing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8" r:id="rId2"/>
    <p:sldMasterId id="2147483696" r:id="rId3"/>
    <p:sldMasterId id="2147483714" r:id="rId4"/>
  </p:sld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  <p:sldId id="270" r:id="rId1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2" d="100"/>
          <a:sy n="62" d="100"/>
        </p:scale>
        <p:origin x="-1542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slideMaster" Target="slideMasters/slideMaster3.xml"/><Relationship Id="rId21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5">
  <dgm:title val=""/>
  <dgm:desc val=""/>
  <dgm:catLst>
    <dgm:cat type="accent1" pri="11500"/>
  </dgm:catLst>
  <dgm:styleLbl name="node0">
    <dgm:fillClrLst meth="cycle"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1">
        <a:alpha val="90000"/>
      </a:schemeClr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alpha val="90000"/>
      </a:schemeClr>
      <a:schemeClr val="accent1">
        <a:alpha val="5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/>
    <dgm:txEffectClrLst/>
  </dgm:styleLbl>
  <dgm:styleLbl name="lnNode1">
    <dgm:fillClrLst>
      <a:schemeClr val="accent1">
        <a:shade val="90000"/>
      </a:schemeClr>
      <a:schemeClr val="accent1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  <a:alpha val="90000"/>
      </a:schemeClr>
      <a:schemeClr val="accent1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1">
        <a:alpha val="90000"/>
        <a:tint val="40000"/>
      </a:schemeClr>
      <a:schemeClr val="accent1">
        <a:alpha val="5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64DC1D5-34DE-409B-AC42-199365C2F6E1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uk-UA"/>
        </a:p>
      </dgm:t>
    </dgm:pt>
    <dgm:pt modelId="{D70FC828-C66B-45ED-B3F6-023EB012E906}">
      <dgm:prSet phldrT="[Текст]"/>
      <dgm:spPr/>
      <dgm:t>
        <a:bodyPr/>
        <a:lstStyle/>
        <a:p>
          <a:r>
            <a:rPr lang="uk-UA" dirty="0"/>
            <a:t>На міжнародних ринках перед фірмою виникає 2 перспективи:</a:t>
          </a:r>
        </a:p>
      </dgm:t>
    </dgm:pt>
    <dgm:pt modelId="{8C520BFE-BB7E-49A9-A24B-115C39AACC96}" type="parTrans" cxnId="{5096DA09-EF63-4F8A-9056-E518F2132BE5}">
      <dgm:prSet/>
      <dgm:spPr/>
      <dgm:t>
        <a:bodyPr/>
        <a:lstStyle/>
        <a:p>
          <a:endParaRPr lang="uk-UA"/>
        </a:p>
      </dgm:t>
    </dgm:pt>
    <dgm:pt modelId="{2D994513-64EC-4917-B3D2-135ED1B85705}" type="sibTrans" cxnId="{5096DA09-EF63-4F8A-9056-E518F2132BE5}">
      <dgm:prSet/>
      <dgm:spPr/>
      <dgm:t>
        <a:bodyPr/>
        <a:lstStyle/>
        <a:p>
          <a:endParaRPr lang="uk-UA"/>
        </a:p>
      </dgm:t>
    </dgm:pt>
    <dgm:pt modelId="{C4B277A3-FB76-4527-BD0E-CA16DE5AAFAE}" type="asst">
      <dgm:prSet phldrT="[Текст]"/>
      <dgm:spPr/>
      <dgm:t>
        <a:bodyPr/>
        <a:lstStyle/>
        <a:p>
          <a:r>
            <a:rPr lang="uk-UA"/>
            <a:t>а) агрегувати ринок і стандартизувати маркетингові зусилля (використовують, коли зарубіжні ринки схожі з національним). Це веде до скорочення затрат на маркетинг</a:t>
          </a:r>
        </a:p>
      </dgm:t>
    </dgm:pt>
    <dgm:pt modelId="{40A3FA01-1756-4E8C-951D-947B5DBF4920}" type="parTrans" cxnId="{CB699988-D597-453E-BD1A-73F2A14339CE}">
      <dgm:prSet/>
      <dgm:spPr/>
      <dgm:t>
        <a:bodyPr/>
        <a:lstStyle/>
        <a:p>
          <a:endParaRPr lang="uk-UA"/>
        </a:p>
      </dgm:t>
    </dgm:pt>
    <dgm:pt modelId="{648CF23E-B695-4961-859B-B32F10BEA0E4}" type="sibTrans" cxnId="{CB699988-D597-453E-BD1A-73F2A14339CE}">
      <dgm:prSet/>
      <dgm:spPr/>
      <dgm:t>
        <a:bodyPr/>
        <a:lstStyle/>
        <a:p>
          <a:endParaRPr lang="uk-UA"/>
        </a:p>
      </dgm:t>
    </dgm:pt>
    <dgm:pt modelId="{D3858E23-F1D7-400E-BC81-5C1F4C575DF6}" type="asst">
      <dgm:prSet phldrT="[Текст]"/>
      <dgm:spPr/>
      <dgm:t>
        <a:bodyPr/>
        <a:lstStyle/>
        <a:p>
          <a:r>
            <a:rPr lang="uk-UA"/>
            <a:t>б) сегментувати ринок і диференціювати маркетинг</a:t>
          </a:r>
        </a:p>
      </dgm:t>
    </dgm:pt>
    <dgm:pt modelId="{E0678E69-35C9-4374-A93E-5E73CF63F177}" type="parTrans" cxnId="{1D657881-D443-469C-A0A1-FF0FC67F0FAA}">
      <dgm:prSet/>
      <dgm:spPr/>
      <dgm:t>
        <a:bodyPr/>
        <a:lstStyle/>
        <a:p>
          <a:endParaRPr lang="uk-UA"/>
        </a:p>
      </dgm:t>
    </dgm:pt>
    <dgm:pt modelId="{3F59BB24-4BEF-40C1-A41E-E5E3D1F2E7C7}" type="sibTrans" cxnId="{1D657881-D443-469C-A0A1-FF0FC67F0FAA}">
      <dgm:prSet/>
      <dgm:spPr/>
      <dgm:t>
        <a:bodyPr/>
        <a:lstStyle/>
        <a:p>
          <a:endParaRPr lang="uk-UA"/>
        </a:p>
      </dgm:t>
    </dgm:pt>
    <dgm:pt modelId="{F518210B-938C-486E-9637-A26C93AC416C}" type="pres">
      <dgm:prSet presAssocID="{B64DC1D5-34DE-409B-AC42-199365C2F6E1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uk-UA"/>
        </a:p>
      </dgm:t>
    </dgm:pt>
    <dgm:pt modelId="{ECFB56AD-06E5-47B0-BC5C-018541E55CE3}" type="pres">
      <dgm:prSet presAssocID="{D70FC828-C66B-45ED-B3F6-023EB012E906}" presName="hierRoot1" presStyleCnt="0">
        <dgm:presLayoutVars>
          <dgm:hierBranch val="init"/>
        </dgm:presLayoutVars>
      </dgm:prSet>
      <dgm:spPr/>
    </dgm:pt>
    <dgm:pt modelId="{4724277D-924E-425A-AD4A-23DBEC646545}" type="pres">
      <dgm:prSet presAssocID="{D70FC828-C66B-45ED-B3F6-023EB012E906}" presName="rootComposite1" presStyleCnt="0"/>
      <dgm:spPr/>
    </dgm:pt>
    <dgm:pt modelId="{3E3927A9-1C0B-49FD-896F-1F7266B45E6B}" type="pres">
      <dgm:prSet presAssocID="{D70FC828-C66B-45ED-B3F6-023EB012E906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uk-UA"/>
        </a:p>
      </dgm:t>
    </dgm:pt>
    <dgm:pt modelId="{0E1D1D79-AE83-4879-B720-E2E984461942}" type="pres">
      <dgm:prSet presAssocID="{D70FC828-C66B-45ED-B3F6-023EB012E906}" presName="rootConnector1" presStyleLbl="node1" presStyleIdx="0" presStyleCnt="0"/>
      <dgm:spPr/>
      <dgm:t>
        <a:bodyPr/>
        <a:lstStyle/>
        <a:p>
          <a:endParaRPr lang="uk-UA"/>
        </a:p>
      </dgm:t>
    </dgm:pt>
    <dgm:pt modelId="{1A012C9D-32A2-447F-9BB5-8D1499F9C027}" type="pres">
      <dgm:prSet presAssocID="{D70FC828-C66B-45ED-B3F6-023EB012E906}" presName="hierChild2" presStyleCnt="0"/>
      <dgm:spPr/>
    </dgm:pt>
    <dgm:pt modelId="{8F4E80D8-42FE-4F63-8BEF-4883B1C8F316}" type="pres">
      <dgm:prSet presAssocID="{D70FC828-C66B-45ED-B3F6-023EB012E906}" presName="hierChild3" presStyleCnt="0"/>
      <dgm:spPr/>
    </dgm:pt>
    <dgm:pt modelId="{8AB36423-B231-4AFD-AB87-8065727F9A9A}" type="pres">
      <dgm:prSet presAssocID="{40A3FA01-1756-4E8C-951D-947B5DBF4920}" presName="Name111" presStyleLbl="parChTrans1D2" presStyleIdx="0" presStyleCnt="2"/>
      <dgm:spPr/>
      <dgm:t>
        <a:bodyPr/>
        <a:lstStyle/>
        <a:p>
          <a:endParaRPr lang="uk-UA"/>
        </a:p>
      </dgm:t>
    </dgm:pt>
    <dgm:pt modelId="{5C036B79-7781-4036-8DBE-AD2B136812D7}" type="pres">
      <dgm:prSet presAssocID="{C4B277A3-FB76-4527-BD0E-CA16DE5AAFAE}" presName="hierRoot3" presStyleCnt="0">
        <dgm:presLayoutVars>
          <dgm:hierBranch val="init"/>
        </dgm:presLayoutVars>
      </dgm:prSet>
      <dgm:spPr/>
    </dgm:pt>
    <dgm:pt modelId="{CD2467CA-6986-44B8-A32D-D7C994E367F6}" type="pres">
      <dgm:prSet presAssocID="{C4B277A3-FB76-4527-BD0E-CA16DE5AAFAE}" presName="rootComposite3" presStyleCnt="0"/>
      <dgm:spPr/>
    </dgm:pt>
    <dgm:pt modelId="{7C25C859-C229-4395-BC89-EDF29194FD14}" type="pres">
      <dgm:prSet presAssocID="{C4B277A3-FB76-4527-BD0E-CA16DE5AAFAE}" presName="rootText3" presStyleLbl="asst1" presStyleIdx="0" presStyleCnt="2" custScaleY="134880">
        <dgm:presLayoutVars>
          <dgm:chPref val="3"/>
        </dgm:presLayoutVars>
      </dgm:prSet>
      <dgm:spPr/>
      <dgm:t>
        <a:bodyPr/>
        <a:lstStyle/>
        <a:p>
          <a:endParaRPr lang="uk-UA"/>
        </a:p>
      </dgm:t>
    </dgm:pt>
    <dgm:pt modelId="{42FD4692-B4ED-4A17-A3BD-D8EB1DF2E1A0}" type="pres">
      <dgm:prSet presAssocID="{C4B277A3-FB76-4527-BD0E-CA16DE5AAFAE}" presName="rootConnector3" presStyleLbl="asst1" presStyleIdx="0" presStyleCnt="2"/>
      <dgm:spPr/>
      <dgm:t>
        <a:bodyPr/>
        <a:lstStyle/>
        <a:p>
          <a:endParaRPr lang="uk-UA"/>
        </a:p>
      </dgm:t>
    </dgm:pt>
    <dgm:pt modelId="{B5B023AE-94D4-49CF-86BC-D4182A4D8CCE}" type="pres">
      <dgm:prSet presAssocID="{C4B277A3-FB76-4527-BD0E-CA16DE5AAFAE}" presName="hierChild6" presStyleCnt="0"/>
      <dgm:spPr/>
    </dgm:pt>
    <dgm:pt modelId="{939AA7DB-1971-4C9E-84B5-90D1A7F4FCE5}" type="pres">
      <dgm:prSet presAssocID="{C4B277A3-FB76-4527-BD0E-CA16DE5AAFAE}" presName="hierChild7" presStyleCnt="0"/>
      <dgm:spPr/>
    </dgm:pt>
    <dgm:pt modelId="{C43703B0-1371-4B7D-9042-0522142BA2A2}" type="pres">
      <dgm:prSet presAssocID="{E0678E69-35C9-4374-A93E-5E73CF63F177}" presName="Name111" presStyleLbl="parChTrans1D2" presStyleIdx="1" presStyleCnt="2"/>
      <dgm:spPr/>
      <dgm:t>
        <a:bodyPr/>
        <a:lstStyle/>
        <a:p>
          <a:endParaRPr lang="uk-UA"/>
        </a:p>
      </dgm:t>
    </dgm:pt>
    <dgm:pt modelId="{99BED333-568F-468A-B7B4-D1154231988F}" type="pres">
      <dgm:prSet presAssocID="{D3858E23-F1D7-400E-BC81-5C1F4C575DF6}" presName="hierRoot3" presStyleCnt="0">
        <dgm:presLayoutVars>
          <dgm:hierBranch val="init"/>
        </dgm:presLayoutVars>
      </dgm:prSet>
      <dgm:spPr/>
    </dgm:pt>
    <dgm:pt modelId="{488E28FB-59D3-431F-95BD-220CF3C0F0F1}" type="pres">
      <dgm:prSet presAssocID="{D3858E23-F1D7-400E-BC81-5C1F4C575DF6}" presName="rootComposite3" presStyleCnt="0"/>
      <dgm:spPr/>
    </dgm:pt>
    <dgm:pt modelId="{E27F72F5-7291-44FD-A29A-FFBA8C5270BF}" type="pres">
      <dgm:prSet presAssocID="{D3858E23-F1D7-400E-BC81-5C1F4C575DF6}" presName="rootText3" presStyleLbl="asst1" presStyleIdx="1" presStyleCnt="2" custScaleY="130766">
        <dgm:presLayoutVars>
          <dgm:chPref val="3"/>
        </dgm:presLayoutVars>
      </dgm:prSet>
      <dgm:spPr/>
      <dgm:t>
        <a:bodyPr/>
        <a:lstStyle/>
        <a:p>
          <a:endParaRPr lang="uk-UA"/>
        </a:p>
      </dgm:t>
    </dgm:pt>
    <dgm:pt modelId="{A0DA933B-FE3E-4B3A-A231-3ADE69A3E544}" type="pres">
      <dgm:prSet presAssocID="{D3858E23-F1D7-400E-BC81-5C1F4C575DF6}" presName="rootConnector3" presStyleLbl="asst1" presStyleIdx="1" presStyleCnt="2"/>
      <dgm:spPr/>
      <dgm:t>
        <a:bodyPr/>
        <a:lstStyle/>
        <a:p>
          <a:endParaRPr lang="uk-UA"/>
        </a:p>
      </dgm:t>
    </dgm:pt>
    <dgm:pt modelId="{EA46419F-9636-4E95-8819-322BED3983BE}" type="pres">
      <dgm:prSet presAssocID="{D3858E23-F1D7-400E-BC81-5C1F4C575DF6}" presName="hierChild6" presStyleCnt="0"/>
      <dgm:spPr/>
    </dgm:pt>
    <dgm:pt modelId="{F5D334C6-22A5-49C8-839A-548C921F83BA}" type="pres">
      <dgm:prSet presAssocID="{D3858E23-F1D7-400E-BC81-5C1F4C575DF6}" presName="hierChild7" presStyleCnt="0"/>
      <dgm:spPr/>
    </dgm:pt>
  </dgm:ptLst>
  <dgm:cxnLst>
    <dgm:cxn modelId="{58564B43-93FF-462B-B4D4-BF4EAFCAAC49}" type="presOf" srcId="{D70FC828-C66B-45ED-B3F6-023EB012E906}" destId="{0E1D1D79-AE83-4879-B720-E2E984461942}" srcOrd="1" destOrd="0" presId="urn:microsoft.com/office/officeart/2005/8/layout/orgChart1"/>
    <dgm:cxn modelId="{1D657881-D443-469C-A0A1-FF0FC67F0FAA}" srcId="{D70FC828-C66B-45ED-B3F6-023EB012E906}" destId="{D3858E23-F1D7-400E-BC81-5C1F4C575DF6}" srcOrd="1" destOrd="0" parTransId="{E0678E69-35C9-4374-A93E-5E73CF63F177}" sibTransId="{3F59BB24-4BEF-40C1-A41E-E5E3D1F2E7C7}"/>
    <dgm:cxn modelId="{08A4B0AC-E0EF-49B9-9060-668D2D6FCBE1}" type="presOf" srcId="{D70FC828-C66B-45ED-B3F6-023EB012E906}" destId="{3E3927A9-1C0B-49FD-896F-1F7266B45E6B}" srcOrd="0" destOrd="0" presId="urn:microsoft.com/office/officeart/2005/8/layout/orgChart1"/>
    <dgm:cxn modelId="{BE62F93A-596B-4761-9CC8-818BAB10C304}" type="presOf" srcId="{D3858E23-F1D7-400E-BC81-5C1F4C575DF6}" destId="{E27F72F5-7291-44FD-A29A-FFBA8C5270BF}" srcOrd="0" destOrd="0" presId="urn:microsoft.com/office/officeart/2005/8/layout/orgChart1"/>
    <dgm:cxn modelId="{7A238672-A861-4DC1-9884-8A79C8AF8202}" type="presOf" srcId="{E0678E69-35C9-4374-A93E-5E73CF63F177}" destId="{C43703B0-1371-4B7D-9042-0522142BA2A2}" srcOrd="0" destOrd="0" presId="urn:microsoft.com/office/officeart/2005/8/layout/orgChart1"/>
    <dgm:cxn modelId="{5096DA09-EF63-4F8A-9056-E518F2132BE5}" srcId="{B64DC1D5-34DE-409B-AC42-199365C2F6E1}" destId="{D70FC828-C66B-45ED-B3F6-023EB012E906}" srcOrd="0" destOrd="0" parTransId="{8C520BFE-BB7E-49A9-A24B-115C39AACC96}" sibTransId="{2D994513-64EC-4917-B3D2-135ED1B85705}"/>
    <dgm:cxn modelId="{556F955F-0057-472E-8883-67D67135FD75}" type="presOf" srcId="{40A3FA01-1756-4E8C-951D-947B5DBF4920}" destId="{8AB36423-B231-4AFD-AB87-8065727F9A9A}" srcOrd="0" destOrd="0" presId="urn:microsoft.com/office/officeart/2005/8/layout/orgChart1"/>
    <dgm:cxn modelId="{80C1C808-79D6-48F9-AB8A-989E007ACD4A}" type="presOf" srcId="{B64DC1D5-34DE-409B-AC42-199365C2F6E1}" destId="{F518210B-938C-486E-9637-A26C93AC416C}" srcOrd="0" destOrd="0" presId="urn:microsoft.com/office/officeart/2005/8/layout/orgChart1"/>
    <dgm:cxn modelId="{44999DEC-D3E1-4B6E-B3FA-A566BCB404E9}" type="presOf" srcId="{C4B277A3-FB76-4527-BD0E-CA16DE5AAFAE}" destId="{42FD4692-B4ED-4A17-A3BD-D8EB1DF2E1A0}" srcOrd="1" destOrd="0" presId="urn:microsoft.com/office/officeart/2005/8/layout/orgChart1"/>
    <dgm:cxn modelId="{1D9A662A-B93E-41C3-8712-842BD6EE23D2}" type="presOf" srcId="{C4B277A3-FB76-4527-BD0E-CA16DE5AAFAE}" destId="{7C25C859-C229-4395-BC89-EDF29194FD14}" srcOrd="0" destOrd="0" presId="urn:microsoft.com/office/officeart/2005/8/layout/orgChart1"/>
    <dgm:cxn modelId="{3BE21AAF-E258-4B38-A193-8232D43B311E}" type="presOf" srcId="{D3858E23-F1D7-400E-BC81-5C1F4C575DF6}" destId="{A0DA933B-FE3E-4B3A-A231-3ADE69A3E544}" srcOrd="1" destOrd="0" presId="urn:microsoft.com/office/officeart/2005/8/layout/orgChart1"/>
    <dgm:cxn modelId="{CB699988-D597-453E-BD1A-73F2A14339CE}" srcId="{D70FC828-C66B-45ED-B3F6-023EB012E906}" destId="{C4B277A3-FB76-4527-BD0E-CA16DE5AAFAE}" srcOrd="0" destOrd="0" parTransId="{40A3FA01-1756-4E8C-951D-947B5DBF4920}" sibTransId="{648CF23E-B695-4961-859B-B32F10BEA0E4}"/>
    <dgm:cxn modelId="{4510868E-D3DD-4FB2-8B08-00623347C209}" type="presParOf" srcId="{F518210B-938C-486E-9637-A26C93AC416C}" destId="{ECFB56AD-06E5-47B0-BC5C-018541E55CE3}" srcOrd="0" destOrd="0" presId="urn:microsoft.com/office/officeart/2005/8/layout/orgChart1"/>
    <dgm:cxn modelId="{B8A4FCB2-D94E-4C92-BE66-1A86E80954A1}" type="presParOf" srcId="{ECFB56AD-06E5-47B0-BC5C-018541E55CE3}" destId="{4724277D-924E-425A-AD4A-23DBEC646545}" srcOrd="0" destOrd="0" presId="urn:microsoft.com/office/officeart/2005/8/layout/orgChart1"/>
    <dgm:cxn modelId="{B374572E-C897-4A45-83C1-31EE5830D98F}" type="presParOf" srcId="{4724277D-924E-425A-AD4A-23DBEC646545}" destId="{3E3927A9-1C0B-49FD-896F-1F7266B45E6B}" srcOrd="0" destOrd="0" presId="urn:microsoft.com/office/officeart/2005/8/layout/orgChart1"/>
    <dgm:cxn modelId="{E17FBF57-C1DB-4CA8-95D8-95055EE69B4C}" type="presParOf" srcId="{4724277D-924E-425A-AD4A-23DBEC646545}" destId="{0E1D1D79-AE83-4879-B720-E2E984461942}" srcOrd="1" destOrd="0" presId="urn:microsoft.com/office/officeart/2005/8/layout/orgChart1"/>
    <dgm:cxn modelId="{300EA032-5878-4D2A-B906-F2ADB142DF1C}" type="presParOf" srcId="{ECFB56AD-06E5-47B0-BC5C-018541E55CE3}" destId="{1A012C9D-32A2-447F-9BB5-8D1499F9C027}" srcOrd="1" destOrd="0" presId="urn:microsoft.com/office/officeart/2005/8/layout/orgChart1"/>
    <dgm:cxn modelId="{82D94FB2-2114-4CEB-B8C1-69E6BF0FD1F2}" type="presParOf" srcId="{ECFB56AD-06E5-47B0-BC5C-018541E55CE3}" destId="{8F4E80D8-42FE-4F63-8BEF-4883B1C8F316}" srcOrd="2" destOrd="0" presId="urn:microsoft.com/office/officeart/2005/8/layout/orgChart1"/>
    <dgm:cxn modelId="{84CA676F-13F1-4C45-8AF4-B123B3B885DD}" type="presParOf" srcId="{8F4E80D8-42FE-4F63-8BEF-4883B1C8F316}" destId="{8AB36423-B231-4AFD-AB87-8065727F9A9A}" srcOrd="0" destOrd="0" presId="urn:microsoft.com/office/officeart/2005/8/layout/orgChart1"/>
    <dgm:cxn modelId="{7895C7B4-EC48-4624-9414-9C1976A451ED}" type="presParOf" srcId="{8F4E80D8-42FE-4F63-8BEF-4883B1C8F316}" destId="{5C036B79-7781-4036-8DBE-AD2B136812D7}" srcOrd="1" destOrd="0" presId="urn:microsoft.com/office/officeart/2005/8/layout/orgChart1"/>
    <dgm:cxn modelId="{D9743A99-D530-463B-B422-36136E70363D}" type="presParOf" srcId="{5C036B79-7781-4036-8DBE-AD2B136812D7}" destId="{CD2467CA-6986-44B8-A32D-D7C994E367F6}" srcOrd="0" destOrd="0" presId="urn:microsoft.com/office/officeart/2005/8/layout/orgChart1"/>
    <dgm:cxn modelId="{85AF5F3A-18BE-4A5C-88C7-09A945EE3FED}" type="presParOf" srcId="{CD2467CA-6986-44B8-A32D-D7C994E367F6}" destId="{7C25C859-C229-4395-BC89-EDF29194FD14}" srcOrd="0" destOrd="0" presId="urn:microsoft.com/office/officeart/2005/8/layout/orgChart1"/>
    <dgm:cxn modelId="{41F03DA6-374A-4015-B1A7-4BB5E7C60C18}" type="presParOf" srcId="{CD2467CA-6986-44B8-A32D-D7C994E367F6}" destId="{42FD4692-B4ED-4A17-A3BD-D8EB1DF2E1A0}" srcOrd="1" destOrd="0" presId="urn:microsoft.com/office/officeart/2005/8/layout/orgChart1"/>
    <dgm:cxn modelId="{3D4F8A1B-9DEB-4A7E-AD70-8EA22C27791D}" type="presParOf" srcId="{5C036B79-7781-4036-8DBE-AD2B136812D7}" destId="{B5B023AE-94D4-49CF-86BC-D4182A4D8CCE}" srcOrd="1" destOrd="0" presId="urn:microsoft.com/office/officeart/2005/8/layout/orgChart1"/>
    <dgm:cxn modelId="{7035A6AB-0D0C-463B-8589-7029D5F19677}" type="presParOf" srcId="{5C036B79-7781-4036-8DBE-AD2B136812D7}" destId="{939AA7DB-1971-4C9E-84B5-90D1A7F4FCE5}" srcOrd="2" destOrd="0" presId="urn:microsoft.com/office/officeart/2005/8/layout/orgChart1"/>
    <dgm:cxn modelId="{18A217C8-F152-4881-A541-D15D78EBF51E}" type="presParOf" srcId="{8F4E80D8-42FE-4F63-8BEF-4883B1C8F316}" destId="{C43703B0-1371-4B7D-9042-0522142BA2A2}" srcOrd="2" destOrd="0" presId="urn:microsoft.com/office/officeart/2005/8/layout/orgChart1"/>
    <dgm:cxn modelId="{2F33B4AC-7ABC-4CE3-B106-B2CA7C8DBAF8}" type="presParOf" srcId="{8F4E80D8-42FE-4F63-8BEF-4883B1C8F316}" destId="{99BED333-568F-468A-B7B4-D1154231988F}" srcOrd="3" destOrd="0" presId="urn:microsoft.com/office/officeart/2005/8/layout/orgChart1"/>
    <dgm:cxn modelId="{DEC0C236-AE8B-4F4A-8EFF-ABED184994AA}" type="presParOf" srcId="{99BED333-568F-468A-B7B4-D1154231988F}" destId="{488E28FB-59D3-431F-95BD-220CF3C0F0F1}" srcOrd="0" destOrd="0" presId="urn:microsoft.com/office/officeart/2005/8/layout/orgChart1"/>
    <dgm:cxn modelId="{7662944B-62AF-4E5C-B997-541324D1471D}" type="presParOf" srcId="{488E28FB-59D3-431F-95BD-220CF3C0F0F1}" destId="{E27F72F5-7291-44FD-A29A-FFBA8C5270BF}" srcOrd="0" destOrd="0" presId="urn:microsoft.com/office/officeart/2005/8/layout/orgChart1"/>
    <dgm:cxn modelId="{85E8E5B9-6A66-4CB3-B17D-12D87713BF28}" type="presParOf" srcId="{488E28FB-59D3-431F-95BD-220CF3C0F0F1}" destId="{A0DA933B-FE3E-4B3A-A231-3ADE69A3E544}" srcOrd="1" destOrd="0" presId="urn:microsoft.com/office/officeart/2005/8/layout/orgChart1"/>
    <dgm:cxn modelId="{06600A5A-E2D1-4E79-90CC-CD731B1930D6}" type="presParOf" srcId="{99BED333-568F-468A-B7B4-D1154231988F}" destId="{EA46419F-9636-4E95-8819-322BED3983BE}" srcOrd="1" destOrd="0" presId="urn:microsoft.com/office/officeart/2005/8/layout/orgChart1"/>
    <dgm:cxn modelId="{984915C8-A044-4AF0-82EE-19C58DF83101}" type="presParOf" srcId="{99BED333-568F-468A-B7B4-D1154231988F}" destId="{F5D334C6-22A5-49C8-839A-548C921F83BA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BAA6312-FC14-4BCB-9BCF-6455F019DC44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uk-UA"/>
        </a:p>
      </dgm:t>
    </dgm:pt>
    <dgm:pt modelId="{576E3DF8-4430-496C-8BE7-7B7325BB76A8}">
      <dgm:prSet/>
      <dgm:spPr/>
      <dgm:t>
        <a:bodyPr/>
        <a:lstStyle/>
        <a:p>
          <a:pPr rtl="0"/>
          <a:r>
            <a:rPr lang="ru-RU" dirty="0" smtClean="0"/>
            <a:t>1) </a:t>
          </a:r>
          <a:r>
            <a:rPr lang="ru-RU" dirty="0" err="1" smtClean="0"/>
            <a:t>ідентифікація</a:t>
          </a:r>
          <a:r>
            <a:rPr lang="ru-RU" dirty="0" smtClean="0"/>
            <a:t> </a:t>
          </a:r>
          <a:r>
            <a:rPr lang="ru-RU" dirty="0" err="1" smtClean="0"/>
            <a:t>груп</a:t>
          </a:r>
          <a:r>
            <a:rPr lang="ru-RU" dirty="0" smtClean="0"/>
            <a:t> </a:t>
          </a:r>
          <a:r>
            <a:rPr lang="ru-RU" dirty="0" err="1" smtClean="0"/>
            <a:t>країн</a:t>
          </a:r>
          <a:r>
            <a:rPr lang="ru-RU" dirty="0" smtClean="0"/>
            <a:t> </a:t>
          </a:r>
          <a:r>
            <a:rPr lang="ru-RU" dirty="0" err="1" smtClean="0"/>
            <a:t>з</a:t>
          </a:r>
          <a:r>
            <a:rPr lang="ru-RU" dirty="0" smtClean="0"/>
            <a:t> попитом на </a:t>
          </a:r>
          <a:r>
            <a:rPr lang="ru-RU" dirty="0" err="1" smtClean="0"/>
            <a:t>схожі</a:t>
          </a:r>
          <a:r>
            <a:rPr lang="ru-RU" dirty="0" smtClean="0"/>
            <a:t> </a:t>
          </a:r>
          <a:r>
            <a:rPr lang="ru-RU" dirty="0" err="1" smtClean="0"/>
            <a:t>товари</a:t>
          </a:r>
          <a:r>
            <a:rPr lang="ru-RU" dirty="0" smtClean="0"/>
            <a:t>. </a:t>
          </a:r>
          <a:endParaRPr lang="ru-RU" dirty="0"/>
        </a:p>
      </dgm:t>
    </dgm:pt>
    <dgm:pt modelId="{F5FC0BA4-C535-4BF9-BB0D-3492F2D05E83}" type="parTrans" cxnId="{83036499-8B65-4B21-9038-9A8EEDBBF3C1}">
      <dgm:prSet/>
      <dgm:spPr/>
      <dgm:t>
        <a:bodyPr/>
        <a:lstStyle/>
        <a:p>
          <a:endParaRPr lang="uk-UA"/>
        </a:p>
      </dgm:t>
    </dgm:pt>
    <dgm:pt modelId="{A7EB248D-993A-46AB-951F-B92F0B7683E9}" type="sibTrans" cxnId="{83036499-8B65-4B21-9038-9A8EEDBBF3C1}">
      <dgm:prSet/>
      <dgm:spPr/>
      <dgm:t>
        <a:bodyPr/>
        <a:lstStyle/>
        <a:p>
          <a:endParaRPr lang="uk-UA"/>
        </a:p>
      </dgm:t>
    </dgm:pt>
    <dgm:pt modelId="{3C652105-9574-4ACA-A96C-90415A2CC5AC}">
      <dgm:prSet/>
      <dgm:spPr/>
      <dgm:t>
        <a:bodyPr/>
        <a:lstStyle/>
        <a:p>
          <a:pPr rtl="0"/>
          <a:r>
            <a:rPr lang="uk-UA" dirty="0" smtClean="0"/>
            <a:t>2) ідентифікація сегментів, існуючих в усіх або в багатьох країнах. </a:t>
          </a:r>
          <a:endParaRPr lang="uk-UA" dirty="0"/>
        </a:p>
      </dgm:t>
    </dgm:pt>
    <dgm:pt modelId="{6B7ABCD7-11BA-4606-A7E9-35331C0BBF58}" type="parTrans" cxnId="{F3AEB2F3-1342-4615-94C7-803532D2E60C}">
      <dgm:prSet/>
      <dgm:spPr/>
      <dgm:t>
        <a:bodyPr/>
        <a:lstStyle/>
        <a:p>
          <a:endParaRPr lang="uk-UA"/>
        </a:p>
      </dgm:t>
    </dgm:pt>
    <dgm:pt modelId="{0D8C7D14-C3FA-4192-AC1F-37B6F517D017}" type="sibTrans" cxnId="{F3AEB2F3-1342-4615-94C7-803532D2E60C}">
      <dgm:prSet/>
      <dgm:spPr/>
      <dgm:t>
        <a:bodyPr/>
        <a:lstStyle/>
        <a:p>
          <a:endParaRPr lang="uk-UA"/>
        </a:p>
      </dgm:t>
    </dgm:pt>
    <dgm:pt modelId="{8E6B852E-A611-4E7D-8D84-A70F91761DE5}">
      <dgm:prSet/>
      <dgm:spPr/>
      <dgm:t>
        <a:bodyPr/>
        <a:lstStyle/>
        <a:p>
          <a:pPr rtl="0"/>
          <a:r>
            <a:rPr lang="ru-RU" dirty="0" smtClean="0"/>
            <a:t>3) </a:t>
          </a:r>
          <a:r>
            <a:rPr lang="ru-RU" dirty="0" err="1" smtClean="0"/>
            <a:t>вихід</a:t>
          </a:r>
          <a:r>
            <a:rPr lang="ru-RU" dirty="0" smtClean="0"/>
            <a:t> </a:t>
          </a:r>
          <a:r>
            <a:rPr lang="ru-RU" dirty="0" err="1" smtClean="0"/>
            <a:t>з</a:t>
          </a:r>
          <a:r>
            <a:rPr lang="ru-RU" dirty="0" smtClean="0"/>
            <a:t> одним </a:t>
          </a:r>
          <a:r>
            <a:rPr lang="ru-RU" dirty="0" err="1" smtClean="0"/>
            <a:t>і</a:t>
          </a:r>
          <a:r>
            <a:rPr lang="ru-RU" dirty="0" smtClean="0"/>
            <a:t> </a:t>
          </a:r>
          <a:r>
            <a:rPr lang="ru-RU" dirty="0" err="1" smtClean="0"/>
            <a:t>тим</a:t>
          </a:r>
          <a:r>
            <a:rPr lang="ru-RU" dirty="0" smtClean="0"/>
            <a:t> же самим товаром на </a:t>
          </a:r>
          <a:r>
            <a:rPr lang="ru-RU" dirty="0" err="1" smtClean="0"/>
            <a:t>різні</a:t>
          </a:r>
          <a:r>
            <a:rPr lang="ru-RU" dirty="0" smtClean="0"/>
            <a:t> </a:t>
          </a:r>
          <a:r>
            <a:rPr lang="ru-RU" dirty="0" err="1" smtClean="0"/>
            <a:t>сегменти</a:t>
          </a:r>
          <a:r>
            <a:rPr lang="ru-RU" dirty="0" smtClean="0"/>
            <a:t> в </a:t>
          </a:r>
          <a:r>
            <a:rPr lang="ru-RU" dirty="0" err="1" smtClean="0"/>
            <a:t>різних</a:t>
          </a:r>
          <a:r>
            <a:rPr lang="ru-RU" dirty="0" smtClean="0"/>
            <a:t> </a:t>
          </a:r>
          <a:r>
            <a:rPr lang="ru-RU" dirty="0" err="1" smtClean="0"/>
            <a:t>країнах</a:t>
          </a:r>
          <a:r>
            <a:rPr lang="ru-RU" dirty="0" smtClean="0"/>
            <a:t>. </a:t>
          </a:r>
          <a:endParaRPr lang="uk-UA" dirty="0"/>
        </a:p>
      </dgm:t>
    </dgm:pt>
    <dgm:pt modelId="{6BAD36C0-D90C-4E1E-8D97-5262295418BB}" type="parTrans" cxnId="{E4E1B6C2-0413-4AF2-87E0-35666C752DDD}">
      <dgm:prSet/>
      <dgm:spPr/>
      <dgm:t>
        <a:bodyPr/>
        <a:lstStyle/>
        <a:p>
          <a:endParaRPr lang="uk-UA"/>
        </a:p>
      </dgm:t>
    </dgm:pt>
    <dgm:pt modelId="{7683AB5F-D9B9-4218-8832-D31DC610C339}" type="sibTrans" cxnId="{E4E1B6C2-0413-4AF2-87E0-35666C752DDD}">
      <dgm:prSet/>
      <dgm:spPr/>
      <dgm:t>
        <a:bodyPr/>
        <a:lstStyle/>
        <a:p>
          <a:endParaRPr lang="uk-UA"/>
        </a:p>
      </dgm:t>
    </dgm:pt>
    <dgm:pt modelId="{2C64A5D9-506D-43C5-8397-3FC38D860C73}" type="pres">
      <dgm:prSet presAssocID="{5BAA6312-FC14-4BCB-9BCF-6455F019DC44}" presName="linear" presStyleCnt="0">
        <dgm:presLayoutVars>
          <dgm:animLvl val="lvl"/>
          <dgm:resizeHandles val="exact"/>
        </dgm:presLayoutVars>
      </dgm:prSet>
      <dgm:spPr/>
    </dgm:pt>
    <dgm:pt modelId="{1290A7B4-1235-4B5A-8D23-8EC61A302471}" type="pres">
      <dgm:prSet presAssocID="{576E3DF8-4430-496C-8BE7-7B7325BB76A8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F1DD1BD5-E467-48A9-879A-AA585CCAD9E5}" type="pres">
      <dgm:prSet presAssocID="{A7EB248D-993A-46AB-951F-B92F0B7683E9}" presName="spacer" presStyleCnt="0"/>
      <dgm:spPr/>
    </dgm:pt>
    <dgm:pt modelId="{82B7EF4E-8C11-45B1-811F-7AFFE5ED4242}" type="pres">
      <dgm:prSet presAssocID="{3C652105-9574-4ACA-A96C-90415A2CC5AC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5F30F4E1-A1B7-4D24-B994-42F343B5F9DE}" type="pres">
      <dgm:prSet presAssocID="{0D8C7D14-C3FA-4192-AC1F-37B6F517D017}" presName="spacer" presStyleCnt="0"/>
      <dgm:spPr/>
    </dgm:pt>
    <dgm:pt modelId="{3D608F91-63D0-48B5-97F2-97DD1F48C64B}" type="pres">
      <dgm:prSet presAssocID="{8E6B852E-A611-4E7D-8D84-A70F91761DE5}" presName="parentText" presStyleLbl="node1" presStyleIdx="2" presStyleCnt="3">
        <dgm:presLayoutVars>
          <dgm:chMax val="0"/>
          <dgm:bulletEnabled val="1"/>
        </dgm:presLayoutVars>
      </dgm:prSet>
      <dgm:spPr/>
    </dgm:pt>
  </dgm:ptLst>
  <dgm:cxnLst>
    <dgm:cxn modelId="{AA596C0C-A654-41C7-B235-2983D4F2CC0D}" type="presOf" srcId="{5BAA6312-FC14-4BCB-9BCF-6455F019DC44}" destId="{2C64A5D9-506D-43C5-8397-3FC38D860C73}" srcOrd="0" destOrd="0" presId="urn:microsoft.com/office/officeart/2005/8/layout/vList2"/>
    <dgm:cxn modelId="{F3AEB2F3-1342-4615-94C7-803532D2E60C}" srcId="{5BAA6312-FC14-4BCB-9BCF-6455F019DC44}" destId="{3C652105-9574-4ACA-A96C-90415A2CC5AC}" srcOrd="1" destOrd="0" parTransId="{6B7ABCD7-11BA-4606-A7E9-35331C0BBF58}" sibTransId="{0D8C7D14-C3FA-4192-AC1F-37B6F517D017}"/>
    <dgm:cxn modelId="{54AD4EE2-2D03-48A8-80BE-5FA93EC6B356}" type="presOf" srcId="{3C652105-9574-4ACA-A96C-90415A2CC5AC}" destId="{82B7EF4E-8C11-45B1-811F-7AFFE5ED4242}" srcOrd="0" destOrd="0" presId="urn:microsoft.com/office/officeart/2005/8/layout/vList2"/>
    <dgm:cxn modelId="{859526D1-1C8B-4279-879F-0C265F84EC74}" type="presOf" srcId="{8E6B852E-A611-4E7D-8D84-A70F91761DE5}" destId="{3D608F91-63D0-48B5-97F2-97DD1F48C64B}" srcOrd="0" destOrd="0" presId="urn:microsoft.com/office/officeart/2005/8/layout/vList2"/>
    <dgm:cxn modelId="{83036499-8B65-4B21-9038-9A8EEDBBF3C1}" srcId="{5BAA6312-FC14-4BCB-9BCF-6455F019DC44}" destId="{576E3DF8-4430-496C-8BE7-7B7325BB76A8}" srcOrd="0" destOrd="0" parTransId="{F5FC0BA4-C535-4BF9-BB0D-3492F2D05E83}" sibTransId="{A7EB248D-993A-46AB-951F-B92F0B7683E9}"/>
    <dgm:cxn modelId="{6809D8FA-7A64-431B-A4C8-D08A4445A4E2}" type="presOf" srcId="{576E3DF8-4430-496C-8BE7-7B7325BB76A8}" destId="{1290A7B4-1235-4B5A-8D23-8EC61A302471}" srcOrd="0" destOrd="0" presId="urn:microsoft.com/office/officeart/2005/8/layout/vList2"/>
    <dgm:cxn modelId="{E4E1B6C2-0413-4AF2-87E0-35666C752DDD}" srcId="{5BAA6312-FC14-4BCB-9BCF-6455F019DC44}" destId="{8E6B852E-A611-4E7D-8D84-A70F91761DE5}" srcOrd="2" destOrd="0" parTransId="{6BAD36C0-D90C-4E1E-8D97-5262295418BB}" sibTransId="{7683AB5F-D9B9-4218-8832-D31DC610C339}"/>
    <dgm:cxn modelId="{BD53DE6C-FE83-4FFA-9D7A-077F17D77A72}" type="presParOf" srcId="{2C64A5D9-506D-43C5-8397-3FC38D860C73}" destId="{1290A7B4-1235-4B5A-8D23-8EC61A302471}" srcOrd="0" destOrd="0" presId="urn:microsoft.com/office/officeart/2005/8/layout/vList2"/>
    <dgm:cxn modelId="{136F51F6-0E21-4014-92D1-B9AF146C4F19}" type="presParOf" srcId="{2C64A5D9-506D-43C5-8397-3FC38D860C73}" destId="{F1DD1BD5-E467-48A9-879A-AA585CCAD9E5}" srcOrd="1" destOrd="0" presId="urn:microsoft.com/office/officeart/2005/8/layout/vList2"/>
    <dgm:cxn modelId="{28B9F969-A935-4433-88A1-2C104FD04028}" type="presParOf" srcId="{2C64A5D9-506D-43C5-8397-3FC38D860C73}" destId="{82B7EF4E-8C11-45B1-811F-7AFFE5ED4242}" srcOrd="2" destOrd="0" presId="urn:microsoft.com/office/officeart/2005/8/layout/vList2"/>
    <dgm:cxn modelId="{BD065D8A-9FCD-49AD-99DD-A8E0EC24E2C9}" type="presParOf" srcId="{2C64A5D9-506D-43C5-8397-3FC38D860C73}" destId="{5F30F4E1-A1B7-4D24-B994-42F343B5F9DE}" srcOrd="3" destOrd="0" presId="urn:microsoft.com/office/officeart/2005/8/layout/vList2"/>
    <dgm:cxn modelId="{0E8F611F-AEDB-4C5B-AD27-034EAB52882A}" type="presParOf" srcId="{2C64A5D9-506D-43C5-8397-3FC38D860C73}" destId="{3D608F91-63D0-48B5-97F2-97DD1F48C64B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C6C4494C-5ED4-4BA2-AB22-D14A20208089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uk-UA"/>
        </a:p>
      </dgm:t>
    </dgm:pt>
    <dgm:pt modelId="{53CA5A83-A81C-43AF-873D-BBD270CFDF7C}">
      <dgm:prSet phldrT="[Текст]"/>
      <dgm:spPr/>
      <dgm:t>
        <a:bodyPr/>
        <a:lstStyle/>
        <a:p>
          <a:r>
            <a:rPr lang="uk-UA"/>
            <a:t>географічні </a:t>
          </a:r>
        </a:p>
      </dgm:t>
    </dgm:pt>
    <dgm:pt modelId="{E6D80C65-29F3-4519-9C31-82B047BE5018}" type="parTrans" cxnId="{B617A1ED-CEA4-4087-9989-C824E2874AF6}">
      <dgm:prSet/>
      <dgm:spPr/>
      <dgm:t>
        <a:bodyPr/>
        <a:lstStyle/>
        <a:p>
          <a:endParaRPr lang="uk-UA"/>
        </a:p>
      </dgm:t>
    </dgm:pt>
    <dgm:pt modelId="{1D591469-F82A-4568-924D-4528827974C9}" type="sibTrans" cxnId="{B617A1ED-CEA4-4087-9989-C824E2874AF6}">
      <dgm:prSet/>
      <dgm:spPr/>
      <dgm:t>
        <a:bodyPr/>
        <a:lstStyle/>
        <a:p>
          <a:endParaRPr lang="uk-UA"/>
        </a:p>
      </dgm:t>
    </dgm:pt>
    <dgm:pt modelId="{688ED103-1043-4CE8-8491-61B76354E0FF}">
      <dgm:prSet phldrT="[Текст]"/>
      <dgm:spPr/>
      <dgm:t>
        <a:bodyPr/>
        <a:lstStyle/>
        <a:p>
          <a:r>
            <a:rPr lang="uk-UA"/>
            <a:t>держави, штати, райони, округи, міста, кліматичні зони тощо – іншими словами, районування збуту</a:t>
          </a:r>
        </a:p>
      </dgm:t>
    </dgm:pt>
    <dgm:pt modelId="{DE250FC9-948C-4282-8E59-D2F47A61B246}" type="parTrans" cxnId="{42CFCC1D-686C-4B1D-913F-3E8AE75170B8}">
      <dgm:prSet/>
      <dgm:spPr/>
      <dgm:t>
        <a:bodyPr/>
        <a:lstStyle/>
        <a:p>
          <a:endParaRPr lang="uk-UA"/>
        </a:p>
      </dgm:t>
    </dgm:pt>
    <dgm:pt modelId="{2CB8BAF0-15AD-4E9D-9FBF-0ECF533AD78F}" type="sibTrans" cxnId="{42CFCC1D-686C-4B1D-913F-3E8AE75170B8}">
      <dgm:prSet/>
      <dgm:spPr/>
      <dgm:t>
        <a:bodyPr/>
        <a:lstStyle/>
        <a:p>
          <a:endParaRPr lang="uk-UA"/>
        </a:p>
      </dgm:t>
    </dgm:pt>
    <dgm:pt modelId="{1B1AE21D-DE43-4F83-9F47-C46A4AEBAF25}">
      <dgm:prSet phldrT="[Текст]"/>
      <dgm:spPr/>
      <dgm:t>
        <a:bodyPr/>
        <a:lstStyle/>
        <a:p>
          <a:r>
            <a:rPr lang="uk-UA"/>
            <a:t>демографічні</a:t>
          </a:r>
        </a:p>
      </dgm:t>
    </dgm:pt>
    <dgm:pt modelId="{1346C1CA-A800-4C9C-B9FE-FFB28E8F321A}" type="parTrans" cxnId="{7FB33156-3718-4A38-8930-DF86CBC565FD}">
      <dgm:prSet/>
      <dgm:spPr/>
      <dgm:t>
        <a:bodyPr/>
        <a:lstStyle/>
        <a:p>
          <a:endParaRPr lang="uk-UA"/>
        </a:p>
      </dgm:t>
    </dgm:pt>
    <dgm:pt modelId="{4FD2161D-388D-4791-8095-0DBC48E25EFC}" type="sibTrans" cxnId="{7FB33156-3718-4A38-8930-DF86CBC565FD}">
      <dgm:prSet/>
      <dgm:spPr/>
      <dgm:t>
        <a:bodyPr/>
        <a:lstStyle/>
        <a:p>
          <a:endParaRPr lang="uk-UA"/>
        </a:p>
      </dgm:t>
    </dgm:pt>
    <dgm:pt modelId="{1588907C-CB43-45E8-931C-E1D796D372F9}">
      <dgm:prSet phldrT="[Текст]"/>
      <dgm:spPr/>
      <dgm:t>
        <a:bodyPr/>
        <a:lstStyle/>
        <a:p>
          <a:r>
            <a:rPr lang="uk-UA"/>
            <a:t>стать, вік, кількість членів сім’ї тощо</a:t>
          </a:r>
        </a:p>
      </dgm:t>
    </dgm:pt>
    <dgm:pt modelId="{9394CFCC-721F-4AED-90D1-F3F678866F9B}" type="parTrans" cxnId="{98C32738-EF95-4530-A259-8C4666CF335A}">
      <dgm:prSet/>
      <dgm:spPr/>
      <dgm:t>
        <a:bodyPr/>
        <a:lstStyle/>
        <a:p>
          <a:endParaRPr lang="uk-UA"/>
        </a:p>
      </dgm:t>
    </dgm:pt>
    <dgm:pt modelId="{61E79B5D-9BD1-4E2C-B083-AA02DB4A9B48}" type="sibTrans" cxnId="{98C32738-EF95-4530-A259-8C4666CF335A}">
      <dgm:prSet/>
      <dgm:spPr/>
      <dgm:t>
        <a:bodyPr/>
        <a:lstStyle/>
        <a:p>
          <a:endParaRPr lang="uk-UA"/>
        </a:p>
      </dgm:t>
    </dgm:pt>
    <dgm:pt modelId="{E7FD7035-448A-40B1-BE90-BF499069F412}">
      <dgm:prSet phldrT="[Текст]"/>
      <dgm:spPr/>
      <dgm:t>
        <a:bodyPr/>
        <a:lstStyle/>
        <a:p>
          <a:r>
            <a:rPr lang="uk-UA"/>
            <a:t>соціально-економічні </a:t>
          </a:r>
        </a:p>
      </dgm:t>
    </dgm:pt>
    <dgm:pt modelId="{57903478-317D-4080-943B-9532E8AD8DA5}" type="parTrans" cxnId="{81F5403F-D980-48A5-937C-BEAD189C0207}">
      <dgm:prSet/>
      <dgm:spPr/>
      <dgm:t>
        <a:bodyPr/>
        <a:lstStyle/>
        <a:p>
          <a:endParaRPr lang="uk-UA"/>
        </a:p>
      </dgm:t>
    </dgm:pt>
    <dgm:pt modelId="{8A94277E-4711-4D9E-BD7A-F3272B945712}" type="sibTrans" cxnId="{81F5403F-D980-48A5-937C-BEAD189C0207}">
      <dgm:prSet/>
      <dgm:spPr/>
      <dgm:t>
        <a:bodyPr/>
        <a:lstStyle/>
        <a:p>
          <a:endParaRPr lang="uk-UA"/>
        </a:p>
      </dgm:t>
    </dgm:pt>
    <dgm:pt modelId="{9CEA9B09-6572-41E9-8E1B-F890B31EB46F}">
      <dgm:prSet phldrT="[Текст]"/>
      <dgm:spPr/>
      <dgm:t>
        <a:bodyPr/>
        <a:lstStyle/>
        <a:p>
          <a:r>
            <a:rPr lang="uk-UA"/>
            <a:t>групування споживачів за ознакою соціальної та професійної належності, рівнем доходів, освіти</a:t>
          </a:r>
        </a:p>
      </dgm:t>
    </dgm:pt>
    <dgm:pt modelId="{2726FB2B-D40C-4EDE-B461-1F03CD2C86EA}" type="parTrans" cxnId="{04527507-DBE7-4073-82A7-30FFC27C5B1B}">
      <dgm:prSet/>
      <dgm:spPr/>
      <dgm:t>
        <a:bodyPr/>
        <a:lstStyle/>
        <a:p>
          <a:endParaRPr lang="uk-UA"/>
        </a:p>
      </dgm:t>
    </dgm:pt>
    <dgm:pt modelId="{D20386E5-541A-4AA1-B280-BA1273981A78}" type="sibTrans" cxnId="{04527507-DBE7-4073-82A7-30FFC27C5B1B}">
      <dgm:prSet/>
      <dgm:spPr/>
      <dgm:t>
        <a:bodyPr/>
        <a:lstStyle/>
        <a:p>
          <a:endParaRPr lang="uk-UA"/>
        </a:p>
      </dgm:t>
    </dgm:pt>
    <dgm:pt modelId="{3AD3C707-B6C5-4D6E-B97B-E9AECED06009}">
      <dgm:prSet phldrT="[Текст]"/>
      <dgm:spPr/>
      <dgm:t>
        <a:bodyPr/>
        <a:lstStyle/>
        <a:p>
          <a:r>
            <a:rPr lang="uk-UA"/>
            <a:t>психографічні</a:t>
          </a:r>
        </a:p>
      </dgm:t>
    </dgm:pt>
    <dgm:pt modelId="{6B0407D2-9848-4F70-9455-4D297072F529}" type="parTrans" cxnId="{260DEC1A-4E23-445F-A659-3CC89EC0867A}">
      <dgm:prSet/>
      <dgm:spPr/>
      <dgm:t>
        <a:bodyPr/>
        <a:lstStyle/>
        <a:p>
          <a:endParaRPr lang="uk-UA"/>
        </a:p>
      </dgm:t>
    </dgm:pt>
    <dgm:pt modelId="{04148288-821C-4B9F-A26A-AC286B7EAF04}" type="sibTrans" cxnId="{260DEC1A-4E23-445F-A659-3CC89EC0867A}">
      <dgm:prSet/>
      <dgm:spPr/>
      <dgm:t>
        <a:bodyPr/>
        <a:lstStyle/>
        <a:p>
          <a:endParaRPr lang="uk-UA"/>
        </a:p>
      </dgm:t>
    </dgm:pt>
    <dgm:pt modelId="{0CF0E9ED-6DFF-48D9-A0A9-838DF837B99D}">
      <dgm:prSet phldrT="[Текст]"/>
      <dgm:spPr/>
      <dgm:t>
        <a:bodyPr/>
        <a:lstStyle/>
        <a:p>
          <a:r>
            <a:rPr lang="uk-UA"/>
            <a:t>поведінкові</a:t>
          </a:r>
        </a:p>
      </dgm:t>
    </dgm:pt>
    <dgm:pt modelId="{136700C9-5AC6-4F2E-8D17-FE9C451B5369}" type="parTrans" cxnId="{3150B75F-D46C-473E-8223-3684D77C0CEB}">
      <dgm:prSet/>
      <dgm:spPr/>
      <dgm:t>
        <a:bodyPr/>
        <a:lstStyle/>
        <a:p>
          <a:endParaRPr lang="uk-UA"/>
        </a:p>
      </dgm:t>
    </dgm:pt>
    <dgm:pt modelId="{4B694EA4-2CCF-4B1A-8EBC-A3EF83673108}" type="sibTrans" cxnId="{3150B75F-D46C-473E-8223-3684D77C0CEB}">
      <dgm:prSet/>
      <dgm:spPr/>
      <dgm:t>
        <a:bodyPr/>
        <a:lstStyle/>
        <a:p>
          <a:endParaRPr lang="uk-UA"/>
        </a:p>
      </dgm:t>
    </dgm:pt>
    <dgm:pt modelId="{028AE895-E1D7-452F-B0AB-1C9D0C24FC41}">
      <dgm:prSet phldrT="[Текст]"/>
      <dgm:spPr/>
      <dgm:t>
        <a:bodyPr/>
        <a:lstStyle/>
        <a:p>
          <a:r>
            <a:rPr lang="uk-UA"/>
            <a:t>за способом життя та особистими якостями</a:t>
          </a:r>
        </a:p>
      </dgm:t>
    </dgm:pt>
    <dgm:pt modelId="{E7619E94-8710-4888-818F-335115608045}" type="parTrans" cxnId="{021899EA-5F2D-48AD-A5A9-EB272E76A909}">
      <dgm:prSet/>
      <dgm:spPr/>
      <dgm:t>
        <a:bodyPr/>
        <a:lstStyle/>
        <a:p>
          <a:endParaRPr lang="uk-UA"/>
        </a:p>
      </dgm:t>
    </dgm:pt>
    <dgm:pt modelId="{D5493AE0-7951-4ECB-8EDD-B0D0C275D1F9}" type="sibTrans" cxnId="{021899EA-5F2D-48AD-A5A9-EB272E76A909}">
      <dgm:prSet/>
      <dgm:spPr/>
      <dgm:t>
        <a:bodyPr/>
        <a:lstStyle/>
        <a:p>
          <a:endParaRPr lang="uk-UA"/>
        </a:p>
      </dgm:t>
    </dgm:pt>
    <dgm:pt modelId="{2C49DBC2-B4E8-429A-A70D-537B19EE3FAB}">
      <dgm:prSet phldrT="[Текст]"/>
      <dgm:spPr/>
      <dgm:t>
        <a:bodyPr/>
        <a:lstStyle/>
        <a:p>
          <a:r>
            <a:rPr lang="uk-UA"/>
            <a:t>поділ за подібністю поведінки при здійсненні покупки: ступінь випадковості покупки, мотивація покупки, вигоди, інтенсивність споживання, ступінь потреби в продукті тощо</a:t>
          </a:r>
        </a:p>
      </dgm:t>
    </dgm:pt>
    <dgm:pt modelId="{2E4F9FB9-7734-45A3-B007-C16416E5D273}" type="parTrans" cxnId="{A31E9CEB-5782-4BCA-99B3-D2A6CB17820A}">
      <dgm:prSet/>
      <dgm:spPr/>
      <dgm:t>
        <a:bodyPr/>
        <a:lstStyle/>
        <a:p>
          <a:endParaRPr lang="uk-UA"/>
        </a:p>
      </dgm:t>
    </dgm:pt>
    <dgm:pt modelId="{7AF4ADE7-0D00-4B44-96D1-FB4C3C083941}" type="sibTrans" cxnId="{A31E9CEB-5782-4BCA-99B3-D2A6CB17820A}">
      <dgm:prSet/>
      <dgm:spPr/>
      <dgm:t>
        <a:bodyPr/>
        <a:lstStyle/>
        <a:p>
          <a:endParaRPr lang="uk-UA"/>
        </a:p>
      </dgm:t>
    </dgm:pt>
    <dgm:pt modelId="{BCDE5BA7-7C7F-4D70-A793-7F1410B68213}" type="pres">
      <dgm:prSet presAssocID="{C6C4494C-5ED4-4BA2-AB22-D14A20208089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uk-UA"/>
        </a:p>
      </dgm:t>
    </dgm:pt>
    <dgm:pt modelId="{D20CEB7D-5861-49DD-954E-929C8199DE8D}" type="pres">
      <dgm:prSet presAssocID="{53CA5A83-A81C-43AF-873D-BBD270CFDF7C}" presName="linNode" presStyleCnt="0"/>
      <dgm:spPr/>
    </dgm:pt>
    <dgm:pt modelId="{BE85C27A-6602-4544-819D-C4ED833E159A}" type="pres">
      <dgm:prSet presAssocID="{53CA5A83-A81C-43AF-873D-BBD270CFDF7C}" presName="parentText" presStyleLbl="node1" presStyleIdx="0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2198B4E8-8784-4AA6-A3A3-7892500E6193}" type="pres">
      <dgm:prSet presAssocID="{53CA5A83-A81C-43AF-873D-BBD270CFDF7C}" presName="descendantText" presStyleLbl="alignAccFollowNode1" presStyleIdx="0" presStyleCnt="5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1DDEA341-CF23-4E30-AB62-193FA9B41A8C}" type="pres">
      <dgm:prSet presAssocID="{1D591469-F82A-4568-924D-4528827974C9}" presName="sp" presStyleCnt="0"/>
      <dgm:spPr/>
    </dgm:pt>
    <dgm:pt modelId="{CC7AC70A-6E92-493D-9924-C93AA01E50BD}" type="pres">
      <dgm:prSet presAssocID="{1B1AE21D-DE43-4F83-9F47-C46A4AEBAF25}" presName="linNode" presStyleCnt="0"/>
      <dgm:spPr/>
    </dgm:pt>
    <dgm:pt modelId="{54F04E56-C2B5-4C02-B761-9D4AA57A831F}" type="pres">
      <dgm:prSet presAssocID="{1B1AE21D-DE43-4F83-9F47-C46A4AEBAF25}" presName="parentText" presStyleLbl="node1" presStyleIdx="1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28DAE3C6-4202-44FA-9ED2-00CE09745DD4}" type="pres">
      <dgm:prSet presAssocID="{1B1AE21D-DE43-4F83-9F47-C46A4AEBAF25}" presName="descendantText" presStyleLbl="alignAccFollowNode1" presStyleIdx="1" presStyleCnt="5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DB37AD3A-471F-437D-9F31-D89918B0C5B4}" type="pres">
      <dgm:prSet presAssocID="{4FD2161D-388D-4791-8095-0DBC48E25EFC}" presName="sp" presStyleCnt="0"/>
      <dgm:spPr/>
    </dgm:pt>
    <dgm:pt modelId="{2C171BCF-51BA-4C0E-9A05-58FE9B1D88C5}" type="pres">
      <dgm:prSet presAssocID="{E7FD7035-448A-40B1-BE90-BF499069F412}" presName="linNode" presStyleCnt="0"/>
      <dgm:spPr/>
    </dgm:pt>
    <dgm:pt modelId="{A3151587-F3CF-497F-ADE2-E5B97AB8A8E0}" type="pres">
      <dgm:prSet presAssocID="{E7FD7035-448A-40B1-BE90-BF499069F412}" presName="parentText" presStyleLbl="node1" presStyleIdx="2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A0C0AB7A-924D-447B-8A4F-5B28F43C5520}" type="pres">
      <dgm:prSet presAssocID="{E7FD7035-448A-40B1-BE90-BF499069F412}" presName="descendantText" presStyleLbl="alignAccFollowNode1" presStyleIdx="2" presStyleCnt="5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476EF8DC-5B8F-44FA-A271-87C104420BDE}" type="pres">
      <dgm:prSet presAssocID="{8A94277E-4711-4D9E-BD7A-F3272B945712}" presName="sp" presStyleCnt="0"/>
      <dgm:spPr/>
    </dgm:pt>
    <dgm:pt modelId="{4FEC6244-4D83-4498-A14D-36BED1C3F4BA}" type="pres">
      <dgm:prSet presAssocID="{3AD3C707-B6C5-4D6E-B97B-E9AECED06009}" presName="linNode" presStyleCnt="0"/>
      <dgm:spPr/>
    </dgm:pt>
    <dgm:pt modelId="{912A9EC0-5B71-435C-9F9F-426A06EE3D70}" type="pres">
      <dgm:prSet presAssocID="{3AD3C707-B6C5-4D6E-B97B-E9AECED06009}" presName="parentText" presStyleLbl="node1" presStyleIdx="3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FCFB04A7-5A8B-473E-B96E-50FBC6079992}" type="pres">
      <dgm:prSet presAssocID="{3AD3C707-B6C5-4D6E-B97B-E9AECED06009}" presName="descendantText" presStyleLbl="alignAccFollowNode1" presStyleIdx="3" presStyleCnt="5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3B1F5202-964A-4606-801C-3A420065D139}" type="pres">
      <dgm:prSet presAssocID="{04148288-821C-4B9F-A26A-AC286B7EAF04}" presName="sp" presStyleCnt="0"/>
      <dgm:spPr/>
    </dgm:pt>
    <dgm:pt modelId="{0EF78B0B-ADE0-41A9-8F0D-4941A6E91ABB}" type="pres">
      <dgm:prSet presAssocID="{0CF0E9ED-6DFF-48D9-A0A9-838DF837B99D}" presName="linNode" presStyleCnt="0"/>
      <dgm:spPr/>
    </dgm:pt>
    <dgm:pt modelId="{14649688-CCA3-4D16-9B07-7A5A0B9E50E3}" type="pres">
      <dgm:prSet presAssocID="{0CF0E9ED-6DFF-48D9-A0A9-838DF837B99D}" presName="parentText" presStyleLbl="node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F269445F-B981-4D00-B2A5-98F9C9CE23E7}" type="pres">
      <dgm:prSet presAssocID="{0CF0E9ED-6DFF-48D9-A0A9-838DF837B99D}" presName="descendantText" presStyleLbl="alignAccFollowNode1" presStyleIdx="4" presStyleCnt="5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</dgm:ptLst>
  <dgm:cxnLst>
    <dgm:cxn modelId="{25FBB399-D742-45B2-A993-E775049C29F8}" type="presOf" srcId="{1B1AE21D-DE43-4F83-9F47-C46A4AEBAF25}" destId="{54F04E56-C2B5-4C02-B761-9D4AA57A831F}" srcOrd="0" destOrd="0" presId="urn:microsoft.com/office/officeart/2005/8/layout/vList5"/>
    <dgm:cxn modelId="{81F5403F-D980-48A5-937C-BEAD189C0207}" srcId="{C6C4494C-5ED4-4BA2-AB22-D14A20208089}" destId="{E7FD7035-448A-40B1-BE90-BF499069F412}" srcOrd="2" destOrd="0" parTransId="{57903478-317D-4080-943B-9532E8AD8DA5}" sibTransId="{8A94277E-4711-4D9E-BD7A-F3272B945712}"/>
    <dgm:cxn modelId="{42CFCC1D-686C-4B1D-913F-3E8AE75170B8}" srcId="{53CA5A83-A81C-43AF-873D-BBD270CFDF7C}" destId="{688ED103-1043-4CE8-8491-61B76354E0FF}" srcOrd="0" destOrd="0" parTransId="{DE250FC9-948C-4282-8E59-D2F47A61B246}" sibTransId="{2CB8BAF0-15AD-4E9D-9FBF-0ECF533AD78F}"/>
    <dgm:cxn modelId="{B617A1ED-CEA4-4087-9989-C824E2874AF6}" srcId="{C6C4494C-5ED4-4BA2-AB22-D14A20208089}" destId="{53CA5A83-A81C-43AF-873D-BBD270CFDF7C}" srcOrd="0" destOrd="0" parTransId="{E6D80C65-29F3-4519-9C31-82B047BE5018}" sibTransId="{1D591469-F82A-4568-924D-4528827974C9}"/>
    <dgm:cxn modelId="{7FB33156-3718-4A38-8930-DF86CBC565FD}" srcId="{C6C4494C-5ED4-4BA2-AB22-D14A20208089}" destId="{1B1AE21D-DE43-4F83-9F47-C46A4AEBAF25}" srcOrd="1" destOrd="0" parTransId="{1346C1CA-A800-4C9C-B9FE-FFB28E8F321A}" sibTransId="{4FD2161D-388D-4791-8095-0DBC48E25EFC}"/>
    <dgm:cxn modelId="{3150B75F-D46C-473E-8223-3684D77C0CEB}" srcId="{C6C4494C-5ED4-4BA2-AB22-D14A20208089}" destId="{0CF0E9ED-6DFF-48D9-A0A9-838DF837B99D}" srcOrd="4" destOrd="0" parTransId="{136700C9-5AC6-4F2E-8D17-FE9C451B5369}" sibTransId="{4B694EA4-2CCF-4B1A-8EBC-A3EF83673108}"/>
    <dgm:cxn modelId="{544D5006-BAA7-43B4-B036-6F2CC5938868}" type="presOf" srcId="{E7FD7035-448A-40B1-BE90-BF499069F412}" destId="{A3151587-F3CF-497F-ADE2-E5B97AB8A8E0}" srcOrd="0" destOrd="0" presId="urn:microsoft.com/office/officeart/2005/8/layout/vList5"/>
    <dgm:cxn modelId="{776B2CFB-55E0-47FD-8A10-3DF4AAAD5B16}" type="presOf" srcId="{2C49DBC2-B4E8-429A-A70D-537B19EE3FAB}" destId="{F269445F-B981-4D00-B2A5-98F9C9CE23E7}" srcOrd="0" destOrd="0" presId="urn:microsoft.com/office/officeart/2005/8/layout/vList5"/>
    <dgm:cxn modelId="{04527507-DBE7-4073-82A7-30FFC27C5B1B}" srcId="{E7FD7035-448A-40B1-BE90-BF499069F412}" destId="{9CEA9B09-6572-41E9-8E1B-F890B31EB46F}" srcOrd="0" destOrd="0" parTransId="{2726FB2B-D40C-4EDE-B461-1F03CD2C86EA}" sibTransId="{D20386E5-541A-4AA1-B280-BA1273981A78}"/>
    <dgm:cxn modelId="{021899EA-5F2D-48AD-A5A9-EB272E76A909}" srcId="{3AD3C707-B6C5-4D6E-B97B-E9AECED06009}" destId="{028AE895-E1D7-452F-B0AB-1C9D0C24FC41}" srcOrd="0" destOrd="0" parTransId="{E7619E94-8710-4888-818F-335115608045}" sibTransId="{D5493AE0-7951-4ECB-8EDD-B0D0C275D1F9}"/>
    <dgm:cxn modelId="{F9AA2C4C-C34B-4B97-83F0-810C259DC262}" type="presOf" srcId="{028AE895-E1D7-452F-B0AB-1C9D0C24FC41}" destId="{FCFB04A7-5A8B-473E-B96E-50FBC6079992}" srcOrd="0" destOrd="0" presId="urn:microsoft.com/office/officeart/2005/8/layout/vList5"/>
    <dgm:cxn modelId="{B250DF14-2F6B-4999-A633-8420A16D4265}" type="presOf" srcId="{3AD3C707-B6C5-4D6E-B97B-E9AECED06009}" destId="{912A9EC0-5B71-435C-9F9F-426A06EE3D70}" srcOrd="0" destOrd="0" presId="urn:microsoft.com/office/officeart/2005/8/layout/vList5"/>
    <dgm:cxn modelId="{3E6E4D0A-2AA6-4647-8312-9B496696F487}" type="presOf" srcId="{53CA5A83-A81C-43AF-873D-BBD270CFDF7C}" destId="{BE85C27A-6602-4544-819D-C4ED833E159A}" srcOrd="0" destOrd="0" presId="urn:microsoft.com/office/officeart/2005/8/layout/vList5"/>
    <dgm:cxn modelId="{A31E9CEB-5782-4BCA-99B3-D2A6CB17820A}" srcId="{0CF0E9ED-6DFF-48D9-A0A9-838DF837B99D}" destId="{2C49DBC2-B4E8-429A-A70D-537B19EE3FAB}" srcOrd="0" destOrd="0" parTransId="{2E4F9FB9-7734-45A3-B007-C16416E5D273}" sibTransId="{7AF4ADE7-0D00-4B44-96D1-FB4C3C083941}"/>
    <dgm:cxn modelId="{507CF8B7-6AC5-49C2-9572-79CAB3743360}" type="presOf" srcId="{688ED103-1043-4CE8-8491-61B76354E0FF}" destId="{2198B4E8-8784-4AA6-A3A3-7892500E6193}" srcOrd="0" destOrd="0" presId="urn:microsoft.com/office/officeart/2005/8/layout/vList5"/>
    <dgm:cxn modelId="{46410D18-850F-49FA-8DB6-C297FC4BE284}" type="presOf" srcId="{C6C4494C-5ED4-4BA2-AB22-D14A20208089}" destId="{BCDE5BA7-7C7F-4D70-A793-7F1410B68213}" srcOrd="0" destOrd="0" presId="urn:microsoft.com/office/officeart/2005/8/layout/vList5"/>
    <dgm:cxn modelId="{260DEC1A-4E23-445F-A659-3CC89EC0867A}" srcId="{C6C4494C-5ED4-4BA2-AB22-D14A20208089}" destId="{3AD3C707-B6C5-4D6E-B97B-E9AECED06009}" srcOrd="3" destOrd="0" parTransId="{6B0407D2-9848-4F70-9455-4D297072F529}" sibTransId="{04148288-821C-4B9F-A26A-AC286B7EAF04}"/>
    <dgm:cxn modelId="{57ACE231-B0CE-4F47-942B-668EA8934DF6}" type="presOf" srcId="{9CEA9B09-6572-41E9-8E1B-F890B31EB46F}" destId="{A0C0AB7A-924D-447B-8A4F-5B28F43C5520}" srcOrd="0" destOrd="0" presId="urn:microsoft.com/office/officeart/2005/8/layout/vList5"/>
    <dgm:cxn modelId="{98C32738-EF95-4530-A259-8C4666CF335A}" srcId="{1B1AE21D-DE43-4F83-9F47-C46A4AEBAF25}" destId="{1588907C-CB43-45E8-931C-E1D796D372F9}" srcOrd="0" destOrd="0" parTransId="{9394CFCC-721F-4AED-90D1-F3F678866F9B}" sibTransId="{61E79B5D-9BD1-4E2C-B083-AA02DB4A9B48}"/>
    <dgm:cxn modelId="{9269259C-77A3-4A22-9EC5-9DC8B15B2A37}" type="presOf" srcId="{1588907C-CB43-45E8-931C-E1D796D372F9}" destId="{28DAE3C6-4202-44FA-9ED2-00CE09745DD4}" srcOrd="0" destOrd="0" presId="urn:microsoft.com/office/officeart/2005/8/layout/vList5"/>
    <dgm:cxn modelId="{E4F351BA-A6BC-46E3-A835-63C589101F86}" type="presOf" srcId="{0CF0E9ED-6DFF-48D9-A0A9-838DF837B99D}" destId="{14649688-CCA3-4D16-9B07-7A5A0B9E50E3}" srcOrd="0" destOrd="0" presId="urn:microsoft.com/office/officeart/2005/8/layout/vList5"/>
    <dgm:cxn modelId="{83FFA00E-3DA2-4988-950A-D6FB2B70C3B5}" type="presParOf" srcId="{BCDE5BA7-7C7F-4D70-A793-7F1410B68213}" destId="{D20CEB7D-5861-49DD-954E-929C8199DE8D}" srcOrd="0" destOrd="0" presId="urn:microsoft.com/office/officeart/2005/8/layout/vList5"/>
    <dgm:cxn modelId="{EF36CB27-622B-4AAE-BC28-C51EE4E2C28B}" type="presParOf" srcId="{D20CEB7D-5861-49DD-954E-929C8199DE8D}" destId="{BE85C27A-6602-4544-819D-C4ED833E159A}" srcOrd="0" destOrd="0" presId="urn:microsoft.com/office/officeart/2005/8/layout/vList5"/>
    <dgm:cxn modelId="{3DC51DDE-F656-43DC-BB58-C2AE23783BC8}" type="presParOf" srcId="{D20CEB7D-5861-49DD-954E-929C8199DE8D}" destId="{2198B4E8-8784-4AA6-A3A3-7892500E6193}" srcOrd="1" destOrd="0" presId="urn:microsoft.com/office/officeart/2005/8/layout/vList5"/>
    <dgm:cxn modelId="{F82AD4DC-3884-4A52-8810-DA5C7178FE67}" type="presParOf" srcId="{BCDE5BA7-7C7F-4D70-A793-7F1410B68213}" destId="{1DDEA341-CF23-4E30-AB62-193FA9B41A8C}" srcOrd="1" destOrd="0" presId="urn:microsoft.com/office/officeart/2005/8/layout/vList5"/>
    <dgm:cxn modelId="{C1A8F87D-6F02-47F4-A471-646E3A7B4DED}" type="presParOf" srcId="{BCDE5BA7-7C7F-4D70-A793-7F1410B68213}" destId="{CC7AC70A-6E92-493D-9924-C93AA01E50BD}" srcOrd="2" destOrd="0" presId="urn:microsoft.com/office/officeart/2005/8/layout/vList5"/>
    <dgm:cxn modelId="{DE7B4664-72A5-46C1-A273-0D669A2888BD}" type="presParOf" srcId="{CC7AC70A-6E92-493D-9924-C93AA01E50BD}" destId="{54F04E56-C2B5-4C02-B761-9D4AA57A831F}" srcOrd="0" destOrd="0" presId="urn:microsoft.com/office/officeart/2005/8/layout/vList5"/>
    <dgm:cxn modelId="{C5E9E1F5-2886-4BA3-822A-866B0D2A59D0}" type="presParOf" srcId="{CC7AC70A-6E92-493D-9924-C93AA01E50BD}" destId="{28DAE3C6-4202-44FA-9ED2-00CE09745DD4}" srcOrd="1" destOrd="0" presId="urn:microsoft.com/office/officeart/2005/8/layout/vList5"/>
    <dgm:cxn modelId="{0CD8D3B4-F1E8-4D35-803E-D4AFFE98F396}" type="presParOf" srcId="{BCDE5BA7-7C7F-4D70-A793-7F1410B68213}" destId="{DB37AD3A-471F-437D-9F31-D89918B0C5B4}" srcOrd="3" destOrd="0" presId="urn:microsoft.com/office/officeart/2005/8/layout/vList5"/>
    <dgm:cxn modelId="{C3B21F43-99A3-4721-82E6-ABD1922534D9}" type="presParOf" srcId="{BCDE5BA7-7C7F-4D70-A793-7F1410B68213}" destId="{2C171BCF-51BA-4C0E-9A05-58FE9B1D88C5}" srcOrd="4" destOrd="0" presId="urn:microsoft.com/office/officeart/2005/8/layout/vList5"/>
    <dgm:cxn modelId="{64350A7B-71D8-496F-AC83-DD7451B07D44}" type="presParOf" srcId="{2C171BCF-51BA-4C0E-9A05-58FE9B1D88C5}" destId="{A3151587-F3CF-497F-ADE2-E5B97AB8A8E0}" srcOrd="0" destOrd="0" presId="urn:microsoft.com/office/officeart/2005/8/layout/vList5"/>
    <dgm:cxn modelId="{0FF3275F-115F-401B-8021-986397FEE267}" type="presParOf" srcId="{2C171BCF-51BA-4C0E-9A05-58FE9B1D88C5}" destId="{A0C0AB7A-924D-447B-8A4F-5B28F43C5520}" srcOrd="1" destOrd="0" presId="urn:microsoft.com/office/officeart/2005/8/layout/vList5"/>
    <dgm:cxn modelId="{16312F44-6274-442F-805E-EAF36F720B22}" type="presParOf" srcId="{BCDE5BA7-7C7F-4D70-A793-7F1410B68213}" destId="{476EF8DC-5B8F-44FA-A271-87C104420BDE}" srcOrd="5" destOrd="0" presId="urn:microsoft.com/office/officeart/2005/8/layout/vList5"/>
    <dgm:cxn modelId="{887D7EDD-28FE-4E35-870E-A3C42D66A816}" type="presParOf" srcId="{BCDE5BA7-7C7F-4D70-A793-7F1410B68213}" destId="{4FEC6244-4D83-4498-A14D-36BED1C3F4BA}" srcOrd="6" destOrd="0" presId="urn:microsoft.com/office/officeart/2005/8/layout/vList5"/>
    <dgm:cxn modelId="{AB37F0A6-BD74-4029-836F-CA06BC09119E}" type="presParOf" srcId="{4FEC6244-4D83-4498-A14D-36BED1C3F4BA}" destId="{912A9EC0-5B71-435C-9F9F-426A06EE3D70}" srcOrd="0" destOrd="0" presId="urn:microsoft.com/office/officeart/2005/8/layout/vList5"/>
    <dgm:cxn modelId="{41A27DA7-A4B6-46D6-B7A1-615A52345CC8}" type="presParOf" srcId="{4FEC6244-4D83-4498-A14D-36BED1C3F4BA}" destId="{FCFB04A7-5A8B-473E-B96E-50FBC6079992}" srcOrd="1" destOrd="0" presId="urn:microsoft.com/office/officeart/2005/8/layout/vList5"/>
    <dgm:cxn modelId="{FD1C9E81-82F8-40E9-A8DD-058FB3400353}" type="presParOf" srcId="{BCDE5BA7-7C7F-4D70-A793-7F1410B68213}" destId="{3B1F5202-964A-4606-801C-3A420065D139}" srcOrd="7" destOrd="0" presId="urn:microsoft.com/office/officeart/2005/8/layout/vList5"/>
    <dgm:cxn modelId="{62747B08-0264-4A10-9D75-99E236139D3E}" type="presParOf" srcId="{BCDE5BA7-7C7F-4D70-A793-7F1410B68213}" destId="{0EF78B0B-ADE0-41A9-8F0D-4941A6E91ABB}" srcOrd="8" destOrd="0" presId="urn:microsoft.com/office/officeart/2005/8/layout/vList5"/>
    <dgm:cxn modelId="{DA550F5C-C51C-4B7E-9630-0981651F5D1A}" type="presParOf" srcId="{0EF78B0B-ADE0-41A9-8F0D-4941A6E91ABB}" destId="{14649688-CCA3-4D16-9B07-7A5A0B9E50E3}" srcOrd="0" destOrd="0" presId="urn:microsoft.com/office/officeart/2005/8/layout/vList5"/>
    <dgm:cxn modelId="{A841AD5A-53F1-4993-A44E-64AAEA541119}" type="presParOf" srcId="{0EF78B0B-ADE0-41A9-8F0D-4941A6E91ABB}" destId="{F269445F-B981-4D00-B2A5-98F9C9CE23E7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221237C7-F513-4536-814A-26C511B950DA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uk-UA"/>
        </a:p>
      </dgm:t>
    </dgm:pt>
    <dgm:pt modelId="{7FE339BC-6779-4F4A-B157-29931595BCCF}">
      <dgm:prSet phldrT="[Текст]"/>
      <dgm:spPr/>
      <dgm:t>
        <a:bodyPr/>
        <a:lstStyle/>
        <a:p>
          <a:r>
            <a:rPr lang="uk-UA"/>
            <a:t>географічні </a:t>
          </a:r>
        </a:p>
      </dgm:t>
    </dgm:pt>
    <dgm:pt modelId="{17F5EB25-B405-4728-8B8C-8B2792F484D4}" type="parTrans" cxnId="{8C186AED-4DCC-4AA5-BAF1-6D15B2A8AD34}">
      <dgm:prSet/>
      <dgm:spPr/>
      <dgm:t>
        <a:bodyPr/>
        <a:lstStyle/>
        <a:p>
          <a:endParaRPr lang="uk-UA"/>
        </a:p>
      </dgm:t>
    </dgm:pt>
    <dgm:pt modelId="{EE8DEB3E-744B-4FCB-AD48-84F87B8DCE7F}" type="sibTrans" cxnId="{8C186AED-4DCC-4AA5-BAF1-6D15B2A8AD34}">
      <dgm:prSet/>
      <dgm:spPr/>
      <dgm:t>
        <a:bodyPr/>
        <a:lstStyle/>
        <a:p>
          <a:endParaRPr lang="uk-UA"/>
        </a:p>
      </dgm:t>
    </dgm:pt>
    <dgm:pt modelId="{79ECEE3B-508E-49C6-8B5D-ACC583168959}">
      <dgm:prSet phldrT="[Текст]"/>
      <dgm:spPr/>
      <dgm:t>
        <a:bodyPr/>
        <a:lstStyle/>
        <a:p>
          <a:r>
            <a:rPr lang="uk-UA"/>
            <a:t>територіальне розміщення</a:t>
          </a:r>
        </a:p>
      </dgm:t>
    </dgm:pt>
    <dgm:pt modelId="{9CB89669-6B5E-4A8C-873F-5134F472691D}" type="parTrans" cxnId="{457E9FB9-9793-4D31-80FF-DE310F4DA66B}">
      <dgm:prSet/>
      <dgm:spPr/>
      <dgm:t>
        <a:bodyPr/>
        <a:lstStyle/>
        <a:p>
          <a:endParaRPr lang="uk-UA"/>
        </a:p>
      </dgm:t>
    </dgm:pt>
    <dgm:pt modelId="{2872290F-0D47-4CE5-B46C-052E4B95B11E}" type="sibTrans" cxnId="{457E9FB9-9793-4D31-80FF-DE310F4DA66B}">
      <dgm:prSet/>
      <dgm:spPr/>
      <dgm:t>
        <a:bodyPr/>
        <a:lstStyle/>
        <a:p>
          <a:endParaRPr lang="uk-UA"/>
        </a:p>
      </dgm:t>
    </dgm:pt>
    <dgm:pt modelId="{F4878D62-538C-471A-8789-114B949F12DF}">
      <dgm:prSet phldrT="[Текст]"/>
      <dgm:spPr/>
      <dgm:t>
        <a:bodyPr/>
        <a:lstStyle/>
        <a:p>
          <a:r>
            <a:rPr lang="uk-UA"/>
            <a:t>виробничо-економічні</a:t>
          </a:r>
        </a:p>
      </dgm:t>
    </dgm:pt>
    <dgm:pt modelId="{2BA7463E-96CF-4844-9363-7B074798D7F0}" type="parTrans" cxnId="{2968C9D8-2648-430C-99EE-764F76D2D5F1}">
      <dgm:prSet/>
      <dgm:spPr/>
      <dgm:t>
        <a:bodyPr/>
        <a:lstStyle/>
        <a:p>
          <a:endParaRPr lang="uk-UA"/>
        </a:p>
      </dgm:t>
    </dgm:pt>
    <dgm:pt modelId="{57086C83-DC86-4174-A73D-D05B34587878}" type="sibTrans" cxnId="{2968C9D8-2648-430C-99EE-764F76D2D5F1}">
      <dgm:prSet/>
      <dgm:spPr/>
      <dgm:t>
        <a:bodyPr/>
        <a:lstStyle/>
        <a:p>
          <a:endParaRPr lang="uk-UA"/>
        </a:p>
      </dgm:t>
    </dgm:pt>
    <dgm:pt modelId="{50909B7B-806D-4C9A-8CCE-407DC201CC0F}">
      <dgm:prSet phldrT="[Текст]"/>
      <dgm:spPr/>
      <dgm:t>
        <a:bodyPr/>
        <a:lstStyle/>
        <a:p>
          <a:r>
            <a:rPr lang="uk-UA"/>
            <a:t>галузь підприємства, що споживає товар, рівень технології фірм-споживачів тощо</a:t>
          </a:r>
        </a:p>
      </dgm:t>
    </dgm:pt>
    <dgm:pt modelId="{3F8C1F53-F157-49FF-B10A-194CF8576F1C}" type="parTrans" cxnId="{A7FC416E-65BC-467E-A560-0EA0E9B5B9B1}">
      <dgm:prSet/>
      <dgm:spPr/>
      <dgm:t>
        <a:bodyPr/>
        <a:lstStyle/>
        <a:p>
          <a:endParaRPr lang="uk-UA"/>
        </a:p>
      </dgm:t>
    </dgm:pt>
    <dgm:pt modelId="{887CDA90-9558-4EB2-A7DB-E86FD345052E}" type="sibTrans" cxnId="{A7FC416E-65BC-467E-A560-0EA0E9B5B9B1}">
      <dgm:prSet/>
      <dgm:spPr/>
      <dgm:t>
        <a:bodyPr/>
        <a:lstStyle/>
        <a:p>
          <a:endParaRPr lang="uk-UA"/>
        </a:p>
      </dgm:t>
    </dgm:pt>
    <dgm:pt modelId="{CD2B2D59-764A-44BC-B183-C65DAE35EF8E}">
      <dgm:prSet phldrT="[Текст]"/>
      <dgm:spPr/>
      <dgm:t>
        <a:bodyPr/>
        <a:lstStyle/>
        <a:p>
          <a:r>
            <a:rPr lang="uk-UA"/>
            <a:t>організаційні</a:t>
          </a:r>
        </a:p>
      </dgm:t>
    </dgm:pt>
    <dgm:pt modelId="{3E8312E8-BB6A-4A05-8C25-7E93C2230851}" type="parTrans" cxnId="{F6AB0400-3E61-4D28-AB71-62375A3B6C58}">
      <dgm:prSet/>
      <dgm:spPr/>
      <dgm:t>
        <a:bodyPr/>
        <a:lstStyle/>
        <a:p>
          <a:endParaRPr lang="uk-UA"/>
        </a:p>
      </dgm:t>
    </dgm:pt>
    <dgm:pt modelId="{D7339F41-40AA-440F-9B43-0072DF90A56F}" type="sibTrans" cxnId="{F6AB0400-3E61-4D28-AB71-62375A3B6C58}">
      <dgm:prSet/>
      <dgm:spPr/>
      <dgm:t>
        <a:bodyPr/>
        <a:lstStyle/>
        <a:p>
          <a:endParaRPr lang="uk-UA"/>
        </a:p>
      </dgm:t>
    </dgm:pt>
    <dgm:pt modelId="{423610D4-5B83-4AB5-A466-354A1A7683C8}">
      <dgm:prSet phldrT="[Текст]"/>
      <dgm:spPr/>
      <dgm:t>
        <a:bodyPr/>
        <a:lstStyle/>
        <a:p>
          <a:r>
            <a:rPr lang="uk-UA"/>
            <a:t>наявність специфічних проблем у сфері закупівлі засобів виробництва, швидкість і терміни поставки, вимоги до технічних характеристик</a:t>
          </a:r>
        </a:p>
      </dgm:t>
    </dgm:pt>
    <dgm:pt modelId="{8E31D6CA-93EF-4E66-9020-B84B6C8F92E7}" type="parTrans" cxnId="{08AEAACF-4386-481E-818A-DDE0C14D6C74}">
      <dgm:prSet/>
      <dgm:spPr/>
      <dgm:t>
        <a:bodyPr/>
        <a:lstStyle/>
        <a:p>
          <a:endParaRPr lang="uk-UA"/>
        </a:p>
      </dgm:t>
    </dgm:pt>
    <dgm:pt modelId="{AA75E4A7-D50D-44AD-A3B3-74FF80F45199}" type="sibTrans" cxnId="{08AEAACF-4386-481E-818A-DDE0C14D6C74}">
      <dgm:prSet/>
      <dgm:spPr/>
      <dgm:t>
        <a:bodyPr/>
        <a:lstStyle/>
        <a:p>
          <a:endParaRPr lang="uk-UA"/>
        </a:p>
      </dgm:t>
    </dgm:pt>
    <dgm:pt modelId="{7313395B-DC7A-4684-ADE6-DBCAFBEE2506}">
      <dgm:prSet phldrT="[Текст]"/>
      <dgm:spPr/>
      <dgm:t>
        <a:bodyPr/>
        <a:lstStyle/>
        <a:p>
          <a:r>
            <a:rPr lang="uk-UA"/>
            <a:t>психографічні</a:t>
          </a:r>
        </a:p>
      </dgm:t>
    </dgm:pt>
    <dgm:pt modelId="{1B32D066-3444-4273-943C-F9F6DABBB663}" type="parTrans" cxnId="{AA05890E-3B3D-4287-8D8D-CFC82BB64FD7}">
      <dgm:prSet/>
      <dgm:spPr/>
      <dgm:t>
        <a:bodyPr/>
        <a:lstStyle/>
        <a:p>
          <a:endParaRPr lang="uk-UA"/>
        </a:p>
      </dgm:t>
    </dgm:pt>
    <dgm:pt modelId="{BFDAB7C5-86AC-4F9B-BC0D-5C29AD2EE3AE}" type="sibTrans" cxnId="{AA05890E-3B3D-4287-8D8D-CFC82BB64FD7}">
      <dgm:prSet/>
      <dgm:spPr/>
      <dgm:t>
        <a:bodyPr/>
        <a:lstStyle/>
        <a:p>
          <a:endParaRPr lang="uk-UA"/>
        </a:p>
      </dgm:t>
    </dgm:pt>
    <dgm:pt modelId="{4CFDAD6C-2063-4F94-8797-261CF4D3EF4E}">
      <dgm:prSet phldrT="[Текст]"/>
      <dgm:spPr/>
      <dgm:t>
        <a:bodyPr/>
        <a:lstStyle/>
        <a:p>
          <a:r>
            <a:rPr lang="uk-UA"/>
            <a:t>особистісні характеристики осіб, що ухвалюють рішення про закупівлю: схильність до ризиків, ставлення до новаторства та консерватизм</a:t>
          </a:r>
        </a:p>
      </dgm:t>
    </dgm:pt>
    <dgm:pt modelId="{D1CF1434-B879-4439-81BB-20CCE03EE9B1}" type="parTrans" cxnId="{474BF566-36B5-41E7-9CDD-4765D39E4383}">
      <dgm:prSet/>
      <dgm:spPr/>
      <dgm:t>
        <a:bodyPr/>
        <a:lstStyle/>
        <a:p>
          <a:endParaRPr lang="uk-UA"/>
        </a:p>
      </dgm:t>
    </dgm:pt>
    <dgm:pt modelId="{B00C55D2-585C-46B9-850D-1A59FEF8062F}" type="sibTrans" cxnId="{474BF566-36B5-41E7-9CDD-4765D39E4383}">
      <dgm:prSet/>
      <dgm:spPr/>
      <dgm:t>
        <a:bodyPr/>
        <a:lstStyle/>
        <a:p>
          <a:endParaRPr lang="uk-UA"/>
        </a:p>
      </dgm:t>
    </dgm:pt>
    <dgm:pt modelId="{8A9734D5-F56C-4C8C-9569-A3E7A9F9C26C}" type="pres">
      <dgm:prSet presAssocID="{221237C7-F513-4536-814A-26C511B950DA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uk-UA"/>
        </a:p>
      </dgm:t>
    </dgm:pt>
    <dgm:pt modelId="{62159A80-BF83-4F3D-AB40-70240AD4BF8D}" type="pres">
      <dgm:prSet presAssocID="{7FE339BC-6779-4F4A-B157-29931595BCCF}" presName="linNode" presStyleCnt="0"/>
      <dgm:spPr/>
    </dgm:pt>
    <dgm:pt modelId="{47CAD2B5-0CCA-423D-AE68-3048ACF6EFD3}" type="pres">
      <dgm:prSet presAssocID="{7FE339BC-6779-4F4A-B157-29931595BCCF}" presName="parentText" presStyleLbl="node1" presStyleIdx="0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3BDA42C8-3006-48B9-9E14-6DC618FB6600}" type="pres">
      <dgm:prSet presAssocID="{7FE339BC-6779-4F4A-B157-29931595BCCF}" presName="descendantText" presStyleLbl="alignAccFollowNode1" presStyleIdx="0" presStyleCnt="4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EEFA8FBF-CD39-49EA-93AD-B4A65CC57AD1}" type="pres">
      <dgm:prSet presAssocID="{EE8DEB3E-744B-4FCB-AD48-84F87B8DCE7F}" presName="sp" presStyleCnt="0"/>
      <dgm:spPr/>
    </dgm:pt>
    <dgm:pt modelId="{FDF22C0D-E562-4382-A054-908858F31485}" type="pres">
      <dgm:prSet presAssocID="{F4878D62-538C-471A-8789-114B949F12DF}" presName="linNode" presStyleCnt="0"/>
      <dgm:spPr/>
    </dgm:pt>
    <dgm:pt modelId="{EC62C7CB-6155-48C3-BE80-CE651A1B2FB1}" type="pres">
      <dgm:prSet presAssocID="{F4878D62-538C-471A-8789-114B949F12DF}" presName="parentText" presStyleLbl="node1" presStyleIdx="1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BD65C2A3-C563-4C48-9567-7E2E50B2F7D8}" type="pres">
      <dgm:prSet presAssocID="{F4878D62-538C-471A-8789-114B949F12DF}" presName="descendantText" presStyleLbl="alignAccFollowNode1" presStyleIdx="1" presStyleCnt="4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FCD889DF-54D1-45A4-8C18-C58E2403E42F}" type="pres">
      <dgm:prSet presAssocID="{57086C83-DC86-4174-A73D-D05B34587878}" presName="sp" presStyleCnt="0"/>
      <dgm:spPr/>
    </dgm:pt>
    <dgm:pt modelId="{A06EF435-83E6-4B7C-848D-61BA223710DD}" type="pres">
      <dgm:prSet presAssocID="{CD2B2D59-764A-44BC-B183-C65DAE35EF8E}" presName="linNode" presStyleCnt="0"/>
      <dgm:spPr/>
    </dgm:pt>
    <dgm:pt modelId="{77AC0A06-50DD-4DD9-92C6-867ED79B43D0}" type="pres">
      <dgm:prSet presAssocID="{CD2B2D59-764A-44BC-B183-C65DAE35EF8E}" presName="parentText" presStyleLbl="node1" presStyleIdx="2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CCBA5A7F-74B5-446C-A269-CD51D488702F}" type="pres">
      <dgm:prSet presAssocID="{CD2B2D59-764A-44BC-B183-C65DAE35EF8E}" presName="descendantText" presStyleLbl="alignAccFollowNode1" presStyleIdx="2" presStyleCnt="4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F1B93589-AE92-4DF8-B0E1-65451366B42F}" type="pres">
      <dgm:prSet presAssocID="{D7339F41-40AA-440F-9B43-0072DF90A56F}" presName="sp" presStyleCnt="0"/>
      <dgm:spPr/>
    </dgm:pt>
    <dgm:pt modelId="{ED6F6D3D-6FDC-4AE9-8ECB-FF1B5FFC3EA9}" type="pres">
      <dgm:prSet presAssocID="{7313395B-DC7A-4684-ADE6-DBCAFBEE2506}" presName="linNode" presStyleCnt="0"/>
      <dgm:spPr/>
    </dgm:pt>
    <dgm:pt modelId="{F630CDCB-2593-43E6-84AA-4F73717C51BC}" type="pres">
      <dgm:prSet presAssocID="{7313395B-DC7A-4684-ADE6-DBCAFBEE2506}" presName="parentText" presStyleLbl="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783F277E-A659-45F6-8FD6-00BB073B1797}" type="pres">
      <dgm:prSet presAssocID="{7313395B-DC7A-4684-ADE6-DBCAFBEE2506}" presName="descendantText" presStyleLbl="alignAccFollowNode1" presStyleIdx="3" presStyleCnt="4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</dgm:ptLst>
  <dgm:cxnLst>
    <dgm:cxn modelId="{08AEAACF-4386-481E-818A-DDE0C14D6C74}" srcId="{CD2B2D59-764A-44BC-B183-C65DAE35EF8E}" destId="{423610D4-5B83-4AB5-A466-354A1A7683C8}" srcOrd="0" destOrd="0" parTransId="{8E31D6CA-93EF-4E66-9020-B84B6C8F92E7}" sibTransId="{AA75E4A7-D50D-44AD-A3B3-74FF80F45199}"/>
    <dgm:cxn modelId="{F6AB0400-3E61-4D28-AB71-62375A3B6C58}" srcId="{221237C7-F513-4536-814A-26C511B950DA}" destId="{CD2B2D59-764A-44BC-B183-C65DAE35EF8E}" srcOrd="2" destOrd="0" parTransId="{3E8312E8-BB6A-4A05-8C25-7E93C2230851}" sibTransId="{D7339F41-40AA-440F-9B43-0072DF90A56F}"/>
    <dgm:cxn modelId="{EE3DB370-F1F9-4FC5-BD24-48B342429887}" type="presOf" srcId="{4CFDAD6C-2063-4F94-8797-261CF4D3EF4E}" destId="{783F277E-A659-45F6-8FD6-00BB073B1797}" srcOrd="0" destOrd="0" presId="urn:microsoft.com/office/officeart/2005/8/layout/vList5"/>
    <dgm:cxn modelId="{EED8279E-DF94-4B1C-ACEB-B91319D23409}" type="presOf" srcId="{7313395B-DC7A-4684-ADE6-DBCAFBEE2506}" destId="{F630CDCB-2593-43E6-84AA-4F73717C51BC}" srcOrd="0" destOrd="0" presId="urn:microsoft.com/office/officeart/2005/8/layout/vList5"/>
    <dgm:cxn modelId="{AA05890E-3B3D-4287-8D8D-CFC82BB64FD7}" srcId="{221237C7-F513-4536-814A-26C511B950DA}" destId="{7313395B-DC7A-4684-ADE6-DBCAFBEE2506}" srcOrd="3" destOrd="0" parTransId="{1B32D066-3444-4273-943C-F9F6DABBB663}" sibTransId="{BFDAB7C5-86AC-4F9B-BC0D-5C29AD2EE3AE}"/>
    <dgm:cxn modelId="{A7FC416E-65BC-467E-A560-0EA0E9B5B9B1}" srcId="{F4878D62-538C-471A-8789-114B949F12DF}" destId="{50909B7B-806D-4C9A-8CCE-407DC201CC0F}" srcOrd="0" destOrd="0" parTransId="{3F8C1F53-F157-49FF-B10A-194CF8576F1C}" sibTransId="{887CDA90-9558-4EB2-A7DB-E86FD345052E}"/>
    <dgm:cxn modelId="{FD43C08B-4BD8-4836-A938-C42C73687538}" type="presOf" srcId="{423610D4-5B83-4AB5-A466-354A1A7683C8}" destId="{CCBA5A7F-74B5-446C-A269-CD51D488702F}" srcOrd="0" destOrd="0" presId="urn:microsoft.com/office/officeart/2005/8/layout/vList5"/>
    <dgm:cxn modelId="{18B8E46B-B780-4FF9-9F45-200C40B2B2D8}" type="presOf" srcId="{7FE339BC-6779-4F4A-B157-29931595BCCF}" destId="{47CAD2B5-0CCA-423D-AE68-3048ACF6EFD3}" srcOrd="0" destOrd="0" presId="urn:microsoft.com/office/officeart/2005/8/layout/vList5"/>
    <dgm:cxn modelId="{457E9FB9-9793-4D31-80FF-DE310F4DA66B}" srcId="{7FE339BC-6779-4F4A-B157-29931595BCCF}" destId="{79ECEE3B-508E-49C6-8B5D-ACC583168959}" srcOrd="0" destOrd="0" parTransId="{9CB89669-6B5E-4A8C-873F-5134F472691D}" sibTransId="{2872290F-0D47-4CE5-B46C-052E4B95B11E}"/>
    <dgm:cxn modelId="{9E5073C5-E0C8-4EA6-989A-703DD7587F40}" type="presOf" srcId="{79ECEE3B-508E-49C6-8B5D-ACC583168959}" destId="{3BDA42C8-3006-48B9-9E14-6DC618FB6600}" srcOrd="0" destOrd="0" presId="urn:microsoft.com/office/officeart/2005/8/layout/vList5"/>
    <dgm:cxn modelId="{5F0A9523-D17B-4B92-B487-0A1748926BB7}" type="presOf" srcId="{CD2B2D59-764A-44BC-B183-C65DAE35EF8E}" destId="{77AC0A06-50DD-4DD9-92C6-867ED79B43D0}" srcOrd="0" destOrd="0" presId="urn:microsoft.com/office/officeart/2005/8/layout/vList5"/>
    <dgm:cxn modelId="{EDFB4F21-20CE-4207-BF26-E40ECDAA44FC}" type="presOf" srcId="{50909B7B-806D-4C9A-8CCE-407DC201CC0F}" destId="{BD65C2A3-C563-4C48-9567-7E2E50B2F7D8}" srcOrd="0" destOrd="0" presId="urn:microsoft.com/office/officeart/2005/8/layout/vList5"/>
    <dgm:cxn modelId="{C9C8C685-EB32-4B00-BB7B-D2A8974EDA59}" type="presOf" srcId="{221237C7-F513-4536-814A-26C511B950DA}" destId="{8A9734D5-F56C-4C8C-9569-A3E7A9F9C26C}" srcOrd="0" destOrd="0" presId="urn:microsoft.com/office/officeart/2005/8/layout/vList5"/>
    <dgm:cxn modelId="{914EF933-F1BD-4991-B854-5A29E8C84040}" type="presOf" srcId="{F4878D62-538C-471A-8789-114B949F12DF}" destId="{EC62C7CB-6155-48C3-BE80-CE651A1B2FB1}" srcOrd="0" destOrd="0" presId="urn:microsoft.com/office/officeart/2005/8/layout/vList5"/>
    <dgm:cxn modelId="{8C186AED-4DCC-4AA5-BAF1-6D15B2A8AD34}" srcId="{221237C7-F513-4536-814A-26C511B950DA}" destId="{7FE339BC-6779-4F4A-B157-29931595BCCF}" srcOrd="0" destOrd="0" parTransId="{17F5EB25-B405-4728-8B8C-8B2792F484D4}" sibTransId="{EE8DEB3E-744B-4FCB-AD48-84F87B8DCE7F}"/>
    <dgm:cxn modelId="{474BF566-36B5-41E7-9CDD-4765D39E4383}" srcId="{7313395B-DC7A-4684-ADE6-DBCAFBEE2506}" destId="{4CFDAD6C-2063-4F94-8797-261CF4D3EF4E}" srcOrd="0" destOrd="0" parTransId="{D1CF1434-B879-4439-81BB-20CCE03EE9B1}" sibTransId="{B00C55D2-585C-46B9-850D-1A59FEF8062F}"/>
    <dgm:cxn modelId="{2968C9D8-2648-430C-99EE-764F76D2D5F1}" srcId="{221237C7-F513-4536-814A-26C511B950DA}" destId="{F4878D62-538C-471A-8789-114B949F12DF}" srcOrd="1" destOrd="0" parTransId="{2BA7463E-96CF-4844-9363-7B074798D7F0}" sibTransId="{57086C83-DC86-4174-A73D-D05B34587878}"/>
    <dgm:cxn modelId="{2617A6EF-C776-4C74-84E3-C8594BB5B0A2}" type="presParOf" srcId="{8A9734D5-F56C-4C8C-9569-A3E7A9F9C26C}" destId="{62159A80-BF83-4F3D-AB40-70240AD4BF8D}" srcOrd="0" destOrd="0" presId="urn:microsoft.com/office/officeart/2005/8/layout/vList5"/>
    <dgm:cxn modelId="{3336151A-643C-45E3-8EE1-89D36ABFD7BB}" type="presParOf" srcId="{62159A80-BF83-4F3D-AB40-70240AD4BF8D}" destId="{47CAD2B5-0CCA-423D-AE68-3048ACF6EFD3}" srcOrd="0" destOrd="0" presId="urn:microsoft.com/office/officeart/2005/8/layout/vList5"/>
    <dgm:cxn modelId="{44155000-7377-40AB-8D77-9F5D6F5959BF}" type="presParOf" srcId="{62159A80-BF83-4F3D-AB40-70240AD4BF8D}" destId="{3BDA42C8-3006-48B9-9E14-6DC618FB6600}" srcOrd="1" destOrd="0" presId="urn:microsoft.com/office/officeart/2005/8/layout/vList5"/>
    <dgm:cxn modelId="{82E1FFD8-090A-4931-80C2-E0B9C5008E4B}" type="presParOf" srcId="{8A9734D5-F56C-4C8C-9569-A3E7A9F9C26C}" destId="{EEFA8FBF-CD39-49EA-93AD-B4A65CC57AD1}" srcOrd="1" destOrd="0" presId="urn:microsoft.com/office/officeart/2005/8/layout/vList5"/>
    <dgm:cxn modelId="{96C75DB5-8535-48E2-8986-E5563F817CC9}" type="presParOf" srcId="{8A9734D5-F56C-4C8C-9569-A3E7A9F9C26C}" destId="{FDF22C0D-E562-4382-A054-908858F31485}" srcOrd="2" destOrd="0" presId="urn:microsoft.com/office/officeart/2005/8/layout/vList5"/>
    <dgm:cxn modelId="{1377AE3B-4B76-43B0-A43C-831FD77D22A3}" type="presParOf" srcId="{FDF22C0D-E562-4382-A054-908858F31485}" destId="{EC62C7CB-6155-48C3-BE80-CE651A1B2FB1}" srcOrd="0" destOrd="0" presId="urn:microsoft.com/office/officeart/2005/8/layout/vList5"/>
    <dgm:cxn modelId="{606084D6-99F8-45A9-9B02-7333E27568A1}" type="presParOf" srcId="{FDF22C0D-E562-4382-A054-908858F31485}" destId="{BD65C2A3-C563-4C48-9567-7E2E50B2F7D8}" srcOrd="1" destOrd="0" presId="urn:microsoft.com/office/officeart/2005/8/layout/vList5"/>
    <dgm:cxn modelId="{C9EA332F-E068-4F2A-9BC5-897BE3683981}" type="presParOf" srcId="{8A9734D5-F56C-4C8C-9569-A3E7A9F9C26C}" destId="{FCD889DF-54D1-45A4-8C18-C58E2403E42F}" srcOrd="3" destOrd="0" presId="urn:microsoft.com/office/officeart/2005/8/layout/vList5"/>
    <dgm:cxn modelId="{0D6D5B2A-3D20-48D2-A6ED-665145209A6A}" type="presParOf" srcId="{8A9734D5-F56C-4C8C-9569-A3E7A9F9C26C}" destId="{A06EF435-83E6-4B7C-848D-61BA223710DD}" srcOrd="4" destOrd="0" presId="urn:microsoft.com/office/officeart/2005/8/layout/vList5"/>
    <dgm:cxn modelId="{5EE8688C-618B-4962-A4E8-87408523EBDA}" type="presParOf" srcId="{A06EF435-83E6-4B7C-848D-61BA223710DD}" destId="{77AC0A06-50DD-4DD9-92C6-867ED79B43D0}" srcOrd="0" destOrd="0" presId="urn:microsoft.com/office/officeart/2005/8/layout/vList5"/>
    <dgm:cxn modelId="{E181370A-1445-4CDF-8D91-F2DC05F80182}" type="presParOf" srcId="{A06EF435-83E6-4B7C-848D-61BA223710DD}" destId="{CCBA5A7F-74B5-446C-A269-CD51D488702F}" srcOrd="1" destOrd="0" presId="urn:microsoft.com/office/officeart/2005/8/layout/vList5"/>
    <dgm:cxn modelId="{9821BFB2-D41D-41AF-93E5-E30A4AFADC2E}" type="presParOf" srcId="{8A9734D5-F56C-4C8C-9569-A3E7A9F9C26C}" destId="{F1B93589-AE92-4DF8-B0E1-65451366B42F}" srcOrd="5" destOrd="0" presId="urn:microsoft.com/office/officeart/2005/8/layout/vList5"/>
    <dgm:cxn modelId="{64A3E129-9F1D-4DCA-A569-6593DF2C7C5D}" type="presParOf" srcId="{8A9734D5-F56C-4C8C-9569-A3E7A9F9C26C}" destId="{ED6F6D3D-6FDC-4AE9-8ECB-FF1B5FFC3EA9}" srcOrd="6" destOrd="0" presId="urn:microsoft.com/office/officeart/2005/8/layout/vList5"/>
    <dgm:cxn modelId="{72A66D5D-271D-43B5-9B24-50F7DC541CB5}" type="presParOf" srcId="{ED6F6D3D-6FDC-4AE9-8ECB-FF1B5FFC3EA9}" destId="{F630CDCB-2593-43E6-84AA-4F73717C51BC}" srcOrd="0" destOrd="0" presId="urn:microsoft.com/office/officeart/2005/8/layout/vList5"/>
    <dgm:cxn modelId="{46F80A79-95E1-4800-9168-310BFF5D172B}" type="presParOf" srcId="{ED6F6D3D-6FDC-4AE9-8ECB-FF1B5FFC3EA9}" destId="{783F277E-A659-45F6-8FD6-00BB073B1797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8C23E8D5-3607-4CED-87D1-27DF7305314C}" type="doc">
      <dgm:prSet loTypeId="urn:microsoft.com/office/officeart/2005/8/layout/hList3" loCatId="list" qsTypeId="urn:microsoft.com/office/officeart/2005/8/quickstyle/simple1" qsCatId="simple" csTypeId="urn:microsoft.com/office/officeart/2005/8/colors/accent1_5" csCatId="accent1" phldr="1"/>
      <dgm:spPr/>
      <dgm:t>
        <a:bodyPr/>
        <a:lstStyle/>
        <a:p>
          <a:endParaRPr lang="uk-UA"/>
        </a:p>
      </dgm:t>
    </dgm:pt>
    <dgm:pt modelId="{B3A90B13-9729-4959-B94B-DAD523E82BBA}">
      <dgm:prSet phldrT="[Текст]"/>
      <dgm:spPr>
        <a:solidFill>
          <a:schemeClr val="accent1">
            <a:lumMod val="50000"/>
          </a:schemeClr>
        </a:solidFill>
      </dgm:spPr>
      <dgm:t>
        <a:bodyPr/>
        <a:lstStyle/>
        <a:p>
          <a:r>
            <a:rPr lang="uk-UA" dirty="0"/>
            <a:t>Використовують 3 стратегії охоплення цільових сегментів:</a:t>
          </a:r>
          <a:endParaRPr lang="uk-UA" b="1" dirty="0"/>
        </a:p>
      </dgm:t>
    </dgm:pt>
    <dgm:pt modelId="{15FD0B77-7EA6-4658-840E-B547465EBF5C}" type="parTrans" cxnId="{F64E57BA-FB40-429D-879A-59536D4CFEB1}">
      <dgm:prSet/>
      <dgm:spPr/>
      <dgm:t>
        <a:bodyPr/>
        <a:lstStyle/>
        <a:p>
          <a:endParaRPr lang="uk-UA"/>
        </a:p>
      </dgm:t>
    </dgm:pt>
    <dgm:pt modelId="{28A6A038-4F7F-4DD4-B6E9-8FD0790A8B91}" type="sibTrans" cxnId="{F64E57BA-FB40-429D-879A-59536D4CFEB1}">
      <dgm:prSet/>
      <dgm:spPr/>
      <dgm:t>
        <a:bodyPr/>
        <a:lstStyle/>
        <a:p>
          <a:endParaRPr lang="uk-UA"/>
        </a:p>
      </dgm:t>
    </dgm:pt>
    <dgm:pt modelId="{B179EEFF-FD45-49DB-A913-22461347E1D8}">
      <dgm:prSet phldrT="[Текст]"/>
      <dgm:spPr/>
      <dgm:t>
        <a:bodyPr/>
        <a:lstStyle/>
        <a:p>
          <a:r>
            <a:rPr lang="uk-UA"/>
            <a:t>1. Недиференційований (масовий, стандартизований) маркетинг. З погляду збуту продукції фірма вважає ринок однорідним, тому виходить на всі його сегменти відразу із розробленим стандартизованим комплексом маркетингу, розрахованим на масового споживача.</a:t>
          </a:r>
        </a:p>
      </dgm:t>
    </dgm:pt>
    <dgm:pt modelId="{1A71FFDC-3AFD-4551-A7D0-F9E71EC008C4}" type="parTrans" cxnId="{DFB8E57C-BD7A-4CA8-BD7F-7DEF9F62D36A}">
      <dgm:prSet/>
      <dgm:spPr/>
      <dgm:t>
        <a:bodyPr/>
        <a:lstStyle/>
        <a:p>
          <a:endParaRPr lang="uk-UA"/>
        </a:p>
      </dgm:t>
    </dgm:pt>
    <dgm:pt modelId="{3B98FAD5-E301-4609-B0A2-1A1891AD4F92}" type="sibTrans" cxnId="{DFB8E57C-BD7A-4CA8-BD7F-7DEF9F62D36A}">
      <dgm:prSet/>
      <dgm:spPr/>
      <dgm:t>
        <a:bodyPr/>
        <a:lstStyle/>
        <a:p>
          <a:endParaRPr lang="uk-UA"/>
        </a:p>
      </dgm:t>
    </dgm:pt>
    <dgm:pt modelId="{02F85DE1-54F3-49FE-8E17-6142EA4753AE}">
      <dgm:prSet phldrT="[Текст]"/>
      <dgm:spPr/>
      <dgm:t>
        <a:bodyPr/>
        <a:lstStyle/>
        <a:p>
          <a:r>
            <a:rPr lang="ru-RU"/>
            <a:t>2. </a:t>
          </a:r>
          <a:r>
            <a:rPr lang="uk-UA"/>
            <a:t>Диференційований маркетинг (стратегія диференціації маркетингових зусиль). Продавець товарів виходить на всі сегменти ринку, розробляючи для кожного з них індивідуальний комплекс маркетингу з урахуванням відмінностей у потребах клієнтів і умовах збуту. Ця стратегія вимагає готовності фірми модифікувати товар і всю програму маркетингових заходів з їх просування.</a:t>
          </a:r>
        </a:p>
      </dgm:t>
    </dgm:pt>
    <dgm:pt modelId="{715684C3-A3C9-4572-85EA-34B558AD46F3}" type="parTrans" cxnId="{F8A0B529-313D-4461-A5B6-7281A6224DD2}">
      <dgm:prSet/>
      <dgm:spPr/>
      <dgm:t>
        <a:bodyPr/>
        <a:lstStyle/>
        <a:p>
          <a:endParaRPr lang="uk-UA"/>
        </a:p>
      </dgm:t>
    </dgm:pt>
    <dgm:pt modelId="{5371728A-8216-474B-921C-EBA579C622FB}" type="sibTrans" cxnId="{F8A0B529-313D-4461-A5B6-7281A6224DD2}">
      <dgm:prSet/>
      <dgm:spPr/>
      <dgm:t>
        <a:bodyPr/>
        <a:lstStyle/>
        <a:p>
          <a:endParaRPr lang="uk-UA"/>
        </a:p>
      </dgm:t>
    </dgm:pt>
    <dgm:pt modelId="{18CFC6B7-5C8C-401B-B4BE-E71F7757C4EE}">
      <dgm:prSet phldrT="[Текст]"/>
      <dgm:spPr/>
      <dgm:t>
        <a:bodyPr/>
        <a:lstStyle/>
        <a:p>
          <a:r>
            <a:rPr lang="uk-UA"/>
            <a:t>3. Концентрований маркетинг (стратегія ринкових ніш). Фірма обирає один або кілька достатньо привабливих сегментів ринку й концентрує на них свої зусилля з розроблення комплексу маркетингу. Ця стратегія передбачає зосередження на перспективних, але обмежених сегментах світового ринку, які називають ринковими нішами.</a:t>
          </a:r>
        </a:p>
      </dgm:t>
    </dgm:pt>
    <dgm:pt modelId="{8AE005B0-6334-46CE-8D65-9530AB7D56DE}" type="parTrans" cxnId="{00D488AC-72C8-48E0-B297-601F4A13A23C}">
      <dgm:prSet/>
      <dgm:spPr/>
      <dgm:t>
        <a:bodyPr/>
        <a:lstStyle/>
        <a:p>
          <a:endParaRPr lang="uk-UA"/>
        </a:p>
      </dgm:t>
    </dgm:pt>
    <dgm:pt modelId="{D05DD851-E035-48C7-B931-D15AC2B57A91}" type="sibTrans" cxnId="{00D488AC-72C8-48E0-B297-601F4A13A23C}">
      <dgm:prSet/>
      <dgm:spPr/>
      <dgm:t>
        <a:bodyPr/>
        <a:lstStyle/>
        <a:p>
          <a:endParaRPr lang="uk-UA"/>
        </a:p>
      </dgm:t>
    </dgm:pt>
    <dgm:pt modelId="{6DB9830B-CC86-4CB7-8441-08B2A7A3A1A5}" type="pres">
      <dgm:prSet presAssocID="{8C23E8D5-3607-4CED-87D1-27DF7305314C}" presName="composite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uk-UA"/>
        </a:p>
      </dgm:t>
    </dgm:pt>
    <dgm:pt modelId="{CE2A8F3C-120D-4894-A299-929824473173}" type="pres">
      <dgm:prSet presAssocID="{B3A90B13-9729-4959-B94B-DAD523E82BBA}" presName="roof" presStyleLbl="dkBgShp" presStyleIdx="0" presStyleCnt="2"/>
      <dgm:spPr/>
      <dgm:t>
        <a:bodyPr/>
        <a:lstStyle/>
        <a:p>
          <a:endParaRPr lang="uk-UA"/>
        </a:p>
      </dgm:t>
    </dgm:pt>
    <dgm:pt modelId="{308053FD-EBEA-4A38-969A-DCBDC39590C7}" type="pres">
      <dgm:prSet presAssocID="{B3A90B13-9729-4959-B94B-DAD523E82BBA}" presName="pillars" presStyleCnt="0"/>
      <dgm:spPr/>
      <dgm:t>
        <a:bodyPr/>
        <a:lstStyle/>
        <a:p>
          <a:endParaRPr lang="uk-UA"/>
        </a:p>
      </dgm:t>
    </dgm:pt>
    <dgm:pt modelId="{CD1B5716-5411-4CAE-A367-DE1B2E326575}" type="pres">
      <dgm:prSet presAssocID="{B3A90B13-9729-4959-B94B-DAD523E82BBA}" presName="pillar1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EA0E28FC-D3B5-439E-9DB2-6A98A9909A6C}" type="pres">
      <dgm:prSet presAssocID="{02F85DE1-54F3-49FE-8E17-6142EA4753AE}" presName="pillarX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C65A73CF-CE24-48AB-9CA1-B3E0A6D3AA48}" type="pres">
      <dgm:prSet presAssocID="{18CFC6B7-5C8C-401B-B4BE-E71F7757C4EE}" presName="pillarX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49ECC303-7F6A-46F4-9A1D-C806B53C2F90}" type="pres">
      <dgm:prSet presAssocID="{B3A90B13-9729-4959-B94B-DAD523E82BBA}" presName="base" presStyleLbl="dkBgShp" presStyleIdx="1" presStyleCnt="2"/>
      <dgm:spPr/>
      <dgm:t>
        <a:bodyPr/>
        <a:lstStyle/>
        <a:p>
          <a:endParaRPr lang="uk-UA"/>
        </a:p>
      </dgm:t>
    </dgm:pt>
  </dgm:ptLst>
  <dgm:cxnLst>
    <dgm:cxn modelId="{DFB8E57C-BD7A-4CA8-BD7F-7DEF9F62D36A}" srcId="{B3A90B13-9729-4959-B94B-DAD523E82BBA}" destId="{B179EEFF-FD45-49DB-A913-22461347E1D8}" srcOrd="0" destOrd="0" parTransId="{1A71FFDC-3AFD-4551-A7D0-F9E71EC008C4}" sibTransId="{3B98FAD5-E301-4609-B0A2-1A1891AD4F92}"/>
    <dgm:cxn modelId="{F8A0B529-313D-4461-A5B6-7281A6224DD2}" srcId="{B3A90B13-9729-4959-B94B-DAD523E82BBA}" destId="{02F85DE1-54F3-49FE-8E17-6142EA4753AE}" srcOrd="1" destOrd="0" parTransId="{715684C3-A3C9-4572-85EA-34B558AD46F3}" sibTransId="{5371728A-8216-474B-921C-EBA579C622FB}"/>
    <dgm:cxn modelId="{00D488AC-72C8-48E0-B297-601F4A13A23C}" srcId="{B3A90B13-9729-4959-B94B-DAD523E82BBA}" destId="{18CFC6B7-5C8C-401B-B4BE-E71F7757C4EE}" srcOrd="2" destOrd="0" parTransId="{8AE005B0-6334-46CE-8D65-9530AB7D56DE}" sibTransId="{D05DD851-E035-48C7-B931-D15AC2B57A91}"/>
    <dgm:cxn modelId="{C3CF9236-F132-4189-8C28-56C71F4A092F}" type="presOf" srcId="{18CFC6B7-5C8C-401B-B4BE-E71F7757C4EE}" destId="{C65A73CF-CE24-48AB-9CA1-B3E0A6D3AA48}" srcOrd="0" destOrd="0" presId="urn:microsoft.com/office/officeart/2005/8/layout/hList3"/>
    <dgm:cxn modelId="{A640D49E-51FF-4A1B-9999-24FB70B6B985}" type="presOf" srcId="{02F85DE1-54F3-49FE-8E17-6142EA4753AE}" destId="{EA0E28FC-D3B5-439E-9DB2-6A98A9909A6C}" srcOrd="0" destOrd="0" presId="urn:microsoft.com/office/officeart/2005/8/layout/hList3"/>
    <dgm:cxn modelId="{0ACCF5E6-1D4D-4C5A-AE11-7777C79A449E}" type="presOf" srcId="{8C23E8D5-3607-4CED-87D1-27DF7305314C}" destId="{6DB9830B-CC86-4CB7-8441-08B2A7A3A1A5}" srcOrd="0" destOrd="0" presId="urn:microsoft.com/office/officeart/2005/8/layout/hList3"/>
    <dgm:cxn modelId="{F64E57BA-FB40-429D-879A-59536D4CFEB1}" srcId="{8C23E8D5-3607-4CED-87D1-27DF7305314C}" destId="{B3A90B13-9729-4959-B94B-DAD523E82BBA}" srcOrd="0" destOrd="0" parTransId="{15FD0B77-7EA6-4658-840E-B547465EBF5C}" sibTransId="{28A6A038-4F7F-4DD4-B6E9-8FD0790A8B91}"/>
    <dgm:cxn modelId="{36454B56-AFDD-477D-8E6B-8B528569F2A2}" type="presOf" srcId="{B3A90B13-9729-4959-B94B-DAD523E82BBA}" destId="{CE2A8F3C-120D-4894-A299-929824473173}" srcOrd="0" destOrd="0" presId="urn:microsoft.com/office/officeart/2005/8/layout/hList3"/>
    <dgm:cxn modelId="{06096CD6-7E32-4865-8906-471CBD0FEF57}" type="presOf" srcId="{B179EEFF-FD45-49DB-A913-22461347E1D8}" destId="{CD1B5716-5411-4CAE-A367-DE1B2E326575}" srcOrd="0" destOrd="0" presId="urn:microsoft.com/office/officeart/2005/8/layout/hList3"/>
    <dgm:cxn modelId="{FCFCA6BA-4DD2-40F1-853C-C5BEA20BEBE0}" type="presParOf" srcId="{6DB9830B-CC86-4CB7-8441-08B2A7A3A1A5}" destId="{CE2A8F3C-120D-4894-A299-929824473173}" srcOrd="0" destOrd="0" presId="urn:microsoft.com/office/officeart/2005/8/layout/hList3"/>
    <dgm:cxn modelId="{E7B6BE5C-3F11-47D3-8F4B-9C08F57D012E}" type="presParOf" srcId="{6DB9830B-CC86-4CB7-8441-08B2A7A3A1A5}" destId="{308053FD-EBEA-4A38-969A-DCBDC39590C7}" srcOrd="1" destOrd="0" presId="urn:microsoft.com/office/officeart/2005/8/layout/hList3"/>
    <dgm:cxn modelId="{C0232727-7B5C-420E-A3C4-6AA5B44FAE3E}" type="presParOf" srcId="{308053FD-EBEA-4A38-969A-DCBDC39590C7}" destId="{CD1B5716-5411-4CAE-A367-DE1B2E326575}" srcOrd="0" destOrd="0" presId="urn:microsoft.com/office/officeart/2005/8/layout/hList3"/>
    <dgm:cxn modelId="{6A2F8EDD-1067-419B-977C-8742B0C9652A}" type="presParOf" srcId="{308053FD-EBEA-4A38-969A-DCBDC39590C7}" destId="{EA0E28FC-D3B5-439E-9DB2-6A98A9909A6C}" srcOrd="1" destOrd="0" presId="urn:microsoft.com/office/officeart/2005/8/layout/hList3"/>
    <dgm:cxn modelId="{67E1330C-BBF4-446A-A6D8-7B6D963C0BE8}" type="presParOf" srcId="{308053FD-EBEA-4A38-969A-DCBDC39590C7}" destId="{C65A73CF-CE24-48AB-9CA1-B3E0A6D3AA48}" srcOrd="2" destOrd="0" presId="urn:microsoft.com/office/officeart/2005/8/layout/hList3"/>
    <dgm:cxn modelId="{7EB1B1DF-F4E4-46FD-9870-F7960261993D}" type="presParOf" srcId="{6DB9830B-CC86-4CB7-8441-08B2A7A3A1A5}" destId="{49ECC303-7F6A-46F4-9A1D-C806B53C2F90}" srcOrd="2" destOrd="0" presId="urn:microsoft.com/office/officeart/2005/8/layout/hList3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1BE5C89C-E16E-402D-B82A-9B7B65C142BA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uk-UA"/>
        </a:p>
      </dgm:t>
    </dgm:pt>
    <dgm:pt modelId="{9F599BD5-FD93-4F5D-8AB1-8A992A7997ED}">
      <dgm:prSet/>
      <dgm:spPr/>
      <dgm:t>
        <a:bodyPr/>
        <a:lstStyle/>
        <a:p>
          <a:pPr rtl="0"/>
          <a:r>
            <a:rPr lang="uk-UA" dirty="0" smtClean="0"/>
            <a:t>- ресурси фірми (за їх обмеженості доречніший концентрований маркетинг); </a:t>
          </a:r>
          <a:endParaRPr lang="uk-UA" dirty="0"/>
        </a:p>
      </dgm:t>
    </dgm:pt>
    <dgm:pt modelId="{F793ABB1-CFFF-453C-8464-FEB93DAD4258}" type="parTrans" cxnId="{7D9C7856-79FD-47B5-B51F-CB3A65340697}">
      <dgm:prSet/>
      <dgm:spPr/>
      <dgm:t>
        <a:bodyPr/>
        <a:lstStyle/>
        <a:p>
          <a:endParaRPr lang="uk-UA"/>
        </a:p>
      </dgm:t>
    </dgm:pt>
    <dgm:pt modelId="{465C516A-E82B-47AF-B266-4F9D7A41B63E}" type="sibTrans" cxnId="{7D9C7856-79FD-47B5-B51F-CB3A65340697}">
      <dgm:prSet/>
      <dgm:spPr/>
      <dgm:t>
        <a:bodyPr/>
        <a:lstStyle/>
        <a:p>
          <a:endParaRPr lang="uk-UA"/>
        </a:p>
      </dgm:t>
    </dgm:pt>
    <dgm:pt modelId="{CF693932-190B-464D-9FF1-5DB007CB0EFD}">
      <dgm:prSet/>
      <dgm:spPr/>
      <dgm:t>
        <a:bodyPr/>
        <a:lstStyle/>
        <a:p>
          <a:pPr rtl="0"/>
          <a:r>
            <a:rPr lang="uk-UA" dirty="0" smtClean="0"/>
            <a:t>- ступінь однорідності продукції (чим </a:t>
          </a:r>
          <a:r>
            <a:rPr lang="uk-UA" dirty="0" err="1" smtClean="0"/>
            <a:t>однорідніша</a:t>
          </a:r>
          <a:r>
            <a:rPr lang="uk-UA" dirty="0" smtClean="0"/>
            <a:t>, тим вигідніший недиференційований маркетинг); </a:t>
          </a:r>
          <a:endParaRPr lang="uk-UA" dirty="0"/>
        </a:p>
      </dgm:t>
    </dgm:pt>
    <dgm:pt modelId="{BBDE207B-7C11-404A-A7E0-10DE1A1314B4}" type="parTrans" cxnId="{1EB4CE9C-F7D2-4734-A896-BDFB82C24F7F}">
      <dgm:prSet/>
      <dgm:spPr/>
      <dgm:t>
        <a:bodyPr/>
        <a:lstStyle/>
        <a:p>
          <a:endParaRPr lang="uk-UA"/>
        </a:p>
      </dgm:t>
    </dgm:pt>
    <dgm:pt modelId="{3EA91AB0-0DB9-4D54-BC64-1A5340849392}" type="sibTrans" cxnId="{1EB4CE9C-F7D2-4734-A896-BDFB82C24F7F}">
      <dgm:prSet/>
      <dgm:spPr/>
      <dgm:t>
        <a:bodyPr/>
        <a:lstStyle/>
        <a:p>
          <a:endParaRPr lang="uk-UA"/>
        </a:p>
      </dgm:t>
    </dgm:pt>
    <dgm:pt modelId="{26545E3B-D74A-4166-888C-20DCE114FA87}">
      <dgm:prSet/>
      <dgm:spPr/>
      <dgm:t>
        <a:bodyPr/>
        <a:lstStyle/>
        <a:p>
          <a:pPr rtl="0"/>
          <a:r>
            <a:rPr lang="uk-UA" dirty="0" smtClean="0"/>
            <a:t>- етап життєвого циклу товару (на етапі впровадження вигіднішими є недиференційований і концентрований маркетинг, на етапах зростання та зрілості – диференційований); </a:t>
          </a:r>
          <a:endParaRPr lang="uk-UA" dirty="0"/>
        </a:p>
      </dgm:t>
    </dgm:pt>
    <dgm:pt modelId="{91DA2931-FD91-4D25-84AF-5837A62EBBFD}" type="parTrans" cxnId="{9125F1A3-9908-491E-95CB-20CBB479BC12}">
      <dgm:prSet/>
      <dgm:spPr/>
      <dgm:t>
        <a:bodyPr/>
        <a:lstStyle/>
        <a:p>
          <a:endParaRPr lang="uk-UA"/>
        </a:p>
      </dgm:t>
    </dgm:pt>
    <dgm:pt modelId="{51CE3B17-E7C6-4425-9F79-429519FC98D6}" type="sibTrans" cxnId="{9125F1A3-9908-491E-95CB-20CBB479BC12}">
      <dgm:prSet/>
      <dgm:spPr/>
      <dgm:t>
        <a:bodyPr/>
        <a:lstStyle/>
        <a:p>
          <a:endParaRPr lang="uk-UA"/>
        </a:p>
      </dgm:t>
    </dgm:pt>
    <dgm:pt modelId="{1B30DCF8-4A6A-4B6D-AA21-4A24FF71C483}">
      <dgm:prSet/>
      <dgm:spPr/>
      <dgm:t>
        <a:bodyPr/>
        <a:lstStyle/>
        <a:p>
          <a:pPr rtl="0"/>
          <a:r>
            <a:rPr lang="uk-UA" dirty="0" smtClean="0"/>
            <a:t>- ступінь однорідності світового ринку товару (якщо в усіх споживачів подібні смаки, то вигідний недиференційований маркетинг); </a:t>
          </a:r>
          <a:endParaRPr lang="uk-UA" dirty="0"/>
        </a:p>
      </dgm:t>
    </dgm:pt>
    <dgm:pt modelId="{4D59A1CB-B5A1-47C2-A64C-B0C10831BE5A}" type="parTrans" cxnId="{E93D530F-66B8-4F3C-B8BB-82F84F66BB21}">
      <dgm:prSet/>
      <dgm:spPr/>
      <dgm:t>
        <a:bodyPr/>
        <a:lstStyle/>
        <a:p>
          <a:endParaRPr lang="uk-UA"/>
        </a:p>
      </dgm:t>
    </dgm:pt>
    <dgm:pt modelId="{01256726-1C1C-40BC-A9F4-95A27F92669F}" type="sibTrans" cxnId="{E93D530F-66B8-4F3C-B8BB-82F84F66BB21}">
      <dgm:prSet/>
      <dgm:spPr/>
      <dgm:t>
        <a:bodyPr/>
        <a:lstStyle/>
        <a:p>
          <a:endParaRPr lang="uk-UA"/>
        </a:p>
      </dgm:t>
    </dgm:pt>
    <dgm:pt modelId="{08746012-36E0-4D2C-9729-AF21F5FA402F}">
      <dgm:prSet/>
      <dgm:spPr/>
      <dgm:t>
        <a:bodyPr/>
        <a:lstStyle/>
        <a:p>
          <a:pPr rtl="0"/>
          <a:r>
            <a:rPr lang="uk-UA" smtClean="0"/>
            <a:t>- </a:t>
          </a:r>
          <a:r>
            <a:rPr lang="uk-UA" dirty="0" smtClean="0"/>
            <a:t>маркетингові стратегії конкурентів (за використання конкурентами недиференційованого маркетингу фірма може одержати вигоду від диференційованого або концентрованого маркетингу)</a:t>
          </a:r>
          <a:endParaRPr lang="uk-UA" dirty="0"/>
        </a:p>
      </dgm:t>
    </dgm:pt>
    <dgm:pt modelId="{C8975202-B9BE-400F-9389-60C27FCCE20A}" type="parTrans" cxnId="{4355492B-C416-4788-946D-229E0BF258FF}">
      <dgm:prSet/>
      <dgm:spPr/>
      <dgm:t>
        <a:bodyPr/>
        <a:lstStyle/>
        <a:p>
          <a:endParaRPr lang="uk-UA"/>
        </a:p>
      </dgm:t>
    </dgm:pt>
    <dgm:pt modelId="{0BA1E231-1967-4C95-920F-A7320E28C7CA}" type="sibTrans" cxnId="{4355492B-C416-4788-946D-229E0BF258FF}">
      <dgm:prSet/>
      <dgm:spPr/>
      <dgm:t>
        <a:bodyPr/>
        <a:lstStyle/>
        <a:p>
          <a:endParaRPr lang="uk-UA"/>
        </a:p>
      </dgm:t>
    </dgm:pt>
    <dgm:pt modelId="{F8272A0F-EA2F-40CF-B84F-89B782776CA9}" type="pres">
      <dgm:prSet presAssocID="{1BE5C89C-E16E-402D-B82A-9B7B65C142BA}" presName="linear" presStyleCnt="0">
        <dgm:presLayoutVars>
          <dgm:animLvl val="lvl"/>
          <dgm:resizeHandles val="exact"/>
        </dgm:presLayoutVars>
      </dgm:prSet>
      <dgm:spPr/>
    </dgm:pt>
    <dgm:pt modelId="{0CDFDEA1-4401-4A87-9F50-BEE6E45A02D2}" type="pres">
      <dgm:prSet presAssocID="{9F599BD5-FD93-4F5D-8AB1-8A992A7997ED}" presName="parentText" presStyleLbl="node1" presStyleIdx="0" presStyleCnt="5">
        <dgm:presLayoutVars>
          <dgm:chMax val="0"/>
          <dgm:bulletEnabled val="1"/>
        </dgm:presLayoutVars>
      </dgm:prSet>
      <dgm:spPr/>
    </dgm:pt>
    <dgm:pt modelId="{1C5A51C0-A180-43FD-ADCA-A841FBD0D587}" type="pres">
      <dgm:prSet presAssocID="{465C516A-E82B-47AF-B266-4F9D7A41B63E}" presName="spacer" presStyleCnt="0"/>
      <dgm:spPr/>
    </dgm:pt>
    <dgm:pt modelId="{7184A2D2-CDFA-4393-ABD9-AB24ADAD0A20}" type="pres">
      <dgm:prSet presAssocID="{CF693932-190B-464D-9FF1-5DB007CB0EFD}" presName="parentText" presStyleLbl="node1" presStyleIdx="1" presStyleCnt="5">
        <dgm:presLayoutVars>
          <dgm:chMax val="0"/>
          <dgm:bulletEnabled val="1"/>
        </dgm:presLayoutVars>
      </dgm:prSet>
      <dgm:spPr/>
    </dgm:pt>
    <dgm:pt modelId="{0BAD3016-96FB-4CEB-BA3F-D2DAC46C1D9C}" type="pres">
      <dgm:prSet presAssocID="{3EA91AB0-0DB9-4D54-BC64-1A5340849392}" presName="spacer" presStyleCnt="0"/>
      <dgm:spPr/>
    </dgm:pt>
    <dgm:pt modelId="{58C25AF9-19B6-4F3A-B2DD-28A95EFFC08F}" type="pres">
      <dgm:prSet presAssocID="{26545E3B-D74A-4166-888C-20DCE114FA87}" presName="parentText" presStyleLbl="node1" presStyleIdx="2" presStyleCnt="5">
        <dgm:presLayoutVars>
          <dgm:chMax val="0"/>
          <dgm:bulletEnabled val="1"/>
        </dgm:presLayoutVars>
      </dgm:prSet>
      <dgm:spPr/>
    </dgm:pt>
    <dgm:pt modelId="{C6024A8A-8987-4414-A670-2057CFD09CFC}" type="pres">
      <dgm:prSet presAssocID="{51CE3B17-E7C6-4425-9F79-429519FC98D6}" presName="spacer" presStyleCnt="0"/>
      <dgm:spPr/>
    </dgm:pt>
    <dgm:pt modelId="{C6F48AF0-2B46-49D6-B93B-B09F334222CD}" type="pres">
      <dgm:prSet presAssocID="{1B30DCF8-4A6A-4B6D-AA21-4A24FF71C483}" presName="parentText" presStyleLbl="node1" presStyleIdx="3" presStyleCnt="5">
        <dgm:presLayoutVars>
          <dgm:chMax val="0"/>
          <dgm:bulletEnabled val="1"/>
        </dgm:presLayoutVars>
      </dgm:prSet>
      <dgm:spPr/>
    </dgm:pt>
    <dgm:pt modelId="{A047502A-A228-48F4-B469-0FE3E4452DE8}" type="pres">
      <dgm:prSet presAssocID="{01256726-1C1C-40BC-A9F4-95A27F92669F}" presName="spacer" presStyleCnt="0"/>
      <dgm:spPr/>
    </dgm:pt>
    <dgm:pt modelId="{7044A1A4-0B14-4A93-B963-E8218BB5B48C}" type="pres">
      <dgm:prSet presAssocID="{08746012-36E0-4D2C-9729-AF21F5FA402F}" presName="parentText" presStyleLbl="node1" presStyleIdx="4" presStyleCnt="5">
        <dgm:presLayoutVars>
          <dgm:chMax val="0"/>
          <dgm:bulletEnabled val="1"/>
        </dgm:presLayoutVars>
      </dgm:prSet>
      <dgm:spPr/>
    </dgm:pt>
  </dgm:ptLst>
  <dgm:cxnLst>
    <dgm:cxn modelId="{7D9C7856-79FD-47B5-B51F-CB3A65340697}" srcId="{1BE5C89C-E16E-402D-B82A-9B7B65C142BA}" destId="{9F599BD5-FD93-4F5D-8AB1-8A992A7997ED}" srcOrd="0" destOrd="0" parTransId="{F793ABB1-CFFF-453C-8464-FEB93DAD4258}" sibTransId="{465C516A-E82B-47AF-B266-4F9D7A41B63E}"/>
    <dgm:cxn modelId="{FE5A5BFC-2ACE-4FB3-971B-26ED433C5765}" type="presOf" srcId="{9F599BD5-FD93-4F5D-8AB1-8A992A7997ED}" destId="{0CDFDEA1-4401-4A87-9F50-BEE6E45A02D2}" srcOrd="0" destOrd="0" presId="urn:microsoft.com/office/officeart/2005/8/layout/vList2"/>
    <dgm:cxn modelId="{9125F1A3-9908-491E-95CB-20CBB479BC12}" srcId="{1BE5C89C-E16E-402D-B82A-9B7B65C142BA}" destId="{26545E3B-D74A-4166-888C-20DCE114FA87}" srcOrd="2" destOrd="0" parTransId="{91DA2931-FD91-4D25-84AF-5837A62EBBFD}" sibTransId="{51CE3B17-E7C6-4425-9F79-429519FC98D6}"/>
    <dgm:cxn modelId="{1EB4CE9C-F7D2-4734-A896-BDFB82C24F7F}" srcId="{1BE5C89C-E16E-402D-B82A-9B7B65C142BA}" destId="{CF693932-190B-464D-9FF1-5DB007CB0EFD}" srcOrd="1" destOrd="0" parTransId="{BBDE207B-7C11-404A-A7E0-10DE1A1314B4}" sibTransId="{3EA91AB0-0DB9-4D54-BC64-1A5340849392}"/>
    <dgm:cxn modelId="{4355492B-C416-4788-946D-229E0BF258FF}" srcId="{1BE5C89C-E16E-402D-B82A-9B7B65C142BA}" destId="{08746012-36E0-4D2C-9729-AF21F5FA402F}" srcOrd="4" destOrd="0" parTransId="{C8975202-B9BE-400F-9389-60C27FCCE20A}" sibTransId="{0BA1E231-1967-4C95-920F-A7320E28C7CA}"/>
    <dgm:cxn modelId="{DD147EFA-8D6A-4377-889E-72C84D9EF946}" type="presOf" srcId="{26545E3B-D74A-4166-888C-20DCE114FA87}" destId="{58C25AF9-19B6-4F3A-B2DD-28A95EFFC08F}" srcOrd="0" destOrd="0" presId="urn:microsoft.com/office/officeart/2005/8/layout/vList2"/>
    <dgm:cxn modelId="{87E54D95-DABB-4281-A922-EBC9EE22BADC}" type="presOf" srcId="{CF693932-190B-464D-9FF1-5DB007CB0EFD}" destId="{7184A2D2-CDFA-4393-ABD9-AB24ADAD0A20}" srcOrd="0" destOrd="0" presId="urn:microsoft.com/office/officeart/2005/8/layout/vList2"/>
    <dgm:cxn modelId="{F3FB2016-51AC-43CA-AC59-5CC88F94ABA9}" type="presOf" srcId="{1BE5C89C-E16E-402D-B82A-9B7B65C142BA}" destId="{F8272A0F-EA2F-40CF-B84F-89B782776CA9}" srcOrd="0" destOrd="0" presId="urn:microsoft.com/office/officeart/2005/8/layout/vList2"/>
    <dgm:cxn modelId="{AF26EDF2-AFF4-4840-BC7A-165BE15D4098}" type="presOf" srcId="{1B30DCF8-4A6A-4B6D-AA21-4A24FF71C483}" destId="{C6F48AF0-2B46-49D6-B93B-B09F334222CD}" srcOrd="0" destOrd="0" presId="urn:microsoft.com/office/officeart/2005/8/layout/vList2"/>
    <dgm:cxn modelId="{C47EB9A6-5A14-46C3-902D-DC5E3B61D8FE}" type="presOf" srcId="{08746012-36E0-4D2C-9729-AF21F5FA402F}" destId="{7044A1A4-0B14-4A93-B963-E8218BB5B48C}" srcOrd="0" destOrd="0" presId="urn:microsoft.com/office/officeart/2005/8/layout/vList2"/>
    <dgm:cxn modelId="{E93D530F-66B8-4F3C-B8BB-82F84F66BB21}" srcId="{1BE5C89C-E16E-402D-B82A-9B7B65C142BA}" destId="{1B30DCF8-4A6A-4B6D-AA21-4A24FF71C483}" srcOrd="3" destOrd="0" parTransId="{4D59A1CB-B5A1-47C2-A64C-B0C10831BE5A}" sibTransId="{01256726-1C1C-40BC-A9F4-95A27F92669F}"/>
    <dgm:cxn modelId="{C3167BF6-FEE2-4FD7-ADF7-9D97B2634FA5}" type="presParOf" srcId="{F8272A0F-EA2F-40CF-B84F-89B782776CA9}" destId="{0CDFDEA1-4401-4A87-9F50-BEE6E45A02D2}" srcOrd="0" destOrd="0" presId="urn:microsoft.com/office/officeart/2005/8/layout/vList2"/>
    <dgm:cxn modelId="{6E429CC8-54E0-4024-A782-89259A682B19}" type="presParOf" srcId="{F8272A0F-EA2F-40CF-B84F-89B782776CA9}" destId="{1C5A51C0-A180-43FD-ADCA-A841FBD0D587}" srcOrd="1" destOrd="0" presId="urn:microsoft.com/office/officeart/2005/8/layout/vList2"/>
    <dgm:cxn modelId="{EC9258FB-0F4B-4812-9046-EF5EE26E1341}" type="presParOf" srcId="{F8272A0F-EA2F-40CF-B84F-89B782776CA9}" destId="{7184A2D2-CDFA-4393-ABD9-AB24ADAD0A20}" srcOrd="2" destOrd="0" presId="urn:microsoft.com/office/officeart/2005/8/layout/vList2"/>
    <dgm:cxn modelId="{C17FD6E6-3846-4285-A650-7D228D0CCEC8}" type="presParOf" srcId="{F8272A0F-EA2F-40CF-B84F-89B782776CA9}" destId="{0BAD3016-96FB-4CEB-BA3F-D2DAC46C1D9C}" srcOrd="3" destOrd="0" presId="urn:microsoft.com/office/officeart/2005/8/layout/vList2"/>
    <dgm:cxn modelId="{C30B2444-8F63-46F2-9308-84E988FBA5CB}" type="presParOf" srcId="{F8272A0F-EA2F-40CF-B84F-89B782776CA9}" destId="{58C25AF9-19B6-4F3A-B2DD-28A95EFFC08F}" srcOrd="4" destOrd="0" presId="urn:microsoft.com/office/officeart/2005/8/layout/vList2"/>
    <dgm:cxn modelId="{22B7CB9A-6E71-46C2-9186-9F82E0743B1B}" type="presParOf" srcId="{F8272A0F-EA2F-40CF-B84F-89B782776CA9}" destId="{C6024A8A-8987-4414-A670-2057CFD09CFC}" srcOrd="5" destOrd="0" presId="urn:microsoft.com/office/officeart/2005/8/layout/vList2"/>
    <dgm:cxn modelId="{A5E0A8CA-EF57-4BED-A4C8-AD4D59D6B1B1}" type="presParOf" srcId="{F8272A0F-EA2F-40CF-B84F-89B782776CA9}" destId="{C6F48AF0-2B46-49D6-B93B-B09F334222CD}" srcOrd="6" destOrd="0" presId="urn:microsoft.com/office/officeart/2005/8/layout/vList2"/>
    <dgm:cxn modelId="{F8F77A89-C313-43BD-A8F6-E8ECEB4C1618}" type="presParOf" srcId="{F8272A0F-EA2F-40CF-B84F-89B782776CA9}" destId="{A047502A-A228-48F4-B469-0FE3E4452DE8}" srcOrd="7" destOrd="0" presId="urn:microsoft.com/office/officeart/2005/8/layout/vList2"/>
    <dgm:cxn modelId="{DB19E34B-A607-46DB-9F57-853B9D52F84F}" type="presParOf" srcId="{F8272A0F-EA2F-40CF-B84F-89B782776CA9}" destId="{7044A1A4-0B14-4A93-B963-E8218BB5B48C}" srcOrd="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844ED4EA-4598-43C2-8CFB-F718AA4EA454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uk-UA"/>
        </a:p>
      </dgm:t>
    </dgm:pt>
    <dgm:pt modelId="{014AFB17-8BF3-4A96-8148-9137A54EEE56}">
      <dgm:prSet/>
      <dgm:spPr/>
      <dgm:t>
        <a:bodyPr/>
        <a:lstStyle/>
        <a:p>
          <a:pPr rtl="0"/>
          <a:r>
            <a:rPr lang="uk-UA" dirty="0" smtClean="0"/>
            <a:t>- позиціонування, яке ґрунтується на якості товару; </a:t>
          </a:r>
          <a:endParaRPr lang="uk-UA" dirty="0"/>
        </a:p>
      </dgm:t>
    </dgm:pt>
    <dgm:pt modelId="{004C80A7-7E0E-4325-8892-79F35888D6B9}" type="parTrans" cxnId="{06A82F2D-FFA3-47A7-BFEE-82BC4F13BA4A}">
      <dgm:prSet/>
      <dgm:spPr/>
      <dgm:t>
        <a:bodyPr/>
        <a:lstStyle/>
        <a:p>
          <a:endParaRPr lang="uk-UA"/>
        </a:p>
      </dgm:t>
    </dgm:pt>
    <dgm:pt modelId="{6C6BE770-78DE-45A9-923D-CC07FC870660}" type="sibTrans" cxnId="{06A82F2D-FFA3-47A7-BFEE-82BC4F13BA4A}">
      <dgm:prSet/>
      <dgm:spPr/>
      <dgm:t>
        <a:bodyPr/>
        <a:lstStyle/>
        <a:p>
          <a:endParaRPr lang="uk-UA"/>
        </a:p>
      </dgm:t>
    </dgm:pt>
    <dgm:pt modelId="{E5984526-DF29-4159-BD79-F3B8E61D61A8}">
      <dgm:prSet/>
      <dgm:spPr/>
      <dgm:t>
        <a:bodyPr/>
        <a:lstStyle/>
        <a:p>
          <a:pPr rtl="0"/>
          <a:r>
            <a:rPr lang="uk-UA" dirty="0" smtClean="0"/>
            <a:t>- позиціонування, орієнтоване на певну категорію споживачів; </a:t>
          </a:r>
          <a:endParaRPr lang="uk-UA" dirty="0"/>
        </a:p>
      </dgm:t>
    </dgm:pt>
    <dgm:pt modelId="{0B2455E1-ECBD-40EC-8012-2F1F1623FE1A}" type="parTrans" cxnId="{D0B113A0-A5C7-4219-B760-D6F305512B41}">
      <dgm:prSet/>
      <dgm:spPr/>
      <dgm:t>
        <a:bodyPr/>
        <a:lstStyle/>
        <a:p>
          <a:endParaRPr lang="uk-UA"/>
        </a:p>
      </dgm:t>
    </dgm:pt>
    <dgm:pt modelId="{27683A04-6759-4828-A04C-14225C25C712}" type="sibTrans" cxnId="{D0B113A0-A5C7-4219-B760-D6F305512B41}">
      <dgm:prSet/>
      <dgm:spPr/>
      <dgm:t>
        <a:bodyPr/>
        <a:lstStyle/>
        <a:p>
          <a:endParaRPr lang="uk-UA"/>
        </a:p>
      </dgm:t>
    </dgm:pt>
    <dgm:pt modelId="{527F2B2A-9E48-4A86-A7A3-7D750859A430}">
      <dgm:prSet/>
      <dgm:spPr/>
      <dgm:t>
        <a:bodyPr/>
        <a:lstStyle/>
        <a:p>
          <a:pPr rtl="0"/>
          <a:r>
            <a:rPr lang="uk-UA" smtClean="0"/>
            <a:t>- </a:t>
          </a:r>
          <a:r>
            <a:rPr lang="uk-UA" dirty="0" smtClean="0"/>
            <a:t>позиціонування, яке ґрунтується на особливому засобі використання; </a:t>
          </a:r>
          <a:endParaRPr lang="uk-UA" dirty="0"/>
        </a:p>
      </dgm:t>
    </dgm:pt>
    <dgm:pt modelId="{BA182B37-71E3-4294-B4AE-35C4088EB9BD}" type="parTrans" cxnId="{5D222D58-74F9-49E5-9DA3-B2D59C99E3A1}">
      <dgm:prSet/>
      <dgm:spPr/>
      <dgm:t>
        <a:bodyPr/>
        <a:lstStyle/>
        <a:p>
          <a:endParaRPr lang="uk-UA"/>
        </a:p>
      </dgm:t>
    </dgm:pt>
    <dgm:pt modelId="{C14AA5B2-62CD-47C6-9691-EB3F03B70118}" type="sibTrans" cxnId="{5D222D58-74F9-49E5-9DA3-B2D59C99E3A1}">
      <dgm:prSet/>
      <dgm:spPr/>
      <dgm:t>
        <a:bodyPr/>
        <a:lstStyle/>
        <a:p>
          <a:endParaRPr lang="uk-UA"/>
        </a:p>
      </dgm:t>
    </dgm:pt>
    <dgm:pt modelId="{31E7F829-3421-4AF8-A2D9-560B10DEA002}">
      <dgm:prSet/>
      <dgm:spPr/>
      <dgm:t>
        <a:bodyPr/>
        <a:lstStyle/>
        <a:p>
          <a:pPr rtl="0"/>
          <a:r>
            <a:rPr lang="uk-UA" smtClean="0"/>
            <a:t>- </a:t>
          </a:r>
          <a:r>
            <a:rPr lang="uk-UA" dirty="0" smtClean="0"/>
            <a:t>позиціонування, яке ґрунтується на перевагах або на вирішенні проблеми; </a:t>
          </a:r>
          <a:endParaRPr lang="uk-UA" dirty="0"/>
        </a:p>
      </dgm:t>
    </dgm:pt>
    <dgm:pt modelId="{66B93FB5-5EC7-47EF-9B65-8D1D1A544D58}" type="parTrans" cxnId="{297AA7D4-C673-4B2E-A444-B803BAAD90C1}">
      <dgm:prSet/>
      <dgm:spPr/>
      <dgm:t>
        <a:bodyPr/>
        <a:lstStyle/>
        <a:p>
          <a:endParaRPr lang="uk-UA"/>
        </a:p>
      </dgm:t>
    </dgm:pt>
    <dgm:pt modelId="{0CDA0F72-DCF6-40FE-B11B-04D62444525C}" type="sibTrans" cxnId="{297AA7D4-C673-4B2E-A444-B803BAAD90C1}">
      <dgm:prSet/>
      <dgm:spPr/>
      <dgm:t>
        <a:bodyPr/>
        <a:lstStyle/>
        <a:p>
          <a:endParaRPr lang="uk-UA"/>
        </a:p>
      </dgm:t>
    </dgm:pt>
    <dgm:pt modelId="{D85DFEB8-C5D4-4C5A-A67E-34079D69C97D}">
      <dgm:prSet/>
      <dgm:spPr/>
      <dgm:t>
        <a:bodyPr/>
        <a:lstStyle/>
        <a:p>
          <a:pPr rtl="0"/>
          <a:r>
            <a:rPr lang="uk-UA" dirty="0" smtClean="0"/>
            <a:t>- позиціонування щодо конкуруючої марки; -</a:t>
          </a:r>
          <a:endParaRPr lang="uk-UA" dirty="0"/>
        </a:p>
      </dgm:t>
    </dgm:pt>
    <dgm:pt modelId="{3B24DBA6-26D7-4BF9-B8E4-8D976DB777B2}" type="parTrans" cxnId="{AFF195F0-355F-4243-AD5B-60F647E3950B}">
      <dgm:prSet/>
      <dgm:spPr/>
      <dgm:t>
        <a:bodyPr/>
        <a:lstStyle/>
        <a:p>
          <a:endParaRPr lang="uk-UA"/>
        </a:p>
      </dgm:t>
    </dgm:pt>
    <dgm:pt modelId="{9FA74B36-5AA2-4444-83D5-CF2000ED1990}" type="sibTrans" cxnId="{AFF195F0-355F-4243-AD5B-60F647E3950B}">
      <dgm:prSet/>
      <dgm:spPr/>
      <dgm:t>
        <a:bodyPr/>
        <a:lstStyle/>
        <a:p>
          <a:endParaRPr lang="uk-UA"/>
        </a:p>
      </dgm:t>
    </dgm:pt>
    <dgm:pt modelId="{6FB0F2DF-A77B-4F56-848F-D1A21C308B4B}">
      <dgm:prSet/>
      <dgm:spPr/>
      <dgm:t>
        <a:bodyPr/>
        <a:lstStyle/>
        <a:p>
          <a:pPr rtl="0"/>
          <a:r>
            <a:rPr lang="uk-UA" smtClean="0"/>
            <a:t> </a:t>
          </a:r>
          <a:r>
            <a:rPr lang="uk-UA" dirty="0" smtClean="0"/>
            <a:t>позиціонування, яке ґрунтується на бойкоті певної категорії товарів.</a:t>
          </a:r>
          <a:endParaRPr lang="uk-UA" dirty="0"/>
        </a:p>
      </dgm:t>
    </dgm:pt>
    <dgm:pt modelId="{BF3B243D-1244-4938-B5AE-07E80D897EFE}" type="parTrans" cxnId="{1B0142DD-68DC-45D9-80F9-A0C0DBF26881}">
      <dgm:prSet/>
      <dgm:spPr/>
      <dgm:t>
        <a:bodyPr/>
        <a:lstStyle/>
        <a:p>
          <a:endParaRPr lang="uk-UA"/>
        </a:p>
      </dgm:t>
    </dgm:pt>
    <dgm:pt modelId="{250255F1-C0A5-4448-881A-BEEB76A4D19B}" type="sibTrans" cxnId="{1B0142DD-68DC-45D9-80F9-A0C0DBF26881}">
      <dgm:prSet/>
      <dgm:spPr/>
      <dgm:t>
        <a:bodyPr/>
        <a:lstStyle/>
        <a:p>
          <a:endParaRPr lang="uk-UA"/>
        </a:p>
      </dgm:t>
    </dgm:pt>
    <dgm:pt modelId="{9073BED4-AEF8-4452-8753-2E0D91E9071F}" type="pres">
      <dgm:prSet presAssocID="{844ED4EA-4598-43C2-8CFB-F718AA4EA454}" presName="linear" presStyleCnt="0">
        <dgm:presLayoutVars>
          <dgm:animLvl val="lvl"/>
          <dgm:resizeHandles val="exact"/>
        </dgm:presLayoutVars>
      </dgm:prSet>
      <dgm:spPr/>
    </dgm:pt>
    <dgm:pt modelId="{60896CCA-6850-474D-B39B-E143CD5CB77A}" type="pres">
      <dgm:prSet presAssocID="{014AFB17-8BF3-4A96-8148-9137A54EEE56}" presName="parentText" presStyleLbl="node1" presStyleIdx="0" presStyleCnt="6">
        <dgm:presLayoutVars>
          <dgm:chMax val="0"/>
          <dgm:bulletEnabled val="1"/>
        </dgm:presLayoutVars>
      </dgm:prSet>
      <dgm:spPr/>
    </dgm:pt>
    <dgm:pt modelId="{F162D5B1-98A2-425D-ACC4-9B502658195F}" type="pres">
      <dgm:prSet presAssocID="{6C6BE770-78DE-45A9-923D-CC07FC870660}" presName="spacer" presStyleCnt="0"/>
      <dgm:spPr/>
    </dgm:pt>
    <dgm:pt modelId="{BDFC0675-BD45-40E2-8CB4-6BCA1155FB37}" type="pres">
      <dgm:prSet presAssocID="{31E7F829-3421-4AF8-A2D9-560B10DEA002}" presName="parentText" presStyleLbl="node1" presStyleIdx="1" presStyleCnt="6">
        <dgm:presLayoutVars>
          <dgm:chMax val="0"/>
          <dgm:bulletEnabled val="1"/>
        </dgm:presLayoutVars>
      </dgm:prSet>
      <dgm:spPr/>
    </dgm:pt>
    <dgm:pt modelId="{E8683AA5-AA7D-4A0C-ABDF-6A8CD55A5EC0}" type="pres">
      <dgm:prSet presAssocID="{0CDA0F72-DCF6-40FE-B11B-04D62444525C}" presName="spacer" presStyleCnt="0"/>
      <dgm:spPr/>
    </dgm:pt>
    <dgm:pt modelId="{0AA88741-B38E-42E7-A791-1E3B7606B9D8}" type="pres">
      <dgm:prSet presAssocID="{527F2B2A-9E48-4A86-A7A3-7D750859A430}" presName="parentText" presStyleLbl="node1" presStyleIdx="2" presStyleCnt="6">
        <dgm:presLayoutVars>
          <dgm:chMax val="0"/>
          <dgm:bulletEnabled val="1"/>
        </dgm:presLayoutVars>
      </dgm:prSet>
      <dgm:spPr/>
    </dgm:pt>
    <dgm:pt modelId="{E1C70E2B-6F89-44BF-8AE0-CEC5E7040043}" type="pres">
      <dgm:prSet presAssocID="{C14AA5B2-62CD-47C6-9691-EB3F03B70118}" presName="spacer" presStyleCnt="0"/>
      <dgm:spPr/>
    </dgm:pt>
    <dgm:pt modelId="{645800DA-6ECD-4A69-9C92-A5A3DDCE4491}" type="pres">
      <dgm:prSet presAssocID="{E5984526-DF29-4159-BD79-F3B8E61D61A8}" presName="parentText" presStyleLbl="node1" presStyleIdx="3" presStyleCnt="6">
        <dgm:presLayoutVars>
          <dgm:chMax val="0"/>
          <dgm:bulletEnabled val="1"/>
        </dgm:presLayoutVars>
      </dgm:prSet>
      <dgm:spPr/>
    </dgm:pt>
    <dgm:pt modelId="{4ACD220F-3D6F-4177-BEB7-EE97FB67696E}" type="pres">
      <dgm:prSet presAssocID="{27683A04-6759-4828-A04C-14225C25C712}" presName="spacer" presStyleCnt="0"/>
      <dgm:spPr/>
    </dgm:pt>
    <dgm:pt modelId="{32EB6A94-6E1C-41B0-8C59-D84C19988477}" type="pres">
      <dgm:prSet presAssocID="{D85DFEB8-C5D4-4C5A-A67E-34079D69C97D}" presName="parentText" presStyleLbl="node1" presStyleIdx="4" presStyleCnt="6">
        <dgm:presLayoutVars>
          <dgm:chMax val="0"/>
          <dgm:bulletEnabled val="1"/>
        </dgm:presLayoutVars>
      </dgm:prSet>
      <dgm:spPr/>
    </dgm:pt>
    <dgm:pt modelId="{68A53527-695B-44D3-A3F3-05E941EE9462}" type="pres">
      <dgm:prSet presAssocID="{9FA74B36-5AA2-4444-83D5-CF2000ED1990}" presName="spacer" presStyleCnt="0"/>
      <dgm:spPr/>
    </dgm:pt>
    <dgm:pt modelId="{F27EA86E-899E-4FB6-8DAF-84AEE326F69C}" type="pres">
      <dgm:prSet presAssocID="{6FB0F2DF-A77B-4F56-848F-D1A21C308B4B}" presName="parentText" presStyleLbl="node1" presStyleIdx="5" presStyleCnt="6">
        <dgm:presLayoutVars>
          <dgm:chMax val="0"/>
          <dgm:bulletEnabled val="1"/>
        </dgm:presLayoutVars>
      </dgm:prSet>
      <dgm:spPr/>
    </dgm:pt>
  </dgm:ptLst>
  <dgm:cxnLst>
    <dgm:cxn modelId="{226076BC-6F2F-49EB-8264-71E096E8D7D7}" type="presOf" srcId="{844ED4EA-4598-43C2-8CFB-F718AA4EA454}" destId="{9073BED4-AEF8-4452-8753-2E0D91E9071F}" srcOrd="0" destOrd="0" presId="urn:microsoft.com/office/officeart/2005/8/layout/vList2"/>
    <dgm:cxn modelId="{9B6318EB-C76F-4D6C-B055-8A65AC06A2BE}" type="presOf" srcId="{E5984526-DF29-4159-BD79-F3B8E61D61A8}" destId="{645800DA-6ECD-4A69-9C92-A5A3DDCE4491}" srcOrd="0" destOrd="0" presId="urn:microsoft.com/office/officeart/2005/8/layout/vList2"/>
    <dgm:cxn modelId="{5D222D58-74F9-49E5-9DA3-B2D59C99E3A1}" srcId="{844ED4EA-4598-43C2-8CFB-F718AA4EA454}" destId="{527F2B2A-9E48-4A86-A7A3-7D750859A430}" srcOrd="2" destOrd="0" parTransId="{BA182B37-71E3-4294-B4AE-35C4088EB9BD}" sibTransId="{C14AA5B2-62CD-47C6-9691-EB3F03B70118}"/>
    <dgm:cxn modelId="{E6BBBC7E-EC4C-4395-A22B-7FC5B02C5E04}" type="presOf" srcId="{527F2B2A-9E48-4A86-A7A3-7D750859A430}" destId="{0AA88741-B38E-42E7-A791-1E3B7606B9D8}" srcOrd="0" destOrd="0" presId="urn:microsoft.com/office/officeart/2005/8/layout/vList2"/>
    <dgm:cxn modelId="{1B0142DD-68DC-45D9-80F9-A0C0DBF26881}" srcId="{844ED4EA-4598-43C2-8CFB-F718AA4EA454}" destId="{6FB0F2DF-A77B-4F56-848F-D1A21C308B4B}" srcOrd="5" destOrd="0" parTransId="{BF3B243D-1244-4938-B5AE-07E80D897EFE}" sibTransId="{250255F1-C0A5-4448-881A-BEEB76A4D19B}"/>
    <dgm:cxn modelId="{4AA6D1AB-D3B9-4C87-ABBC-75DE8DC83C65}" type="presOf" srcId="{31E7F829-3421-4AF8-A2D9-560B10DEA002}" destId="{BDFC0675-BD45-40E2-8CB4-6BCA1155FB37}" srcOrd="0" destOrd="0" presId="urn:microsoft.com/office/officeart/2005/8/layout/vList2"/>
    <dgm:cxn modelId="{AFF195F0-355F-4243-AD5B-60F647E3950B}" srcId="{844ED4EA-4598-43C2-8CFB-F718AA4EA454}" destId="{D85DFEB8-C5D4-4C5A-A67E-34079D69C97D}" srcOrd="4" destOrd="0" parTransId="{3B24DBA6-26D7-4BF9-B8E4-8D976DB777B2}" sibTransId="{9FA74B36-5AA2-4444-83D5-CF2000ED1990}"/>
    <dgm:cxn modelId="{7A402A89-413B-4990-98D9-B61B9AF9EFFC}" type="presOf" srcId="{014AFB17-8BF3-4A96-8148-9137A54EEE56}" destId="{60896CCA-6850-474D-B39B-E143CD5CB77A}" srcOrd="0" destOrd="0" presId="urn:microsoft.com/office/officeart/2005/8/layout/vList2"/>
    <dgm:cxn modelId="{5BB5A1A3-D839-42AE-AC8B-43634014545D}" type="presOf" srcId="{D85DFEB8-C5D4-4C5A-A67E-34079D69C97D}" destId="{32EB6A94-6E1C-41B0-8C59-D84C19988477}" srcOrd="0" destOrd="0" presId="urn:microsoft.com/office/officeart/2005/8/layout/vList2"/>
    <dgm:cxn modelId="{E21644FC-B722-4D63-A3AE-49850DED8A7C}" type="presOf" srcId="{6FB0F2DF-A77B-4F56-848F-D1A21C308B4B}" destId="{F27EA86E-899E-4FB6-8DAF-84AEE326F69C}" srcOrd="0" destOrd="0" presId="urn:microsoft.com/office/officeart/2005/8/layout/vList2"/>
    <dgm:cxn modelId="{D0B113A0-A5C7-4219-B760-D6F305512B41}" srcId="{844ED4EA-4598-43C2-8CFB-F718AA4EA454}" destId="{E5984526-DF29-4159-BD79-F3B8E61D61A8}" srcOrd="3" destOrd="0" parTransId="{0B2455E1-ECBD-40EC-8012-2F1F1623FE1A}" sibTransId="{27683A04-6759-4828-A04C-14225C25C712}"/>
    <dgm:cxn modelId="{297AA7D4-C673-4B2E-A444-B803BAAD90C1}" srcId="{844ED4EA-4598-43C2-8CFB-F718AA4EA454}" destId="{31E7F829-3421-4AF8-A2D9-560B10DEA002}" srcOrd="1" destOrd="0" parTransId="{66B93FB5-5EC7-47EF-9B65-8D1D1A544D58}" sibTransId="{0CDA0F72-DCF6-40FE-B11B-04D62444525C}"/>
    <dgm:cxn modelId="{06A82F2D-FFA3-47A7-BFEE-82BC4F13BA4A}" srcId="{844ED4EA-4598-43C2-8CFB-F718AA4EA454}" destId="{014AFB17-8BF3-4A96-8148-9137A54EEE56}" srcOrd="0" destOrd="0" parTransId="{004C80A7-7E0E-4325-8892-79F35888D6B9}" sibTransId="{6C6BE770-78DE-45A9-923D-CC07FC870660}"/>
    <dgm:cxn modelId="{EED8F7CC-ADE0-4704-9F1E-9061865C3740}" type="presParOf" srcId="{9073BED4-AEF8-4452-8753-2E0D91E9071F}" destId="{60896CCA-6850-474D-B39B-E143CD5CB77A}" srcOrd="0" destOrd="0" presId="urn:microsoft.com/office/officeart/2005/8/layout/vList2"/>
    <dgm:cxn modelId="{CAB27560-7666-43F9-B77E-8E0296D60083}" type="presParOf" srcId="{9073BED4-AEF8-4452-8753-2E0D91E9071F}" destId="{F162D5B1-98A2-425D-ACC4-9B502658195F}" srcOrd="1" destOrd="0" presId="urn:microsoft.com/office/officeart/2005/8/layout/vList2"/>
    <dgm:cxn modelId="{C9DFB5E9-E735-4462-8C18-ABDB6E5AAEDC}" type="presParOf" srcId="{9073BED4-AEF8-4452-8753-2E0D91E9071F}" destId="{BDFC0675-BD45-40E2-8CB4-6BCA1155FB37}" srcOrd="2" destOrd="0" presId="urn:microsoft.com/office/officeart/2005/8/layout/vList2"/>
    <dgm:cxn modelId="{FA768D39-F170-4BCB-B091-F5FAE4B0ED83}" type="presParOf" srcId="{9073BED4-AEF8-4452-8753-2E0D91E9071F}" destId="{E8683AA5-AA7D-4A0C-ABDF-6A8CD55A5EC0}" srcOrd="3" destOrd="0" presId="urn:microsoft.com/office/officeart/2005/8/layout/vList2"/>
    <dgm:cxn modelId="{2A1F3CED-BCF3-40A3-B5B3-228CF8FA3456}" type="presParOf" srcId="{9073BED4-AEF8-4452-8753-2E0D91E9071F}" destId="{0AA88741-B38E-42E7-A791-1E3B7606B9D8}" srcOrd="4" destOrd="0" presId="urn:microsoft.com/office/officeart/2005/8/layout/vList2"/>
    <dgm:cxn modelId="{86942F07-C2F6-4512-BF12-238F29206256}" type="presParOf" srcId="{9073BED4-AEF8-4452-8753-2E0D91E9071F}" destId="{E1C70E2B-6F89-44BF-8AE0-CEC5E7040043}" srcOrd="5" destOrd="0" presId="urn:microsoft.com/office/officeart/2005/8/layout/vList2"/>
    <dgm:cxn modelId="{7FB01883-FB41-44E7-BE47-643C9FEBFD88}" type="presParOf" srcId="{9073BED4-AEF8-4452-8753-2E0D91E9071F}" destId="{645800DA-6ECD-4A69-9C92-A5A3DDCE4491}" srcOrd="6" destOrd="0" presId="urn:microsoft.com/office/officeart/2005/8/layout/vList2"/>
    <dgm:cxn modelId="{80C01D13-43C4-4596-AF91-A66F29937D1A}" type="presParOf" srcId="{9073BED4-AEF8-4452-8753-2E0D91E9071F}" destId="{4ACD220F-3D6F-4177-BEB7-EE97FB67696E}" srcOrd="7" destOrd="0" presId="urn:microsoft.com/office/officeart/2005/8/layout/vList2"/>
    <dgm:cxn modelId="{3F891F43-E544-4FD8-925D-C9F119B6800F}" type="presParOf" srcId="{9073BED4-AEF8-4452-8753-2E0D91E9071F}" destId="{32EB6A94-6E1C-41B0-8C59-D84C19988477}" srcOrd="8" destOrd="0" presId="urn:microsoft.com/office/officeart/2005/8/layout/vList2"/>
    <dgm:cxn modelId="{E04E5074-B560-40C9-88F1-B69442754555}" type="presParOf" srcId="{9073BED4-AEF8-4452-8753-2E0D91E9071F}" destId="{68A53527-695B-44D3-A3F3-05E941EE9462}" srcOrd="9" destOrd="0" presId="urn:microsoft.com/office/officeart/2005/8/layout/vList2"/>
    <dgm:cxn modelId="{BE22922E-F944-4B40-A9F7-251DFA32FF4C}" type="presParOf" srcId="{9073BED4-AEF8-4452-8753-2E0D91E9071F}" destId="{F27EA86E-899E-4FB6-8DAF-84AEE326F69C}" srcOrd="1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C43703B0-1371-4B7D-9042-0522142BA2A2}">
      <dsp:nvSpPr>
        <dsp:cNvPr id="0" name=""/>
        <dsp:cNvSpPr/>
      </dsp:nvSpPr>
      <dsp:spPr>
        <a:xfrm>
          <a:off x="4083050" y="2422287"/>
          <a:ext cx="387795" cy="198298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982980"/>
              </a:lnTo>
              <a:lnTo>
                <a:pt x="387795" y="198298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AB36423-B231-4AFD-AB87-8065727F9A9A}">
      <dsp:nvSpPr>
        <dsp:cNvPr id="0" name=""/>
        <dsp:cNvSpPr/>
      </dsp:nvSpPr>
      <dsp:spPr>
        <a:xfrm>
          <a:off x="3695254" y="2422287"/>
          <a:ext cx="387795" cy="2020966"/>
        </a:xfrm>
        <a:custGeom>
          <a:avLst/>
          <a:gdLst/>
          <a:ahLst/>
          <a:cxnLst/>
          <a:rect l="0" t="0" r="0" b="0"/>
          <a:pathLst>
            <a:path>
              <a:moveTo>
                <a:pt x="387795" y="0"/>
              </a:moveTo>
              <a:lnTo>
                <a:pt x="387795" y="2020966"/>
              </a:lnTo>
              <a:lnTo>
                <a:pt x="0" y="2020966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E3927A9-1C0B-49FD-896F-1F7266B45E6B}">
      <dsp:nvSpPr>
        <dsp:cNvPr id="0" name=""/>
        <dsp:cNvSpPr/>
      </dsp:nvSpPr>
      <dsp:spPr>
        <a:xfrm>
          <a:off x="2236406" y="575644"/>
          <a:ext cx="3693286" cy="184664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300" kern="1200" dirty="0"/>
            <a:t>На міжнародних ринках перед фірмою виникає 2 перспективи:</a:t>
          </a:r>
        </a:p>
      </dsp:txBody>
      <dsp:txXfrm>
        <a:off x="2236406" y="575644"/>
        <a:ext cx="3693286" cy="1846643"/>
      </dsp:txXfrm>
    </dsp:sp>
    <dsp:sp modelId="{7C25C859-C229-4395-BC89-EDF29194FD14}">
      <dsp:nvSpPr>
        <dsp:cNvPr id="0" name=""/>
        <dsp:cNvSpPr/>
      </dsp:nvSpPr>
      <dsp:spPr>
        <a:xfrm>
          <a:off x="1968" y="3197877"/>
          <a:ext cx="3693286" cy="249075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300" kern="1200"/>
            <a:t>а) агрегувати ринок і стандартизувати маркетингові зусилля (використовують, коли зарубіжні ринки схожі з національним). Це веде до скорочення затрат на маркетинг</a:t>
          </a:r>
        </a:p>
      </dsp:txBody>
      <dsp:txXfrm>
        <a:off x="1968" y="3197877"/>
        <a:ext cx="3693286" cy="2490752"/>
      </dsp:txXfrm>
    </dsp:sp>
    <dsp:sp modelId="{E27F72F5-7291-44FD-A29A-FFBA8C5270BF}">
      <dsp:nvSpPr>
        <dsp:cNvPr id="0" name=""/>
        <dsp:cNvSpPr/>
      </dsp:nvSpPr>
      <dsp:spPr>
        <a:xfrm>
          <a:off x="4470845" y="3197877"/>
          <a:ext cx="3693286" cy="241478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300" kern="1200"/>
            <a:t>б) сегментувати ринок і диференціювати маркетинг</a:t>
          </a:r>
        </a:p>
      </dsp:txBody>
      <dsp:txXfrm>
        <a:off x="4470845" y="3197877"/>
        <a:ext cx="3693286" cy="2414781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1290A7B4-1235-4B5A-8D23-8EC61A302471}">
      <dsp:nvSpPr>
        <dsp:cNvPr id="0" name=""/>
        <dsp:cNvSpPr/>
      </dsp:nvSpPr>
      <dsp:spPr>
        <a:xfrm>
          <a:off x="0" y="295176"/>
          <a:ext cx="7590149" cy="111969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lvl="0" algn="l" defTabSz="12890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900" kern="1200" dirty="0" smtClean="0"/>
            <a:t>1) </a:t>
          </a:r>
          <a:r>
            <a:rPr lang="ru-RU" sz="2900" kern="1200" dirty="0" err="1" smtClean="0"/>
            <a:t>ідентифікація</a:t>
          </a:r>
          <a:r>
            <a:rPr lang="ru-RU" sz="2900" kern="1200" dirty="0" smtClean="0"/>
            <a:t> </a:t>
          </a:r>
          <a:r>
            <a:rPr lang="ru-RU" sz="2900" kern="1200" dirty="0" err="1" smtClean="0"/>
            <a:t>груп</a:t>
          </a:r>
          <a:r>
            <a:rPr lang="ru-RU" sz="2900" kern="1200" dirty="0" smtClean="0"/>
            <a:t> </a:t>
          </a:r>
          <a:r>
            <a:rPr lang="ru-RU" sz="2900" kern="1200" dirty="0" err="1" smtClean="0"/>
            <a:t>країн</a:t>
          </a:r>
          <a:r>
            <a:rPr lang="ru-RU" sz="2900" kern="1200" dirty="0" smtClean="0"/>
            <a:t> </a:t>
          </a:r>
          <a:r>
            <a:rPr lang="ru-RU" sz="2900" kern="1200" dirty="0" err="1" smtClean="0"/>
            <a:t>з</a:t>
          </a:r>
          <a:r>
            <a:rPr lang="ru-RU" sz="2900" kern="1200" dirty="0" smtClean="0"/>
            <a:t> попитом на </a:t>
          </a:r>
          <a:r>
            <a:rPr lang="ru-RU" sz="2900" kern="1200" dirty="0" err="1" smtClean="0"/>
            <a:t>схожі</a:t>
          </a:r>
          <a:r>
            <a:rPr lang="ru-RU" sz="2900" kern="1200" dirty="0" smtClean="0"/>
            <a:t> </a:t>
          </a:r>
          <a:r>
            <a:rPr lang="ru-RU" sz="2900" kern="1200" dirty="0" err="1" smtClean="0"/>
            <a:t>товари</a:t>
          </a:r>
          <a:r>
            <a:rPr lang="ru-RU" sz="2900" kern="1200" dirty="0" smtClean="0"/>
            <a:t>. </a:t>
          </a:r>
          <a:endParaRPr lang="ru-RU" sz="2900" kern="1200" dirty="0"/>
        </a:p>
      </dsp:txBody>
      <dsp:txXfrm>
        <a:off x="0" y="295176"/>
        <a:ext cx="7590149" cy="1119690"/>
      </dsp:txXfrm>
    </dsp:sp>
    <dsp:sp modelId="{82B7EF4E-8C11-45B1-811F-7AFFE5ED4242}">
      <dsp:nvSpPr>
        <dsp:cNvPr id="0" name=""/>
        <dsp:cNvSpPr/>
      </dsp:nvSpPr>
      <dsp:spPr>
        <a:xfrm>
          <a:off x="0" y="1498386"/>
          <a:ext cx="7590149" cy="111969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lvl="0" algn="l" defTabSz="12890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900" kern="1200" dirty="0" smtClean="0"/>
            <a:t>2) ідентифікація сегментів, існуючих в усіх або в багатьох країнах. </a:t>
          </a:r>
          <a:endParaRPr lang="uk-UA" sz="2900" kern="1200" dirty="0"/>
        </a:p>
      </dsp:txBody>
      <dsp:txXfrm>
        <a:off x="0" y="1498386"/>
        <a:ext cx="7590149" cy="1119690"/>
      </dsp:txXfrm>
    </dsp:sp>
    <dsp:sp modelId="{3D608F91-63D0-48B5-97F2-97DD1F48C64B}">
      <dsp:nvSpPr>
        <dsp:cNvPr id="0" name=""/>
        <dsp:cNvSpPr/>
      </dsp:nvSpPr>
      <dsp:spPr>
        <a:xfrm>
          <a:off x="0" y="2701596"/>
          <a:ext cx="7590149" cy="111969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lvl="0" algn="l" defTabSz="12890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900" kern="1200" dirty="0" smtClean="0"/>
            <a:t>3) </a:t>
          </a:r>
          <a:r>
            <a:rPr lang="ru-RU" sz="2900" kern="1200" dirty="0" err="1" smtClean="0"/>
            <a:t>вихід</a:t>
          </a:r>
          <a:r>
            <a:rPr lang="ru-RU" sz="2900" kern="1200" dirty="0" smtClean="0"/>
            <a:t> </a:t>
          </a:r>
          <a:r>
            <a:rPr lang="ru-RU" sz="2900" kern="1200" dirty="0" err="1" smtClean="0"/>
            <a:t>з</a:t>
          </a:r>
          <a:r>
            <a:rPr lang="ru-RU" sz="2900" kern="1200" dirty="0" smtClean="0"/>
            <a:t> одним </a:t>
          </a:r>
          <a:r>
            <a:rPr lang="ru-RU" sz="2900" kern="1200" dirty="0" err="1" smtClean="0"/>
            <a:t>і</a:t>
          </a:r>
          <a:r>
            <a:rPr lang="ru-RU" sz="2900" kern="1200" dirty="0" smtClean="0"/>
            <a:t> </a:t>
          </a:r>
          <a:r>
            <a:rPr lang="ru-RU" sz="2900" kern="1200" dirty="0" err="1" smtClean="0"/>
            <a:t>тим</a:t>
          </a:r>
          <a:r>
            <a:rPr lang="ru-RU" sz="2900" kern="1200" dirty="0" smtClean="0"/>
            <a:t> же самим товаром на </a:t>
          </a:r>
          <a:r>
            <a:rPr lang="ru-RU" sz="2900" kern="1200" dirty="0" err="1" smtClean="0"/>
            <a:t>різні</a:t>
          </a:r>
          <a:r>
            <a:rPr lang="ru-RU" sz="2900" kern="1200" dirty="0" smtClean="0"/>
            <a:t> </a:t>
          </a:r>
          <a:r>
            <a:rPr lang="ru-RU" sz="2900" kern="1200" dirty="0" err="1" smtClean="0"/>
            <a:t>сегменти</a:t>
          </a:r>
          <a:r>
            <a:rPr lang="ru-RU" sz="2900" kern="1200" dirty="0" smtClean="0"/>
            <a:t> в </a:t>
          </a:r>
          <a:r>
            <a:rPr lang="ru-RU" sz="2900" kern="1200" dirty="0" err="1" smtClean="0"/>
            <a:t>різних</a:t>
          </a:r>
          <a:r>
            <a:rPr lang="ru-RU" sz="2900" kern="1200" dirty="0" smtClean="0"/>
            <a:t> </a:t>
          </a:r>
          <a:r>
            <a:rPr lang="ru-RU" sz="2900" kern="1200" dirty="0" err="1" smtClean="0"/>
            <a:t>країнах</a:t>
          </a:r>
          <a:r>
            <a:rPr lang="ru-RU" sz="2900" kern="1200" dirty="0" smtClean="0"/>
            <a:t>. </a:t>
          </a:r>
          <a:endParaRPr lang="uk-UA" sz="2900" kern="1200" dirty="0"/>
        </a:p>
      </dsp:txBody>
      <dsp:txXfrm>
        <a:off x="0" y="2701596"/>
        <a:ext cx="7590149" cy="1119690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2198B4E8-8784-4AA6-A3A3-7892500E6193}">
      <dsp:nvSpPr>
        <dsp:cNvPr id="0" name=""/>
        <dsp:cNvSpPr/>
      </dsp:nvSpPr>
      <dsp:spPr>
        <a:xfrm rot="5400000">
          <a:off x="5576163" y="-2350337"/>
          <a:ext cx="697310" cy="5576299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26670" rIns="53340" bIns="2667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1400" kern="1200"/>
            <a:t>держави, штати, райони, округи, міста, кліматичні зони тощо – іншими словами, районування збуту</a:t>
          </a:r>
        </a:p>
      </dsp:txBody>
      <dsp:txXfrm rot="5400000">
        <a:off x="5576163" y="-2350337"/>
        <a:ext cx="697310" cy="5576299"/>
      </dsp:txXfrm>
    </dsp:sp>
    <dsp:sp modelId="{BE85C27A-6602-4544-819D-C4ED833E159A}">
      <dsp:nvSpPr>
        <dsp:cNvPr id="0" name=""/>
        <dsp:cNvSpPr/>
      </dsp:nvSpPr>
      <dsp:spPr>
        <a:xfrm>
          <a:off x="0" y="1993"/>
          <a:ext cx="3136668" cy="87163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47625" rIns="95250" bIns="47625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500" kern="1200"/>
            <a:t>географічні </a:t>
          </a:r>
        </a:p>
      </dsp:txBody>
      <dsp:txXfrm>
        <a:off x="0" y="1993"/>
        <a:ext cx="3136668" cy="871637"/>
      </dsp:txXfrm>
    </dsp:sp>
    <dsp:sp modelId="{28DAE3C6-4202-44FA-9ED2-00CE09745DD4}">
      <dsp:nvSpPr>
        <dsp:cNvPr id="0" name=""/>
        <dsp:cNvSpPr/>
      </dsp:nvSpPr>
      <dsp:spPr>
        <a:xfrm rot="5400000">
          <a:off x="5576163" y="-1435117"/>
          <a:ext cx="697310" cy="5576299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26670" rIns="53340" bIns="2667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1400" kern="1200"/>
            <a:t>стать, вік, кількість членів сім’ї тощо</a:t>
          </a:r>
        </a:p>
      </dsp:txBody>
      <dsp:txXfrm rot="5400000">
        <a:off x="5576163" y="-1435117"/>
        <a:ext cx="697310" cy="5576299"/>
      </dsp:txXfrm>
    </dsp:sp>
    <dsp:sp modelId="{54F04E56-C2B5-4C02-B761-9D4AA57A831F}">
      <dsp:nvSpPr>
        <dsp:cNvPr id="0" name=""/>
        <dsp:cNvSpPr/>
      </dsp:nvSpPr>
      <dsp:spPr>
        <a:xfrm>
          <a:off x="0" y="917213"/>
          <a:ext cx="3136668" cy="87163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47625" rIns="95250" bIns="47625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500" kern="1200"/>
            <a:t>демографічні</a:t>
          </a:r>
        </a:p>
      </dsp:txBody>
      <dsp:txXfrm>
        <a:off x="0" y="917213"/>
        <a:ext cx="3136668" cy="871637"/>
      </dsp:txXfrm>
    </dsp:sp>
    <dsp:sp modelId="{A0C0AB7A-924D-447B-8A4F-5B28F43C5520}">
      <dsp:nvSpPr>
        <dsp:cNvPr id="0" name=""/>
        <dsp:cNvSpPr/>
      </dsp:nvSpPr>
      <dsp:spPr>
        <a:xfrm rot="5400000">
          <a:off x="5576163" y="-519897"/>
          <a:ext cx="697310" cy="5576299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26670" rIns="53340" bIns="2667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1400" kern="1200"/>
            <a:t>групування споживачів за ознакою соціальної та професійної належності, рівнем доходів, освіти</a:t>
          </a:r>
        </a:p>
      </dsp:txBody>
      <dsp:txXfrm rot="5400000">
        <a:off x="5576163" y="-519897"/>
        <a:ext cx="697310" cy="5576299"/>
      </dsp:txXfrm>
    </dsp:sp>
    <dsp:sp modelId="{A3151587-F3CF-497F-ADE2-E5B97AB8A8E0}">
      <dsp:nvSpPr>
        <dsp:cNvPr id="0" name=""/>
        <dsp:cNvSpPr/>
      </dsp:nvSpPr>
      <dsp:spPr>
        <a:xfrm>
          <a:off x="0" y="1832433"/>
          <a:ext cx="3136668" cy="87163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47625" rIns="95250" bIns="47625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500" kern="1200"/>
            <a:t>соціально-економічні </a:t>
          </a:r>
        </a:p>
      </dsp:txBody>
      <dsp:txXfrm>
        <a:off x="0" y="1832433"/>
        <a:ext cx="3136668" cy="871637"/>
      </dsp:txXfrm>
    </dsp:sp>
    <dsp:sp modelId="{FCFB04A7-5A8B-473E-B96E-50FBC6079992}">
      <dsp:nvSpPr>
        <dsp:cNvPr id="0" name=""/>
        <dsp:cNvSpPr/>
      </dsp:nvSpPr>
      <dsp:spPr>
        <a:xfrm rot="5400000">
          <a:off x="5576163" y="395321"/>
          <a:ext cx="697310" cy="5576299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26670" rIns="53340" bIns="2667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1400" kern="1200"/>
            <a:t>за способом життя та особистими якостями</a:t>
          </a:r>
        </a:p>
      </dsp:txBody>
      <dsp:txXfrm rot="5400000">
        <a:off x="5576163" y="395321"/>
        <a:ext cx="697310" cy="5576299"/>
      </dsp:txXfrm>
    </dsp:sp>
    <dsp:sp modelId="{912A9EC0-5B71-435C-9F9F-426A06EE3D70}">
      <dsp:nvSpPr>
        <dsp:cNvPr id="0" name=""/>
        <dsp:cNvSpPr/>
      </dsp:nvSpPr>
      <dsp:spPr>
        <a:xfrm>
          <a:off x="0" y="2747652"/>
          <a:ext cx="3136668" cy="87163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47625" rIns="95250" bIns="47625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500" kern="1200"/>
            <a:t>психографічні</a:t>
          </a:r>
        </a:p>
      </dsp:txBody>
      <dsp:txXfrm>
        <a:off x="0" y="2747652"/>
        <a:ext cx="3136668" cy="871637"/>
      </dsp:txXfrm>
    </dsp:sp>
    <dsp:sp modelId="{F269445F-B981-4D00-B2A5-98F9C9CE23E7}">
      <dsp:nvSpPr>
        <dsp:cNvPr id="0" name=""/>
        <dsp:cNvSpPr/>
      </dsp:nvSpPr>
      <dsp:spPr>
        <a:xfrm rot="5400000">
          <a:off x="5576163" y="1310541"/>
          <a:ext cx="697310" cy="5576299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26670" rIns="53340" bIns="2667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1400" kern="1200"/>
            <a:t>поділ за подібністю поведінки при здійсненні покупки: ступінь випадковості покупки, мотивація покупки, вигоди, інтенсивність споживання, ступінь потреби в продукті тощо</a:t>
          </a:r>
        </a:p>
      </dsp:txBody>
      <dsp:txXfrm rot="5400000">
        <a:off x="5576163" y="1310541"/>
        <a:ext cx="697310" cy="5576299"/>
      </dsp:txXfrm>
    </dsp:sp>
    <dsp:sp modelId="{14649688-CCA3-4D16-9B07-7A5A0B9E50E3}">
      <dsp:nvSpPr>
        <dsp:cNvPr id="0" name=""/>
        <dsp:cNvSpPr/>
      </dsp:nvSpPr>
      <dsp:spPr>
        <a:xfrm>
          <a:off x="0" y="3662872"/>
          <a:ext cx="3136668" cy="87163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47625" rIns="95250" bIns="47625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500" kern="1200"/>
            <a:t>поведінкові</a:t>
          </a:r>
        </a:p>
      </dsp:txBody>
      <dsp:txXfrm>
        <a:off x="0" y="3662872"/>
        <a:ext cx="3136668" cy="871637"/>
      </dsp:txXfrm>
    </dsp:sp>
  </dsp:spTree>
</dsp:drawing>
</file>

<file path=ppt/diagrams/drawing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3BDA42C8-3006-48B9-9E14-6DC618FB6600}">
      <dsp:nvSpPr>
        <dsp:cNvPr id="0" name=""/>
        <dsp:cNvSpPr/>
      </dsp:nvSpPr>
      <dsp:spPr>
        <a:xfrm rot="5400000">
          <a:off x="5494936" y="-2248562"/>
          <a:ext cx="859764" cy="5576299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32385" rIns="64770" bIns="32385" numCol="1" spcCol="1270" anchor="ctr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1700" kern="1200"/>
            <a:t>територіальне розміщення</a:t>
          </a:r>
        </a:p>
      </dsp:txBody>
      <dsp:txXfrm rot="5400000">
        <a:off x="5494936" y="-2248562"/>
        <a:ext cx="859764" cy="5576299"/>
      </dsp:txXfrm>
    </dsp:sp>
    <dsp:sp modelId="{47CAD2B5-0CCA-423D-AE68-3048ACF6EFD3}">
      <dsp:nvSpPr>
        <dsp:cNvPr id="0" name=""/>
        <dsp:cNvSpPr/>
      </dsp:nvSpPr>
      <dsp:spPr>
        <a:xfrm>
          <a:off x="0" y="2234"/>
          <a:ext cx="3136668" cy="107470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57150" rIns="114300" bIns="5715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000" kern="1200"/>
            <a:t>географічні </a:t>
          </a:r>
        </a:p>
      </dsp:txBody>
      <dsp:txXfrm>
        <a:off x="0" y="2234"/>
        <a:ext cx="3136668" cy="1074705"/>
      </dsp:txXfrm>
    </dsp:sp>
    <dsp:sp modelId="{BD65C2A3-C563-4C48-9567-7E2E50B2F7D8}">
      <dsp:nvSpPr>
        <dsp:cNvPr id="0" name=""/>
        <dsp:cNvSpPr/>
      </dsp:nvSpPr>
      <dsp:spPr>
        <a:xfrm rot="5400000">
          <a:off x="5494936" y="-1120122"/>
          <a:ext cx="859764" cy="5576299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32385" rIns="64770" bIns="32385" numCol="1" spcCol="1270" anchor="ctr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1700" kern="1200"/>
            <a:t>галузь підприємства, що споживає товар, рівень технології фірм-споживачів тощо</a:t>
          </a:r>
        </a:p>
      </dsp:txBody>
      <dsp:txXfrm rot="5400000">
        <a:off x="5494936" y="-1120122"/>
        <a:ext cx="859764" cy="5576299"/>
      </dsp:txXfrm>
    </dsp:sp>
    <dsp:sp modelId="{EC62C7CB-6155-48C3-BE80-CE651A1B2FB1}">
      <dsp:nvSpPr>
        <dsp:cNvPr id="0" name=""/>
        <dsp:cNvSpPr/>
      </dsp:nvSpPr>
      <dsp:spPr>
        <a:xfrm>
          <a:off x="0" y="1130675"/>
          <a:ext cx="3136668" cy="107470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57150" rIns="114300" bIns="5715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000" kern="1200"/>
            <a:t>виробничо-економічні</a:t>
          </a:r>
        </a:p>
      </dsp:txBody>
      <dsp:txXfrm>
        <a:off x="0" y="1130675"/>
        <a:ext cx="3136668" cy="1074705"/>
      </dsp:txXfrm>
    </dsp:sp>
    <dsp:sp modelId="{CCBA5A7F-74B5-446C-A269-CD51D488702F}">
      <dsp:nvSpPr>
        <dsp:cNvPr id="0" name=""/>
        <dsp:cNvSpPr/>
      </dsp:nvSpPr>
      <dsp:spPr>
        <a:xfrm rot="5400000">
          <a:off x="5494936" y="8318"/>
          <a:ext cx="859764" cy="5576299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32385" rIns="64770" bIns="32385" numCol="1" spcCol="1270" anchor="ctr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1700" kern="1200"/>
            <a:t>наявність специфічних проблем у сфері закупівлі засобів виробництва, швидкість і терміни поставки, вимоги до технічних характеристик</a:t>
          </a:r>
        </a:p>
      </dsp:txBody>
      <dsp:txXfrm rot="5400000">
        <a:off x="5494936" y="8318"/>
        <a:ext cx="859764" cy="5576299"/>
      </dsp:txXfrm>
    </dsp:sp>
    <dsp:sp modelId="{77AC0A06-50DD-4DD9-92C6-867ED79B43D0}">
      <dsp:nvSpPr>
        <dsp:cNvPr id="0" name=""/>
        <dsp:cNvSpPr/>
      </dsp:nvSpPr>
      <dsp:spPr>
        <a:xfrm>
          <a:off x="0" y="2259115"/>
          <a:ext cx="3136668" cy="107470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57150" rIns="114300" bIns="5715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000" kern="1200"/>
            <a:t>організаційні</a:t>
          </a:r>
        </a:p>
      </dsp:txBody>
      <dsp:txXfrm>
        <a:off x="0" y="2259115"/>
        <a:ext cx="3136668" cy="1074705"/>
      </dsp:txXfrm>
    </dsp:sp>
    <dsp:sp modelId="{783F277E-A659-45F6-8FD6-00BB073B1797}">
      <dsp:nvSpPr>
        <dsp:cNvPr id="0" name=""/>
        <dsp:cNvSpPr/>
      </dsp:nvSpPr>
      <dsp:spPr>
        <a:xfrm rot="5400000">
          <a:off x="5494936" y="1136759"/>
          <a:ext cx="859764" cy="5576299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32385" rIns="64770" bIns="32385" numCol="1" spcCol="1270" anchor="ctr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1700" kern="1200"/>
            <a:t>особистісні характеристики осіб, що ухвалюють рішення про закупівлю: схильність до ризиків, ставлення до новаторства та консерватизм</a:t>
          </a:r>
        </a:p>
      </dsp:txBody>
      <dsp:txXfrm rot="5400000">
        <a:off x="5494936" y="1136759"/>
        <a:ext cx="859764" cy="5576299"/>
      </dsp:txXfrm>
    </dsp:sp>
    <dsp:sp modelId="{F630CDCB-2593-43E6-84AA-4F73717C51BC}">
      <dsp:nvSpPr>
        <dsp:cNvPr id="0" name=""/>
        <dsp:cNvSpPr/>
      </dsp:nvSpPr>
      <dsp:spPr>
        <a:xfrm>
          <a:off x="0" y="3387556"/>
          <a:ext cx="3136668" cy="107470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57150" rIns="114300" bIns="5715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000" kern="1200"/>
            <a:t>психографічні</a:t>
          </a:r>
        </a:p>
      </dsp:txBody>
      <dsp:txXfrm>
        <a:off x="0" y="3387556"/>
        <a:ext cx="3136668" cy="1074705"/>
      </dsp:txXfrm>
    </dsp:sp>
  </dsp:spTree>
</dsp:drawing>
</file>

<file path=ppt/diagrams/drawing5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CE2A8F3C-120D-4894-A299-929824473173}">
      <dsp:nvSpPr>
        <dsp:cNvPr id="0" name=""/>
        <dsp:cNvSpPr/>
      </dsp:nvSpPr>
      <dsp:spPr>
        <a:xfrm>
          <a:off x="0" y="0"/>
          <a:ext cx="9144000" cy="1425758"/>
        </a:xfrm>
        <a:prstGeom prst="rect">
          <a:avLst/>
        </a:prstGeom>
        <a:solidFill>
          <a:schemeClr val="accent1">
            <a:lumMod val="50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6210" tIns="156210" rIns="156210" bIns="156210" numCol="1" spcCol="1270" anchor="ctr" anchorCtr="0">
          <a:noAutofit/>
        </a:bodyPr>
        <a:lstStyle/>
        <a:p>
          <a:pPr lvl="0" algn="ctr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4100" kern="1200" dirty="0"/>
            <a:t>Використовують 3 стратегії охоплення цільових сегментів:</a:t>
          </a:r>
          <a:endParaRPr lang="uk-UA" sz="4100" b="1" kern="1200" dirty="0"/>
        </a:p>
      </dsp:txBody>
      <dsp:txXfrm>
        <a:off x="0" y="0"/>
        <a:ext cx="9144000" cy="1425758"/>
      </dsp:txXfrm>
    </dsp:sp>
    <dsp:sp modelId="{CD1B5716-5411-4CAE-A367-DE1B2E326575}">
      <dsp:nvSpPr>
        <dsp:cNvPr id="0" name=""/>
        <dsp:cNvSpPr/>
      </dsp:nvSpPr>
      <dsp:spPr>
        <a:xfrm>
          <a:off x="4464" y="1425758"/>
          <a:ext cx="3045023" cy="2994092"/>
        </a:xfrm>
        <a:prstGeom prst="rect">
          <a:avLst/>
        </a:prstGeom>
        <a:solidFill>
          <a:schemeClr val="accen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500" kern="1200"/>
            <a:t>1. Недиференційований (масовий, стандартизований) маркетинг. З погляду збуту продукції фірма вважає ринок однорідним, тому виходить на всі його сегменти відразу із розробленим стандартизованим комплексом маркетингу, розрахованим на масового споживача.</a:t>
          </a:r>
        </a:p>
      </dsp:txBody>
      <dsp:txXfrm>
        <a:off x="4464" y="1425758"/>
        <a:ext cx="3045023" cy="2994092"/>
      </dsp:txXfrm>
    </dsp:sp>
    <dsp:sp modelId="{EA0E28FC-D3B5-439E-9DB2-6A98A9909A6C}">
      <dsp:nvSpPr>
        <dsp:cNvPr id="0" name=""/>
        <dsp:cNvSpPr/>
      </dsp:nvSpPr>
      <dsp:spPr>
        <a:xfrm>
          <a:off x="3049488" y="1425758"/>
          <a:ext cx="3045023" cy="2994092"/>
        </a:xfrm>
        <a:prstGeom prst="rect">
          <a:avLst/>
        </a:prstGeom>
        <a:solidFill>
          <a:schemeClr val="accent1">
            <a:alpha val="90000"/>
            <a:hueOff val="0"/>
            <a:satOff val="0"/>
            <a:lumOff val="0"/>
            <a:alphaOff val="-2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/>
            <a:t>2. </a:t>
          </a:r>
          <a:r>
            <a:rPr lang="uk-UA" sz="1500" kern="1200"/>
            <a:t>Диференційований маркетинг (стратегія диференціації маркетингових зусиль). Продавець товарів виходить на всі сегменти ринку, розробляючи для кожного з них індивідуальний комплекс маркетингу з урахуванням відмінностей у потребах клієнтів і умовах збуту. Ця стратегія вимагає готовності фірми модифікувати товар і всю програму маркетингових заходів з їх просування.</a:t>
          </a:r>
        </a:p>
      </dsp:txBody>
      <dsp:txXfrm>
        <a:off x="3049488" y="1425758"/>
        <a:ext cx="3045023" cy="2994092"/>
      </dsp:txXfrm>
    </dsp:sp>
    <dsp:sp modelId="{C65A73CF-CE24-48AB-9CA1-B3E0A6D3AA48}">
      <dsp:nvSpPr>
        <dsp:cNvPr id="0" name=""/>
        <dsp:cNvSpPr/>
      </dsp:nvSpPr>
      <dsp:spPr>
        <a:xfrm>
          <a:off x="6094511" y="1425758"/>
          <a:ext cx="3045023" cy="2994092"/>
        </a:xfrm>
        <a:prstGeom prst="rect">
          <a:avLst/>
        </a:prstGeom>
        <a:solidFill>
          <a:schemeClr val="accent1">
            <a:alpha val="90000"/>
            <a:hueOff val="0"/>
            <a:satOff val="0"/>
            <a:lumOff val="0"/>
            <a:alphaOff val="-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500" kern="1200"/>
            <a:t>3. Концентрований маркетинг (стратегія ринкових ніш). Фірма обирає один або кілька достатньо привабливих сегментів ринку й концентрує на них свої зусилля з розроблення комплексу маркетингу. Ця стратегія передбачає зосередження на перспективних, але обмежених сегментах світового ринку, які називають ринковими нішами.</a:t>
          </a:r>
        </a:p>
      </dsp:txBody>
      <dsp:txXfrm>
        <a:off x="6094511" y="1425758"/>
        <a:ext cx="3045023" cy="2994092"/>
      </dsp:txXfrm>
    </dsp:sp>
    <dsp:sp modelId="{49ECC303-7F6A-46F4-9A1D-C806B53C2F90}">
      <dsp:nvSpPr>
        <dsp:cNvPr id="0" name=""/>
        <dsp:cNvSpPr/>
      </dsp:nvSpPr>
      <dsp:spPr>
        <a:xfrm>
          <a:off x="0" y="4419851"/>
          <a:ext cx="9144000" cy="332676"/>
        </a:xfrm>
        <a:prstGeom prst="rect">
          <a:avLst/>
        </a:prstGeom>
        <a:solidFill>
          <a:schemeClr val="accent1">
            <a:shade val="9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6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0CDFDEA1-4401-4A87-9F50-BEE6E45A02D2}">
      <dsp:nvSpPr>
        <dsp:cNvPr id="0" name=""/>
        <dsp:cNvSpPr/>
      </dsp:nvSpPr>
      <dsp:spPr>
        <a:xfrm>
          <a:off x="0" y="37185"/>
          <a:ext cx="8784975" cy="85556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600" kern="1200" dirty="0" smtClean="0"/>
            <a:t>- ресурси фірми (за їх обмеженості доречніший концентрований маркетинг); </a:t>
          </a:r>
          <a:endParaRPr lang="uk-UA" sz="1600" kern="1200" dirty="0"/>
        </a:p>
      </dsp:txBody>
      <dsp:txXfrm>
        <a:off x="0" y="37185"/>
        <a:ext cx="8784975" cy="855562"/>
      </dsp:txXfrm>
    </dsp:sp>
    <dsp:sp modelId="{7184A2D2-CDFA-4393-ABD9-AB24ADAD0A20}">
      <dsp:nvSpPr>
        <dsp:cNvPr id="0" name=""/>
        <dsp:cNvSpPr/>
      </dsp:nvSpPr>
      <dsp:spPr>
        <a:xfrm>
          <a:off x="0" y="938827"/>
          <a:ext cx="8784975" cy="85556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600" kern="1200" dirty="0" smtClean="0"/>
            <a:t>- ступінь однорідності продукції (чим </a:t>
          </a:r>
          <a:r>
            <a:rPr lang="uk-UA" sz="1600" kern="1200" dirty="0" err="1" smtClean="0"/>
            <a:t>однорідніша</a:t>
          </a:r>
          <a:r>
            <a:rPr lang="uk-UA" sz="1600" kern="1200" dirty="0" smtClean="0"/>
            <a:t>, тим вигідніший недиференційований маркетинг); </a:t>
          </a:r>
          <a:endParaRPr lang="uk-UA" sz="1600" kern="1200" dirty="0"/>
        </a:p>
      </dsp:txBody>
      <dsp:txXfrm>
        <a:off x="0" y="938827"/>
        <a:ext cx="8784975" cy="855562"/>
      </dsp:txXfrm>
    </dsp:sp>
    <dsp:sp modelId="{58C25AF9-19B6-4F3A-B2DD-28A95EFFC08F}">
      <dsp:nvSpPr>
        <dsp:cNvPr id="0" name=""/>
        <dsp:cNvSpPr/>
      </dsp:nvSpPr>
      <dsp:spPr>
        <a:xfrm>
          <a:off x="0" y="1840470"/>
          <a:ext cx="8784975" cy="85556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600" kern="1200" dirty="0" smtClean="0"/>
            <a:t>- етап життєвого циклу товару (на етапі впровадження вигіднішими є недиференційований і концентрований маркетинг, на етапах зростання та зрілості – диференційований); </a:t>
          </a:r>
          <a:endParaRPr lang="uk-UA" sz="1600" kern="1200" dirty="0"/>
        </a:p>
      </dsp:txBody>
      <dsp:txXfrm>
        <a:off x="0" y="1840470"/>
        <a:ext cx="8784975" cy="855562"/>
      </dsp:txXfrm>
    </dsp:sp>
    <dsp:sp modelId="{C6F48AF0-2B46-49D6-B93B-B09F334222CD}">
      <dsp:nvSpPr>
        <dsp:cNvPr id="0" name=""/>
        <dsp:cNvSpPr/>
      </dsp:nvSpPr>
      <dsp:spPr>
        <a:xfrm>
          <a:off x="0" y="2742112"/>
          <a:ext cx="8784975" cy="85556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600" kern="1200" dirty="0" smtClean="0"/>
            <a:t>- ступінь однорідності світового ринку товару (якщо в усіх споживачів подібні смаки, то вигідний недиференційований маркетинг); </a:t>
          </a:r>
          <a:endParaRPr lang="uk-UA" sz="1600" kern="1200" dirty="0"/>
        </a:p>
      </dsp:txBody>
      <dsp:txXfrm>
        <a:off x="0" y="2742112"/>
        <a:ext cx="8784975" cy="855562"/>
      </dsp:txXfrm>
    </dsp:sp>
    <dsp:sp modelId="{7044A1A4-0B14-4A93-B963-E8218BB5B48C}">
      <dsp:nvSpPr>
        <dsp:cNvPr id="0" name=""/>
        <dsp:cNvSpPr/>
      </dsp:nvSpPr>
      <dsp:spPr>
        <a:xfrm>
          <a:off x="0" y="3643755"/>
          <a:ext cx="8784975" cy="85556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600" kern="1200" smtClean="0"/>
            <a:t>- </a:t>
          </a:r>
          <a:r>
            <a:rPr lang="uk-UA" sz="1600" kern="1200" dirty="0" smtClean="0"/>
            <a:t>маркетингові стратегії конкурентів (за використання конкурентами недиференційованого маркетингу фірма може одержати вигоду від диференційованого або концентрованого маркетингу)</a:t>
          </a:r>
          <a:endParaRPr lang="uk-UA" sz="1600" kern="1200" dirty="0"/>
        </a:p>
      </dsp:txBody>
      <dsp:txXfrm>
        <a:off x="0" y="3643755"/>
        <a:ext cx="8784975" cy="855562"/>
      </dsp:txXfrm>
    </dsp:sp>
  </dsp:spTree>
</dsp:drawing>
</file>

<file path=ppt/diagrams/drawing7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60896CCA-6850-474D-B39B-E143CD5CB77A}">
      <dsp:nvSpPr>
        <dsp:cNvPr id="0" name=""/>
        <dsp:cNvSpPr/>
      </dsp:nvSpPr>
      <dsp:spPr>
        <a:xfrm>
          <a:off x="0" y="30"/>
          <a:ext cx="8640959" cy="72247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l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900" kern="1200" dirty="0" smtClean="0"/>
            <a:t>- позиціонування, яке ґрунтується на якості товару; </a:t>
          </a:r>
          <a:endParaRPr lang="uk-UA" sz="1900" kern="1200" dirty="0"/>
        </a:p>
      </dsp:txBody>
      <dsp:txXfrm>
        <a:off x="0" y="30"/>
        <a:ext cx="8640959" cy="722474"/>
      </dsp:txXfrm>
    </dsp:sp>
    <dsp:sp modelId="{BDFC0675-BD45-40E2-8CB4-6BCA1155FB37}">
      <dsp:nvSpPr>
        <dsp:cNvPr id="0" name=""/>
        <dsp:cNvSpPr/>
      </dsp:nvSpPr>
      <dsp:spPr>
        <a:xfrm>
          <a:off x="0" y="777225"/>
          <a:ext cx="8640959" cy="72247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l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900" kern="1200" smtClean="0"/>
            <a:t>- </a:t>
          </a:r>
          <a:r>
            <a:rPr lang="uk-UA" sz="1900" kern="1200" dirty="0" smtClean="0"/>
            <a:t>позиціонування, яке ґрунтується на перевагах або на вирішенні проблеми; </a:t>
          </a:r>
          <a:endParaRPr lang="uk-UA" sz="1900" kern="1200" dirty="0"/>
        </a:p>
      </dsp:txBody>
      <dsp:txXfrm>
        <a:off x="0" y="777225"/>
        <a:ext cx="8640959" cy="722474"/>
      </dsp:txXfrm>
    </dsp:sp>
    <dsp:sp modelId="{0AA88741-B38E-42E7-A791-1E3B7606B9D8}">
      <dsp:nvSpPr>
        <dsp:cNvPr id="0" name=""/>
        <dsp:cNvSpPr/>
      </dsp:nvSpPr>
      <dsp:spPr>
        <a:xfrm>
          <a:off x="0" y="1554420"/>
          <a:ext cx="8640959" cy="72247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l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900" kern="1200" smtClean="0"/>
            <a:t>- </a:t>
          </a:r>
          <a:r>
            <a:rPr lang="uk-UA" sz="1900" kern="1200" dirty="0" smtClean="0"/>
            <a:t>позиціонування, яке ґрунтується на особливому засобі використання; </a:t>
          </a:r>
          <a:endParaRPr lang="uk-UA" sz="1900" kern="1200" dirty="0"/>
        </a:p>
      </dsp:txBody>
      <dsp:txXfrm>
        <a:off x="0" y="1554420"/>
        <a:ext cx="8640959" cy="722474"/>
      </dsp:txXfrm>
    </dsp:sp>
    <dsp:sp modelId="{645800DA-6ECD-4A69-9C92-A5A3DDCE4491}">
      <dsp:nvSpPr>
        <dsp:cNvPr id="0" name=""/>
        <dsp:cNvSpPr/>
      </dsp:nvSpPr>
      <dsp:spPr>
        <a:xfrm>
          <a:off x="0" y="2331615"/>
          <a:ext cx="8640959" cy="72247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l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900" kern="1200" dirty="0" smtClean="0"/>
            <a:t>- позиціонування, орієнтоване на певну категорію споживачів; </a:t>
          </a:r>
          <a:endParaRPr lang="uk-UA" sz="1900" kern="1200" dirty="0"/>
        </a:p>
      </dsp:txBody>
      <dsp:txXfrm>
        <a:off x="0" y="2331615"/>
        <a:ext cx="8640959" cy="722474"/>
      </dsp:txXfrm>
    </dsp:sp>
    <dsp:sp modelId="{32EB6A94-6E1C-41B0-8C59-D84C19988477}">
      <dsp:nvSpPr>
        <dsp:cNvPr id="0" name=""/>
        <dsp:cNvSpPr/>
      </dsp:nvSpPr>
      <dsp:spPr>
        <a:xfrm>
          <a:off x="0" y="3108810"/>
          <a:ext cx="8640959" cy="72247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l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900" kern="1200" dirty="0" smtClean="0"/>
            <a:t>- позиціонування щодо конкуруючої марки; -</a:t>
          </a:r>
          <a:endParaRPr lang="uk-UA" sz="1900" kern="1200" dirty="0"/>
        </a:p>
      </dsp:txBody>
      <dsp:txXfrm>
        <a:off x="0" y="3108810"/>
        <a:ext cx="8640959" cy="722474"/>
      </dsp:txXfrm>
    </dsp:sp>
    <dsp:sp modelId="{F27EA86E-899E-4FB6-8DAF-84AEE326F69C}">
      <dsp:nvSpPr>
        <dsp:cNvPr id="0" name=""/>
        <dsp:cNvSpPr/>
      </dsp:nvSpPr>
      <dsp:spPr>
        <a:xfrm>
          <a:off x="0" y="3886005"/>
          <a:ext cx="8640959" cy="72247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l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900" kern="1200" smtClean="0"/>
            <a:t> </a:t>
          </a:r>
          <a:r>
            <a:rPr lang="uk-UA" sz="1900" kern="1200" dirty="0" smtClean="0"/>
            <a:t>позиціонування, яке ґрунтується на бойкоті певної категорії товарів.</a:t>
          </a:r>
          <a:endParaRPr lang="uk-UA" sz="1900" kern="1200" dirty="0"/>
        </a:p>
      </dsp:txBody>
      <dsp:txXfrm>
        <a:off x="0" y="3886005"/>
        <a:ext cx="8640959" cy="72247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List3">
  <dgm:title val=""/>
  <dgm:desc val=""/>
  <dgm:catLst>
    <dgm:cat type="list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5" srcId="0" destId="1" srcOrd="0" destOrd="0"/>
        <dgm:cxn modelId="6" srcId="1" destId="2" srcOrd="0" destOrd="0"/>
        <dgm:cxn modelId="7" srcId="1" destId="3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6" srcId="0" destId="1" srcOrd="0" destOrd="0"/>
        <dgm:cxn modelId="7" srcId="1" destId="2" srcOrd="0" destOrd="0"/>
        <dgm:cxn modelId="8" srcId="1" destId="3" srcOrd="1" destOrd="0"/>
        <dgm:cxn modelId="9" srcId="1" destId="4" srcOrd="2" destOrd="0"/>
        <dgm:cxn modelId="10" srcId="1" destId="5" srcOrd="3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roof" refType="w"/>
      <dgm:constr type="h" for="ch" forName="roof" refType="h" fact="0.3"/>
      <dgm:constr type="primFontSz" for="ch" forName="roof" val="65"/>
      <dgm:constr type="w" for="ch" forName="pillars" refType="w"/>
      <dgm:constr type="h" for="ch" forName="pillars" refType="h" fact="0.63"/>
      <dgm:constr type="t" for="ch" forName="pillars" refType="h" fact="0.3"/>
      <dgm:constr type="primFontSz" for="des" forName="pillar1" val="65"/>
      <dgm:constr type="primFontSz" for="des" forName="pillarX" refType="primFontSz" refFor="des" refForName="pillar1" op="equ"/>
      <dgm:constr type="w" for="ch" forName="base" refType="w"/>
      <dgm:constr type="h" for="ch" forName="base" refType="h" fact="0.07"/>
      <dgm:constr type="t" for="ch" forName="base" refType="h" fact="0.93"/>
    </dgm:constrLst>
    <dgm:ruleLst/>
    <dgm:forEach name="Name0" axis="ch" ptType="node" cnt="1">
      <dgm:layoutNode name="roof" styleLbl="dkBgShp">
        <dgm:alg type="tx"/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pillars" styleLbl="node1">
        <dgm:choose name="Name1">
          <dgm:if name="Name2" func="var" arg="dir" op="equ" val="norm">
            <dgm:alg type="lin">
              <dgm:param type="linDir" val="fromL"/>
            </dgm:alg>
          </dgm:if>
          <dgm:else name="Name3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illar1" refType="w"/>
          <dgm:constr type="h" for="ch" forName="pillar1" refType="h"/>
          <dgm:constr type="w" for="ch" forName="pillarX" refType="w"/>
          <dgm:constr type="h" for="ch" forName="pillarX" refType="h"/>
        </dgm:constrLst>
        <dgm:ruleLst/>
        <dgm:layoutNode name="pillar1" styleLbl="node1">
          <dgm:varLst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forEach name="Name4" axis="ch" ptType="node" st="2">
          <dgm:layoutNode name="pillarX" styleLbl="node1">
            <dgm:varLst>
              <dgm:bulletEnabled val="1"/>
            </dgm:varLst>
            <dgm:alg type="tx"/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forEach>
      </dgm:layoutNode>
      <dgm:layoutNode name="base" styleLbl="dkBgShp">
        <dgm:alg type="sp"/>
        <dgm:shape xmlns:r="http://schemas.openxmlformats.org/officeDocument/2006/relationships" type="rect" r:blip="">
          <dgm:adjLst/>
        </dgm:shape>
        <dgm:presOf/>
        <dgm:constrLst/>
        <dgm:ruleLst/>
      </dgm:layoutNod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4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4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4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4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4.xml"/></Relationships>
</file>

<file path=ppt/slideLayouts/_rels/slideLayout5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4.xml"/></Relationships>
</file>

<file path=ppt/slideLayouts/_rels/slideLayout5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4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4.xml"/></Relationships>
</file>

<file path=ppt/slideLayouts/_rels/slideLayout5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4.xml"/></Relationships>
</file>

<file path=ppt/slideLayouts/_rels/slideLayout5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4.xml"/></Relationships>
</file>

<file path=ppt/slideLayouts/_rels/slideLayout5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4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4.xml"/></Relationships>
</file>

<file path=ppt/slideLayouts/_rels/slideLayout6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4.xml"/></Relationships>
</file>

<file path=ppt/slideLayouts/_rels/slideLayout6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4.xml"/></Relationships>
</file>

<file path=ppt/slideLayouts/_rels/slideLayout6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4.xml"/></Relationships>
</file>

<file path=ppt/slideLayouts/_rels/slideLayout6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4.xml"/></Relationships>
</file>

<file path=ppt/slideLayouts/_rels/slideLayout6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4.xml"/></Relationships>
</file>

<file path=ppt/slideLayouts/_rels/slideLayout6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4.xml"/></Relationships>
</file>

<file path=ppt/slideLayouts/_rels/slideLayout6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4.xml"/></Relationships>
</file>

<file path=ppt/slideLayouts/_rels/slideLayout6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4.xml"/></Relationships>
</file>

<file path=ppt/slideLayouts/_rels/slideLayout6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4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 descr="HD-ShadowLong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6726063" cy="275942"/>
          </a:xfrm>
          <a:prstGeom prst="rect">
            <a:avLst/>
          </a:prstGeom>
        </p:spPr>
      </p:pic>
      <p:pic>
        <p:nvPicPr>
          <p:cNvPr id="8" name="Рисунок 7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3787" y="4243845"/>
            <a:ext cx="2307831" cy="276940"/>
          </a:xfrm>
          <a:prstGeom prst="rect">
            <a:avLst/>
          </a:prstGeom>
        </p:spPr>
      </p:pic>
      <p:sp>
        <p:nvSpPr>
          <p:cNvPr id="9" name="Прямоугольник 8"/>
          <p:cNvSpPr/>
          <p:nvPr/>
        </p:nvSpPr>
        <p:spPr>
          <a:xfrm>
            <a:off x="0" y="2590078"/>
            <a:ext cx="6726064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ru-RU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6833787" y="2590078"/>
            <a:ext cx="2307832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10241" y="2733709"/>
            <a:ext cx="6108101" cy="1373070"/>
          </a:xfrm>
        </p:spPr>
        <p:txBody>
          <a:bodyPr anchor="b">
            <a:noAutofit/>
          </a:bodyPr>
          <a:lstStyle>
            <a:lvl1pPr algn="r" latinLnBrk="0">
              <a:defRPr lang="ru-RU" sz="5400"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10241" y="4394040"/>
            <a:ext cx="6108101" cy="1117687"/>
          </a:xfrm>
        </p:spPr>
        <p:txBody>
          <a:bodyPr>
            <a:normAutofit/>
          </a:bodyPr>
          <a:lstStyle>
            <a:lvl1pPr marL="0" indent="0" algn="r" latinLnBrk="0">
              <a:buNone/>
              <a:defRPr lang="ru-RU" sz="2000"/>
            </a:lvl1pPr>
            <a:lvl2pPr marL="457200" indent="0" algn="ctr" latinLnBrk="0">
              <a:buNone/>
              <a:defRPr lang="ru-RU" sz="2000"/>
            </a:lvl2pPr>
            <a:lvl3pPr marL="914400" indent="0" algn="ctr" latinLnBrk="0">
              <a:buNone/>
              <a:defRPr lang="ru-RU" sz="1800"/>
            </a:lvl3pPr>
            <a:lvl4pPr marL="1371600" indent="0" algn="ctr" latinLnBrk="0">
              <a:buNone/>
              <a:defRPr lang="ru-RU" sz="1600"/>
            </a:lvl4pPr>
            <a:lvl5pPr marL="1828800" indent="0" algn="ctr" latinLnBrk="0">
              <a:buNone/>
              <a:defRPr lang="ru-RU" sz="1600"/>
            </a:lvl5pPr>
            <a:lvl6pPr marL="2286000" indent="0" algn="ctr" latinLnBrk="0">
              <a:buNone/>
              <a:defRPr lang="ru-RU" sz="1600"/>
            </a:lvl6pPr>
            <a:lvl7pPr marL="2743200" indent="0" algn="ctr" latinLnBrk="0">
              <a:buNone/>
              <a:defRPr lang="ru-RU" sz="1600"/>
            </a:lvl7pPr>
            <a:lvl8pPr marL="3200400" indent="0" algn="ctr" latinLnBrk="0">
              <a:buNone/>
              <a:defRPr lang="ru-RU" sz="1600"/>
            </a:lvl8pPr>
            <a:lvl9pPr marL="3657600" indent="0" algn="ctr" latinLnBrk="0">
              <a:buNone/>
              <a:defRPr lang="ru-RU" sz="1600"/>
            </a:lvl9pPr>
          </a:lstStyle>
          <a:p>
            <a:r>
              <a:rPr lang="ru-RU" smtClean="0"/>
              <a:t>Образец подзаголовка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941510" y="2750337"/>
            <a:ext cx="878916" cy="1356442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 descr="HD-ShadowLong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7828359" cy="321164"/>
          </a:xfrm>
          <a:prstGeom prst="rect">
            <a:avLst/>
          </a:prstGeom>
        </p:spPr>
      </p:pic>
      <p:pic>
        <p:nvPicPr>
          <p:cNvPr id="9" name="Рисунок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39370" y="5929622"/>
            <a:ext cx="1202248" cy="144270"/>
          </a:xfrm>
          <a:prstGeom prst="rect">
            <a:avLst/>
          </a:prstGeom>
        </p:spPr>
      </p:pic>
      <p:sp>
        <p:nvSpPr>
          <p:cNvPr id="10" name="Прямоугольник 9"/>
          <p:cNvSpPr/>
          <p:nvPr/>
        </p:nvSpPr>
        <p:spPr>
          <a:xfrm>
            <a:off x="0" y="4567988"/>
            <a:ext cx="7828359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ru-RU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7939371" y="4567988"/>
            <a:ext cx="1202248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10242" y="4711617"/>
            <a:ext cx="7210394" cy="453051"/>
          </a:xfrm>
        </p:spPr>
        <p:txBody>
          <a:bodyPr anchor="b">
            <a:normAutofit/>
          </a:bodyPr>
          <a:lstStyle>
            <a:lvl1pPr latinLnBrk="0">
              <a:defRPr lang="ru-RU" sz="2400"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Рисунок 2"/>
          <p:cNvSpPr>
            <a:spLocks noGrp="1" noChangeAspect="1"/>
          </p:cNvSpPr>
          <p:nvPr>
            <p:ph type="pic" idx="1"/>
          </p:nvPr>
        </p:nvSpPr>
        <p:spPr>
          <a:xfrm>
            <a:off x="510242" y="609598"/>
            <a:ext cx="7210394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 latinLnBrk="0">
              <a:buNone/>
              <a:defRPr lang="ru-RU" sz="3200"/>
            </a:lvl1pPr>
            <a:lvl2pPr marL="457200" indent="0" latinLnBrk="0">
              <a:buNone/>
              <a:defRPr lang="ru-RU" sz="2800"/>
            </a:lvl2pPr>
            <a:lvl3pPr marL="914400" indent="0" latinLnBrk="0">
              <a:buNone/>
              <a:defRPr lang="ru-RU" sz="2400"/>
            </a:lvl3pPr>
            <a:lvl4pPr marL="1371600" indent="0" latinLnBrk="0">
              <a:buNone/>
              <a:defRPr lang="ru-RU" sz="2000"/>
            </a:lvl4pPr>
            <a:lvl5pPr marL="1828800" indent="0" latinLnBrk="0">
              <a:buNone/>
              <a:defRPr lang="ru-RU" sz="2000"/>
            </a:lvl5pPr>
            <a:lvl6pPr marL="2286000" indent="0" latinLnBrk="0">
              <a:buNone/>
              <a:defRPr lang="ru-RU" sz="2000"/>
            </a:lvl6pPr>
            <a:lvl7pPr marL="2743200" indent="0" latinLnBrk="0">
              <a:buNone/>
              <a:defRPr lang="ru-RU" sz="2000"/>
            </a:lvl7pPr>
            <a:lvl8pPr marL="3200400" indent="0" latinLnBrk="0">
              <a:buNone/>
              <a:defRPr lang="ru-RU" sz="2000"/>
            </a:lvl8pPr>
            <a:lvl9pPr marL="3657600" indent="0" latinLnBrk="0">
              <a:buNone/>
              <a:defRPr lang="ru-RU" sz="2000"/>
            </a:lvl9pPr>
          </a:lstStyle>
          <a:p>
            <a:r>
              <a:rPr lang="ru-RU" smtClean="0"/>
              <a:t>Вставка рисунка</a:t>
            </a: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10239" y="5169584"/>
            <a:ext cx="7210397" cy="622971"/>
          </a:xfrm>
        </p:spPr>
        <p:txBody>
          <a:bodyPr/>
          <a:lstStyle>
            <a:lvl1pPr marL="0" indent="0" latinLnBrk="0">
              <a:buNone/>
              <a:defRPr lang="ru-RU" sz="1600"/>
            </a:lvl1pPr>
            <a:lvl2pPr marL="457200" indent="0" latinLnBrk="0">
              <a:buNone/>
              <a:defRPr lang="ru-RU" sz="1400"/>
            </a:lvl2pPr>
            <a:lvl3pPr marL="914400" indent="0" latinLnBrk="0">
              <a:buNone/>
              <a:defRPr lang="ru-RU" sz="1200"/>
            </a:lvl3pPr>
            <a:lvl4pPr marL="1371600" indent="0" latinLnBrk="0">
              <a:buNone/>
              <a:defRPr lang="ru-RU" sz="1000"/>
            </a:lvl4pPr>
            <a:lvl5pPr marL="1828800" indent="0" latinLnBrk="0">
              <a:buNone/>
              <a:defRPr lang="ru-RU" sz="1000"/>
            </a:lvl5pPr>
            <a:lvl6pPr marL="2286000" indent="0" latinLnBrk="0">
              <a:buNone/>
              <a:defRPr lang="ru-RU" sz="1000"/>
            </a:lvl6pPr>
            <a:lvl7pPr marL="2743200" indent="0" latinLnBrk="0">
              <a:buNone/>
              <a:defRPr lang="ru-RU" sz="1000"/>
            </a:lvl7pPr>
            <a:lvl8pPr marL="3200400" indent="0" latinLnBrk="0">
              <a:buNone/>
              <a:defRPr lang="ru-RU" sz="1000"/>
            </a:lvl8pPr>
            <a:lvl9pPr marL="3657600" indent="0" latinLnBrk="0">
              <a:buNone/>
              <a:defRPr lang="ru-RU"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47092" y="4711310"/>
            <a:ext cx="865613" cy="1090789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 descr="HD-ShadowLong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7828359" cy="321164"/>
          </a:xfrm>
          <a:prstGeom prst="rect">
            <a:avLst/>
          </a:prstGeom>
        </p:spPr>
      </p:pic>
      <p:pic>
        <p:nvPicPr>
          <p:cNvPr id="9" name="Рисунок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39370" y="5929622"/>
            <a:ext cx="1202248" cy="144270"/>
          </a:xfrm>
          <a:prstGeom prst="rect">
            <a:avLst/>
          </a:prstGeom>
        </p:spPr>
      </p:pic>
      <p:sp>
        <p:nvSpPr>
          <p:cNvPr id="10" name="Прямоугольник 9"/>
          <p:cNvSpPr/>
          <p:nvPr/>
        </p:nvSpPr>
        <p:spPr>
          <a:xfrm>
            <a:off x="0" y="4567988"/>
            <a:ext cx="7828359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ru-RU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7939371" y="4567988"/>
            <a:ext cx="1202248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10241" y="609597"/>
            <a:ext cx="7210394" cy="3592750"/>
          </a:xfrm>
        </p:spPr>
        <p:txBody>
          <a:bodyPr anchor="ctr"/>
          <a:lstStyle>
            <a:lvl1pPr latinLnBrk="0">
              <a:defRPr lang="ru-RU" sz="3200"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10242" y="4711616"/>
            <a:ext cx="7210394" cy="1090789"/>
          </a:xfrm>
        </p:spPr>
        <p:txBody>
          <a:bodyPr anchor="ctr"/>
          <a:lstStyle>
            <a:lvl1pPr marL="0" indent="0" latinLnBrk="0">
              <a:buNone/>
              <a:defRPr lang="ru-RU" sz="1600"/>
            </a:lvl1pPr>
            <a:lvl2pPr marL="457200" indent="0" latinLnBrk="0">
              <a:buNone/>
              <a:defRPr lang="ru-RU" sz="1400"/>
            </a:lvl2pPr>
            <a:lvl3pPr marL="914400" indent="0" latinLnBrk="0">
              <a:buNone/>
              <a:defRPr lang="ru-RU" sz="1200"/>
            </a:lvl3pPr>
            <a:lvl4pPr marL="1371600" indent="0" latinLnBrk="0">
              <a:buNone/>
              <a:defRPr lang="ru-RU" sz="1000"/>
            </a:lvl4pPr>
            <a:lvl5pPr marL="1828800" indent="0" latinLnBrk="0">
              <a:buNone/>
              <a:defRPr lang="ru-RU" sz="1000"/>
            </a:lvl5pPr>
            <a:lvl6pPr marL="2286000" indent="0" latinLnBrk="0">
              <a:buNone/>
              <a:defRPr lang="ru-RU" sz="1000"/>
            </a:lvl6pPr>
            <a:lvl7pPr marL="2743200" indent="0" latinLnBrk="0">
              <a:buNone/>
              <a:defRPr lang="ru-RU" sz="1000"/>
            </a:lvl7pPr>
            <a:lvl8pPr marL="3200400" indent="0" latinLnBrk="0">
              <a:buNone/>
              <a:defRPr lang="ru-RU" sz="1000"/>
            </a:lvl8pPr>
            <a:lvl9pPr marL="3657600" indent="0" latinLnBrk="0">
              <a:buNone/>
              <a:defRPr lang="ru-RU"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47092" y="4711616"/>
            <a:ext cx="865613" cy="1090789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Рисунок 10" descr="HD-ShadowLong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7828359" cy="321164"/>
          </a:xfrm>
          <a:prstGeom prst="rect">
            <a:avLst/>
          </a:prstGeom>
        </p:spPr>
      </p:pic>
      <p:pic>
        <p:nvPicPr>
          <p:cNvPr id="13" name="Рисунок 12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39370" y="5929622"/>
            <a:ext cx="1202248" cy="144270"/>
          </a:xfrm>
          <a:prstGeom prst="rect">
            <a:avLst/>
          </a:prstGeom>
        </p:spPr>
      </p:pic>
      <p:sp>
        <p:nvSpPr>
          <p:cNvPr id="14" name="Прямоугольник 13"/>
          <p:cNvSpPr/>
          <p:nvPr/>
        </p:nvSpPr>
        <p:spPr>
          <a:xfrm>
            <a:off x="0" y="4567988"/>
            <a:ext cx="7828359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ru-RU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7939371" y="4567988"/>
            <a:ext cx="1202248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45892" y="609599"/>
            <a:ext cx="6539158" cy="3036061"/>
          </a:xfrm>
        </p:spPr>
        <p:txBody>
          <a:bodyPr anchor="ctr"/>
          <a:lstStyle>
            <a:lvl1pPr latinLnBrk="0">
              <a:defRPr lang="ru-RU" sz="3200"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12" name="Текст 3"/>
          <p:cNvSpPr>
            <a:spLocks noGrp="1"/>
          </p:cNvSpPr>
          <p:nvPr>
            <p:ph type="body" sz="half" idx="13"/>
          </p:nvPr>
        </p:nvSpPr>
        <p:spPr>
          <a:xfrm>
            <a:off x="1051717" y="3653379"/>
            <a:ext cx="6117434" cy="548968"/>
          </a:xfrm>
        </p:spPr>
        <p:txBody>
          <a:bodyPr anchor="t">
            <a:normAutofit/>
          </a:bodyPr>
          <a:lstStyle>
            <a:lvl1pPr marL="0" indent="0" latinLnBrk="0">
              <a:buNone/>
              <a:defRPr lang="ru-RU" sz="1400"/>
            </a:lvl1pPr>
            <a:lvl2pPr marL="457200" indent="0" latinLnBrk="0">
              <a:buNone/>
              <a:defRPr lang="ru-RU" sz="1400"/>
            </a:lvl2pPr>
            <a:lvl3pPr marL="914400" indent="0" latinLnBrk="0">
              <a:buNone/>
              <a:defRPr lang="ru-RU" sz="1200"/>
            </a:lvl3pPr>
            <a:lvl4pPr marL="1371600" indent="0" latinLnBrk="0">
              <a:buNone/>
              <a:defRPr lang="ru-RU" sz="1000"/>
            </a:lvl4pPr>
            <a:lvl5pPr marL="1828800" indent="0" latinLnBrk="0">
              <a:buNone/>
              <a:defRPr lang="ru-RU" sz="1000"/>
            </a:lvl5pPr>
            <a:lvl6pPr marL="2286000" indent="0" latinLnBrk="0">
              <a:buNone/>
              <a:defRPr lang="ru-RU" sz="1000"/>
            </a:lvl6pPr>
            <a:lvl7pPr marL="2743200" indent="0" latinLnBrk="0">
              <a:buNone/>
              <a:defRPr lang="ru-RU" sz="1000"/>
            </a:lvl7pPr>
            <a:lvl8pPr marL="3200400" indent="0" latinLnBrk="0">
              <a:buNone/>
              <a:defRPr lang="ru-RU" sz="1000"/>
            </a:lvl8pPr>
            <a:lvl9pPr marL="3657600" indent="0" latinLnBrk="0">
              <a:buNone/>
              <a:defRPr lang="ru-RU"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10242" y="4711616"/>
            <a:ext cx="7210394" cy="1090789"/>
          </a:xfrm>
        </p:spPr>
        <p:txBody>
          <a:bodyPr anchor="ctr">
            <a:normAutofit/>
          </a:bodyPr>
          <a:lstStyle>
            <a:lvl1pPr marL="0" indent="0" latinLnBrk="0">
              <a:buNone/>
              <a:defRPr lang="ru-RU" sz="1600"/>
            </a:lvl1pPr>
            <a:lvl2pPr marL="457200" indent="0" latinLnBrk="0">
              <a:buNone/>
              <a:defRPr lang="ru-RU" sz="1400"/>
            </a:lvl2pPr>
            <a:lvl3pPr marL="914400" indent="0" latinLnBrk="0">
              <a:buNone/>
              <a:defRPr lang="ru-RU" sz="1200"/>
            </a:lvl3pPr>
            <a:lvl4pPr marL="1371600" indent="0" latinLnBrk="0">
              <a:buNone/>
              <a:defRPr lang="ru-RU" sz="1000"/>
            </a:lvl4pPr>
            <a:lvl5pPr marL="1828800" indent="0" latinLnBrk="0">
              <a:buNone/>
              <a:defRPr lang="ru-RU" sz="1000"/>
            </a:lvl5pPr>
            <a:lvl6pPr marL="2286000" indent="0" latinLnBrk="0">
              <a:buNone/>
              <a:defRPr lang="ru-RU" sz="1000"/>
            </a:lvl6pPr>
            <a:lvl7pPr marL="2743200" indent="0" latinLnBrk="0">
              <a:buNone/>
              <a:defRPr lang="ru-RU" sz="1000"/>
            </a:lvl7pPr>
            <a:lvl8pPr marL="3200400" indent="0" latinLnBrk="0">
              <a:buNone/>
              <a:defRPr lang="ru-RU" sz="1000"/>
            </a:lvl8pPr>
            <a:lvl9pPr marL="3657600" indent="0" latinLnBrk="0">
              <a:buNone/>
              <a:defRPr lang="ru-RU"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47092" y="4709926"/>
            <a:ext cx="865613" cy="1090789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6" name="Текстовое поле 15"/>
          <p:cNvSpPr txBox="1"/>
          <p:nvPr/>
        </p:nvSpPr>
        <p:spPr>
          <a:xfrm>
            <a:off x="437679" y="748116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latinLnBrk="0">
              <a:spcBef>
                <a:spcPct val="0"/>
              </a:spcBef>
              <a:buNone/>
              <a:defRPr lang="ru-RU"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 latinLnBrk="0">
              <a:defRPr lang="ru-RU">
                <a:solidFill>
                  <a:schemeClr val="tx2"/>
                </a:solidFill>
              </a:defRPr>
            </a:lvl2pPr>
            <a:lvl3pPr latinLnBrk="0">
              <a:defRPr lang="ru-RU">
                <a:solidFill>
                  <a:schemeClr val="tx2"/>
                </a:solidFill>
              </a:defRPr>
            </a:lvl3pPr>
            <a:lvl4pPr latinLnBrk="0">
              <a:defRPr lang="ru-RU">
                <a:solidFill>
                  <a:schemeClr val="tx2"/>
                </a:solidFill>
              </a:defRPr>
            </a:lvl4pPr>
            <a:lvl5pPr latinLnBrk="0">
              <a:defRPr lang="ru-RU">
                <a:solidFill>
                  <a:schemeClr val="tx2"/>
                </a:solidFill>
              </a:defRPr>
            </a:lvl5pPr>
            <a:lvl6pPr latinLnBrk="0">
              <a:defRPr lang="ru-RU">
                <a:solidFill>
                  <a:schemeClr val="tx2"/>
                </a:solidFill>
              </a:defRPr>
            </a:lvl6pPr>
            <a:lvl7pPr latinLnBrk="0">
              <a:defRPr lang="ru-RU">
                <a:solidFill>
                  <a:schemeClr val="tx2"/>
                </a:solidFill>
              </a:defRPr>
            </a:lvl7pPr>
            <a:lvl8pPr latinLnBrk="0">
              <a:defRPr lang="ru-RU">
                <a:solidFill>
                  <a:schemeClr val="tx2"/>
                </a:solidFill>
              </a:defRPr>
            </a:lvl8pPr>
            <a:lvl9pPr latinLnBrk="0">
              <a:defRPr lang="ru-RU">
                <a:solidFill>
                  <a:schemeClr val="tx2"/>
                </a:solidFill>
              </a:defRPr>
            </a:lvl9pPr>
          </a:lstStyle>
          <a:p>
            <a:pPr lvl="0"/>
            <a:r>
              <a:rPr lang="ru-RU" sz="7200" dirty="0">
                <a:solidFill>
                  <a:schemeClr val="tx1"/>
                </a:solidFill>
                <a:effectLst/>
              </a:rPr>
              <a:t>«</a:t>
            </a:r>
          </a:p>
        </p:txBody>
      </p:sp>
      <p:sp>
        <p:nvSpPr>
          <p:cNvPr id="17" name="Текстовое поле 16"/>
          <p:cNvSpPr txBox="1"/>
          <p:nvPr/>
        </p:nvSpPr>
        <p:spPr>
          <a:xfrm>
            <a:off x="7247107" y="3033524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latinLnBrk="0">
              <a:spcBef>
                <a:spcPct val="0"/>
              </a:spcBef>
              <a:buNone/>
              <a:defRPr lang="ru-RU"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 latinLnBrk="0">
              <a:defRPr lang="ru-RU">
                <a:solidFill>
                  <a:schemeClr val="tx2"/>
                </a:solidFill>
              </a:defRPr>
            </a:lvl2pPr>
            <a:lvl3pPr latinLnBrk="0">
              <a:defRPr lang="ru-RU">
                <a:solidFill>
                  <a:schemeClr val="tx2"/>
                </a:solidFill>
              </a:defRPr>
            </a:lvl3pPr>
            <a:lvl4pPr latinLnBrk="0">
              <a:defRPr lang="ru-RU">
                <a:solidFill>
                  <a:schemeClr val="tx2"/>
                </a:solidFill>
              </a:defRPr>
            </a:lvl4pPr>
            <a:lvl5pPr latinLnBrk="0">
              <a:defRPr lang="ru-RU">
                <a:solidFill>
                  <a:schemeClr val="tx2"/>
                </a:solidFill>
              </a:defRPr>
            </a:lvl5pPr>
            <a:lvl6pPr latinLnBrk="0">
              <a:defRPr lang="ru-RU">
                <a:solidFill>
                  <a:schemeClr val="tx2"/>
                </a:solidFill>
              </a:defRPr>
            </a:lvl6pPr>
            <a:lvl7pPr latinLnBrk="0">
              <a:defRPr lang="ru-RU">
                <a:solidFill>
                  <a:schemeClr val="tx2"/>
                </a:solidFill>
              </a:defRPr>
            </a:lvl7pPr>
            <a:lvl8pPr latinLnBrk="0">
              <a:defRPr lang="ru-RU">
                <a:solidFill>
                  <a:schemeClr val="tx2"/>
                </a:solidFill>
              </a:defRPr>
            </a:lvl8pPr>
            <a:lvl9pPr latinLnBrk="0">
              <a:defRPr lang="ru-RU"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ru-RU" sz="7200" dirty="0">
                <a:solidFill>
                  <a:schemeClr val="tx1"/>
                </a:solidFill>
                <a:effectLst/>
              </a:rPr>
              <a:t>»</a:t>
            </a:r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Рисунок 8" descr="HD-ShadowLong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7828359" cy="321164"/>
          </a:xfrm>
          <a:prstGeom prst="rect">
            <a:avLst/>
          </a:prstGeom>
        </p:spPr>
      </p:pic>
      <p:pic>
        <p:nvPicPr>
          <p:cNvPr id="10" name="Рисунок 9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39370" y="5929622"/>
            <a:ext cx="1202248" cy="144270"/>
          </a:xfrm>
          <a:prstGeom prst="rect">
            <a:avLst/>
          </a:prstGeom>
        </p:spPr>
      </p:pic>
      <p:sp>
        <p:nvSpPr>
          <p:cNvPr id="11" name="Прямоугольник 10"/>
          <p:cNvSpPr/>
          <p:nvPr/>
        </p:nvSpPr>
        <p:spPr>
          <a:xfrm>
            <a:off x="0" y="4567988"/>
            <a:ext cx="7828359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ru-RU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7939371" y="4567988"/>
            <a:ext cx="1202248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10239" y="4711616"/>
            <a:ext cx="7210397" cy="588535"/>
          </a:xfrm>
        </p:spPr>
        <p:txBody>
          <a:bodyPr anchor="b"/>
          <a:lstStyle>
            <a:lvl1pPr latinLnBrk="0">
              <a:defRPr lang="ru-RU" sz="3200"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10240" y="5300150"/>
            <a:ext cx="7210397" cy="502255"/>
          </a:xfrm>
        </p:spPr>
        <p:txBody>
          <a:bodyPr anchor="t"/>
          <a:lstStyle>
            <a:lvl1pPr marL="0" indent="0" latinLnBrk="0">
              <a:buNone/>
              <a:defRPr lang="ru-RU" sz="1600"/>
            </a:lvl1pPr>
            <a:lvl2pPr marL="457200" indent="0" latinLnBrk="0">
              <a:buNone/>
              <a:defRPr lang="ru-RU" sz="1400"/>
            </a:lvl2pPr>
            <a:lvl3pPr marL="914400" indent="0" latinLnBrk="0">
              <a:buNone/>
              <a:defRPr lang="ru-RU" sz="1200"/>
            </a:lvl3pPr>
            <a:lvl4pPr marL="1371600" indent="0" latinLnBrk="0">
              <a:buNone/>
              <a:defRPr lang="ru-RU" sz="1000"/>
            </a:lvl4pPr>
            <a:lvl5pPr marL="1828800" indent="0" latinLnBrk="0">
              <a:buNone/>
              <a:defRPr lang="ru-RU" sz="1000"/>
            </a:lvl5pPr>
            <a:lvl6pPr marL="2286000" indent="0" latinLnBrk="0">
              <a:buNone/>
              <a:defRPr lang="ru-RU" sz="1000"/>
            </a:lvl6pPr>
            <a:lvl7pPr marL="2743200" indent="0" latinLnBrk="0">
              <a:buNone/>
              <a:defRPr lang="ru-RU" sz="1000"/>
            </a:lvl7pPr>
            <a:lvl8pPr marL="3200400" indent="0" latinLnBrk="0">
              <a:buNone/>
              <a:defRPr lang="ru-RU" sz="1000"/>
            </a:lvl8pPr>
            <a:lvl9pPr marL="3657600" indent="0" latinLnBrk="0">
              <a:buNone/>
              <a:defRPr lang="ru-RU"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47092" y="4709926"/>
            <a:ext cx="865613" cy="1090789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столб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Рисунок 12" descr="HD-ShadowLong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7828359" cy="321164"/>
          </a:xfrm>
          <a:prstGeom prst="rect">
            <a:avLst/>
          </a:prstGeom>
        </p:spPr>
      </p:pic>
      <p:pic>
        <p:nvPicPr>
          <p:cNvPr id="14" name="Рисунок 13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39370" y="1971234"/>
            <a:ext cx="1202248" cy="144270"/>
          </a:xfrm>
          <a:prstGeom prst="rect">
            <a:avLst/>
          </a:prstGeom>
        </p:spPr>
      </p:pic>
      <p:sp>
        <p:nvSpPr>
          <p:cNvPr id="16" name="Прямоугольник 15"/>
          <p:cNvSpPr/>
          <p:nvPr/>
        </p:nvSpPr>
        <p:spPr>
          <a:xfrm>
            <a:off x="0" y="609600"/>
            <a:ext cx="7828359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ru-RU" dirty="0"/>
          </a:p>
        </p:txBody>
      </p:sp>
      <p:sp>
        <p:nvSpPr>
          <p:cNvPr id="17" name="Прямоугольник 16"/>
          <p:cNvSpPr/>
          <p:nvPr/>
        </p:nvSpPr>
        <p:spPr>
          <a:xfrm>
            <a:off x="7939371" y="609600"/>
            <a:ext cx="1202248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ru-RU" dirty="0"/>
          </a:p>
        </p:txBody>
      </p:sp>
      <p:sp>
        <p:nvSpPr>
          <p:cNvPr id="15" name="Заголовок 1"/>
          <p:cNvSpPr>
            <a:spLocks noGrp="1"/>
          </p:cNvSpPr>
          <p:nvPr>
            <p:ph type="title"/>
          </p:nvPr>
        </p:nvSpPr>
        <p:spPr>
          <a:xfrm>
            <a:off x="501917" y="753228"/>
            <a:ext cx="7218720" cy="1080938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7" name="Текст 2"/>
          <p:cNvSpPr>
            <a:spLocks noGrp="1"/>
          </p:cNvSpPr>
          <p:nvPr>
            <p:ph type="body" idx="1"/>
          </p:nvPr>
        </p:nvSpPr>
        <p:spPr>
          <a:xfrm>
            <a:off x="495709" y="2336873"/>
            <a:ext cx="2302526" cy="576262"/>
          </a:xfrm>
        </p:spPr>
        <p:txBody>
          <a:bodyPr anchor="b">
            <a:noAutofit/>
          </a:bodyPr>
          <a:lstStyle>
            <a:lvl1pPr marL="0" indent="0" latinLnBrk="0">
              <a:buNone/>
              <a:defRPr lang="ru-RU" sz="2400" b="0">
                <a:solidFill>
                  <a:schemeClr val="tx1"/>
                </a:solidFill>
              </a:defRPr>
            </a:lvl1pPr>
            <a:lvl2pPr marL="457200" indent="0" latinLnBrk="0">
              <a:buNone/>
              <a:defRPr lang="ru-RU" sz="2000" b="1"/>
            </a:lvl2pPr>
            <a:lvl3pPr marL="914400" indent="0" latinLnBrk="0">
              <a:buNone/>
              <a:defRPr lang="ru-RU" sz="1800" b="1"/>
            </a:lvl3pPr>
            <a:lvl4pPr marL="1371600" indent="0" latinLnBrk="0">
              <a:buNone/>
              <a:defRPr lang="ru-RU" sz="1600" b="1"/>
            </a:lvl4pPr>
            <a:lvl5pPr marL="1828800" indent="0" latinLnBrk="0">
              <a:buNone/>
              <a:defRPr lang="ru-RU" sz="1600" b="1"/>
            </a:lvl5pPr>
            <a:lvl6pPr marL="2286000" indent="0" latinLnBrk="0">
              <a:buNone/>
              <a:defRPr lang="ru-RU" sz="1600" b="1"/>
            </a:lvl6pPr>
            <a:lvl7pPr marL="2743200" indent="0" latinLnBrk="0">
              <a:buNone/>
              <a:defRPr lang="ru-RU" sz="1600" b="1"/>
            </a:lvl7pPr>
            <a:lvl8pPr marL="3200400" indent="0" latinLnBrk="0">
              <a:buNone/>
              <a:defRPr lang="ru-RU" sz="1600" b="1"/>
            </a:lvl8pPr>
            <a:lvl9pPr marL="3657600" indent="0" latinLnBrk="0">
              <a:buNone/>
              <a:defRPr lang="ru-RU"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Текст 3"/>
          <p:cNvSpPr>
            <a:spLocks noGrp="1"/>
          </p:cNvSpPr>
          <p:nvPr>
            <p:ph type="body" sz="half" idx="15"/>
          </p:nvPr>
        </p:nvSpPr>
        <p:spPr>
          <a:xfrm>
            <a:off x="510241" y="3022674"/>
            <a:ext cx="2287277" cy="2913513"/>
          </a:xfrm>
        </p:spPr>
        <p:txBody>
          <a:bodyPr anchor="t">
            <a:normAutofit/>
          </a:bodyPr>
          <a:lstStyle>
            <a:lvl1pPr marL="0" indent="0" latinLnBrk="0">
              <a:buNone/>
              <a:defRPr lang="ru-RU" sz="1400"/>
            </a:lvl1pPr>
            <a:lvl2pPr marL="457200" indent="0" latinLnBrk="0">
              <a:buNone/>
              <a:defRPr lang="ru-RU" sz="1200"/>
            </a:lvl2pPr>
            <a:lvl3pPr marL="914400" indent="0" latinLnBrk="0">
              <a:buNone/>
              <a:defRPr lang="ru-RU" sz="1000"/>
            </a:lvl3pPr>
            <a:lvl4pPr marL="1371600" indent="0" latinLnBrk="0">
              <a:buNone/>
              <a:defRPr lang="ru-RU" sz="900"/>
            </a:lvl4pPr>
            <a:lvl5pPr marL="1828800" indent="0" latinLnBrk="0">
              <a:buNone/>
              <a:defRPr lang="ru-RU" sz="900"/>
            </a:lvl5pPr>
            <a:lvl6pPr marL="2286000" indent="0" latinLnBrk="0">
              <a:buNone/>
              <a:defRPr lang="ru-RU" sz="900"/>
            </a:lvl6pPr>
            <a:lvl7pPr marL="2743200" indent="0" latinLnBrk="0">
              <a:buNone/>
              <a:defRPr lang="ru-RU" sz="900"/>
            </a:lvl7pPr>
            <a:lvl8pPr marL="3200400" indent="0" latinLnBrk="0">
              <a:buNone/>
              <a:defRPr lang="ru-RU" sz="900"/>
            </a:lvl8pPr>
            <a:lvl9pPr marL="3657600" indent="0" latinLnBrk="0">
              <a:buNone/>
              <a:defRPr lang="ru-RU"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Текст 4"/>
          <p:cNvSpPr>
            <a:spLocks noGrp="1"/>
          </p:cNvSpPr>
          <p:nvPr>
            <p:ph type="body" sz="quarter" idx="3"/>
          </p:nvPr>
        </p:nvSpPr>
        <p:spPr>
          <a:xfrm>
            <a:off x="2967019" y="2336873"/>
            <a:ext cx="2297430" cy="576262"/>
          </a:xfrm>
        </p:spPr>
        <p:txBody>
          <a:bodyPr anchor="b">
            <a:noAutofit/>
          </a:bodyPr>
          <a:lstStyle>
            <a:lvl1pPr marL="0" indent="0" latinLnBrk="0">
              <a:buNone/>
              <a:defRPr lang="ru-RU" sz="2400" b="0">
                <a:solidFill>
                  <a:schemeClr val="tx1"/>
                </a:solidFill>
              </a:defRPr>
            </a:lvl1pPr>
            <a:lvl2pPr marL="457200" indent="0" latinLnBrk="0">
              <a:buNone/>
              <a:defRPr lang="ru-RU" sz="2000" b="1"/>
            </a:lvl2pPr>
            <a:lvl3pPr marL="914400" indent="0" latinLnBrk="0">
              <a:buNone/>
              <a:defRPr lang="ru-RU" sz="1800" b="1"/>
            </a:lvl3pPr>
            <a:lvl4pPr marL="1371600" indent="0" latinLnBrk="0">
              <a:buNone/>
              <a:defRPr lang="ru-RU" sz="1600" b="1"/>
            </a:lvl4pPr>
            <a:lvl5pPr marL="1828800" indent="0" latinLnBrk="0">
              <a:buNone/>
              <a:defRPr lang="ru-RU" sz="1600" b="1"/>
            </a:lvl5pPr>
            <a:lvl6pPr marL="2286000" indent="0" latinLnBrk="0">
              <a:buNone/>
              <a:defRPr lang="ru-RU" sz="1600" b="1"/>
            </a:lvl6pPr>
            <a:lvl7pPr marL="2743200" indent="0" latinLnBrk="0">
              <a:buNone/>
              <a:defRPr lang="ru-RU" sz="1600" b="1"/>
            </a:lvl7pPr>
            <a:lvl8pPr marL="3200400" indent="0" latinLnBrk="0">
              <a:buNone/>
              <a:defRPr lang="ru-RU" sz="1600" b="1"/>
            </a:lvl8pPr>
            <a:lvl9pPr marL="3657600" indent="0" latinLnBrk="0">
              <a:buNone/>
              <a:defRPr lang="ru-RU"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0" name="Текст 3"/>
          <p:cNvSpPr>
            <a:spLocks noGrp="1"/>
          </p:cNvSpPr>
          <p:nvPr>
            <p:ph type="body" sz="half" idx="16"/>
          </p:nvPr>
        </p:nvSpPr>
        <p:spPr>
          <a:xfrm>
            <a:off x="2959103" y="3022674"/>
            <a:ext cx="2297430" cy="2913513"/>
          </a:xfrm>
        </p:spPr>
        <p:txBody>
          <a:bodyPr anchor="t">
            <a:normAutofit/>
          </a:bodyPr>
          <a:lstStyle>
            <a:lvl1pPr marL="0" indent="0" latinLnBrk="0">
              <a:buNone/>
              <a:defRPr lang="ru-RU" sz="1400"/>
            </a:lvl1pPr>
            <a:lvl2pPr marL="457200" indent="0" latinLnBrk="0">
              <a:buNone/>
              <a:defRPr lang="ru-RU" sz="1200"/>
            </a:lvl2pPr>
            <a:lvl3pPr marL="914400" indent="0" latinLnBrk="0">
              <a:buNone/>
              <a:defRPr lang="ru-RU" sz="1000"/>
            </a:lvl3pPr>
            <a:lvl4pPr marL="1371600" indent="0" latinLnBrk="0">
              <a:buNone/>
              <a:defRPr lang="ru-RU" sz="900"/>
            </a:lvl4pPr>
            <a:lvl5pPr marL="1828800" indent="0" latinLnBrk="0">
              <a:buNone/>
              <a:defRPr lang="ru-RU" sz="900"/>
            </a:lvl5pPr>
            <a:lvl6pPr marL="2286000" indent="0" latinLnBrk="0">
              <a:buNone/>
              <a:defRPr lang="ru-RU" sz="900"/>
            </a:lvl6pPr>
            <a:lvl7pPr marL="2743200" indent="0" latinLnBrk="0">
              <a:buNone/>
              <a:defRPr lang="ru-RU" sz="900"/>
            </a:lvl7pPr>
            <a:lvl8pPr marL="3200400" indent="0" latinLnBrk="0">
              <a:buNone/>
              <a:defRPr lang="ru-RU" sz="900"/>
            </a:lvl8pPr>
            <a:lvl9pPr marL="3657600" indent="0" latinLnBrk="0">
              <a:buNone/>
              <a:defRPr lang="ru-RU"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1" name="Текст 4"/>
          <p:cNvSpPr>
            <a:spLocks noGrp="1"/>
          </p:cNvSpPr>
          <p:nvPr>
            <p:ph type="body" sz="quarter" idx="13"/>
          </p:nvPr>
        </p:nvSpPr>
        <p:spPr>
          <a:xfrm>
            <a:off x="5418117" y="2336873"/>
            <a:ext cx="2302519" cy="576262"/>
          </a:xfrm>
        </p:spPr>
        <p:txBody>
          <a:bodyPr anchor="b">
            <a:noAutofit/>
          </a:bodyPr>
          <a:lstStyle>
            <a:lvl1pPr marL="0" indent="0" latinLnBrk="0">
              <a:buNone/>
              <a:defRPr lang="ru-RU" sz="2400" b="0">
                <a:solidFill>
                  <a:schemeClr val="tx1"/>
                </a:solidFill>
              </a:defRPr>
            </a:lvl1pPr>
            <a:lvl2pPr marL="457200" indent="0" latinLnBrk="0">
              <a:buNone/>
              <a:defRPr lang="ru-RU" sz="2000" b="1"/>
            </a:lvl2pPr>
            <a:lvl3pPr marL="914400" indent="0" latinLnBrk="0">
              <a:buNone/>
              <a:defRPr lang="ru-RU" sz="1800" b="1"/>
            </a:lvl3pPr>
            <a:lvl4pPr marL="1371600" indent="0" latinLnBrk="0">
              <a:buNone/>
              <a:defRPr lang="ru-RU" sz="1600" b="1"/>
            </a:lvl4pPr>
            <a:lvl5pPr marL="1828800" indent="0" latinLnBrk="0">
              <a:buNone/>
              <a:defRPr lang="ru-RU" sz="1600" b="1"/>
            </a:lvl5pPr>
            <a:lvl6pPr marL="2286000" indent="0" latinLnBrk="0">
              <a:buNone/>
              <a:defRPr lang="ru-RU" sz="1600" b="1"/>
            </a:lvl6pPr>
            <a:lvl7pPr marL="2743200" indent="0" latinLnBrk="0">
              <a:buNone/>
              <a:defRPr lang="ru-RU" sz="1600" b="1"/>
            </a:lvl7pPr>
            <a:lvl8pPr marL="3200400" indent="0" latinLnBrk="0">
              <a:buNone/>
              <a:defRPr lang="ru-RU" sz="1600" b="1"/>
            </a:lvl8pPr>
            <a:lvl9pPr marL="3657600" indent="0" latinLnBrk="0">
              <a:buNone/>
              <a:defRPr lang="ru-RU"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2" name="Текст 3"/>
          <p:cNvSpPr>
            <a:spLocks noGrp="1"/>
          </p:cNvSpPr>
          <p:nvPr>
            <p:ph type="body" sz="half" idx="17"/>
          </p:nvPr>
        </p:nvSpPr>
        <p:spPr>
          <a:xfrm>
            <a:off x="5418117" y="3022674"/>
            <a:ext cx="2302519" cy="2913513"/>
          </a:xfrm>
        </p:spPr>
        <p:txBody>
          <a:bodyPr anchor="t">
            <a:normAutofit/>
          </a:bodyPr>
          <a:lstStyle>
            <a:lvl1pPr marL="0" indent="0" latinLnBrk="0">
              <a:buNone/>
              <a:defRPr lang="ru-RU" sz="1400"/>
            </a:lvl1pPr>
            <a:lvl2pPr marL="457200" indent="0" latinLnBrk="0">
              <a:buNone/>
              <a:defRPr lang="ru-RU" sz="1200"/>
            </a:lvl2pPr>
            <a:lvl3pPr marL="914400" indent="0" latinLnBrk="0">
              <a:buNone/>
              <a:defRPr lang="ru-RU" sz="1000"/>
            </a:lvl3pPr>
            <a:lvl4pPr marL="1371600" indent="0" latinLnBrk="0">
              <a:buNone/>
              <a:defRPr lang="ru-RU" sz="900"/>
            </a:lvl4pPr>
            <a:lvl5pPr marL="1828800" indent="0" latinLnBrk="0">
              <a:buNone/>
              <a:defRPr lang="ru-RU" sz="900"/>
            </a:lvl5pPr>
            <a:lvl6pPr marL="2286000" indent="0" latinLnBrk="0">
              <a:buNone/>
              <a:defRPr lang="ru-RU" sz="900"/>
            </a:lvl6pPr>
            <a:lvl7pPr marL="2743200" indent="0" latinLnBrk="0">
              <a:buNone/>
              <a:defRPr lang="ru-RU" sz="900"/>
            </a:lvl7pPr>
            <a:lvl8pPr marL="3200400" indent="0" latinLnBrk="0">
              <a:buNone/>
              <a:defRPr lang="ru-RU" sz="900"/>
            </a:lvl8pPr>
            <a:lvl9pPr marL="3657600" indent="0" latinLnBrk="0">
              <a:buNone/>
              <a:defRPr lang="ru-RU"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31.10.2020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Рисунок 14" descr="HD-ShadowLong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7828359" cy="321164"/>
          </a:xfrm>
          <a:prstGeom prst="rect">
            <a:avLst/>
          </a:prstGeom>
        </p:spPr>
      </p:pic>
      <p:pic>
        <p:nvPicPr>
          <p:cNvPr id="16" name="Рисунок 15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39370" y="1971234"/>
            <a:ext cx="1202248" cy="144270"/>
          </a:xfrm>
          <a:prstGeom prst="rect">
            <a:avLst/>
          </a:prstGeom>
        </p:spPr>
      </p:pic>
      <p:sp>
        <p:nvSpPr>
          <p:cNvPr id="17" name="Прямоугольник 16"/>
          <p:cNvSpPr/>
          <p:nvPr/>
        </p:nvSpPr>
        <p:spPr>
          <a:xfrm>
            <a:off x="0" y="609600"/>
            <a:ext cx="7828359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ru-RU" dirty="0"/>
          </a:p>
        </p:txBody>
      </p:sp>
      <p:sp>
        <p:nvSpPr>
          <p:cNvPr id="18" name="Прямоугольник 17"/>
          <p:cNvSpPr/>
          <p:nvPr/>
        </p:nvSpPr>
        <p:spPr>
          <a:xfrm>
            <a:off x="7939371" y="609600"/>
            <a:ext cx="1202248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ru-RU" dirty="0"/>
          </a:p>
        </p:txBody>
      </p:sp>
      <p:sp>
        <p:nvSpPr>
          <p:cNvPr id="30" name="Заголовок 1"/>
          <p:cNvSpPr>
            <a:spLocks noGrp="1"/>
          </p:cNvSpPr>
          <p:nvPr>
            <p:ph type="title"/>
          </p:nvPr>
        </p:nvSpPr>
        <p:spPr>
          <a:xfrm>
            <a:off x="510242" y="753228"/>
            <a:ext cx="7210395" cy="1080938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19" name="Текст 2"/>
          <p:cNvSpPr>
            <a:spLocks noGrp="1"/>
          </p:cNvSpPr>
          <p:nvPr>
            <p:ph type="body" idx="1"/>
          </p:nvPr>
        </p:nvSpPr>
        <p:spPr>
          <a:xfrm>
            <a:off x="510239" y="4297503"/>
            <a:ext cx="2287279" cy="576262"/>
          </a:xfrm>
        </p:spPr>
        <p:txBody>
          <a:bodyPr anchor="b">
            <a:noAutofit/>
          </a:bodyPr>
          <a:lstStyle>
            <a:lvl1pPr marL="0" indent="0" latinLnBrk="0">
              <a:buNone/>
              <a:defRPr lang="ru-RU" sz="2400" b="0">
                <a:solidFill>
                  <a:schemeClr val="tx1"/>
                </a:solidFill>
              </a:defRPr>
            </a:lvl1pPr>
            <a:lvl2pPr marL="457200" indent="0" latinLnBrk="0">
              <a:buNone/>
              <a:defRPr lang="ru-RU" sz="2000" b="1"/>
            </a:lvl2pPr>
            <a:lvl3pPr marL="914400" indent="0" latinLnBrk="0">
              <a:buNone/>
              <a:defRPr lang="ru-RU" sz="1800" b="1"/>
            </a:lvl3pPr>
            <a:lvl4pPr marL="1371600" indent="0" latinLnBrk="0">
              <a:buNone/>
              <a:defRPr lang="ru-RU" sz="1600" b="1"/>
            </a:lvl4pPr>
            <a:lvl5pPr marL="1828800" indent="0" latinLnBrk="0">
              <a:buNone/>
              <a:defRPr lang="ru-RU" sz="1600" b="1"/>
            </a:lvl5pPr>
            <a:lvl6pPr marL="2286000" indent="0" latinLnBrk="0">
              <a:buNone/>
              <a:defRPr lang="ru-RU" sz="1600" b="1"/>
            </a:lvl6pPr>
            <a:lvl7pPr marL="2743200" indent="0" latinLnBrk="0">
              <a:buNone/>
              <a:defRPr lang="ru-RU" sz="1600" b="1"/>
            </a:lvl7pPr>
            <a:lvl8pPr marL="3200400" indent="0" latinLnBrk="0">
              <a:buNone/>
              <a:defRPr lang="ru-RU" sz="1600" b="1"/>
            </a:lvl8pPr>
            <a:lvl9pPr marL="3657600" indent="0" latinLnBrk="0">
              <a:buNone/>
              <a:defRPr lang="ru-RU"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0" name="Рисунок 2"/>
          <p:cNvSpPr>
            <a:spLocks noGrp="1" noChangeAspect="1"/>
          </p:cNvSpPr>
          <p:nvPr>
            <p:ph type="pic" idx="15"/>
          </p:nvPr>
        </p:nvSpPr>
        <p:spPr>
          <a:xfrm>
            <a:off x="510239" y="2336873"/>
            <a:ext cx="2287279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 latinLnBrk="0">
              <a:buNone/>
              <a:defRPr lang="ru-RU" sz="1600"/>
            </a:lvl1pPr>
            <a:lvl2pPr marL="457200" indent="0" latinLnBrk="0">
              <a:buNone/>
              <a:defRPr lang="ru-RU" sz="1600"/>
            </a:lvl2pPr>
            <a:lvl3pPr marL="914400" indent="0" latinLnBrk="0">
              <a:buNone/>
              <a:defRPr lang="ru-RU" sz="1600"/>
            </a:lvl3pPr>
            <a:lvl4pPr marL="1371600" indent="0" latinLnBrk="0">
              <a:buNone/>
              <a:defRPr lang="ru-RU" sz="1600"/>
            </a:lvl4pPr>
            <a:lvl5pPr marL="1828800" indent="0" latinLnBrk="0">
              <a:buNone/>
              <a:defRPr lang="ru-RU" sz="1600"/>
            </a:lvl5pPr>
            <a:lvl6pPr marL="2286000" indent="0" latinLnBrk="0">
              <a:buNone/>
              <a:defRPr lang="ru-RU" sz="1600"/>
            </a:lvl6pPr>
            <a:lvl7pPr marL="2743200" indent="0" latinLnBrk="0">
              <a:buNone/>
              <a:defRPr lang="ru-RU" sz="1600"/>
            </a:lvl7pPr>
            <a:lvl8pPr marL="3200400" indent="0" latinLnBrk="0">
              <a:buNone/>
              <a:defRPr lang="ru-RU" sz="1600"/>
            </a:lvl8pPr>
            <a:lvl9pPr marL="3657600" indent="0" latinLnBrk="0">
              <a:buNone/>
              <a:defRPr lang="ru-RU" sz="1600"/>
            </a:lvl9pPr>
          </a:lstStyle>
          <a:p>
            <a:r>
              <a:rPr lang="ru-RU" smtClean="0"/>
              <a:t>Вставка рисунка</a:t>
            </a:r>
            <a:endParaRPr lang="ru-RU" dirty="0"/>
          </a:p>
        </p:txBody>
      </p:sp>
      <p:sp>
        <p:nvSpPr>
          <p:cNvPr id="21" name="Текст 3"/>
          <p:cNvSpPr>
            <a:spLocks noGrp="1"/>
          </p:cNvSpPr>
          <p:nvPr>
            <p:ph type="body" sz="half" idx="18"/>
          </p:nvPr>
        </p:nvSpPr>
        <p:spPr>
          <a:xfrm>
            <a:off x="510239" y="4873765"/>
            <a:ext cx="2287279" cy="1062422"/>
          </a:xfrm>
        </p:spPr>
        <p:txBody>
          <a:bodyPr anchor="t">
            <a:normAutofit/>
          </a:bodyPr>
          <a:lstStyle>
            <a:lvl1pPr marL="0" indent="0" latinLnBrk="0">
              <a:buNone/>
              <a:defRPr lang="ru-RU" sz="1400"/>
            </a:lvl1pPr>
            <a:lvl2pPr marL="457200" indent="0" latinLnBrk="0">
              <a:buNone/>
              <a:defRPr lang="ru-RU" sz="1200"/>
            </a:lvl2pPr>
            <a:lvl3pPr marL="914400" indent="0" latinLnBrk="0">
              <a:buNone/>
              <a:defRPr lang="ru-RU" sz="1000"/>
            </a:lvl3pPr>
            <a:lvl4pPr marL="1371600" indent="0" latinLnBrk="0">
              <a:buNone/>
              <a:defRPr lang="ru-RU" sz="900"/>
            </a:lvl4pPr>
            <a:lvl5pPr marL="1828800" indent="0" latinLnBrk="0">
              <a:buNone/>
              <a:defRPr lang="ru-RU" sz="900"/>
            </a:lvl5pPr>
            <a:lvl6pPr marL="2286000" indent="0" latinLnBrk="0">
              <a:buNone/>
              <a:defRPr lang="ru-RU" sz="900"/>
            </a:lvl6pPr>
            <a:lvl7pPr marL="2743200" indent="0" latinLnBrk="0">
              <a:buNone/>
              <a:defRPr lang="ru-RU" sz="900"/>
            </a:lvl7pPr>
            <a:lvl8pPr marL="3200400" indent="0" latinLnBrk="0">
              <a:buNone/>
              <a:defRPr lang="ru-RU" sz="900"/>
            </a:lvl8pPr>
            <a:lvl9pPr marL="3657600" indent="0" latinLnBrk="0">
              <a:buNone/>
              <a:defRPr lang="ru-RU"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2" name="Текст 4"/>
          <p:cNvSpPr>
            <a:spLocks noGrp="1"/>
          </p:cNvSpPr>
          <p:nvPr>
            <p:ph type="body" sz="quarter" idx="3"/>
          </p:nvPr>
        </p:nvSpPr>
        <p:spPr>
          <a:xfrm>
            <a:off x="2959103" y="4297503"/>
            <a:ext cx="2297430" cy="576262"/>
          </a:xfrm>
        </p:spPr>
        <p:txBody>
          <a:bodyPr anchor="b">
            <a:noAutofit/>
          </a:bodyPr>
          <a:lstStyle>
            <a:lvl1pPr marL="0" indent="0" latinLnBrk="0">
              <a:buNone/>
              <a:defRPr lang="ru-RU" sz="2400" b="0">
                <a:solidFill>
                  <a:schemeClr val="tx1"/>
                </a:solidFill>
              </a:defRPr>
            </a:lvl1pPr>
            <a:lvl2pPr marL="457200" indent="0" latinLnBrk="0">
              <a:buNone/>
              <a:defRPr lang="ru-RU" sz="2000" b="1"/>
            </a:lvl2pPr>
            <a:lvl3pPr marL="914400" indent="0" latinLnBrk="0">
              <a:buNone/>
              <a:defRPr lang="ru-RU" sz="1800" b="1"/>
            </a:lvl3pPr>
            <a:lvl4pPr marL="1371600" indent="0" latinLnBrk="0">
              <a:buNone/>
              <a:defRPr lang="ru-RU" sz="1600" b="1"/>
            </a:lvl4pPr>
            <a:lvl5pPr marL="1828800" indent="0" latinLnBrk="0">
              <a:buNone/>
              <a:defRPr lang="ru-RU" sz="1600" b="1"/>
            </a:lvl5pPr>
            <a:lvl6pPr marL="2286000" indent="0" latinLnBrk="0">
              <a:buNone/>
              <a:defRPr lang="ru-RU" sz="1600" b="1"/>
            </a:lvl6pPr>
            <a:lvl7pPr marL="2743200" indent="0" latinLnBrk="0">
              <a:buNone/>
              <a:defRPr lang="ru-RU" sz="1600" b="1"/>
            </a:lvl7pPr>
            <a:lvl8pPr marL="3200400" indent="0" latinLnBrk="0">
              <a:buNone/>
              <a:defRPr lang="ru-RU" sz="1600" b="1"/>
            </a:lvl8pPr>
            <a:lvl9pPr marL="3657600" indent="0" latinLnBrk="0">
              <a:buNone/>
              <a:defRPr lang="ru-RU"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3" name="Рисунок 2"/>
          <p:cNvSpPr>
            <a:spLocks noGrp="1" noChangeAspect="1"/>
          </p:cNvSpPr>
          <p:nvPr>
            <p:ph type="pic" idx="21"/>
          </p:nvPr>
        </p:nvSpPr>
        <p:spPr>
          <a:xfrm>
            <a:off x="2959103" y="2336873"/>
            <a:ext cx="229743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 latinLnBrk="0">
              <a:buNone/>
              <a:defRPr lang="ru-RU" sz="1600"/>
            </a:lvl1pPr>
            <a:lvl2pPr marL="457200" indent="0" latinLnBrk="0">
              <a:buNone/>
              <a:defRPr lang="ru-RU" sz="1600"/>
            </a:lvl2pPr>
            <a:lvl3pPr marL="914400" indent="0" latinLnBrk="0">
              <a:buNone/>
              <a:defRPr lang="ru-RU" sz="1600"/>
            </a:lvl3pPr>
            <a:lvl4pPr marL="1371600" indent="0" latinLnBrk="0">
              <a:buNone/>
              <a:defRPr lang="ru-RU" sz="1600"/>
            </a:lvl4pPr>
            <a:lvl5pPr marL="1828800" indent="0" latinLnBrk="0">
              <a:buNone/>
              <a:defRPr lang="ru-RU" sz="1600"/>
            </a:lvl5pPr>
            <a:lvl6pPr marL="2286000" indent="0" latinLnBrk="0">
              <a:buNone/>
              <a:defRPr lang="ru-RU" sz="1600"/>
            </a:lvl6pPr>
            <a:lvl7pPr marL="2743200" indent="0" latinLnBrk="0">
              <a:buNone/>
              <a:defRPr lang="ru-RU" sz="1600"/>
            </a:lvl7pPr>
            <a:lvl8pPr marL="3200400" indent="0" latinLnBrk="0">
              <a:buNone/>
              <a:defRPr lang="ru-RU" sz="1600"/>
            </a:lvl8pPr>
            <a:lvl9pPr marL="3657600" indent="0" latinLnBrk="0">
              <a:buNone/>
              <a:defRPr lang="ru-RU" sz="1600"/>
            </a:lvl9pPr>
          </a:lstStyle>
          <a:p>
            <a:r>
              <a:rPr lang="ru-RU" smtClean="0"/>
              <a:t>Вставка рисунка</a:t>
            </a:r>
            <a:endParaRPr lang="ru-RU" dirty="0"/>
          </a:p>
        </p:txBody>
      </p:sp>
      <p:sp>
        <p:nvSpPr>
          <p:cNvPr id="24" name="Текст 3"/>
          <p:cNvSpPr>
            <a:spLocks noGrp="1"/>
          </p:cNvSpPr>
          <p:nvPr>
            <p:ph type="body" sz="half" idx="19"/>
          </p:nvPr>
        </p:nvSpPr>
        <p:spPr>
          <a:xfrm>
            <a:off x="2958088" y="4873764"/>
            <a:ext cx="2300473" cy="1062422"/>
          </a:xfrm>
        </p:spPr>
        <p:txBody>
          <a:bodyPr anchor="t">
            <a:normAutofit/>
          </a:bodyPr>
          <a:lstStyle>
            <a:lvl1pPr marL="0" indent="0" latinLnBrk="0">
              <a:buNone/>
              <a:defRPr lang="ru-RU" sz="1400"/>
            </a:lvl1pPr>
            <a:lvl2pPr marL="457200" indent="0" latinLnBrk="0">
              <a:buNone/>
              <a:defRPr lang="ru-RU" sz="1200"/>
            </a:lvl2pPr>
            <a:lvl3pPr marL="914400" indent="0" latinLnBrk="0">
              <a:buNone/>
              <a:defRPr lang="ru-RU" sz="1000"/>
            </a:lvl3pPr>
            <a:lvl4pPr marL="1371600" indent="0" latinLnBrk="0">
              <a:buNone/>
              <a:defRPr lang="ru-RU" sz="900"/>
            </a:lvl4pPr>
            <a:lvl5pPr marL="1828800" indent="0" latinLnBrk="0">
              <a:buNone/>
              <a:defRPr lang="ru-RU" sz="900"/>
            </a:lvl5pPr>
            <a:lvl6pPr marL="2286000" indent="0" latinLnBrk="0">
              <a:buNone/>
              <a:defRPr lang="ru-RU" sz="900"/>
            </a:lvl6pPr>
            <a:lvl7pPr marL="2743200" indent="0" latinLnBrk="0">
              <a:buNone/>
              <a:defRPr lang="ru-RU" sz="900"/>
            </a:lvl7pPr>
            <a:lvl8pPr marL="3200400" indent="0" latinLnBrk="0">
              <a:buNone/>
              <a:defRPr lang="ru-RU" sz="900"/>
            </a:lvl8pPr>
            <a:lvl9pPr marL="3657600" indent="0" latinLnBrk="0">
              <a:buNone/>
              <a:defRPr lang="ru-RU"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5" name="Текст 4"/>
          <p:cNvSpPr>
            <a:spLocks noGrp="1"/>
          </p:cNvSpPr>
          <p:nvPr>
            <p:ph type="body" sz="quarter" idx="13"/>
          </p:nvPr>
        </p:nvSpPr>
        <p:spPr>
          <a:xfrm>
            <a:off x="5423009" y="4297503"/>
            <a:ext cx="2297629" cy="576262"/>
          </a:xfrm>
        </p:spPr>
        <p:txBody>
          <a:bodyPr anchor="b">
            <a:noAutofit/>
          </a:bodyPr>
          <a:lstStyle>
            <a:lvl1pPr marL="0" indent="0" latinLnBrk="0">
              <a:buNone/>
              <a:defRPr lang="ru-RU" sz="2400" b="0">
                <a:solidFill>
                  <a:schemeClr val="tx1"/>
                </a:solidFill>
              </a:defRPr>
            </a:lvl1pPr>
            <a:lvl2pPr marL="457200" indent="0" latinLnBrk="0">
              <a:buNone/>
              <a:defRPr lang="ru-RU" sz="2000" b="1"/>
            </a:lvl2pPr>
            <a:lvl3pPr marL="914400" indent="0" latinLnBrk="0">
              <a:buNone/>
              <a:defRPr lang="ru-RU" sz="1800" b="1"/>
            </a:lvl3pPr>
            <a:lvl4pPr marL="1371600" indent="0" latinLnBrk="0">
              <a:buNone/>
              <a:defRPr lang="ru-RU" sz="1600" b="1"/>
            </a:lvl4pPr>
            <a:lvl5pPr marL="1828800" indent="0" latinLnBrk="0">
              <a:buNone/>
              <a:defRPr lang="ru-RU" sz="1600" b="1"/>
            </a:lvl5pPr>
            <a:lvl6pPr marL="2286000" indent="0" latinLnBrk="0">
              <a:buNone/>
              <a:defRPr lang="ru-RU" sz="1600" b="1"/>
            </a:lvl6pPr>
            <a:lvl7pPr marL="2743200" indent="0" latinLnBrk="0">
              <a:buNone/>
              <a:defRPr lang="ru-RU" sz="1600" b="1"/>
            </a:lvl7pPr>
            <a:lvl8pPr marL="3200400" indent="0" latinLnBrk="0">
              <a:buNone/>
              <a:defRPr lang="ru-RU" sz="1600" b="1"/>
            </a:lvl8pPr>
            <a:lvl9pPr marL="3657600" indent="0" latinLnBrk="0">
              <a:buNone/>
              <a:defRPr lang="ru-RU"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6" name="Рисунок 2"/>
          <p:cNvSpPr>
            <a:spLocks noGrp="1" noChangeAspect="1"/>
          </p:cNvSpPr>
          <p:nvPr>
            <p:ph type="pic" idx="22"/>
          </p:nvPr>
        </p:nvSpPr>
        <p:spPr>
          <a:xfrm>
            <a:off x="5423008" y="2336873"/>
            <a:ext cx="2297629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 latinLnBrk="0">
              <a:buNone/>
              <a:defRPr lang="ru-RU" sz="1600"/>
            </a:lvl1pPr>
            <a:lvl2pPr marL="457200" indent="0" latinLnBrk="0">
              <a:buNone/>
              <a:defRPr lang="ru-RU" sz="1600"/>
            </a:lvl2pPr>
            <a:lvl3pPr marL="914400" indent="0" latinLnBrk="0">
              <a:buNone/>
              <a:defRPr lang="ru-RU" sz="1600"/>
            </a:lvl3pPr>
            <a:lvl4pPr marL="1371600" indent="0" latinLnBrk="0">
              <a:buNone/>
              <a:defRPr lang="ru-RU" sz="1600"/>
            </a:lvl4pPr>
            <a:lvl5pPr marL="1828800" indent="0" latinLnBrk="0">
              <a:buNone/>
              <a:defRPr lang="ru-RU" sz="1600"/>
            </a:lvl5pPr>
            <a:lvl6pPr marL="2286000" indent="0" latinLnBrk="0">
              <a:buNone/>
              <a:defRPr lang="ru-RU" sz="1600"/>
            </a:lvl6pPr>
            <a:lvl7pPr marL="2743200" indent="0" latinLnBrk="0">
              <a:buNone/>
              <a:defRPr lang="ru-RU" sz="1600"/>
            </a:lvl7pPr>
            <a:lvl8pPr marL="3200400" indent="0" latinLnBrk="0">
              <a:buNone/>
              <a:defRPr lang="ru-RU" sz="1600"/>
            </a:lvl8pPr>
            <a:lvl9pPr marL="3657600" indent="0" latinLnBrk="0">
              <a:buNone/>
              <a:defRPr lang="ru-RU" sz="1600"/>
            </a:lvl9pPr>
          </a:lstStyle>
          <a:p>
            <a:r>
              <a:rPr lang="ru-RU" smtClean="0"/>
              <a:t>Вставка рисунка</a:t>
            </a:r>
            <a:endParaRPr lang="ru-RU" dirty="0"/>
          </a:p>
        </p:txBody>
      </p:sp>
      <p:sp>
        <p:nvSpPr>
          <p:cNvPr id="27" name="Текст 3"/>
          <p:cNvSpPr>
            <a:spLocks noGrp="1"/>
          </p:cNvSpPr>
          <p:nvPr>
            <p:ph type="body" sz="half" idx="20"/>
          </p:nvPr>
        </p:nvSpPr>
        <p:spPr>
          <a:xfrm>
            <a:off x="5422915" y="4873762"/>
            <a:ext cx="2300672" cy="1062422"/>
          </a:xfrm>
        </p:spPr>
        <p:txBody>
          <a:bodyPr anchor="t">
            <a:normAutofit/>
          </a:bodyPr>
          <a:lstStyle>
            <a:lvl1pPr marL="0" indent="0" latinLnBrk="0">
              <a:buNone/>
              <a:defRPr lang="ru-RU" sz="1400"/>
            </a:lvl1pPr>
            <a:lvl2pPr marL="457200" indent="0" latinLnBrk="0">
              <a:buNone/>
              <a:defRPr lang="ru-RU" sz="1200"/>
            </a:lvl2pPr>
            <a:lvl3pPr marL="914400" indent="0" latinLnBrk="0">
              <a:buNone/>
              <a:defRPr lang="ru-RU" sz="1000"/>
            </a:lvl3pPr>
            <a:lvl4pPr marL="1371600" indent="0" latinLnBrk="0">
              <a:buNone/>
              <a:defRPr lang="ru-RU" sz="900"/>
            </a:lvl4pPr>
            <a:lvl5pPr marL="1828800" indent="0" latinLnBrk="0">
              <a:buNone/>
              <a:defRPr lang="ru-RU" sz="900"/>
            </a:lvl5pPr>
            <a:lvl6pPr marL="2286000" indent="0" latinLnBrk="0">
              <a:buNone/>
              <a:defRPr lang="ru-RU" sz="900"/>
            </a:lvl6pPr>
            <a:lvl7pPr marL="2743200" indent="0" latinLnBrk="0">
              <a:buNone/>
              <a:defRPr lang="ru-RU" sz="900"/>
            </a:lvl7pPr>
            <a:lvl8pPr marL="3200400" indent="0" latinLnBrk="0">
              <a:buNone/>
              <a:defRPr lang="ru-RU" sz="900"/>
            </a:lvl8pPr>
            <a:lvl9pPr marL="3657600" indent="0" latinLnBrk="0">
              <a:buNone/>
              <a:defRPr lang="ru-RU"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31.10.2020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 descr="HD-ShadowLong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7828359" cy="321164"/>
          </a:xfrm>
          <a:prstGeom prst="rect">
            <a:avLst/>
          </a:prstGeom>
        </p:spPr>
      </p:pic>
      <p:pic>
        <p:nvPicPr>
          <p:cNvPr id="8" name="Рисунок 7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39370" y="1971234"/>
            <a:ext cx="1202248" cy="144270"/>
          </a:xfrm>
          <a:prstGeom prst="rect">
            <a:avLst/>
          </a:prstGeom>
        </p:spPr>
      </p:pic>
      <p:sp>
        <p:nvSpPr>
          <p:cNvPr id="9" name="Прямоугольник 8"/>
          <p:cNvSpPr/>
          <p:nvPr/>
        </p:nvSpPr>
        <p:spPr>
          <a:xfrm>
            <a:off x="0" y="609600"/>
            <a:ext cx="7828359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ru-RU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7939371" y="609600"/>
            <a:ext cx="1202248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 latinLnBrk="0">
              <a:defRPr lang="ru-RU"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 rot="5400000">
            <a:off x="5448782" y="2040420"/>
            <a:ext cx="5106988" cy="1026149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 rot="5400000">
            <a:off x="7200777" y="5543428"/>
            <a:ext cx="1602997" cy="102614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ru-RU" dirty="0"/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596923" y="609597"/>
            <a:ext cx="805352" cy="435376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10241" y="609598"/>
            <a:ext cx="6652503" cy="532658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5105344" y="5936188"/>
            <a:ext cx="2057400" cy="365125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31.10.2020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510241" y="5936189"/>
            <a:ext cx="4595104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573163" y="5398634"/>
            <a:ext cx="865613" cy="1090789"/>
          </a:xfrm>
        </p:spPr>
        <p:txBody>
          <a:bodyPr anchor="t"/>
          <a:lstStyle>
            <a:lvl1pPr algn="ctr" latinLnBrk="0">
              <a:defRPr lang="ru-RU"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 descr="HD-ShadowLong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6726063" cy="275942"/>
          </a:xfrm>
          <a:prstGeom prst="rect">
            <a:avLst/>
          </a:prstGeom>
        </p:spPr>
      </p:pic>
      <p:pic>
        <p:nvPicPr>
          <p:cNvPr id="8" name="Рисунок 7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3789" y="4243845"/>
            <a:ext cx="2307831" cy="276940"/>
          </a:xfrm>
          <a:prstGeom prst="rect">
            <a:avLst/>
          </a:prstGeom>
        </p:spPr>
      </p:pic>
      <p:sp>
        <p:nvSpPr>
          <p:cNvPr id="9" name="Прямоугольник 8"/>
          <p:cNvSpPr/>
          <p:nvPr/>
        </p:nvSpPr>
        <p:spPr>
          <a:xfrm>
            <a:off x="0" y="2590078"/>
            <a:ext cx="6726064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Прямоугольник 9"/>
          <p:cNvSpPr/>
          <p:nvPr/>
        </p:nvSpPr>
        <p:spPr>
          <a:xfrm>
            <a:off x="6833787" y="2590078"/>
            <a:ext cx="2307832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10243" y="2733709"/>
            <a:ext cx="6108101" cy="1373070"/>
          </a:xfrm>
        </p:spPr>
        <p:txBody>
          <a:bodyPr anchor="b">
            <a:noAutofit/>
          </a:bodyPr>
          <a:lstStyle>
            <a:lvl1pPr algn="r" latinLnBrk="0">
              <a:defRPr lang="ru-RU" sz="54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10243" y="4394044"/>
            <a:ext cx="6108101" cy="1117687"/>
          </a:xfrm>
        </p:spPr>
        <p:txBody>
          <a:bodyPr>
            <a:normAutofit/>
          </a:bodyPr>
          <a:lstStyle>
            <a:lvl1pPr marL="0" indent="0" algn="r" latinLnBrk="0">
              <a:buNone/>
              <a:defRPr lang="ru-RU" sz="2000"/>
            </a:lvl1pPr>
            <a:lvl2pPr marL="457200" indent="0" algn="ctr" latinLnBrk="0">
              <a:buNone/>
              <a:defRPr lang="ru-RU" sz="2000"/>
            </a:lvl2pPr>
            <a:lvl3pPr marL="914400" indent="0" algn="ctr" latinLnBrk="0">
              <a:buNone/>
              <a:defRPr lang="ru-RU" sz="1800"/>
            </a:lvl3pPr>
            <a:lvl4pPr marL="1371600" indent="0" algn="ctr" latinLnBrk="0">
              <a:buNone/>
              <a:defRPr lang="ru-RU" sz="1600"/>
            </a:lvl4pPr>
            <a:lvl5pPr marL="1828800" indent="0" algn="ctr" latinLnBrk="0">
              <a:buNone/>
              <a:defRPr lang="ru-RU" sz="1600"/>
            </a:lvl5pPr>
            <a:lvl6pPr marL="2286000" indent="0" algn="ctr" latinLnBrk="0">
              <a:buNone/>
              <a:defRPr lang="ru-RU" sz="1600"/>
            </a:lvl6pPr>
            <a:lvl7pPr marL="2743200" indent="0" algn="ctr" latinLnBrk="0">
              <a:buNone/>
              <a:defRPr lang="ru-RU" sz="1600"/>
            </a:lvl7pPr>
            <a:lvl8pPr marL="3200400" indent="0" algn="ctr" latinLnBrk="0">
              <a:buNone/>
              <a:defRPr lang="ru-RU" sz="1600"/>
            </a:lvl8pPr>
            <a:lvl9pPr marL="3657600" indent="0" algn="ctr" latinLnBrk="0">
              <a:buNone/>
              <a:defRPr lang="ru-RU"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BE3C1-DBE1-495D-B57B-2849774B866A}" type="datetimeFigureOut">
              <a:rPr/>
              <a:pPr/>
              <a:t>27.09.2013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941510" y="2750337"/>
            <a:ext cx="878916" cy="1356442"/>
          </a:xfrm>
        </p:spPr>
        <p:txBody>
          <a:bodyPr/>
          <a:lstStyle/>
          <a:p>
            <a:fld id="{6D22F896-40B5-4ADD-8801-0D06FADFA095}" type="slidenum">
              <a:rPr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337840982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Рисунок 14" descr="HD-ShadowLong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" y="1970240"/>
            <a:ext cx="7828359" cy="321164"/>
          </a:xfrm>
          <a:prstGeom prst="rect">
            <a:avLst/>
          </a:prstGeom>
        </p:spPr>
      </p:pic>
      <p:pic>
        <p:nvPicPr>
          <p:cNvPr id="16" name="Рисунок 15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39371" y="1971234"/>
            <a:ext cx="1202248" cy="144270"/>
          </a:xfrm>
          <a:prstGeom prst="rect">
            <a:avLst/>
          </a:prstGeom>
        </p:spPr>
      </p:pic>
      <p:sp>
        <p:nvSpPr>
          <p:cNvPr id="17" name="Прямоугольник 16"/>
          <p:cNvSpPr/>
          <p:nvPr/>
        </p:nvSpPr>
        <p:spPr>
          <a:xfrm>
            <a:off x="2" y="609600"/>
            <a:ext cx="7828359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Прямоугольник 17"/>
          <p:cNvSpPr/>
          <p:nvPr/>
        </p:nvSpPr>
        <p:spPr>
          <a:xfrm>
            <a:off x="7939371" y="609600"/>
            <a:ext cx="1202248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 latinLnBrk="0">
              <a:defRPr lang="ru-RU" sz="2400"/>
            </a:lvl1pPr>
            <a:lvl2pPr latinLnBrk="0">
              <a:defRPr lang="ru-RU" sz="2000"/>
            </a:lvl2pPr>
            <a:lvl3pPr latinLnBrk="0">
              <a:defRPr lang="ru-RU" sz="1800"/>
            </a:lvl3pPr>
            <a:lvl4pPr latinLnBrk="0">
              <a:defRPr lang="ru-RU" sz="1600"/>
            </a:lvl4pPr>
            <a:lvl5pPr latinLnBrk="0">
              <a:defRPr lang="ru-RU"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E42F4-6EEF-4EF7-8ED4-2208F0F89A08}" type="datetimeFigureOut">
              <a:rPr/>
              <a:pPr/>
              <a:t>27.09.2013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147399127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Рисунок 14" descr="HD-ShadowLong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7828359" cy="321164"/>
          </a:xfrm>
          <a:prstGeom prst="rect">
            <a:avLst/>
          </a:prstGeom>
        </p:spPr>
      </p:pic>
      <p:pic>
        <p:nvPicPr>
          <p:cNvPr id="16" name="Рисунок 15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39370" y="1971234"/>
            <a:ext cx="1202248" cy="144270"/>
          </a:xfrm>
          <a:prstGeom prst="rect">
            <a:avLst/>
          </a:prstGeom>
        </p:spPr>
      </p:pic>
      <p:sp>
        <p:nvSpPr>
          <p:cNvPr id="17" name="Прямоугольник 16"/>
          <p:cNvSpPr/>
          <p:nvPr/>
        </p:nvSpPr>
        <p:spPr>
          <a:xfrm>
            <a:off x="0" y="609600"/>
            <a:ext cx="7828359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ru-RU" dirty="0"/>
          </a:p>
        </p:txBody>
      </p:sp>
      <p:sp>
        <p:nvSpPr>
          <p:cNvPr id="18" name="Прямоугольник 17"/>
          <p:cNvSpPr/>
          <p:nvPr/>
        </p:nvSpPr>
        <p:spPr>
          <a:xfrm>
            <a:off x="7939371" y="609600"/>
            <a:ext cx="1202248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 descr="HD-ShadowLong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7828359" cy="321164"/>
          </a:xfrm>
          <a:prstGeom prst="rect">
            <a:avLst/>
          </a:prstGeom>
        </p:spPr>
      </p:pic>
      <p:pic>
        <p:nvPicPr>
          <p:cNvPr id="8" name="Рисунок 7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39368" y="4087901"/>
            <a:ext cx="1202248" cy="144270"/>
          </a:xfrm>
          <a:prstGeom prst="rect">
            <a:avLst/>
          </a:prstGeom>
        </p:spPr>
      </p:pic>
      <p:sp>
        <p:nvSpPr>
          <p:cNvPr id="9" name="Прямоугольник 8"/>
          <p:cNvSpPr/>
          <p:nvPr/>
        </p:nvSpPr>
        <p:spPr>
          <a:xfrm>
            <a:off x="-2" y="2726267"/>
            <a:ext cx="7828359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Прямоугольник 9"/>
          <p:cNvSpPr/>
          <p:nvPr/>
        </p:nvSpPr>
        <p:spPr>
          <a:xfrm>
            <a:off x="7939371" y="2726267"/>
            <a:ext cx="1202248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10242" y="2869895"/>
            <a:ext cx="7210395" cy="1090788"/>
          </a:xfrm>
        </p:spPr>
        <p:txBody>
          <a:bodyPr anchor="ctr">
            <a:normAutofit/>
          </a:bodyPr>
          <a:lstStyle>
            <a:lvl1pPr algn="r" latinLnBrk="0">
              <a:defRPr lang="ru-RU" sz="36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10242" y="4232176"/>
            <a:ext cx="7210395" cy="1704017"/>
          </a:xfrm>
        </p:spPr>
        <p:txBody>
          <a:bodyPr>
            <a:normAutofit/>
          </a:bodyPr>
          <a:lstStyle>
            <a:lvl1pPr marL="0" indent="0" algn="r" latinLnBrk="0">
              <a:buNone/>
              <a:defRPr lang="ru-RU"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latinLnBrk="0">
              <a:buNone/>
              <a:defRPr lang="ru-RU"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latinLnBrk="0">
              <a:buNone/>
              <a:defRPr lang="ru-RU"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latinLnBrk="0">
              <a:buNone/>
              <a:defRPr lang="ru-RU"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latinLnBrk="0">
              <a:buNone/>
              <a:defRPr lang="ru-RU"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latinLnBrk="0">
              <a:buNone/>
              <a:defRPr lang="ru-RU"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latinLnBrk="0">
              <a:buNone/>
              <a:defRPr lang="ru-RU"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latinLnBrk="0">
              <a:buNone/>
              <a:defRPr lang="ru-RU"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latinLnBrk="0">
              <a:buNone/>
              <a:defRPr lang="ru-RU"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78ACC-22D6-47C1-A373-4FD133E34F3C}" type="datetimeFigureOut">
              <a:rPr/>
              <a:pPr/>
              <a:t>27.09.2013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047094" y="2869900"/>
            <a:ext cx="865613" cy="1090789"/>
          </a:xfrm>
        </p:spPr>
        <p:txBody>
          <a:bodyPr/>
          <a:lstStyle/>
          <a:p>
            <a:fld id="{6D22F896-40B5-4ADD-8801-0D06FADFA095}" type="slidenum">
              <a:rPr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553910038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 descr="HD-ShadowLong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" y="1970240"/>
            <a:ext cx="7828359" cy="321164"/>
          </a:xfrm>
          <a:prstGeom prst="rect">
            <a:avLst/>
          </a:prstGeom>
        </p:spPr>
      </p:pic>
      <p:pic>
        <p:nvPicPr>
          <p:cNvPr id="9" name="Рисунок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39371" y="1971234"/>
            <a:ext cx="1202248" cy="144270"/>
          </a:xfrm>
          <a:prstGeom prst="rect">
            <a:avLst/>
          </a:prstGeom>
        </p:spPr>
      </p:pic>
      <p:sp>
        <p:nvSpPr>
          <p:cNvPr id="10" name="Прямоугольник 9"/>
          <p:cNvSpPr/>
          <p:nvPr/>
        </p:nvSpPr>
        <p:spPr>
          <a:xfrm>
            <a:off x="2" y="609600"/>
            <a:ext cx="7828359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Прямоугольник 10"/>
          <p:cNvSpPr/>
          <p:nvPr/>
        </p:nvSpPr>
        <p:spPr>
          <a:xfrm>
            <a:off x="7939371" y="609600"/>
            <a:ext cx="1202248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510242" y="2336873"/>
            <a:ext cx="3523769" cy="359931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195594" y="2336873"/>
            <a:ext cx="3525044" cy="359931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A6C69-6797-4E8A-BF37-F2C3751466E9}" type="datetimeFigureOut">
              <a:rPr/>
              <a:pPr/>
              <a:t>27.09.2013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55227764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Рисунок 9" descr="HD-ShadowLong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" y="1970240"/>
            <a:ext cx="7828359" cy="321164"/>
          </a:xfrm>
          <a:prstGeom prst="rect">
            <a:avLst/>
          </a:prstGeom>
        </p:spPr>
      </p:pic>
      <p:pic>
        <p:nvPicPr>
          <p:cNvPr id="11" name="Рисунок 10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39371" y="1971234"/>
            <a:ext cx="1202248" cy="144270"/>
          </a:xfrm>
          <a:prstGeom prst="rect">
            <a:avLst/>
          </a:prstGeom>
        </p:spPr>
      </p:pic>
      <p:sp>
        <p:nvSpPr>
          <p:cNvPr id="12" name="Прямоугольник 11"/>
          <p:cNvSpPr/>
          <p:nvPr/>
        </p:nvSpPr>
        <p:spPr>
          <a:xfrm>
            <a:off x="2" y="609600"/>
            <a:ext cx="7828359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Прямоугольник 12"/>
          <p:cNvSpPr/>
          <p:nvPr/>
        </p:nvSpPr>
        <p:spPr>
          <a:xfrm>
            <a:off x="7939371" y="609600"/>
            <a:ext cx="1202248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10242" y="753234"/>
            <a:ext cx="7210397" cy="108093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79765" y="2336878"/>
            <a:ext cx="3354245" cy="693135"/>
          </a:xfrm>
        </p:spPr>
        <p:txBody>
          <a:bodyPr anchor="b"/>
          <a:lstStyle>
            <a:lvl1pPr marL="0" indent="0" latinLnBrk="0">
              <a:buNone/>
              <a:defRPr lang="ru-RU" sz="2400" b="1"/>
            </a:lvl1pPr>
            <a:lvl2pPr marL="457200" indent="0" latinLnBrk="0">
              <a:buNone/>
              <a:defRPr lang="ru-RU" sz="2000" b="1"/>
            </a:lvl2pPr>
            <a:lvl3pPr marL="914400" indent="0" latinLnBrk="0">
              <a:buNone/>
              <a:defRPr lang="ru-RU" sz="1800" b="1"/>
            </a:lvl3pPr>
            <a:lvl4pPr marL="1371600" indent="0" latinLnBrk="0">
              <a:buNone/>
              <a:defRPr lang="ru-RU" sz="1600" b="1"/>
            </a:lvl4pPr>
            <a:lvl5pPr marL="1828800" indent="0" latinLnBrk="0">
              <a:buNone/>
              <a:defRPr lang="ru-RU" sz="1600" b="1"/>
            </a:lvl5pPr>
            <a:lvl6pPr marL="2286000" indent="0" latinLnBrk="0">
              <a:buNone/>
              <a:defRPr lang="ru-RU" sz="1600" b="1"/>
            </a:lvl6pPr>
            <a:lvl7pPr marL="2743200" indent="0" latinLnBrk="0">
              <a:buNone/>
              <a:defRPr lang="ru-RU" sz="1600" b="1"/>
            </a:lvl7pPr>
            <a:lvl8pPr marL="3200400" indent="0" latinLnBrk="0">
              <a:buNone/>
              <a:defRPr lang="ru-RU" sz="1600" b="1"/>
            </a:lvl8pPr>
            <a:lvl9pPr marL="3657600" indent="0" latinLnBrk="0">
              <a:buNone/>
              <a:defRPr lang="ru-RU"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10244" y="3030013"/>
            <a:ext cx="3523766" cy="2906179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365116" y="2336873"/>
            <a:ext cx="3355521" cy="692076"/>
          </a:xfrm>
        </p:spPr>
        <p:txBody>
          <a:bodyPr anchor="b"/>
          <a:lstStyle>
            <a:lvl1pPr marL="0" indent="0" latinLnBrk="0">
              <a:buNone/>
              <a:defRPr lang="ru-RU" sz="2400" b="1"/>
            </a:lvl1pPr>
            <a:lvl2pPr marL="457200" indent="0" latinLnBrk="0">
              <a:buNone/>
              <a:defRPr lang="ru-RU" sz="2000" b="1"/>
            </a:lvl2pPr>
            <a:lvl3pPr marL="914400" indent="0" latinLnBrk="0">
              <a:buNone/>
              <a:defRPr lang="ru-RU" sz="1800" b="1"/>
            </a:lvl3pPr>
            <a:lvl4pPr marL="1371600" indent="0" latinLnBrk="0">
              <a:buNone/>
              <a:defRPr lang="ru-RU" sz="1600" b="1"/>
            </a:lvl4pPr>
            <a:lvl5pPr marL="1828800" indent="0" latinLnBrk="0">
              <a:buNone/>
              <a:defRPr lang="ru-RU" sz="1600" b="1"/>
            </a:lvl5pPr>
            <a:lvl6pPr marL="2286000" indent="0" latinLnBrk="0">
              <a:buNone/>
              <a:defRPr lang="ru-RU" sz="1600" b="1"/>
            </a:lvl6pPr>
            <a:lvl7pPr marL="2743200" indent="0" latinLnBrk="0">
              <a:buNone/>
              <a:defRPr lang="ru-RU" sz="1600" b="1"/>
            </a:lvl7pPr>
            <a:lvl8pPr marL="3200400" indent="0" latinLnBrk="0">
              <a:buNone/>
              <a:defRPr lang="ru-RU" sz="1600" b="1"/>
            </a:lvl8pPr>
            <a:lvl9pPr marL="3657600" indent="0" latinLnBrk="0">
              <a:buNone/>
              <a:defRPr lang="ru-RU"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195594" y="3030013"/>
            <a:ext cx="3525044" cy="2906179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014A1-A632-4878-A0D3-F52BA7563730}" type="datetimeFigureOut">
              <a:rPr/>
              <a:pPr/>
              <a:t>27.09.2013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572232866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 descr="HD-ShadowLong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" y="1970240"/>
            <a:ext cx="7828359" cy="321164"/>
          </a:xfrm>
          <a:prstGeom prst="rect">
            <a:avLst/>
          </a:prstGeom>
        </p:spPr>
      </p:pic>
      <p:pic>
        <p:nvPicPr>
          <p:cNvPr id="7" name="Рисунок 6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39371" y="1971234"/>
            <a:ext cx="1202248" cy="144270"/>
          </a:xfrm>
          <a:prstGeom prst="rect">
            <a:avLst/>
          </a:prstGeom>
        </p:spPr>
      </p:pic>
      <p:sp>
        <p:nvSpPr>
          <p:cNvPr id="8" name="Прямоугольник 7"/>
          <p:cNvSpPr/>
          <p:nvPr/>
        </p:nvSpPr>
        <p:spPr>
          <a:xfrm>
            <a:off x="2" y="609600"/>
            <a:ext cx="7828359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Прямоугольник 8"/>
          <p:cNvSpPr/>
          <p:nvPr/>
        </p:nvSpPr>
        <p:spPr>
          <a:xfrm>
            <a:off x="7939371" y="609600"/>
            <a:ext cx="1202248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9F462-093F-4566-844B-4C71F2739DA5}" type="datetimeFigureOut">
              <a:rPr/>
              <a:pPr/>
              <a:t>27.09.2013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461956066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 descr="HD-ShadowShort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39371" y="1971234"/>
            <a:ext cx="1202248" cy="144270"/>
          </a:xfrm>
          <a:prstGeom prst="rect">
            <a:avLst/>
          </a:prstGeom>
        </p:spPr>
      </p:pic>
      <p:sp>
        <p:nvSpPr>
          <p:cNvPr id="6" name="Прямоугольник 5"/>
          <p:cNvSpPr/>
          <p:nvPr/>
        </p:nvSpPr>
        <p:spPr>
          <a:xfrm>
            <a:off x="7939371" y="609600"/>
            <a:ext cx="1202248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4A7AC-904D-4781-85BA-7D10C17ED021}" type="datetimeFigureOut">
              <a:rPr/>
              <a:pPr/>
              <a:t>27.09.2013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054314730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 descr="HD-ShadowLong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" y="1970240"/>
            <a:ext cx="7828359" cy="321164"/>
          </a:xfrm>
          <a:prstGeom prst="rect">
            <a:avLst/>
          </a:prstGeom>
        </p:spPr>
      </p:pic>
      <p:pic>
        <p:nvPicPr>
          <p:cNvPr id="9" name="Рисунок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39371" y="1971234"/>
            <a:ext cx="1202248" cy="144270"/>
          </a:xfrm>
          <a:prstGeom prst="rect">
            <a:avLst/>
          </a:prstGeom>
        </p:spPr>
      </p:pic>
      <p:sp>
        <p:nvSpPr>
          <p:cNvPr id="10" name="Прямоугольник 9"/>
          <p:cNvSpPr/>
          <p:nvPr/>
        </p:nvSpPr>
        <p:spPr>
          <a:xfrm>
            <a:off x="2" y="609600"/>
            <a:ext cx="7828359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Прямоугольник 10"/>
          <p:cNvSpPr/>
          <p:nvPr/>
        </p:nvSpPr>
        <p:spPr>
          <a:xfrm>
            <a:off x="7939371" y="609600"/>
            <a:ext cx="1202248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10241" y="753227"/>
            <a:ext cx="7210394" cy="1080940"/>
          </a:xfrm>
        </p:spPr>
        <p:txBody>
          <a:bodyPr anchor="ctr">
            <a:normAutofit/>
          </a:bodyPr>
          <a:lstStyle>
            <a:lvl1pPr latinLnBrk="0">
              <a:defRPr lang="ru-RU" sz="36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14385" y="2336878"/>
            <a:ext cx="4206252" cy="359931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10243" y="2336877"/>
            <a:ext cx="2842559" cy="3599317"/>
          </a:xfrm>
        </p:spPr>
        <p:txBody>
          <a:bodyPr anchor="ctr"/>
          <a:lstStyle>
            <a:lvl1pPr marL="0" indent="0" latinLnBrk="0">
              <a:buNone/>
              <a:defRPr lang="ru-RU" sz="1600"/>
            </a:lvl1pPr>
            <a:lvl2pPr marL="457200" indent="0" latinLnBrk="0">
              <a:buNone/>
              <a:defRPr lang="ru-RU" sz="1400"/>
            </a:lvl2pPr>
            <a:lvl3pPr marL="914400" indent="0" latinLnBrk="0">
              <a:buNone/>
              <a:defRPr lang="ru-RU" sz="1200"/>
            </a:lvl3pPr>
            <a:lvl4pPr marL="1371600" indent="0" latinLnBrk="0">
              <a:buNone/>
              <a:defRPr lang="ru-RU" sz="1000"/>
            </a:lvl4pPr>
            <a:lvl5pPr marL="1828800" indent="0" latinLnBrk="0">
              <a:buNone/>
              <a:defRPr lang="ru-RU" sz="1000"/>
            </a:lvl5pPr>
            <a:lvl6pPr marL="2286000" indent="0" latinLnBrk="0">
              <a:buNone/>
              <a:defRPr lang="ru-RU" sz="1000"/>
            </a:lvl6pPr>
            <a:lvl7pPr marL="2743200" indent="0" latinLnBrk="0">
              <a:buNone/>
              <a:defRPr lang="ru-RU" sz="1000"/>
            </a:lvl7pPr>
            <a:lvl8pPr marL="3200400" indent="0" latinLnBrk="0">
              <a:buNone/>
              <a:defRPr lang="ru-RU" sz="1000"/>
            </a:lvl8pPr>
            <a:lvl9pPr marL="3657600" indent="0" latinLnBrk="0">
              <a:buNone/>
              <a:defRPr lang="ru-RU"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1444B-B92B-4E27-8C94-BB93EAF5CB18}" type="datetimeFigureOut">
              <a:rPr/>
              <a:pPr/>
              <a:t>27.09.2013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141840566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 descr="HD-ShadowLong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" y="1970240"/>
            <a:ext cx="7828359" cy="321164"/>
          </a:xfrm>
          <a:prstGeom prst="rect">
            <a:avLst/>
          </a:prstGeom>
        </p:spPr>
      </p:pic>
      <p:pic>
        <p:nvPicPr>
          <p:cNvPr id="9" name="Рисунок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39371" y="1971234"/>
            <a:ext cx="1202248" cy="144270"/>
          </a:xfrm>
          <a:prstGeom prst="rect">
            <a:avLst/>
          </a:prstGeom>
        </p:spPr>
      </p:pic>
      <p:sp>
        <p:nvSpPr>
          <p:cNvPr id="10" name="Прямоугольник 9"/>
          <p:cNvSpPr/>
          <p:nvPr/>
        </p:nvSpPr>
        <p:spPr>
          <a:xfrm>
            <a:off x="2" y="609600"/>
            <a:ext cx="7828359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Прямоугольник 10"/>
          <p:cNvSpPr/>
          <p:nvPr/>
        </p:nvSpPr>
        <p:spPr>
          <a:xfrm>
            <a:off x="7939371" y="609600"/>
            <a:ext cx="1202248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10245" y="753228"/>
            <a:ext cx="7210393" cy="1080938"/>
          </a:xfrm>
        </p:spPr>
        <p:txBody>
          <a:bodyPr anchor="ctr">
            <a:normAutofit/>
          </a:bodyPr>
          <a:lstStyle>
            <a:lvl1pPr latinLnBrk="0">
              <a:defRPr lang="ru-RU" sz="36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 noChangeAspect="1"/>
          </p:cNvSpPr>
          <p:nvPr>
            <p:ph type="pic" idx="1"/>
          </p:nvPr>
        </p:nvSpPr>
        <p:spPr>
          <a:xfrm>
            <a:off x="3651252" y="2336874"/>
            <a:ext cx="4069387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 latinLnBrk="0">
              <a:buNone/>
              <a:defRPr lang="ru-RU" sz="3200"/>
            </a:lvl1pPr>
            <a:lvl2pPr marL="457200" indent="0" latinLnBrk="0">
              <a:buNone/>
              <a:defRPr lang="ru-RU" sz="2800"/>
            </a:lvl2pPr>
            <a:lvl3pPr marL="914400" indent="0" latinLnBrk="0">
              <a:buNone/>
              <a:defRPr lang="ru-RU" sz="2400"/>
            </a:lvl3pPr>
            <a:lvl4pPr marL="1371600" indent="0" latinLnBrk="0">
              <a:buNone/>
              <a:defRPr lang="ru-RU" sz="2000"/>
            </a:lvl4pPr>
            <a:lvl5pPr marL="1828800" indent="0" latinLnBrk="0">
              <a:buNone/>
              <a:defRPr lang="ru-RU" sz="2000"/>
            </a:lvl5pPr>
            <a:lvl6pPr marL="2286000" indent="0" latinLnBrk="0">
              <a:buNone/>
              <a:defRPr lang="ru-RU" sz="2000"/>
            </a:lvl6pPr>
            <a:lvl7pPr marL="2743200" indent="0" latinLnBrk="0">
              <a:buNone/>
              <a:defRPr lang="ru-RU" sz="2000"/>
            </a:lvl7pPr>
            <a:lvl8pPr marL="3200400" indent="0" latinLnBrk="0">
              <a:buNone/>
              <a:defRPr lang="ru-RU" sz="2000"/>
            </a:lvl8pPr>
            <a:lvl9pPr marL="3657600" indent="0" latinLnBrk="0">
              <a:buNone/>
              <a:defRPr lang="ru-RU" sz="2000"/>
            </a:lvl9pPr>
          </a:lstStyle>
          <a:p>
            <a:r>
              <a:rPr lang="ru-RU" smtClean="0"/>
              <a:t>Вставка рисунка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10242" y="2336878"/>
            <a:ext cx="2907192" cy="3599315"/>
          </a:xfrm>
        </p:spPr>
        <p:txBody>
          <a:bodyPr anchor="ctr"/>
          <a:lstStyle>
            <a:lvl1pPr marL="0" indent="0" latinLnBrk="0">
              <a:buNone/>
              <a:defRPr lang="ru-RU" sz="1600"/>
            </a:lvl1pPr>
            <a:lvl2pPr marL="457200" indent="0" latinLnBrk="0">
              <a:buNone/>
              <a:defRPr lang="ru-RU" sz="1400"/>
            </a:lvl2pPr>
            <a:lvl3pPr marL="914400" indent="0" latinLnBrk="0">
              <a:buNone/>
              <a:defRPr lang="ru-RU" sz="1200"/>
            </a:lvl3pPr>
            <a:lvl4pPr marL="1371600" indent="0" latinLnBrk="0">
              <a:buNone/>
              <a:defRPr lang="ru-RU" sz="1000"/>
            </a:lvl4pPr>
            <a:lvl5pPr marL="1828800" indent="0" latinLnBrk="0">
              <a:buNone/>
              <a:defRPr lang="ru-RU" sz="1000"/>
            </a:lvl5pPr>
            <a:lvl6pPr marL="2286000" indent="0" latinLnBrk="0">
              <a:buNone/>
              <a:defRPr lang="ru-RU" sz="1000"/>
            </a:lvl6pPr>
            <a:lvl7pPr marL="2743200" indent="0" latinLnBrk="0">
              <a:buNone/>
              <a:defRPr lang="ru-RU" sz="1000"/>
            </a:lvl7pPr>
            <a:lvl8pPr marL="3200400" indent="0" latinLnBrk="0">
              <a:buNone/>
              <a:defRPr lang="ru-RU" sz="1000"/>
            </a:lvl8pPr>
            <a:lvl9pPr marL="3657600" indent="0" latinLnBrk="0">
              <a:buNone/>
              <a:defRPr lang="ru-RU"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EFA5E-FA76-400D-B3DC-F0BA90E6D107}" type="datetimeFigureOut">
              <a:rPr/>
              <a:pPr/>
              <a:t>27.09.2013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295701611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 descr="HD-ShadowLong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" y="5928628"/>
            <a:ext cx="7828359" cy="321164"/>
          </a:xfrm>
          <a:prstGeom prst="rect">
            <a:avLst/>
          </a:prstGeom>
        </p:spPr>
      </p:pic>
      <p:pic>
        <p:nvPicPr>
          <p:cNvPr id="9" name="Рисунок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39371" y="5929622"/>
            <a:ext cx="1202248" cy="144270"/>
          </a:xfrm>
          <a:prstGeom prst="rect">
            <a:avLst/>
          </a:prstGeom>
        </p:spPr>
      </p:pic>
      <p:sp>
        <p:nvSpPr>
          <p:cNvPr id="10" name="Прямоугольник 9"/>
          <p:cNvSpPr/>
          <p:nvPr/>
        </p:nvSpPr>
        <p:spPr>
          <a:xfrm>
            <a:off x="2" y="4567988"/>
            <a:ext cx="7828359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Прямоугольник 10"/>
          <p:cNvSpPr/>
          <p:nvPr/>
        </p:nvSpPr>
        <p:spPr>
          <a:xfrm>
            <a:off x="7939371" y="4567988"/>
            <a:ext cx="1202248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10244" y="4711621"/>
            <a:ext cx="7210394" cy="453051"/>
          </a:xfrm>
        </p:spPr>
        <p:txBody>
          <a:bodyPr anchor="b">
            <a:normAutofit/>
          </a:bodyPr>
          <a:lstStyle>
            <a:lvl1pPr latinLnBrk="0">
              <a:defRPr lang="ru-RU" sz="24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 noChangeAspect="1"/>
          </p:cNvSpPr>
          <p:nvPr>
            <p:ph type="pic" idx="1"/>
          </p:nvPr>
        </p:nvSpPr>
        <p:spPr>
          <a:xfrm>
            <a:off x="510244" y="609602"/>
            <a:ext cx="7210394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 latinLnBrk="0">
              <a:buNone/>
              <a:defRPr lang="ru-RU" sz="3200"/>
            </a:lvl1pPr>
            <a:lvl2pPr marL="457200" indent="0" latinLnBrk="0">
              <a:buNone/>
              <a:defRPr lang="ru-RU" sz="2800"/>
            </a:lvl2pPr>
            <a:lvl3pPr marL="914400" indent="0" latinLnBrk="0">
              <a:buNone/>
              <a:defRPr lang="ru-RU" sz="2400"/>
            </a:lvl3pPr>
            <a:lvl4pPr marL="1371600" indent="0" latinLnBrk="0">
              <a:buNone/>
              <a:defRPr lang="ru-RU" sz="2000"/>
            </a:lvl4pPr>
            <a:lvl5pPr marL="1828800" indent="0" latinLnBrk="0">
              <a:buNone/>
              <a:defRPr lang="ru-RU" sz="2000"/>
            </a:lvl5pPr>
            <a:lvl6pPr marL="2286000" indent="0" latinLnBrk="0">
              <a:buNone/>
              <a:defRPr lang="ru-RU" sz="2000"/>
            </a:lvl6pPr>
            <a:lvl7pPr marL="2743200" indent="0" latinLnBrk="0">
              <a:buNone/>
              <a:defRPr lang="ru-RU" sz="2000"/>
            </a:lvl7pPr>
            <a:lvl8pPr marL="3200400" indent="0" latinLnBrk="0">
              <a:buNone/>
              <a:defRPr lang="ru-RU" sz="2000"/>
            </a:lvl8pPr>
            <a:lvl9pPr marL="3657600" indent="0" latinLnBrk="0">
              <a:buNone/>
              <a:defRPr lang="ru-RU" sz="2000"/>
            </a:lvl9pPr>
          </a:lstStyle>
          <a:p>
            <a:r>
              <a:rPr lang="ru-RU" smtClean="0"/>
              <a:t>Вставка рисунка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10241" y="5169588"/>
            <a:ext cx="7210397" cy="622971"/>
          </a:xfrm>
        </p:spPr>
        <p:txBody>
          <a:bodyPr/>
          <a:lstStyle>
            <a:lvl1pPr marL="0" indent="0" latinLnBrk="0">
              <a:buNone/>
              <a:defRPr lang="ru-RU" sz="1600"/>
            </a:lvl1pPr>
            <a:lvl2pPr marL="457200" indent="0" latinLnBrk="0">
              <a:buNone/>
              <a:defRPr lang="ru-RU" sz="1400"/>
            </a:lvl2pPr>
            <a:lvl3pPr marL="914400" indent="0" latinLnBrk="0">
              <a:buNone/>
              <a:defRPr lang="ru-RU" sz="1200"/>
            </a:lvl3pPr>
            <a:lvl4pPr marL="1371600" indent="0" latinLnBrk="0">
              <a:buNone/>
              <a:defRPr lang="ru-RU" sz="1000"/>
            </a:lvl4pPr>
            <a:lvl5pPr marL="1828800" indent="0" latinLnBrk="0">
              <a:buNone/>
              <a:defRPr lang="ru-RU" sz="1000"/>
            </a:lvl5pPr>
            <a:lvl6pPr marL="2286000" indent="0" latinLnBrk="0">
              <a:buNone/>
              <a:defRPr lang="ru-RU" sz="1000"/>
            </a:lvl6pPr>
            <a:lvl7pPr marL="2743200" indent="0" latinLnBrk="0">
              <a:buNone/>
              <a:defRPr lang="ru-RU" sz="1000"/>
            </a:lvl7pPr>
            <a:lvl8pPr marL="3200400" indent="0" latinLnBrk="0">
              <a:buNone/>
              <a:defRPr lang="ru-RU" sz="1000"/>
            </a:lvl8pPr>
            <a:lvl9pPr marL="3657600" indent="0" latinLnBrk="0">
              <a:buNone/>
              <a:defRPr lang="ru-RU"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C117F-5CCF-4837-BE5F-2B92066CAFAF}" type="datetimeFigureOut">
              <a:rPr/>
              <a:pPr/>
              <a:t>27.09.2013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47094" y="4711314"/>
            <a:ext cx="865613" cy="1090789"/>
          </a:xfrm>
        </p:spPr>
        <p:txBody>
          <a:bodyPr/>
          <a:lstStyle/>
          <a:p>
            <a:fld id="{6D22F896-40B5-4ADD-8801-0D06FADFA095}" type="slidenum">
              <a:rPr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4064239406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 descr="HD-ShadowLong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" y="5928628"/>
            <a:ext cx="7828359" cy="321164"/>
          </a:xfrm>
          <a:prstGeom prst="rect">
            <a:avLst/>
          </a:prstGeom>
        </p:spPr>
      </p:pic>
      <p:pic>
        <p:nvPicPr>
          <p:cNvPr id="9" name="Рисунок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39371" y="5929622"/>
            <a:ext cx="1202248" cy="144270"/>
          </a:xfrm>
          <a:prstGeom prst="rect">
            <a:avLst/>
          </a:prstGeom>
        </p:spPr>
      </p:pic>
      <p:sp>
        <p:nvSpPr>
          <p:cNvPr id="10" name="Прямоугольник 9"/>
          <p:cNvSpPr/>
          <p:nvPr/>
        </p:nvSpPr>
        <p:spPr>
          <a:xfrm>
            <a:off x="2" y="4567988"/>
            <a:ext cx="7828359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Прямоугольник 10"/>
          <p:cNvSpPr/>
          <p:nvPr/>
        </p:nvSpPr>
        <p:spPr>
          <a:xfrm>
            <a:off x="7939371" y="4567988"/>
            <a:ext cx="1202248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10241" y="609597"/>
            <a:ext cx="7210394" cy="3592750"/>
          </a:xfrm>
        </p:spPr>
        <p:txBody>
          <a:bodyPr anchor="ctr"/>
          <a:lstStyle>
            <a:lvl1pPr latinLnBrk="0">
              <a:defRPr lang="ru-RU"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10244" y="4711620"/>
            <a:ext cx="7210394" cy="1090789"/>
          </a:xfrm>
        </p:spPr>
        <p:txBody>
          <a:bodyPr anchor="ctr"/>
          <a:lstStyle>
            <a:lvl1pPr marL="0" indent="0" latinLnBrk="0">
              <a:buNone/>
              <a:defRPr lang="ru-RU" sz="1600"/>
            </a:lvl1pPr>
            <a:lvl2pPr marL="457200" indent="0" latinLnBrk="0">
              <a:buNone/>
              <a:defRPr lang="ru-RU" sz="1400"/>
            </a:lvl2pPr>
            <a:lvl3pPr marL="914400" indent="0" latinLnBrk="0">
              <a:buNone/>
              <a:defRPr lang="ru-RU" sz="1200"/>
            </a:lvl3pPr>
            <a:lvl4pPr marL="1371600" indent="0" latinLnBrk="0">
              <a:buNone/>
              <a:defRPr lang="ru-RU" sz="1000"/>
            </a:lvl4pPr>
            <a:lvl5pPr marL="1828800" indent="0" latinLnBrk="0">
              <a:buNone/>
              <a:defRPr lang="ru-RU" sz="1000"/>
            </a:lvl5pPr>
            <a:lvl6pPr marL="2286000" indent="0" latinLnBrk="0">
              <a:buNone/>
              <a:defRPr lang="ru-RU" sz="1000"/>
            </a:lvl6pPr>
            <a:lvl7pPr marL="2743200" indent="0" latinLnBrk="0">
              <a:buNone/>
              <a:defRPr lang="ru-RU" sz="1000"/>
            </a:lvl7pPr>
            <a:lvl8pPr marL="3200400" indent="0" latinLnBrk="0">
              <a:buNone/>
              <a:defRPr lang="ru-RU" sz="1000"/>
            </a:lvl8pPr>
            <a:lvl9pPr marL="3657600" indent="0" latinLnBrk="0">
              <a:buNone/>
              <a:defRPr lang="ru-RU"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B90BD-B6CE-46B7-997F-7313B992CCDC}" type="datetimeFigureOut">
              <a:rPr/>
              <a:pPr/>
              <a:t>27.09.2013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47094" y="4711620"/>
            <a:ext cx="865613" cy="1090789"/>
          </a:xfrm>
        </p:spPr>
        <p:txBody>
          <a:bodyPr/>
          <a:lstStyle/>
          <a:p>
            <a:fld id="{6D22F896-40B5-4ADD-8801-0D06FADFA095}" type="slidenum">
              <a:rPr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538369498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Рисунок 10" descr="HD-ShadowLong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" y="5928628"/>
            <a:ext cx="7828359" cy="321164"/>
          </a:xfrm>
          <a:prstGeom prst="rect">
            <a:avLst/>
          </a:prstGeom>
        </p:spPr>
      </p:pic>
      <p:pic>
        <p:nvPicPr>
          <p:cNvPr id="13" name="Рисунок 12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39371" y="5929622"/>
            <a:ext cx="1202248" cy="144270"/>
          </a:xfrm>
          <a:prstGeom prst="rect">
            <a:avLst/>
          </a:prstGeom>
        </p:spPr>
      </p:pic>
      <p:sp>
        <p:nvSpPr>
          <p:cNvPr id="14" name="Прямоугольник 13"/>
          <p:cNvSpPr/>
          <p:nvPr/>
        </p:nvSpPr>
        <p:spPr>
          <a:xfrm>
            <a:off x="2" y="4567988"/>
            <a:ext cx="7828359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Прямоугольник 14"/>
          <p:cNvSpPr/>
          <p:nvPr/>
        </p:nvSpPr>
        <p:spPr>
          <a:xfrm>
            <a:off x="7939371" y="4567988"/>
            <a:ext cx="1202248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45892" y="609603"/>
            <a:ext cx="6539158" cy="3036061"/>
          </a:xfrm>
        </p:spPr>
        <p:txBody>
          <a:bodyPr anchor="ctr"/>
          <a:lstStyle>
            <a:lvl1pPr latinLnBrk="0">
              <a:defRPr lang="ru-RU"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12" name="Текст 3"/>
          <p:cNvSpPr>
            <a:spLocks noGrp="1"/>
          </p:cNvSpPr>
          <p:nvPr>
            <p:ph type="body" sz="half" idx="13"/>
          </p:nvPr>
        </p:nvSpPr>
        <p:spPr>
          <a:xfrm>
            <a:off x="1051717" y="3653379"/>
            <a:ext cx="6117434" cy="548968"/>
          </a:xfrm>
        </p:spPr>
        <p:txBody>
          <a:bodyPr anchor="t">
            <a:normAutofit/>
          </a:bodyPr>
          <a:lstStyle>
            <a:lvl1pPr marL="0" indent="0" latinLnBrk="0">
              <a:buNone/>
              <a:defRPr lang="ru-RU" sz="1400"/>
            </a:lvl1pPr>
            <a:lvl2pPr marL="457200" indent="0" latinLnBrk="0">
              <a:buNone/>
              <a:defRPr lang="ru-RU" sz="1400"/>
            </a:lvl2pPr>
            <a:lvl3pPr marL="914400" indent="0" latinLnBrk="0">
              <a:buNone/>
              <a:defRPr lang="ru-RU" sz="1200"/>
            </a:lvl3pPr>
            <a:lvl4pPr marL="1371600" indent="0" latinLnBrk="0">
              <a:buNone/>
              <a:defRPr lang="ru-RU" sz="1000"/>
            </a:lvl4pPr>
            <a:lvl5pPr marL="1828800" indent="0" latinLnBrk="0">
              <a:buNone/>
              <a:defRPr lang="ru-RU" sz="1000"/>
            </a:lvl5pPr>
            <a:lvl6pPr marL="2286000" indent="0" latinLnBrk="0">
              <a:buNone/>
              <a:defRPr lang="ru-RU" sz="1000"/>
            </a:lvl6pPr>
            <a:lvl7pPr marL="2743200" indent="0" latinLnBrk="0">
              <a:buNone/>
              <a:defRPr lang="ru-RU" sz="1000"/>
            </a:lvl7pPr>
            <a:lvl8pPr marL="3200400" indent="0" latinLnBrk="0">
              <a:buNone/>
              <a:defRPr lang="ru-RU" sz="1000"/>
            </a:lvl8pPr>
            <a:lvl9pPr marL="3657600" indent="0" latinLnBrk="0">
              <a:buNone/>
              <a:defRPr lang="ru-RU"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10244" y="4711620"/>
            <a:ext cx="7210394" cy="1090789"/>
          </a:xfrm>
        </p:spPr>
        <p:txBody>
          <a:bodyPr anchor="ctr">
            <a:normAutofit/>
          </a:bodyPr>
          <a:lstStyle>
            <a:lvl1pPr marL="0" indent="0" latinLnBrk="0">
              <a:buNone/>
              <a:defRPr lang="ru-RU" sz="1600"/>
            </a:lvl1pPr>
            <a:lvl2pPr marL="457200" indent="0" latinLnBrk="0">
              <a:buNone/>
              <a:defRPr lang="ru-RU" sz="1400"/>
            </a:lvl2pPr>
            <a:lvl3pPr marL="914400" indent="0" latinLnBrk="0">
              <a:buNone/>
              <a:defRPr lang="ru-RU" sz="1200"/>
            </a:lvl3pPr>
            <a:lvl4pPr marL="1371600" indent="0" latinLnBrk="0">
              <a:buNone/>
              <a:defRPr lang="ru-RU" sz="1000"/>
            </a:lvl4pPr>
            <a:lvl5pPr marL="1828800" indent="0" latinLnBrk="0">
              <a:buNone/>
              <a:defRPr lang="ru-RU" sz="1000"/>
            </a:lvl5pPr>
            <a:lvl6pPr marL="2286000" indent="0" latinLnBrk="0">
              <a:buNone/>
              <a:defRPr lang="ru-RU" sz="1000"/>
            </a:lvl6pPr>
            <a:lvl7pPr marL="2743200" indent="0" latinLnBrk="0">
              <a:buNone/>
              <a:defRPr lang="ru-RU" sz="1000"/>
            </a:lvl7pPr>
            <a:lvl8pPr marL="3200400" indent="0" latinLnBrk="0">
              <a:buNone/>
              <a:defRPr lang="ru-RU" sz="1000"/>
            </a:lvl8pPr>
            <a:lvl9pPr marL="3657600" indent="0" latinLnBrk="0">
              <a:buNone/>
              <a:defRPr lang="ru-RU"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9D11F-B188-461D-B23F-39381795C052}" type="datetimeFigureOut">
              <a:rPr/>
              <a:pPr/>
              <a:t>27.09.2013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47094" y="4709930"/>
            <a:ext cx="865613" cy="1090789"/>
          </a:xfrm>
        </p:spPr>
        <p:txBody>
          <a:bodyPr/>
          <a:lstStyle/>
          <a:p>
            <a:fld id="{6D22F896-40B5-4ADD-8801-0D06FADFA095}" type="slidenum">
              <a:rPr/>
              <a:pPr/>
              <a:t>‹#›</a:t>
            </a:fld>
            <a:endParaRPr lang="ru-RU"/>
          </a:p>
        </p:txBody>
      </p:sp>
      <p:sp>
        <p:nvSpPr>
          <p:cNvPr id="16" name="Текстовое поле 15"/>
          <p:cNvSpPr txBox="1"/>
          <p:nvPr/>
        </p:nvSpPr>
        <p:spPr>
          <a:xfrm>
            <a:off x="437679" y="748116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latinLnBrk="0">
              <a:spcBef>
                <a:spcPct val="0"/>
              </a:spcBef>
              <a:buNone/>
              <a:defRPr lang="ru-RU"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 latinLnBrk="0">
              <a:defRPr lang="ru-RU">
                <a:solidFill>
                  <a:schemeClr val="tx2"/>
                </a:solidFill>
              </a:defRPr>
            </a:lvl2pPr>
            <a:lvl3pPr latinLnBrk="0">
              <a:defRPr lang="ru-RU">
                <a:solidFill>
                  <a:schemeClr val="tx2"/>
                </a:solidFill>
              </a:defRPr>
            </a:lvl3pPr>
            <a:lvl4pPr latinLnBrk="0">
              <a:defRPr lang="ru-RU">
                <a:solidFill>
                  <a:schemeClr val="tx2"/>
                </a:solidFill>
              </a:defRPr>
            </a:lvl4pPr>
            <a:lvl5pPr latinLnBrk="0">
              <a:defRPr lang="ru-RU">
                <a:solidFill>
                  <a:schemeClr val="tx2"/>
                </a:solidFill>
              </a:defRPr>
            </a:lvl5pPr>
            <a:lvl6pPr latinLnBrk="0">
              <a:defRPr lang="ru-RU">
                <a:solidFill>
                  <a:schemeClr val="tx2"/>
                </a:solidFill>
              </a:defRPr>
            </a:lvl6pPr>
            <a:lvl7pPr latinLnBrk="0">
              <a:defRPr lang="ru-RU">
                <a:solidFill>
                  <a:schemeClr val="tx2"/>
                </a:solidFill>
              </a:defRPr>
            </a:lvl7pPr>
            <a:lvl8pPr latinLnBrk="0">
              <a:defRPr lang="ru-RU">
                <a:solidFill>
                  <a:schemeClr val="tx2"/>
                </a:solidFill>
              </a:defRPr>
            </a:lvl8pPr>
            <a:lvl9pPr latinLnBrk="0">
              <a:defRPr lang="ru-RU">
                <a:solidFill>
                  <a:schemeClr val="tx2"/>
                </a:solidFill>
              </a:defRPr>
            </a:lvl9pPr>
          </a:lstStyle>
          <a:p>
            <a:pPr lvl="0"/>
            <a:r>
              <a:rPr lang="ru-RU" sz="7200">
                <a:solidFill>
                  <a:schemeClr val="tx1"/>
                </a:solidFill>
                <a:effectLst/>
              </a:rPr>
              <a:t>«</a:t>
            </a:r>
          </a:p>
        </p:txBody>
      </p:sp>
      <p:sp>
        <p:nvSpPr>
          <p:cNvPr id="17" name="Текстовое поле 16"/>
          <p:cNvSpPr txBox="1"/>
          <p:nvPr/>
        </p:nvSpPr>
        <p:spPr>
          <a:xfrm>
            <a:off x="7247107" y="3033524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latinLnBrk="0">
              <a:spcBef>
                <a:spcPct val="0"/>
              </a:spcBef>
              <a:buNone/>
              <a:defRPr lang="ru-RU"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 latinLnBrk="0">
              <a:defRPr lang="ru-RU">
                <a:solidFill>
                  <a:schemeClr val="tx2"/>
                </a:solidFill>
              </a:defRPr>
            </a:lvl2pPr>
            <a:lvl3pPr latinLnBrk="0">
              <a:defRPr lang="ru-RU">
                <a:solidFill>
                  <a:schemeClr val="tx2"/>
                </a:solidFill>
              </a:defRPr>
            </a:lvl3pPr>
            <a:lvl4pPr latinLnBrk="0">
              <a:defRPr lang="ru-RU">
                <a:solidFill>
                  <a:schemeClr val="tx2"/>
                </a:solidFill>
              </a:defRPr>
            </a:lvl4pPr>
            <a:lvl5pPr latinLnBrk="0">
              <a:defRPr lang="ru-RU">
                <a:solidFill>
                  <a:schemeClr val="tx2"/>
                </a:solidFill>
              </a:defRPr>
            </a:lvl5pPr>
            <a:lvl6pPr latinLnBrk="0">
              <a:defRPr lang="ru-RU">
                <a:solidFill>
                  <a:schemeClr val="tx2"/>
                </a:solidFill>
              </a:defRPr>
            </a:lvl6pPr>
            <a:lvl7pPr latinLnBrk="0">
              <a:defRPr lang="ru-RU">
                <a:solidFill>
                  <a:schemeClr val="tx2"/>
                </a:solidFill>
              </a:defRPr>
            </a:lvl7pPr>
            <a:lvl8pPr latinLnBrk="0">
              <a:defRPr lang="ru-RU">
                <a:solidFill>
                  <a:schemeClr val="tx2"/>
                </a:solidFill>
              </a:defRPr>
            </a:lvl8pPr>
            <a:lvl9pPr latinLnBrk="0">
              <a:defRPr lang="ru-RU"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ru-RU" sz="7200">
                <a:solidFill>
                  <a:schemeClr val="tx1"/>
                </a:solidFill>
                <a:effectLst/>
              </a:rPr>
              <a:t>»</a:t>
            </a:r>
          </a:p>
        </p:txBody>
      </p:sp>
    </p:spTree>
    <p:extLst>
      <p:ext uri="{BB962C8B-B14F-4D97-AF65-F5344CB8AC3E}">
        <p14:creationId xmlns="" xmlns:p14="http://schemas.microsoft.com/office/powerpoint/2010/main" val="3459956697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 descr="HD-ShadowLong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7828359" cy="321164"/>
          </a:xfrm>
          <a:prstGeom prst="rect">
            <a:avLst/>
          </a:prstGeom>
        </p:spPr>
      </p:pic>
      <p:pic>
        <p:nvPicPr>
          <p:cNvPr id="8" name="Рисунок 7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39368" y="4087901"/>
            <a:ext cx="1202248" cy="144270"/>
          </a:xfrm>
          <a:prstGeom prst="rect">
            <a:avLst/>
          </a:prstGeom>
        </p:spPr>
      </p:pic>
      <p:sp>
        <p:nvSpPr>
          <p:cNvPr id="9" name="Прямоугольник 8"/>
          <p:cNvSpPr/>
          <p:nvPr/>
        </p:nvSpPr>
        <p:spPr>
          <a:xfrm>
            <a:off x="-2" y="2726267"/>
            <a:ext cx="7828359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ru-RU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7939369" y="2726267"/>
            <a:ext cx="1202248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10242" y="2869895"/>
            <a:ext cx="7210395" cy="1090788"/>
          </a:xfrm>
        </p:spPr>
        <p:txBody>
          <a:bodyPr anchor="ctr">
            <a:normAutofit/>
          </a:bodyPr>
          <a:lstStyle>
            <a:lvl1pPr algn="r" latinLnBrk="0">
              <a:defRPr lang="ru-RU" sz="3600"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10242" y="4232172"/>
            <a:ext cx="7210395" cy="1704017"/>
          </a:xfrm>
        </p:spPr>
        <p:txBody>
          <a:bodyPr>
            <a:normAutofit/>
          </a:bodyPr>
          <a:lstStyle>
            <a:lvl1pPr marL="0" indent="0" algn="r" latinLnBrk="0">
              <a:buNone/>
              <a:defRPr lang="ru-RU"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latinLnBrk="0">
              <a:buNone/>
              <a:defRPr lang="ru-RU"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latinLnBrk="0">
              <a:buNone/>
              <a:defRPr lang="ru-RU"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latinLnBrk="0">
              <a:buNone/>
              <a:defRPr lang="ru-RU"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latinLnBrk="0">
              <a:buNone/>
              <a:defRPr lang="ru-RU"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latinLnBrk="0">
              <a:buNone/>
              <a:defRPr lang="ru-RU"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latinLnBrk="0">
              <a:buNone/>
              <a:defRPr lang="ru-RU"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latinLnBrk="0">
              <a:buNone/>
              <a:defRPr lang="ru-RU"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latinLnBrk="0">
              <a:buNone/>
              <a:defRPr lang="ru-RU"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047092" y="2869896"/>
            <a:ext cx="865613" cy="1090789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Рисунок 8" descr="HD-ShadowLong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" y="5928628"/>
            <a:ext cx="7828359" cy="321164"/>
          </a:xfrm>
          <a:prstGeom prst="rect">
            <a:avLst/>
          </a:prstGeom>
        </p:spPr>
      </p:pic>
      <p:pic>
        <p:nvPicPr>
          <p:cNvPr id="10" name="Рисунок 9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39371" y="5929622"/>
            <a:ext cx="1202248" cy="144270"/>
          </a:xfrm>
          <a:prstGeom prst="rect">
            <a:avLst/>
          </a:prstGeom>
        </p:spPr>
      </p:pic>
      <p:sp>
        <p:nvSpPr>
          <p:cNvPr id="11" name="Прямоугольник 10"/>
          <p:cNvSpPr/>
          <p:nvPr/>
        </p:nvSpPr>
        <p:spPr>
          <a:xfrm>
            <a:off x="2" y="4567988"/>
            <a:ext cx="7828359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Прямоугольник 11"/>
          <p:cNvSpPr/>
          <p:nvPr/>
        </p:nvSpPr>
        <p:spPr>
          <a:xfrm>
            <a:off x="7939371" y="4567988"/>
            <a:ext cx="1202248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10241" y="4711620"/>
            <a:ext cx="7210397" cy="588535"/>
          </a:xfrm>
        </p:spPr>
        <p:txBody>
          <a:bodyPr anchor="b"/>
          <a:lstStyle>
            <a:lvl1pPr latinLnBrk="0">
              <a:defRPr lang="ru-RU"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10242" y="5300154"/>
            <a:ext cx="7210397" cy="502255"/>
          </a:xfrm>
        </p:spPr>
        <p:txBody>
          <a:bodyPr anchor="t"/>
          <a:lstStyle>
            <a:lvl1pPr marL="0" indent="0" latinLnBrk="0">
              <a:buNone/>
              <a:defRPr lang="ru-RU" sz="1600"/>
            </a:lvl1pPr>
            <a:lvl2pPr marL="457200" indent="0" latinLnBrk="0">
              <a:buNone/>
              <a:defRPr lang="ru-RU" sz="1400"/>
            </a:lvl2pPr>
            <a:lvl3pPr marL="914400" indent="0" latinLnBrk="0">
              <a:buNone/>
              <a:defRPr lang="ru-RU" sz="1200"/>
            </a:lvl3pPr>
            <a:lvl4pPr marL="1371600" indent="0" latinLnBrk="0">
              <a:buNone/>
              <a:defRPr lang="ru-RU" sz="1000"/>
            </a:lvl4pPr>
            <a:lvl5pPr marL="1828800" indent="0" latinLnBrk="0">
              <a:buNone/>
              <a:defRPr lang="ru-RU" sz="1000"/>
            </a:lvl5pPr>
            <a:lvl6pPr marL="2286000" indent="0" latinLnBrk="0">
              <a:buNone/>
              <a:defRPr lang="ru-RU" sz="1000"/>
            </a:lvl6pPr>
            <a:lvl7pPr marL="2743200" indent="0" latinLnBrk="0">
              <a:buNone/>
              <a:defRPr lang="ru-RU" sz="1000"/>
            </a:lvl7pPr>
            <a:lvl8pPr marL="3200400" indent="0" latinLnBrk="0">
              <a:buNone/>
              <a:defRPr lang="ru-RU" sz="1000"/>
            </a:lvl8pPr>
            <a:lvl9pPr marL="3657600" indent="0" latinLnBrk="0">
              <a:buNone/>
              <a:defRPr lang="ru-RU"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E6D8D9-55A2-4063-B0F3-121F44549695}" type="datetimeFigureOut">
              <a:rPr/>
              <a:pPr/>
              <a:t>27.09.2013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47094" y="4709930"/>
            <a:ext cx="865613" cy="1090789"/>
          </a:xfrm>
        </p:spPr>
        <p:txBody>
          <a:bodyPr/>
          <a:lstStyle/>
          <a:p>
            <a:fld id="{6D22F896-40B5-4ADD-8801-0D06FADFA095}" type="slidenum">
              <a:rPr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4287304024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столб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Рисунок 12" descr="HD-ShadowLong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" y="1970240"/>
            <a:ext cx="7828359" cy="321164"/>
          </a:xfrm>
          <a:prstGeom prst="rect">
            <a:avLst/>
          </a:prstGeom>
        </p:spPr>
      </p:pic>
      <p:pic>
        <p:nvPicPr>
          <p:cNvPr id="14" name="Рисунок 13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39371" y="1971234"/>
            <a:ext cx="1202248" cy="144270"/>
          </a:xfrm>
          <a:prstGeom prst="rect">
            <a:avLst/>
          </a:prstGeom>
        </p:spPr>
      </p:pic>
      <p:sp>
        <p:nvSpPr>
          <p:cNvPr id="16" name="Прямоугольник 15"/>
          <p:cNvSpPr/>
          <p:nvPr/>
        </p:nvSpPr>
        <p:spPr>
          <a:xfrm>
            <a:off x="2" y="609600"/>
            <a:ext cx="7828359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Прямоугольник 16"/>
          <p:cNvSpPr/>
          <p:nvPr/>
        </p:nvSpPr>
        <p:spPr>
          <a:xfrm>
            <a:off x="7939371" y="609600"/>
            <a:ext cx="1202248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Заголовок 1"/>
          <p:cNvSpPr>
            <a:spLocks noGrp="1"/>
          </p:cNvSpPr>
          <p:nvPr>
            <p:ph type="title"/>
          </p:nvPr>
        </p:nvSpPr>
        <p:spPr>
          <a:xfrm>
            <a:off x="501917" y="753228"/>
            <a:ext cx="7218720" cy="1080938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7" name="Текст 2"/>
          <p:cNvSpPr>
            <a:spLocks noGrp="1"/>
          </p:cNvSpPr>
          <p:nvPr>
            <p:ph type="body" idx="1"/>
          </p:nvPr>
        </p:nvSpPr>
        <p:spPr>
          <a:xfrm>
            <a:off x="495709" y="2336873"/>
            <a:ext cx="2302526" cy="576262"/>
          </a:xfrm>
        </p:spPr>
        <p:txBody>
          <a:bodyPr anchor="b">
            <a:noAutofit/>
          </a:bodyPr>
          <a:lstStyle>
            <a:lvl1pPr marL="0" indent="0" latinLnBrk="0">
              <a:buNone/>
              <a:defRPr lang="ru-RU" sz="2400" b="0">
                <a:solidFill>
                  <a:schemeClr val="tx1"/>
                </a:solidFill>
              </a:defRPr>
            </a:lvl1pPr>
            <a:lvl2pPr marL="457200" indent="0" latinLnBrk="0">
              <a:buNone/>
              <a:defRPr lang="ru-RU" sz="2000" b="1"/>
            </a:lvl2pPr>
            <a:lvl3pPr marL="914400" indent="0" latinLnBrk="0">
              <a:buNone/>
              <a:defRPr lang="ru-RU" sz="1800" b="1"/>
            </a:lvl3pPr>
            <a:lvl4pPr marL="1371600" indent="0" latinLnBrk="0">
              <a:buNone/>
              <a:defRPr lang="ru-RU" sz="1600" b="1"/>
            </a:lvl4pPr>
            <a:lvl5pPr marL="1828800" indent="0" latinLnBrk="0">
              <a:buNone/>
              <a:defRPr lang="ru-RU" sz="1600" b="1"/>
            </a:lvl5pPr>
            <a:lvl6pPr marL="2286000" indent="0" latinLnBrk="0">
              <a:buNone/>
              <a:defRPr lang="ru-RU" sz="1600" b="1"/>
            </a:lvl6pPr>
            <a:lvl7pPr marL="2743200" indent="0" latinLnBrk="0">
              <a:buNone/>
              <a:defRPr lang="ru-RU" sz="1600" b="1"/>
            </a:lvl7pPr>
            <a:lvl8pPr marL="3200400" indent="0" latinLnBrk="0">
              <a:buNone/>
              <a:defRPr lang="ru-RU" sz="1600" b="1"/>
            </a:lvl8pPr>
            <a:lvl9pPr marL="3657600" indent="0" latinLnBrk="0">
              <a:buNone/>
              <a:defRPr lang="ru-RU"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Текст 3"/>
          <p:cNvSpPr>
            <a:spLocks noGrp="1"/>
          </p:cNvSpPr>
          <p:nvPr>
            <p:ph type="body" sz="half" idx="15"/>
          </p:nvPr>
        </p:nvSpPr>
        <p:spPr>
          <a:xfrm>
            <a:off x="510243" y="3022678"/>
            <a:ext cx="2287277" cy="2913513"/>
          </a:xfrm>
        </p:spPr>
        <p:txBody>
          <a:bodyPr anchor="t">
            <a:normAutofit/>
          </a:bodyPr>
          <a:lstStyle>
            <a:lvl1pPr marL="0" indent="0" latinLnBrk="0">
              <a:buNone/>
              <a:defRPr lang="ru-RU" sz="1400"/>
            </a:lvl1pPr>
            <a:lvl2pPr marL="457200" indent="0" latinLnBrk="0">
              <a:buNone/>
              <a:defRPr lang="ru-RU" sz="1200"/>
            </a:lvl2pPr>
            <a:lvl3pPr marL="914400" indent="0" latinLnBrk="0">
              <a:buNone/>
              <a:defRPr lang="ru-RU" sz="1000"/>
            </a:lvl3pPr>
            <a:lvl4pPr marL="1371600" indent="0" latinLnBrk="0">
              <a:buNone/>
              <a:defRPr lang="ru-RU" sz="900"/>
            </a:lvl4pPr>
            <a:lvl5pPr marL="1828800" indent="0" latinLnBrk="0">
              <a:buNone/>
              <a:defRPr lang="ru-RU" sz="900"/>
            </a:lvl5pPr>
            <a:lvl6pPr marL="2286000" indent="0" latinLnBrk="0">
              <a:buNone/>
              <a:defRPr lang="ru-RU" sz="900"/>
            </a:lvl6pPr>
            <a:lvl7pPr marL="2743200" indent="0" latinLnBrk="0">
              <a:buNone/>
              <a:defRPr lang="ru-RU" sz="900"/>
            </a:lvl7pPr>
            <a:lvl8pPr marL="3200400" indent="0" latinLnBrk="0">
              <a:buNone/>
              <a:defRPr lang="ru-RU" sz="900"/>
            </a:lvl8pPr>
            <a:lvl9pPr marL="3657600" indent="0" latinLnBrk="0">
              <a:buNone/>
              <a:defRPr lang="ru-RU"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Текст 4"/>
          <p:cNvSpPr>
            <a:spLocks noGrp="1"/>
          </p:cNvSpPr>
          <p:nvPr>
            <p:ph type="body" sz="quarter" idx="3"/>
          </p:nvPr>
        </p:nvSpPr>
        <p:spPr>
          <a:xfrm>
            <a:off x="2967019" y="2336873"/>
            <a:ext cx="2297430" cy="576262"/>
          </a:xfrm>
        </p:spPr>
        <p:txBody>
          <a:bodyPr anchor="b">
            <a:noAutofit/>
          </a:bodyPr>
          <a:lstStyle>
            <a:lvl1pPr marL="0" indent="0" latinLnBrk="0">
              <a:buNone/>
              <a:defRPr lang="ru-RU" sz="2400" b="0">
                <a:solidFill>
                  <a:schemeClr val="tx1"/>
                </a:solidFill>
              </a:defRPr>
            </a:lvl1pPr>
            <a:lvl2pPr marL="457200" indent="0" latinLnBrk="0">
              <a:buNone/>
              <a:defRPr lang="ru-RU" sz="2000" b="1"/>
            </a:lvl2pPr>
            <a:lvl3pPr marL="914400" indent="0" latinLnBrk="0">
              <a:buNone/>
              <a:defRPr lang="ru-RU" sz="1800" b="1"/>
            </a:lvl3pPr>
            <a:lvl4pPr marL="1371600" indent="0" latinLnBrk="0">
              <a:buNone/>
              <a:defRPr lang="ru-RU" sz="1600" b="1"/>
            </a:lvl4pPr>
            <a:lvl5pPr marL="1828800" indent="0" latinLnBrk="0">
              <a:buNone/>
              <a:defRPr lang="ru-RU" sz="1600" b="1"/>
            </a:lvl5pPr>
            <a:lvl6pPr marL="2286000" indent="0" latinLnBrk="0">
              <a:buNone/>
              <a:defRPr lang="ru-RU" sz="1600" b="1"/>
            </a:lvl6pPr>
            <a:lvl7pPr marL="2743200" indent="0" latinLnBrk="0">
              <a:buNone/>
              <a:defRPr lang="ru-RU" sz="1600" b="1"/>
            </a:lvl7pPr>
            <a:lvl8pPr marL="3200400" indent="0" latinLnBrk="0">
              <a:buNone/>
              <a:defRPr lang="ru-RU" sz="1600" b="1"/>
            </a:lvl8pPr>
            <a:lvl9pPr marL="3657600" indent="0" latinLnBrk="0">
              <a:buNone/>
              <a:defRPr lang="ru-RU"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0" name="Текст 3"/>
          <p:cNvSpPr>
            <a:spLocks noGrp="1"/>
          </p:cNvSpPr>
          <p:nvPr>
            <p:ph type="body" sz="half" idx="16"/>
          </p:nvPr>
        </p:nvSpPr>
        <p:spPr>
          <a:xfrm>
            <a:off x="2959103" y="3022678"/>
            <a:ext cx="2297430" cy="2913513"/>
          </a:xfrm>
        </p:spPr>
        <p:txBody>
          <a:bodyPr anchor="t">
            <a:normAutofit/>
          </a:bodyPr>
          <a:lstStyle>
            <a:lvl1pPr marL="0" indent="0" latinLnBrk="0">
              <a:buNone/>
              <a:defRPr lang="ru-RU" sz="1400"/>
            </a:lvl1pPr>
            <a:lvl2pPr marL="457200" indent="0" latinLnBrk="0">
              <a:buNone/>
              <a:defRPr lang="ru-RU" sz="1200"/>
            </a:lvl2pPr>
            <a:lvl3pPr marL="914400" indent="0" latinLnBrk="0">
              <a:buNone/>
              <a:defRPr lang="ru-RU" sz="1000"/>
            </a:lvl3pPr>
            <a:lvl4pPr marL="1371600" indent="0" latinLnBrk="0">
              <a:buNone/>
              <a:defRPr lang="ru-RU" sz="900"/>
            </a:lvl4pPr>
            <a:lvl5pPr marL="1828800" indent="0" latinLnBrk="0">
              <a:buNone/>
              <a:defRPr lang="ru-RU" sz="900"/>
            </a:lvl5pPr>
            <a:lvl6pPr marL="2286000" indent="0" latinLnBrk="0">
              <a:buNone/>
              <a:defRPr lang="ru-RU" sz="900"/>
            </a:lvl6pPr>
            <a:lvl7pPr marL="2743200" indent="0" latinLnBrk="0">
              <a:buNone/>
              <a:defRPr lang="ru-RU" sz="900"/>
            </a:lvl7pPr>
            <a:lvl8pPr marL="3200400" indent="0" latinLnBrk="0">
              <a:buNone/>
              <a:defRPr lang="ru-RU" sz="900"/>
            </a:lvl8pPr>
            <a:lvl9pPr marL="3657600" indent="0" latinLnBrk="0">
              <a:buNone/>
              <a:defRPr lang="ru-RU"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1" name="Текст 4"/>
          <p:cNvSpPr>
            <a:spLocks noGrp="1"/>
          </p:cNvSpPr>
          <p:nvPr>
            <p:ph type="body" sz="quarter" idx="13"/>
          </p:nvPr>
        </p:nvSpPr>
        <p:spPr>
          <a:xfrm>
            <a:off x="5418119" y="2336873"/>
            <a:ext cx="2302519" cy="576262"/>
          </a:xfrm>
        </p:spPr>
        <p:txBody>
          <a:bodyPr anchor="b">
            <a:noAutofit/>
          </a:bodyPr>
          <a:lstStyle>
            <a:lvl1pPr marL="0" indent="0" latinLnBrk="0">
              <a:buNone/>
              <a:defRPr lang="ru-RU" sz="2400" b="0">
                <a:solidFill>
                  <a:schemeClr val="tx1"/>
                </a:solidFill>
              </a:defRPr>
            </a:lvl1pPr>
            <a:lvl2pPr marL="457200" indent="0" latinLnBrk="0">
              <a:buNone/>
              <a:defRPr lang="ru-RU" sz="2000" b="1"/>
            </a:lvl2pPr>
            <a:lvl3pPr marL="914400" indent="0" latinLnBrk="0">
              <a:buNone/>
              <a:defRPr lang="ru-RU" sz="1800" b="1"/>
            </a:lvl3pPr>
            <a:lvl4pPr marL="1371600" indent="0" latinLnBrk="0">
              <a:buNone/>
              <a:defRPr lang="ru-RU" sz="1600" b="1"/>
            </a:lvl4pPr>
            <a:lvl5pPr marL="1828800" indent="0" latinLnBrk="0">
              <a:buNone/>
              <a:defRPr lang="ru-RU" sz="1600" b="1"/>
            </a:lvl5pPr>
            <a:lvl6pPr marL="2286000" indent="0" latinLnBrk="0">
              <a:buNone/>
              <a:defRPr lang="ru-RU" sz="1600" b="1"/>
            </a:lvl6pPr>
            <a:lvl7pPr marL="2743200" indent="0" latinLnBrk="0">
              <a:buNone/>
              <a:defRPr lang="ru-RU" sz="1600" b="1"/>
            </a:lvl7pPr>
            <a:lvl8pPr marL="3200400" indent="0" latinLnBrk="0">
              <a:buNone/>
              <a:defRPr lang="ru-RU" sz="1600" b="1"/>
            </a:lvl8pPr>
            <a:lvl9pPr marL="3657600" indent="0" latinLnBrk="0">
              <a:buNone/>
              <a:defRPr lang="ru-RU"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2" name="Текст 3"/>
          <p:cNvSpPr>
            <a:spLocks noGrp="1"/>
          </p:cNvSpPr>
          <p:nvPr>
            <p:ph type="body" sz="half" idx="17"/>
          </p:nvPr>
        </p:nvSpPr>
        <p:spPr>
          <a:xfrm>
            <a:off x="5418119" y="3022678"/>
            <a:ext cx="2302519" cy="2913513"/>
          </a:xfrm>
        </p:spPr>
        <p:txBody>
          <a:bodyPr anchor="t">
            <a:normAutofit/>
          </a:bodyPr>
          <a:lstStyle>
            <a:lvl1pPr marL="0" indent="0" latinLnBrk="0">
              <a:buNone/>
              <a:defRPr lang="ru-RU" sz="1400"/>
            </a:lvl1pPr>
            <a:lvl2pPr marL="457200" indent="0" latinLnBrk="0">
              <a:buNone/>
              <a:defRPr lang="ru-RU" sz="1200"/>
            </a:lvl2pPr>
            <a:lvl3pPr marL="914400" indent="0" latinLnBrk="0">
              <a:buNone/>
              <a:defRPr lang="ru-RU" sz="1000"/>
            </a:lvl3pPr>
            <a:lvl4pPr marL="1371600" indent="0" latinLnBrk="0">
              <a:buNone/>
              <a:defRPr lang="ru-RU" sz="900"/>
            </a:lvl4pPr>
            <a:lvl5pPr marL="1828800" indent="0" latinLnBrk="0">
              <a:buNone/>
              <a:defRPr lang="ru-RU" sz="900"/>
            </a:lvl5pPr>
            <a:lvl6pPr marL="2286000" indent="0" latinLnBrk="0">
              <a:buNone/>
              <a:defRPr lang="ru-RU" sz="900"/>
            </a:lvl6pPr>
            <a:lvl7pPr marL="2743200" indent="0" latinLnBrk="0">
              <a:buNone/>
              <a:defRPr lang="ru-RU" sz="900"/>
            </a:lvl7pPr>
            <a:lvl8pPr marL="3200400" indent="0" latinLnBrk="0">
              <a:buNone/>
              <a:defRPr lang="ru-RU" sz="900"/>
            </a:lvl8pPr>
            <a:lvl9pPr marL="3657600" indent="0" latinLnBrk="0">
              <a:buNone/>
              <a:defRPr lang="ru-RU"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24536-994D-4021-A283-9F449C0DB509}" type="datetimeFigureOut">
              <a:rPr/>
              <a:pPr/>
              <a:t>27.09.2013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623368703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Рисунок 14" descr="HD-ShadowLong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" y="1970240"/>
            <a:ext cx="7828359" cy="321164"/>
          </a:xfrm>
          <a:prstGeom prst="rect">
            <a:avLst/>
          </a:prstGeom>
        </p:spPr>
      </p:pic>
      <p:pic>
        <p:nvPicPr>
          <p:cNvPr id="16" name="Рисунок 15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39371" y="1971234"/>
            <a:ext cx="1202248" cy="144270"/>
          </a:xfrm>
          <a:prstGeom prst="rect">
            <a:avLst/>
          </a:prstGeom>
        </p:spPr>
      </p:pic>
      <p:sp>
        <p:nvSpPr>
          <p:cNvPr id="17" name="Прямоугольник 16"/>
          <p:cNvSpPr/>
          <p:nvPr/>
        </p:nvSpPr>
        <p:spPr>
          <a:xfrm>
            <a:off x="2" y="609600"/>
            <a:ext cx="7828359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Прямоугольник 17"/>
          <p:cNvSpPr/>
          <p:nvPr/>
        </p:nvSpPr>
        <p:spPr>
          <a:xfrm>
            <a:off x="7939371" y="609600"/>
            <a:ext cx="1202248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Заголовок 1"/>
          <p:cNvSpPr>
            <a:spLocks noGrp="1"/>
          </p:cNvSpPr>
          <p:nvPr>
            <p:ph type="title"/>
          </p:nvPr>
        </p:nvSpPr>
        <p:spPr>
          <a:xfrm>
            <a:off x="510242" y="753228"/>
            <a:ext cx="7210395" cy="1080938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19" name="Текст 2"/>
          <p:cNvSpPr>
            <a:spLocks noGrp="1"/>
          </p:cNvSpPr>
          <p:nvPr>
            <p:ph type="body" idx="1"/>
          </p:nvPr>
        </p:nvSpPr>
        <p:spPr>
          <a:xfrm>
            <a:off x="510241" y="4297503"/>
            <a:ext cx="2287279" cy="576262"/>
          </a:xfrm>
        </p:spPr>
        <p:txBody>
          <a:bodyPr anchor="b">
            <a:noAutofit/>
          </a:bodyPr>
          <a:lstStyle>
            <a:lvl1pPr marL="0" indent="0" latinLnBrk="0">
              <a:buNone/>
              <a:defRPr lang="ru-RU" sz="2400" b="0">
                <a:solidFill>
                  <a:schemeClr val="tx1"/>
                </a:solidFill>
              </a:defRPr>
            </a:lvl1pPr>
            <a:lvl2pPr marL="457200" indent="0" latinLnBrk="0">
              <a:buNone/>
              <a:defRPr lang="ru-RU" sz="2000" b="1"/>
            </a:lvl2pPr>
            <a:lvl3pPr marL="914400" indent="0" latinLnBrk="0">
              <a:buNone/>
              <a:defRPr lang="ru-RU" sz="1800" b="1"/>
            </a:lvl3pPr>
            <a:lvl4pPr marL="1371600" indent="0" latinLnBrk="0">
              <a:buNone/>
              <a:defRPr lang="ru-RU" sz="1600" b="1"/>
            </a:lvl4pPr>
            <a:lvl5pPr marL="1828800" indent="0" latinLnBrk="0">
              <a:buNone/>
              <a:defRPr lang="ru-RU" sz="1600" b="1"/>
            </a:lvl5pPr>
            <a:lvl6pPr marL="2286000" indent="0" latinLnBrk="0">
              <a:buNone/>
              <a:defRPr lang="ru-RU" sz="1600" b="1"/>
            </a:lvl6pPr>
            <a:lvl7pPr marL="2743200" indent="0" latinLnBrk="0">
              <a:buNone/>
              <a:defRPr lang="ru-RU" sz="1600" b="1"/>
            </a:lvl7pPr>
            <a:lvl8pPr marL="3200400" indent="0" latinLnBrk="0">
              <a:buNone/>
              <a:defRPr lang="ru-RU" sz="1600" b="1"/>
            </a:lvl8pPr>
            <a:lvl9pPr marL="3657600" indent="0" latinLnBrk="0">
              <a:buNone/>
              <a:defRPr lang="ru-RU"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0" name="Рисунок 2"/>
          <p:cNvSpPr>
            <a:spLocks noGrp="1" noChangeAspect="1"/>
          </p:cNvSpPr>
          <p:nvPr>
            <p:ph type="pic" idx="15"/>
          </p:nvPr>
        </p:nvSpPr>
        <p:spPr>
          <a:xfrm>
            <a:off x="510241" y="2336873"/>
            <a:ext cx="2287279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 latinLnBrk="0">
              <a:buNone/>
              <a:defRPr lang="ru-RU" sz="1600"/>
            </a:lvl1pPr>
            <a:lvl2pPr marL="457200" indent="0" latinLnBrk="0">
              <a:buNone/>
              <a:defRPr lang="ru-RU" sz="1600"/>
            </a:lvl2pPr>
            <a:lvl3pPr marL="914400" indent="0" latinLnBrk="0">
              <a:buNone/>
              <a:defRPr lang="ru-RU" sz="1600"/>
            </a:lvl3pPr>
            <a:lvl4pPr marL="1371600" indent="0" latinLnBrk="0">
              <a:buNone/>
              <a:defRPr lang="ru-RU" sz="1600"/>
            </a:lvl4pPr>
            <a:lvl5pPr marL="1828800" indent="0" latinLnBrk="0">
              <a:buNone/>
              <a:defRPr lang="ru-RU" sz="1600"/>
            </a:lvl5pPr>
            <a:lvl6pPr marL="2286000" indent="0" latinLnBrk="0">
              <a:buNone/>
              <a:defRPr lang="ru-RU" sz="1600"/>
            </a:lvl6pPr>
            <a:lvl7pPr marL="2743200" indent="0" latinLnBrk="0">
              <a:buNone/>
              <a:defRPr lang="ru-RU" sz="1600"/>
            </a:lvl7pPr>
            <a:lvl8pPr marL="3200400" indent="0" latinLnBrk="0">
              <a:buNone/>
              <a:defRPr lang="ru-RU" sz="1600"/>
            </a:lvl8pPr>
            <a:lvl9pPr marL="3657600" indent="0" latinLnBrk="0">
              <a:buNone/>
              <a:defRPr lang="ru-RU" sz="1600"/>
            </a:lvl9pPr>
          </a:lstStyle>
          <a:p>
            <a:r>
              <a:rPr lang="ru-RU" smtClean="0"/>
              <a:t>Вставка рисунка</a:t>
            </a:r>
            <a:endParaRPr lang="ru-RU"/>
          </a:p>
        </p:txBody>
      </p:sp>
      <p:sp>
        <p:nvSpPr>
          <p:cNvPr id="21" name="Текст 3"/>
          <p:cNvSpPr>
            <a:spLocks noGrp="1"/>
          </p:cNvSpPr>
          <p:nvPr>
            <p:ph type="body" sz="half" idx="18"/>
          </p:nvPr>
        </p:nvSpPr>
        <p:spPr>
          <a:xfrm>
            <a:off x="510241" y="4873765"/>
            <a:ext cx="2287279" cy="1062422"/>
          </a:xfrm>
        </p:spPr>
        <p:txBody>
          <a:bodyPr anchor="t">
            <a:normAutofit/>
          </a:bodyPr>
          <a:lstStyle>
            <a:lvl1pPr marL="0" indent="0" latinLnBrk="0">
              <a:buNone/>
              <a:defRPr lang="ru-RU" sz="1400"/>
            </a:lvl1pPr>
            <a:lvl2pPr marL="457200" indent="0" latinLnBrk="0">
              <a:buNone/>
              <a:defRPr lang="ru-RU" sz="1200"/>
            </a:lvl2pPr>
            <a:lvl3pPr marL="914400" indent="0" latinLnBrk="0">
              <a:buNone/>
              <a:defRPr lang="ru-RU" sz="1000"/>
            </a:lvl3pPr>
            <a:lvl4pPr marL="1371600" indent="0" latinLnBrk="0">
              <a:buNone/>
              <a:defRPr lang="ru-RU" sz="900"/>
            </a:lvl4pPr>
            <a:lvl5pPr marL="1828800" indent="0" latinLnBrk="0">
              <a:buNone/>
              <a:defRPr lang="ru-RU" sz="900"/>
            </a:lvl5pPr>
            <a:lvl6pPr marL="2286000" indent="0" latinLnBrk="0">
              <a:buNone/>
              <a:defRPr lang="ru-RU" sz="900"/>
            </a:lvl6pPr>
            <a:lvl7pPr marL="2743200" indent="0" latinLnBrk="0">
              <a:buNone/>
              <a:defRPr lang="ru-RU" sz="900"/>
            </a:lvl7pPr>
            <a:lvl8pPr marL="3200400" indent="0" latinLnBrk="0">
              <a:buNone/>
              <a:defRPr lang="ru-RU" sz="900"/>
            </a:lvl8pPr>
            <a:lvl9pPr marL="3657600" indent="0" latinLnBrk="0">
              <a:buNone/>
              <a:defRPr lang="ru-RU"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2" name="Текст 4"/>
          <p:cNvSpPr>
            <a:spLocks noGrp="1"/>
          </p:cNvSpPr>
          <p:nvPr>
            <p:ph type="body" sz="quarter" idx="3"/>
          </p:nvPr>
        </p:nvSpPr>
        <p:spPr>
          <a:xfrm>
            <a:off x="2959103" y="4297503"/>
            <a:ext cx="2297430" cy="576262"/>
          </a:xfrm>
        </p:spPr>
        <p:txBody>
          <a:bodyPr anchor="b">
            <a:noAutofit/>
          </a:bodyPr>
          <a:lstStyle>
            <a:lvl1pPr marL="0" indent="0" latinLnBrk="0">
              <a:buNone/>
              <a:defRPr lang="ru-RU" sz="2400" b="0">
                <a:solidFill>
                  <a:schemeClr val="tx1"/>
                </a:solidFill>
              </a:defRPr>
            </a:lvl1pPr>
            <a:lvl2pPr marL="457200" indent="0" latinLnBrk="0">
              <a:buNone/>
              <a:defRPr lang="ru-RU" sz="2000" b="1"/>
            </a:lvl2pPr>
            <a:lvl3pPr marL="914400" indent="0" latinLnBrk="0">
              <a:buNone/>
              <a:defRPr lang="ru-RU" sz="1800" b="1"/>
            </a:lvl3pPr>
            <a:lvl4pPr marL="1371600" indent="0" latinLnBrk="0">
              <a:buNone/>
              <a:defRPr lang="ru-RU" sz="1600" b="1"/>
            </a:lvl4pPr>
            <a:lvl5pPr marL="1828800" indent="0" latinLnBrk="0">
              <a:buNone/>
              <a:defRPr lang="ru-RU" sz="1600" b="1"/>
            </a:lvl5pPr>
            <a:lvl6pPr marL="2286000" indent="0" latinLnBrk="0">
              <a:buNone/>
              <a:defRPr lang="ru-RU" sz="1600" b="1"/>
            </a:lvl6pPr>
            <a:lvl7pPr marL="2743200" indent="0" latinLnBrk="0">
              <a:buNone/>
              <a:defRPr lang="ru-RU" sz="1600" b="1"/>
            </a:lvl7pPr>
            <a:lvl8pPr marL="3200400" indent="0" latinLnBrk="0">
              <a:buNone/>
              <a:defRPr lang="ru-RU" sz="1600" b="1"/>
            </a:lvl8pPr>
            <a:lvl9pPr marL="3657600" indent="0" latinLnBrk="0">
              <a:buNone/>
              <a:defRPr lang="ru-RU"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3" name="Рисунок 2"/>
          <p:cNvSpPr>
            <a:spLocks noGrp="1" noChangeAspect="1"/>
          </p:cNvSpPr>
          <p:nvPr>
            <p:ph type="pic" idx="21"/>
          </p:nvPr>
        </p:nvSpPr>
        <p:spPr>
          <a:xfrm>
            <a:off x="2959103" y="2336873"/>
            <a:ext cx="229743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 latinLnBrk="0">
              <a:buNone/>
              <a:defRPr lang="ru-RU" sz="1600"/>
            </a:lvl1pPr>
            <a:lvl2pPr marL="457200" indent="0" latinLnBrk="0">
              <a:buNone/>
              <a:defRPr lang="ru-RU" sz="1600"/>
            </a:lvl2pPr>
            <a:lvl3pPr marL="914400" indent="0" latinLnBrk="0">
              <a:buNone/>
              <a:defRPr lang="ru-RU" sz="1600"/>
            </a:lvl3pPr>
            <a:lvl4pPr marL="1371600" indent="0" latinLnBrk="0">
              <a:buNone/>
              <a:defRPr lang="ru-RU" sz="1600"/>
            </a:lvl4pPr>
            <a:lvl5pPr marL="1828800" indent="0" latinLnBrk="0">
              <a:buNone/>
              <a:defRPr lang="ru-RU" sz="1600"/>
            </a:lvl5pPr>
            <a:lvl6pPr marL="2286000" indent="0" latinLnBrk="0">
              <a:buNone/>
              <a:defRPr lang="ru-RU" sz="1600"/>
            </a:lvl6pPr>
            <a:lvl7pPr marL="2743200" indent="0" latinLnBrk="0">
              <a:buNone/>
              <a:defRPr lang="ru-RU" sz="1600"/>
            </a:lvl7pPr>
            <a:lvl8pPr marL="3200400" indent="0" latinLnBrk="0">
              <a:buNone/>
              <a:defRPr lang="ru-RU" sz="1600"/>
            </a:lvl8pPr>
            <a:lvl9pPr marL="3657600" indent="0" latinLnBrk="0">
              <a:buNone/>
              <a:defRPr lang="ru-RU" sz="1600"/>
            </a:lvl9pPr>
          </a:lstStyle>
          <a:p>
            <a:r>
              <a:rPr lang="ru-RU" smtClean="0"/>
              <a:t>Вставка рисунка</a:t>
            </a:r>
            <a:endParaRPr lang="ru-RU"/>
          </a:p>
        </p:txBody>
      </p:sp>
      <p:sp>
        <p:nvSpPr>
          <p:cNvPr id="24" name="Текст 3"/>
          <p:cNvSpPr>
            <a:spLocks noGrp="1"/>
          </p:cNvSpPr>
          <p:nvPr>
            <p:ph type="body" sz="half" idx="19"/>
          </p:nvPr>
        </p:nvSpPr>
        <p:spPr>
          <a:xfrm>
            <a:off x="2958090" y="4873764"/>
            <a:ext cx="2300473" cy="1062422"/>
          </a:xfrm>
        </p:spPr>
        <p:txBody>
          <a:bodyPr anchor="t">
            <a:normAutofit/>
          </a:bodyPr>
          <a:lstStyle>
            <a:lvl1pPr marL="0" indent="0" latinLnBrk="0">
              <a:buNone/>
              <a:defRPr lang="ru-RU" sz="1400"/>
            </a:lvl1pPr>
            <a:lvl2pPr marL="457200" indent="0" latinLnBrk="0">
              <a:buNone/>
              <a:defRPr lang="ru-RU" sz="1200"/>
            </a:lvl2pPr>
            <a:lvl3pPr marL="914400" indent="0" latinLnBrk="0">
              <a:buNone/>
              <a:defRPr lang="ru-RU" sz="1000"/>
            </a:lvl3pPr>
            <a:lvl4pPr marL="1371600" indent="0" latinLnBrk="0">
              <a:buNone/>
              <a:defRPr lang="ru-RU" sz="900"/>
            </a:lvl4pPr>
            <a:lvl5pPr marL="1828800" indent="0" latinLnBrk="0">
              <a:buNone/>
              <a:defRPr lang="ru-RU" sz="900"/>
            </a:lvl5pPr>
            <a:lvl6pPr marL="2286000" indent="0" latinLnBrk="0">
              <a:buNone/>
              <a:defRPr lang="ru-RU" sz="900"/>
            </a:lvl6pPr>
            <a:lvl7pPr marL="2743200" indent="0" latinLnBrk="0">
              <a:buNone/>
              <a:defRPr lang="ru-RU" sz="900"/>
            </a:lvl7pPr>
            <a:lvl8pPr marL="3200400" indent="0" latinLnBrk="0">
              <a:buNone/>
              <a:defRPr lang="ru-RU" sz="900"/>
            </a:lvl8pPr>
            <a:lvl9pPr marL="3657600" indent="0" latinLnBrk="0">
              <a:buNone/>
              <a:defRPr lang="ru-RU"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5" name="Текст 4"/>
          <p:cNvSpPr>
            <a:spLocks noGrp="1"/>
          </p:cNvSpPr>
          <p:nvPr>
            <p:ph type="body" sz="quarter" idx="13"/>
          </p:nvPr>
        </p:nvSpPr>
        <p:spPr>
          <a:xfrm>
            <a:off x="5423011" y="4297503"/>
            <a:ext cx="2297629" cy="576262"/>
          </a:xfrm>
        </p:spPr>
        <p:txBody>
          <a:bodyPr anchor="b">
            <a:noAutofit/>
          </a:bodyPr>
          <a:lstStyle>
            <a:lvl1pPr marL="0" indent="0" latinLnBrk="0">
              <a:buNone/>
              <a:defRPr lang="ru-RU" sz="2400" b="0">
                <a:solidFill>
                  <a:schemeClr val="tx1"/>
                </a:solidFill>
              </a:defRPr>
            </a:lvl1pPr>
            <a:lvl2pPr marL="457200" indent="0" latinLnBrk="0">
              <a:buNone/>
              <a:defRPr lang="ru-RU" sz="2000" b="1"/>
            </a:lvl2pPr>
            <a:lvl3pPr marL="914400" indent="0" latinLnBrk="0">
              <a:buNone/>
              <a:defRPr lang="ru-RU" sz="1800" b="1"/>
            </a:lvl3pPr>
            <a:lvl4pPr marL="1371600" indent="0" latinLnBrk="0">
              <a:buNone/>
              <a:defRPr lang="ru-RU" sz="1600" b="1"/>
            </a:lvl4pPr>
            <a:lvl5pPr marL="1828800" indent="0" latinLnBrk="0">
              <a:buNone/>
              <a:defRPr lang="ru-RU" sz="1600" b="1"/>
            </a:lvl5pPr>
            <a:lvl6pPr marL="2286000" indent="0" latinLnBrk="0">
              <a:buNone/>
              <a:defRPr lang="ru-RU" sz="1600" b="1"/>
            </a:lvl6pPr>
            <a:lvl7pPr marL="2743200" indent="0" latinLnBrk="0">
              <a:buNone/>
              <a:defRPr lang="ru-RU" sz="1600" b="1"/>
            </a:lvl7pPr>
            <a:lvl8pPr marL="3200400" indent="0" latinLnBrk="0">
              <a:buNone/>
              <a:defRPr lang="ru-RU" sz="1600" b="1"/>
            </a:lvl8pPr>
            <a:lvl9pPr marL="3657600" indent="0" latinLnBrk="0">
              <a:buNone/>
              <a:defRPr lang="ru-RU"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6" name="Рисунок 2"/>
          <p:cNvSpPr>
            <a:spLocks noGrp="1" noChangeAspect="1"/>
          </p:cNvSpPr>
          <p:nvPr>
            <p:ph type="pic" idx="22"/>
          </p:nvPr>
        </p:nvSpPr>
        <p:spPr>
          <a:xfrm>
            <a:off x="5423010" y="2336873"/>
            <a:ext cx="2297629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 latinLnBrk="0">
              <a:buNone/>
              <a:defRPr lang="ru-RU" sz="1600"/>
            </a:lvl1pPr>
            <a:lvl2pPr marL="457200" indent="0" latinLnBrk="0">
              <a:buNone/>
              <a:defRPr lang="ru-RU" sz="1600"/>
            </a:lvl2pPr>
            <a:lvl3pPr marL="914400" indent="0" latinLnBrk="0">
              <a:buNone/>
              <a:defRPr lang="ru-RU" sz="1600"/>
            </a:lvl3pPr>
            <a:lvl4pPr marL="1371600" indent="0" latinLnBrk="0">
              <a:buNone/>
              <a:defRPr lang="ru-RU" sz="1600"/>
            </a:lvl4pPr>
            <a:lvl5pPr marL="1828800" indent="0" latinLnBrk="0">
              <a:buNone/>
              <a:defRPr lang="ru-RU" sz="1600"/>
            </a:lvl5pPr>
            <a:lvl6pPr marL="2286000" indent="0" latinLnBrk="0">
              <a:buNone/>
              <a:defRPr lang="ru-RU" sz="1600"/>
            </a:lvl6pPr>
            <a:lvl7pPr marL="2743200" indent="0" latinLnBrk="0">
              <a:buNone/>
              <a:defRPr lang="ru-RU" sz="1600"/>
            </a:lvl7pPr>
            <a:lvl8pPr marL="3200400" indent="0" latinLnBrk="0">
              <a:buNone/>
              <a:defRPr lang="ru-RU" sz="1600"/>
            </a:lvl8pPr>
            <a:lvl9pPr marL="3657600" indent="0" latinLnBrk="0">
              <a:buNone/>
              <a:defRPr lang="ru-RU" sz="1600"/>
            </a:lvl9pPr>
          </a:lstStyle>
          <a:p>
            <a:r>
              <a:rPr lang="ru-RU" smtClean="0"/>
              <a:t>Вставка рисунка</a:t>
            </a:r>
            <a:endParaRPr lang="ru-RU"/>
          </a:p>
        </p:txBody>
      </p:sp>
      <p:sp>
        <p:nvSpPr>
          <p:cNvPr id="27" name="Текст 3"/>
          <p:cNvSpPr>
            <a:spLocks noGrp="1"/>
          </p:cNvSpPr>
          <p:nvPr>
            <p:ph type="body" sz="half" idx="20"/>
          </p:nvPr>
        </p:nvSpPr>
        <p:spPr>
          <a:xfrm>
            <a:off x="5422915" y="4873762"/>
            <a:ext cx="2300672" cy="1062422"/>
          </a:xfrm>
        </p:spPr>
        <p:txBody>
          <a:bodyPr anchor="t">
            <a:normAutofit/>
          </a:bodyPr>
          <a:lstStyle>
            <a:lvl1pPr marL="0" indent="0" latinLnBrk="0">
              <a:buNone/>
              <a:defRPr lang="ru-RU" sz="1400"/>
            </a:lvl1pPr>
            <a:lvl2pPr marL="457200" indent="0" latinLnBrk="0">
              <a:buNone/>
              <a:defRPr lang="ru-RU" sz="1200"/>
            </a:lvl2pPr>
            <a:lvl3pPr marL="914400" indent="0" latinLnBrk="0">
              <a:buNone/>
              <a:defRPr lang="ru-RU" sz="1000"/>
            </a:lvl3pPr>
            <a:lvl4pPr marL="1371600" indent="0" latinLnBrk="0">
              <a:buNone/>
              <a:defRPr lang="ru-RU" sz="900"/>
            </a:lvl4pPr>
            <a:lvl5pPr marL="1828800" indent="0" latinLnBrk="0">
              <a:buNone/>
              <a:defRPr lang="ru-RU" sz="900"/>
            </a:lvl5pPr>
            <a:lvl6pPr marL="2286000" indent="0" latinLnBrk="0">
              <a:buNone/>
              <a:defRPr lang="ru-RU" sz="900"/>
            </a:lvl6pPr>
            <a:lvl7pPr marL="2743200" indent="0" latinLnBrk="0">
              <a:buNone/>
              <a:defRPr lang="ru-RU" sz="900"/>
            </a:lvl7pPr>
            <a:lvl8pPr marL="3200400" indent="0" latinLnBrk="0">
              <a:buNone/>
              <a:defRPr lang="ru-RU" sz="900"/>
            </a:lvl8pPr>
            <a:lvl9pPr marL="3657600" indent="0" latinLnBrk="0">
              <a:buNone/>
              <a:defRPr lang="ru-RU"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BBB78-C96F-47B7-AB17-D852CA960AC9}" type="datetimeFigureOut">
              <a:rPr/>
              <a:pPr/>
              <a:t>27.09.2013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96081241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 descr="HD-ShadowLong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" y="1970240"/>
            <a:ext cx="7828359" cy="321164"/>
          </a:xfrm>
          <a:prstGeom prst="rect">
            <a:avLst/>
          </a:prstGeom>
        </p:spPr>
      </p:pic>
      <p:pic>
        <p:nvPicPr>
          <p:cNvPr id="8" name="Рисунок 7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39371" y="1971234"/>
            <a:ext cx="1202248" cy="144270"/>
          </a:xfrm>
          <a:prstGeom prst="rect">
            <a:avLst/>
          </a:prstGeom>
        </p:spPr>
      </p:pic>
      <p:sp>
        <p:nvSpPr>
          <p:cNvPr id="9" name="Прямоугольник 8"/>
          <p:cNvSpPr/>
          <p:nvPr/>
        </p:nvSpPr>
        <p:spPr>
          <a:xfrm>
            <a:off x="2" y="609600"/>
            <a:ext cx="7828359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Прямоугольник 9"/>
          <p:cNvSpPr/>
          <p:nvPr/>
        </p:nvSpPr>
        <p:spPr>
          <a:xfrm>
            <a:off x="7939371" y="609600"/>
            <a:ext cx="1202248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 latinLnBrk="0">
              <a:defRPr lang="ru-RU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3F48C-C7C6-4055-9F49-3777875E72AE}" type="datetimeFigureOut">
              <a:rPr/>
              <a:pPr/>
              <a:t>27.09.2013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709847897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 rot="5400000">
            <a:off x="5448782" y="2040424"/>
            <a:ext cx="5106988" cy="1026149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Прямоугольник 7"/>
          <p:cNvSpPr/>
          <p:nvPr/>
        </p:nvSpPr>
        <p:spPr>
          <a:xfrm rot="5400000">
            <a:off x="7200779" y="5543432"/>
            <a:ext cx="1602997" cy="102614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596925" y="609597"/>
            <a:ext cx="805352" cy="435376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10241" y="609602"/>
            <a:ext cx="6652503" cy="532658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5105344" y="5936192"/>
            <a:ext cx="2057400" cy="365125"/>
          </a:xfrm>
        </p:spPr>
        <p:txBody>
          <a:bodyPr/>
          <a:lstStyle/>
          <a:p>
            <a:fld id="{6178E61D-D431-422C-9764-11DAFE33AB63}" type="datetimeFigureOut">
              <a:rPr/>
              <a:pPr/>
              <a:t>27.09.2013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510243" y="5936193"/>
            <a:ext cx="4595104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573165" y="5398638"/>
            <a:ext cx="865613" cy="1090789"/>
          </a:xfrm>
        </p:spPr>
        <p:txBody>
          <a:bodyPr anchor="t"/>
          <a:lstStyle>
            <a:lvl1pPr algn="ctr" latinLnBrk="0">
              <a:defRPr lang="ru-RU"/>
            </a:lvl1pPr>
          </a:lstStyle>
          <a:p>
            <a:fld id="{6D22F896-40B5-4ADD-8801-0D06FADFA095}" type="slidenum">
              <a:rPr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779959160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 descr="HD-ShadowLong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6726063" cy="275942"/>
          </a:xfrm>
          <a:prstGeom prst="rect">
            <a:avLst/>
          </a:prstGeom>
        </p:spPr>
      </p:pic>
      <p:pic>
        <p:nvPicPr>
          <p:cNvPr id="8" name="Рисунок 7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3789" y="4243845"/>
            <a:ext cx="2307831" cy="276940"/>
          </a:xfrm>
          <a:prstGeom prst="rect">
            <a:avLst/>
          </a:prstGeom>
        </p:spPr>
      </p:pic>
      <p:sp>
        <p:nvSpPr>
          <p:cNvPr id="9" name="Прямоугольник 8"/>
          <p:cNvSpPr/>
          <p:nvPr/>
        </p:nvSpPr>
        <p:spPr>
          <a:xfrm>
            <a:off x="0" y="2590078"/>
            <a:ext cx="6726064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Прямоугольник 9"/>
          <p:cNvSpPr/>
          <p:nvPr/>
        </p:nvSpPr>
        <p:spPr>
          <a:xfrm>
            <a:off x="6833787" y="2590078"/>
            <a:ext cx="2307832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10244" y="2733709"/>
            <a:ext cx="6108101" cy="1373070"/>
          </a:xfrm>
        </p:spPr>
        <p:txBody>
          <a:bodyPr anchor="b">
            <a:noAutofit/>
          </a:bodyPr>
          <a:lstStyle>
            <a:lvl1pPr algn="r" latinLnBrk="0">
              <a:defRPr lang="ru-RU" sz="54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10244" y="4394046"/>
            <a:ext cx="6108101" cy="1117687"/>
          </a:xfrm>
        </p:spPr>
        <p:txBody>
          <a:bodyPr>
            <a:normAutofit/>
          </a:bodyPr>
          <a:lstStyle>
            <a:lvl1pPr marL="0" indent="0" algn="r" latinLnBrk="0">
              <a:buNone/>
              <a:defRPr lang="ru-RU" sz="2000"/>
            </a:lvl1pPr>
            <a:lvl2pPr marL="457200" indent="0" algn="ctr" latinLnBrk="0">
              <a:buNone/>
              <a:defRPr lang="ru-RU" sz="2000"/>
            </a:lvl2pPr>
            <a:lvl3pPr marL="914400" indent="0" algn="ctr" latinLnBrk="0">
              <a:buNone/>
              <a:defRPr lang="ru-RU" sz="1800"/>
            </a:lvl3pPr>
            <a:lvl4pPr marL="1371600" indent="0" algn="ctr" latinLnBrk="0">
              <a:buNone/>
              <a:defRPr lang="ru-RU" sz="1600"/>
            </a:lvl4pPr>
            <a:lvl5pPr marL="1828800" indent="0" algn="ctr" latinLnBrk="0">
              <a:buNone/>
              <a:defRPr lang="ru-RU" sz="1600"/>
            </a:lvl5pPr>
            <a:lvl6pPr marL="2286000" indent="0" algn="ctr" latinLnBrk="0">
              <a:buNone/>
              <a:defRPr lang="ru-RU" sz="1600"/>
            </a:lvl6pPr>
            <a:lvl7pPr marL="2743200" indent="0" algn="ctr" latinLnBrk="0">
              <a:buNone/>
              <a:defRPr lang="ru-RU" sz="1600"/>
            </a:lvl7pPr>
            <a:lvl8pPr marL="3200400" indent="0" algn="ctr" latinLnBrk="0">
              <a:buNone/>
              <a:defRPr lang="ru-RU" sz="1600"/>
            </a:lvl8pPr>
            <a:lvl9pPr marL="3657600" indent="0" algn="ctr" latinLnBrk="0">
              <a:buNone/>
              <a:defRPr lang="ru-RU"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BE3C1-DBE1-495D-B57B-2849774B866A}" type="datetimeFigureOut">
              <a:rPr/>
              <a:pPr/>
              <a:t>27.09.2013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941510" y="2750337"/>
            <a:ext cx="878916" cy="1356442"/>
          </a:xfrm>
        </p:spPr>
        <p:txBody>
          <a:bodyPr/>
          <a:lstStyle/>
          <a:p>
            <a:fld id="{6D22F896-40B5-4ADD-8801-0D06FADFA095}" type="slidenum">
              <a:rPr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4140685941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Рисунок 14" descr="HD-ShadowLong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" y="1970240"/>
            <a:ext cx="7828359" cy="321164"/>
          </a:xfrm>
          <a:prstGeom prst="rect">
            <a:avLst/>
          </a:prstGeom>
        </p:spPr>
      </p:pic>
      <p:pic>
        <p:nvPicPr>
          <p:cNvPr id="16" name="Рисунок 15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39371" y="1971234"/>
            <a:ext cx="1202248" cy="144270"/>
          </a:xfrm>
          <a:prstGeom prst="rect">
            <a:avLst/>
          </a:prstGeom>
        </p:spPr>
      </p:pic>
      <p:sp>
        <p:nvSpPr>
          <p:cNvPr id="17" name="Прямоугольник 16"/>
          <p:cNvSpPr/>
          <p:nvPr/>
        </p:nvSpPr>
        <p:spPr>
          <a:xfrm>
            <a:off x="2" y="609600"/>
            <a:ext cx="7828359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Прямоугольник 17"/>
          <p:cNvSpPr/>
          <p:nvPr/>
        </p:nvSpPr>
        <p:spPr>
          <a:xfrm>
            <a:off x="7939371" y="609600"/>
            <a:ext cx="1202248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E42F4-6EEF-4EF7-8ED4-2208F0F89A08}" type="datetimeFigureOut">
              <a:rPr/>
              <a:pPr/>
              <a:t>27.09.2013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847468478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 descr="HD-ShadowLong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7828359" cy="321164"/>
          </a:xfrm>
          <a:prstGeom prst="rect">
            <a:avLst/>
          </a:prstGeom>
        </p:spPr>
      </p:pic>
      <p:pic>
        <p:nvPicPr>
          <p:cNvPr id="8" name="Рисунок 7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39368" y="4087901"/>
            <a:ext cx="1202248" cy="144270"/>
          </a:xfrm>
          <a:prstGeom prst="rect">
            <a:avLst/>
          </a:prstGeom>
        </p:spPr>
      </p:pic>
      <p:sp>
        <p:nvSpPr>
          <p:cNvPr id="9" name="Прямоугольник 8"/>
          <p:cNvSpPr/>
          <p:nvPr/>
        </p:nvSpPr>
        <p:spPr>
          <a:xfrm>
            <a:off x="-2" y="2726267"/>
            <a:ext cx="7828359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Прямоугольник 9"/>
          <p:cNvSpPr/>
          <p:nvPr/>
        </p:nvSpPr>
        <p:spPr>
          <a:xfrm>
            <a:off x="7939371" y="2726267"/>
            <a:ext cx="1202248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10242" y="2869895"/>
            <a:ext cx="7210395" cy="1090788"/>
          </a:xfrm>
        </p:spPr>
        <p:txBody>
          <a:bodyPr anchor="ctr">
            <a:normAutofit/>
          </a:bodyPr>
          <a:lstStyle>
            <a:lvl1pPr algn="r" latinLnBrk="0">
              <a:defRPr lang="ru-RU" sz="36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10242" y="4232178"/>
            <a:ext cx="7210395" cy="1704017"/>
          </a:xfrm>
        </p:spPr>
        <p:txBody>
          <a:bodyPr>
            <a:normAutofit/>
          </a:bodyPr>
          <a:lstStyle>
            <a:lvl1pPr marL="0" indent="0" algn="r" latinLnBrk="0">
              <a:buNone/>
              <a:defRPr lang="ru-RU"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latinLnBrk="0">
              <a:buNone/>
              <a:defRPr lang="ru-RU"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latinLnBrk="0">
              <a:buNone/>
              <a:defRPr lang="ru-RU"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latinLnBrk="0">
              <a:buNone/>
              <a:defRPr lang="ru-RU"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latinLnBrk="0">
              <a:buNone/>
              <a:defRPr lang="ru-RU"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latinLnBrk="0">
              <a:buNone/>
              <a:defRPr lang="ru-RU"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latinLnBrk="0">
              <a:buNone/>
              <a:defRPr lang="ru-RU"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latinLnBrk="0">
              <a:buNone/>
              <a:defRPr lang="ru-RU"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latinLnBrk="0">
              <a:buNone/>
              <a:defRPr lang="ru-RU"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78ACC-22D6-47C1-A373-4FD133E34F3C}" type="datetimeFigureOut">
              <a:rPr/>
              <a:pPr/>
              <a:t>27.09.2013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047095" y="2869902"/>
            <a:ext cx="865613" cy="1090789"/>
          </a:xfrm>
        </p:spPr>
        <p:txBody>
          <a:bodyPr/>
          <a:lstStyle/>
          <a:p>
            <a:fld id="{6D22F896-40B5-4ADD-8801-0D06FADFA095}" type="slidenum">
              <a:rPr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507432571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 descr="HD-ShadowLong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" y="1970240"/>
            <a:ext cx="7828359" cy="321164"/>
          </a:xfrm>
          <a:prstGeom prst="rect">
            <a:avLst/>
          </a:prstGeom>
        </p:spPr>
      </p:pic>
      <p:pic>
        <p:nvPicPr>
          <p:cNvPr id="9" name="Рисунок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39371" y="1971234"/>
            <a:ext cx="1202248" cy="144270"/>
          </a:xfrm>
          <a:prstGeom prst="rect">
            <a:avLst/>
          </a:prstGeom>
        </p:spPr>
      </p:pic>
      <p:sp>
        <p:nvSpPr>
          <p:cNvPr id="10" name="Прямоугольник 9"/>
          <p:cNvSpPr/>
          <p:nvPr/>
        </p:nvSpPr>
        <p:spPr>
          <a:xfrm>
            <a:off x="2" y="609600"/>
            <a:ext cx="7828359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Прямоугольник 10"/>
          <p:cNvSpPr/>
          <p:nvPr/>
        </p:nvSpPr>
        <p:spPr>
          <a:xfrm>
            <a:off x="7939371" y="609600"/>
            <a:ext cx="1202248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510243" y="2336873"/>
            <a:ext cx="3523769" cy="359931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195594" y="2336873"/>
            <a:ext cx="3525044" cy="359931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A6C69-6797-4E8A-BF37-F2C3751466E9}" type="datetimeFigureOut">
              <a:rPr/>
              <a:pPr/>
              <a:t>27.09.2013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310507564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Рисунок 9" descr="HD-ShadowLong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" y="1970240"/>
            <a:ext cx="7828359" cy="321164"/>
          </a:xfrm>
          <a:prstGeom prst="rect">
            <a:avLst/>
          </a:prstGeom>
        </p:spPr>
      </p:pic>
      <p:pic>
        <p:nvPicPr>
          <p:cNvPr id="11" name="Рисунок 10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39371" y="1971234"/>
            <a:ext cx="1202248" cy="144270"/>
          </a:xfrm>
          <a:prstGeom prst="rect">
            <a:avLst/>
          </a:prstGeom>
        </p:spPr>
      </p:pic>
      <p:sp>
        <p:nvSpPr>
          <p:cNvPr id="12" name="Прямоугольник 11"/>
          <p:cNvSpPr/>
          <p:nvPr/>
        </p:nvSpPr>
        <p:spPr>
          <a:xfrm>
            <a:off x="2" y="609600"/>
            <a:ext cx="7828359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Прямоугольник 12"/>
          <p:cNvSpPr/>
          <p:nvPr/>
        </p:nvSpPr>
        <p:spPr>
          <a:xfrm>
            <a:off x="7939371" y="609600"/>
            <a:ext cx="1202248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10243" y="753236"/>
            <a:ext cx="7210397" cy="108093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79766" y="2336880"/>
            <a:ext cx="3354245" cy="693135"/>
          </a:xfrm>
        </p:spPr>
        <p:txBody>
          <a:bodyPr anchor="b"/>
          <a:lstStyle>
            <a:lvl1pPr marL="0" indent="0" latinLnBrk="0">
              <a:buNone/>
              <a:defRPr lang="ru-RU" sz="2400" b="1"/>
            </a:lvl1pPr>
            <a:lvl2pPr marL="457200" indent="0" latinLnBrk="0">
              <a:buNone/>
              <a:defRPr lang="ru-RU" sz="2000" b="1"/>
            </a:lvl2pPr>
            <a:lvl3pPr marL="914400" indent="0" latinLnBrk="0">
              <a:buNone/>
              <a:defRPr lang="ru-RU" sz="1800" b="1"/>
            </a:lvl3pPr>
            <a:lvl4pPr marL="1371600" indent="0" latinLnBrk="0">
              <a:buNone/>
              <a:defRPr lang="ru-RU" sz="1600" b="1"/>
            </a:lvl4pPr>
            <a:lvl5pPr marL="1828800" indent="0" latinLnBrk="0">
              <a:buNone/>
              <a:defRPr lang="ru-RU" sz="1600" b="1"/>
            </a:lvl5pPr>
            <a:lvl6pPr marL="2286000" indent="0" latinLnBrk="0">
              <a:buNone/>
              <a:defRPr lang="ru-RU" sz="1600" b="1"/>
            </a:lvl6pPr>
            <a:lvl7pPr marL="2743200" indent="0" latinLnBrk="0">
              <a:buNone/>
              <a:defRPr lang="ru-RU" sz="1600" b="1"/>
            </a:lvl7pPr>
            <a:lvl8pPr marL="3200400" indent="0" latinLnBrk="0">
              <a:buNone/>
              <a:defRPr lang="ru-RU" sz="1600" b="1"/>
            </a:lvl8pPr>
            <a:lvl9pPr marL="3657600" indent="0" latinLnBrk="0">
              <a:buNone/>
              <a:defRPr lang="ru-RU"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10244" y="3030015"/>
            <a:ext cx="3523766" cy="2906179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365116" y="2336873"/>
            <a:ext cx="3355521" cy="692076"/>
          </a:xfrm>
        </p:spPr>
        <p:txBody>
          <a:bodyPr anchor="b"/>
          <a:lstStyle>
            <a:lvl1pPr marL="0" indent="0" latinLnBrk="0">
              <a:buNone/>
              <a:defRPr lang="ru-RU" sz="2400" b="1"/>
            </a:lvl1pPr>
            <a:lvl2pPr marL="457200" indent="0" latinLnBrk="0">
              <a:buNone/>
              <a:defRPr lang="ru-RU" sz="2000" b="1"/>
            </a:lvl2pPr>
            <a:lvl3pPr marL="914400" indent="0" latinLnBrk="0">
              <a:buNone/>
              <a:defRPr lang="ru-RU" sz="1800" b="1"/>
            </a:lvl3pPr>
            <a:lvl4pPr marL="1371600" indent="0" latinLnBrk="0">
              <a:buNone/>
              <a:defRPr lang="ru-RU" sz="1600" b="1"/>
            </a:lvl4pPr>
            <a:lvl5pPr marL="1828800" indent="0" latinLnBrk="0">
              <a:buNone/>
              <a:defRPr lang="ru-RU" sz="1600" b="1"/>
            </a:lvl5pPr>
            <a:lvl6pPr marL="2286000" indent="0" latinLnBrk="0">
              <a:buNone/>
              <a:defRPr lang="ru-RU" sz="1600" b="1"/>
            </a:lvl6pPr>
            <a:lvl7pPr marL="2743200" indent="0" latinLnBrk="0">
              <a:buNone/>
              <a:defRPr lang="ru-RU" sz="1600" b="1"/>
            </a:lvl7pPr>
            <a:lvl8pPr marL="3200400" indent="0" latinLnBrk="0">
              <a:buNone/>
              <a:defRPr lang="ru-RU" sz="1600" b="1"/>
            </a:lvl8pPr>
            <a:lvl9pPr marL="3657600" indent="0" latinLnBrk="0">
              <a:buNone/>
              <a:defRPr lang="ru-RU"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195594" y="3030015"/>
            <a:ext cx="3525044" cy="2906179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014A1-A632-4878-A0D3-F52BA7563730}" type="datetimeFigureOut">
              <a:rPr/>
              <a:pPr/>
              <a:t>27.09.2013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209358353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 descr="HD-ShadowLong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7828359" cy="321164"/>
          </a:xfrm>
          <a:prstGeom prst="rect">
            <a:avLst/>
          </a:prstGeom>
        </p:spPr>
      </p:pic>
      <p:pic>
        <p:nvPicPr>
          <p:cNvPr id="9" name="Рисунок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39370" y="1971234"/>
            <a:ext cx="1202248" cy="144270"/>
          </a:xfrm>
          <a:prstGeom prst="rect">
            <a:avLst/>
          </a:prstGeom>
        </p:spPr>
      </p:pic>
      <p:sp>
        <p:nvSpPr>
          <p:cNvPr id="10" name="Прямоугольник 9"/>
          <p:cNvSpPr/>
          <p:nvPr/>
        </p:nvSpPr>
        <p:spPr>
          <a:xfrm>
            <a:off x="0" y="609600"/>
            <a:ext cx="7828359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ru-RU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7939371" y="609600"/>
            <a:ext cx="1202248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510240" y="2336873"/>
            <a:ext cx="3523769" cy="359931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195592" y="2336873"/>
            <a:ext cx="3525044" cy="359931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 descr="HD-ShadowLong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" y="1970240"/>
            <a:ext cx="7828359" cy="321164"/>
          </a:xfrm>
          <a:prstGeom prst="rect">
            <a:avLst/>
          </a:prstGeom>
        </p:spPr>
      </p:pic>
      <p:pic>
        <p:nvPicPr>
          <p:cNvPr id="7" name="Рисунок 6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39371" y="1971234"/>
            <a:ext cx="1202248" cy="144270"/>
          </a:xfrm>
          <a:prstGeom prst="rect">
            <a:avLst/>
          </a:prstGeom>
        </p:spPr>
      </p:pic>
      <p:sp>
        <p:nvSpPr>
          <p:cNvPr id="8" name="Прямоугольник 7"/>
          <p:cNvSpPr/>
          <p:nvPr/>
        </p:nvSpPr>
        <p:spPr>
          <a:xfrm>
            <a:off x="2" y="609600"/>
            <a:ext cx="7828359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Прямоугольник 8"/>
          <p:cNvSpPr/>
          <p:nvPr/>
        </p:nvSpPr>
        <p:spPr>
          <a:xfrm>
            <a:off x="7939371" y="609600"/>
            <a:ext cx="1202248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9F462-093F-4566-844B-4C71F2739DA5}" type="datetimeFigureOut">
              <a:rPr/>
              <a:pPr/>
              <a:t>27.09.2013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727058298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 descr="HD-ShadowShort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39371" y="1971234"/>
            <a:ext cx="1202248" cy="144270"/>
          </a:xfrm>
          <a:prstGeom prst="rect">
            <a:avLst/>
          </a:prstGeom>
        </p:spPr>
      </p:pic>
      <p:sp>
        <p:nvSpPr>
          <p:cNvPr id="6" name="Прямоугольник 5"/>
          <p:cNvSpPr/>
          <p:nvPr/>
        </p:nvSpPr>
        <p:spPr>
          <a:xfrm>
            <a:off x="7939371" y="609600"/>
            <a:ext cx="1202248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4A7AC-904D-4781-85BA-7D10C17ED021}" type="datetimeFigureOut">
              <a:rPr/>
              <a:pPr/>
              <a:t>27.09.2013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891131164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 descr="HD-ShadowLong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" y="1970240"/>
            <a:ext cx="7828359" cy="321164"/>
          </a:xfrm>
          <a:prstGeom prst="rect">
            <a:avLst/>
          </a:prstGeom>
        </p:spPr>
      </p:pic>
      <p:pic>
        <p:nvPicPr>
          <p:cNvPr id="9" name="Рисунок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39371" y="1971234"/>
            <a:ext cx="1202248" cy="144270"/>
          </a:xfrm>
          <a:prstGeom prst="rect">
            <a:avLst/>
          </a:prstGeom>
        </p:spPr>
      </p:pic>
      <p:sp>
        <p:nvSpPr>
          <p:cNvPr id="10" name="Прямоугольник 9"/>
          <p:cNvSpPr/>
          <p:nvPr/>
        </p:nvSpPr>
        <p:spPr>
          <a:xfrm>
            <a:off x="2" y="609600"/>
            <a:ext cx="7828359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Прямоугольник 10"/>
          <p:cNvSpPr/>
          <p:nvPr/>
        </p:nvSpPr>
        <p:spPr>
          <a:xfrm>
            <a:off x="7939371" y="609600"/>
            <a:ext cx="1202248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10241" y="753227"/>
            <a:ext cx="7210394" cy="1080940"/>
          </a:xfrm>
        </p:spPr>
        <p:txBody>
          <a:bodyPr anchor="ctr">
            <a:normAutofit/>
          </a:bodyPr>
          <a:lstStyle>
            <a:lvl1pPr latinLnBrk="0">
              <a:defRPr lang="ru-RU" sz="36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14385" y="2336880"/>
            <a:ext cx="4206252" cy="359931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10244" y="2336878"/>
            <a:ext cx="2842559" cy="3599317"/>
          </a:xfrm>
        </p:spPr>
        <p:txBody>
          <a:bodyPr anchor="ctr"/>
          <a:lstStyle>
            <a:lvl1pPr marL="0" indent="0" latinLnBrk="0">
              <a:buNone/>
              <a:defRPr lang="ru-RU" sz="1600"/>
            </a:lvl1pPr>
            <a:lvl2pPr marL="457200" indent="0" latinLnBrk="0">
              <a:buNone/>
              <a:defRPr lang="ru-RU" sz="1400"/>
            </a:lvl2pPr>
            <a:lvl3pPr marL="914400" indent="0" latinLnBrk="0">
              <a:buNone/>
              <a:defRPr lang="ru-RU" sz="1200"/>
            </a:lvl3pPr>
            <a:lvl4pPr marL="1371600" indent="0" latinLnBrk="0">
              <a:buNone/>
              <a:defRPr lang="ru-RU" sz="1000"/>
            </a:lvl4pPr>
            <a:lvl5pPr marL="1828800" indent="0" latinLnBrk="0">
              <a:buNone/>
              <a:defRPr lang="ru-RU" sz="1000"/>
            </a:lvl5pPr>
            <a:lvl6pPr marL="2286000" indent="0" latinLnBrk="0">
              <a:buNone/>
              <a:defRPr lang="ru-RU" sz="1000"/>
            </a:lvl6pPr>
            <a:lvl7pPr marL="2743200" indent="0" latinLnBrk="0">
              <a:buNone/>
              <a:defRPr lang="ru-RU" sz="1000"/>
            </a:lvl7pPr>
            <a:lvl8pPr marL="3200400" indent="0" latinLnBrk="0">
              <a:buNone/>
              <a:defRPr lang="ru-RU" sz="1000"/>
            </a:lvl8pPr>
            <a:lvl9pPr marL="3657600" indent="0" latinLnBrk="0">
              <a:buNone/>
              <a:defRPr lang="ru-RU"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1444B-B92B-4E27-8C94-BB93EAF5CB18}" type="datetimeFigureOut">
              <a:rPr/>
              <a:pPr/>
              <a:t>27.09.2013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926324534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 descr="HD-ShadowLong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" y="1970240"/>
            <a:ext cx="7828359" cy="321164"/>
          </a:xfrm>
          <a:prstGeom prst="rect">
            <a:avLst/>
          </a:prstGeom>
        </p:spPr>
      </p:pic>
      <p:pic>
        <p:nvPicPr>
          <p:cNvPr id="9" name="Рисунок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39371" y="1971234"/>
            <a:ext cx="1202248" cy="144270"/>
          </a:xfrm>
          <a:prstGeom prst="rect">
            <a:avLst/>
          </a:prstGeom>
        </p:spPr>
      </p:pic>
      <p:sp>
        <p:nvSpPr>
          <p:cNvPr id="10" name="Прямоугольник 9"/>
          <p:cNvSpPr/>
          <p:nvPr/>
        </p:nvSpPr>
        <p:spPr>
          <a:xfrm>
            <a:off x="2" y="609600"/>
            <a:ext cx="7828359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Прямоугольник 10"/>
          <p:cNvSpPr/>
          <p:nvPr/>
        </p:nvSpPr>
        <p:spPr>
          <a:xfrm>
            <a:off x="7939371" y="609600"/>
            <a:ext cx="1202248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10246" y="753228"/>
            <a:ext cx="7210393" cy="1080938"/>
          </a:xfrm>
        </p:spPr>
        <p:txBody>
          <a:bodyPr anchor="ctr">
            <a:normAutofit/>
          </a:bodyPr>
          <a:lstStyle>
            <a:lvl1pPr latinLnBrk="0">
              <a:defRPr lang="ru-RU" sz="36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 noChangeAspect="1"/>
          </p:cNvSpPr>
          <p:nvPr>
            <p:ph type="pic" idx="1"/>
          </p:nvPr>
        </p:nvSpPr>
        <p:spPr>
          <a:xfrm>
            <a:off x="3651253" y="2336874"/>
            <a:ext cx="4069387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 latinLnBrk="0">
              <a:buNone/>
              <a:defRPr lang="ru-RU" sz="3200"/>
            </a:lvl1pPr>
            <a:lvl2pPr marL="457200" indent="0" latinLnBrk="0">
              <a:buNone/>
              <a:defRPr lang="ru-RU" sz="2800"/>
            </a:lvl2pPr>
            <a:lvl3pPr marL="914400" indent="0" latinLnBrk="0">
              <a:buNone/>
              <a:defRPr lang="ru-RU" sz="2400"/>
            </a:lvl3pPr>
            <a:lvl4pPr marL="1371600" indent="0" latinLnBrk="0">
              <a:buNone/>
              <a:defRPr lang="ru-RU" sz="2000"/>
            </a:lvl4pPr>
            <a:lvl5pPr marL="1828800" indent="0" latinLnBrk="0">
              <a:buNone/>
              <a:defRPr lang="ru-RU" sz="2000"/>
            </a:lvl5pPr>
            <a:lvl6pPr marL="2286000" indent="0" latinLnBrk="0">
              <a:buNone/>
              <a:defRPr lang="ru-RU" sz="2000"/>
            </a:lvl6pPr>
            <a:lvl7pPr marL="2743200" indent="0" latinLnBrk="0">
              <a:buNone/>
              <a:defRPr lang="ru-RU" sz="2000"/>
            </a:lvl7pPr>
            <a:lvl8pPr marL="3200400" indent="0" latinLnBrk="0">
              <a:buNone/>
              <a:defRPr lang="ru-RU" sz="2000"/>
            </a:lvl8pPr>
            <a:lvl9pPr marL="3657600" indent="0" latinLnBrk="0">
              <a:buNone/>
              <a:defRPr lang="ru-RU" sz="2000"/>
            </a:lvl9pPr>
          </a:lstStyle>
          <a:p>
            <a:r>
              <a:rPr lang="ru-RU" smtClean="0"/>
              <a:t>Вставка рисунка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10242" y="2336879"/>
            <a:ext cx="2907192" cy="3599315"/>
          </a:xfrm>
        </p:spPr>
        <p:txBody>
          <a:bodyPr anchor="ctr"/>
          <a:lstStyle>
            <a:lvl1pPr marL="0" indent="0" latinLnBrk="0">
              <a:buNone/>
              <a:defRPr lang="ru-RU" sz="1600"/>
            </a:lvl1pPr>
            <a:lvl2pPr marL="457200" indent="0" latinLnBrk="0">
              <a:buNone/>
              <a:defRPr lang="ru-RU" sz="1400"/>
            </a:lvl2pPr>
            <a:lvl3pPr marL="914400" indent="0" latinLnBrk="0">
              <a:buNone/>
              <a:defRPr lang="ru-RU" sz="1200"/>
            </a:lvl3pPr>
            <a:lvl4pPr marL="1371600" indent="0" latinLnBrk="0">
              <a:buNone/>
              <a:defRPr lang="ru-RU" sz="1000"/>
            </a:lvl4pPr>
            <a:lvl5pPr marL="1828800" indent="0" latinLnBrk="0">
              <a:buNone/>
              <a:defRPr lang="ru-RU" sz="1000"/>
            </a:lvl5pPr>
            <a:lvl6pPr marL="2286000" indent="0" latinLnBrk="0">
              <a:buNone/>
              <a:defRPr lang="ru-RU" sz="1000"/>
            </a:lvl6pPr>
            <a:lvl7pPr marL="2743200" indent="0" latinLnBrk="0">
              <a:buNone/>
              <a:defRPr lang="ru-RU" sz="1000"/>
            </a:lvl7pPr>
            <a:lvl8pPr marL="3200400" indent="0" latinLnBrk="0">
              <a:buNone/>
              <a:defRPr lang="ru-RU" sz="1000"/>
            </a:lvl8pPr>
            <a:lvl9pPr marL="3657600" indent="0" latinLnBrk="0">
              <a:buNone/>
              <a:defRPr lang="ru-RU"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EFA5E-FA76-400D-B3DC-F0BA90E6D107}" type="datetimeFigureOut">
              <a:rPr/>
              <a:pPr/>
              <a:t>27.09.2013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21218675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 descr="HD-ShadowLong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" y="5928628"/>
            <a:ext cx="7828359" cy="321164"/>
          </a:xfrm>
          <a:prstGeom prst="rect">
            <a:avLst/>
          </a:prstGeom>
        </p:spPr>
      </p:pic>
      <p:pic>
        <p:nvPicPr>
          <p:cNvPr id="9" name="Рисунок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39371" y="5929622"/>
            <a:ext cx="1202248" cy="144270"/>
          </a:xfrm>
          <a:prstGeom prst="rect">
            <a:avLst/>
          </a:prstGeom>
        </p:spPr>
      </p:pic>
      <p:sp>
        <p:nvSpPr>
          <p:cNvPr id="10" name="Прямоугольник 9"/>
          <p:cNvSpPr/>
          <p:nvPr/>
        </p:nvSpPr>
        <p:spPr>
          <a:xfrm>
            <a:off x="2" y="4567988"/>
            <a:ext cx="7828359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Прямоугольник 10"/>
          <p:cNvSpPr/>
          <p:nvPr/>
        </p:nvSpPr>
        <p:spPr>
          <a:xfrm>
            <a:off x="7939371" y="4567988"/>
            <a:ext cx="1202248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10244" y="4711623"/>
            <a:ext cx="7210394" cy="453051"/>
          </a:xfrm>
        </p:spPr>
        <p:txBody>
          <a:bodyPr anchor="b">
            <a:normAutofit/>
          </a:bodyPr>
          <a:lstStyle>
            <a:lvl1pPr latinLnBrk="0">
              <a:defRPr lang="ru-RU" sz="24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 noChangeAspect="1"/>
          </p:cNvSpPr>
          <p:nvPr>
            <p:ph type="pic" idx="1"/>
          </p:nvPr>
        </p:nvSpPr>
        <p:spPr>
          <a:xfrm>
            <a:off x="510244" y="609604"/>
            <a:ext cx="7210394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 latinLnBrk="0">
              <a:buNone/>
              <a:defRPr lang="ru-RU" sz="3200"/>
            </a:lvl1pPr>
            <a:lvl2pPr marL="457200" indent="0" latinLnBrk="0">
              <a:buNone/>
              <a:defRPr lang="ru-RU" sz="2800"/>
            </a:lvl2pPr>
            <a:lvl3pPr marL="914400" indent="0" latinLnBrk="0">
              <a:buNone/>
              <a:defRPr lang="ru-RU" sz="2400"/>
            </a:lvl3pPr>
            <a:lvl4pPr marL="1371600" indent="0" latinLnBrk="0">
              <a:buNone/>
              <a:defRPr lang="ru-RU" sz="2000"/>
            </a:lvl4pPr>
            <a:lvl5pPr marL="1828800" indent="0" latinLnBrk="0">
              <a:buNone/>
              <a:defRPr lang="ru-RU" sz="2000"/>
            </a:lvl5pPr>
            <a:lvl6pPr marL="2286000" indent="0" latinLnBrk="0">
              <a:buNone/>
              <a:defRPr lang="ru-RU" sz="2000"/>
            </a:lvl6pPr>
            <a:lvl7pPr marL="2743200" indent="0" latinLnBrk="0">
              <a:buNone/>
              <a:defRPr lang="ru-RU" sz="2000"/>
            </a:lvl7pPr>
            <a:lvl8pPr marL="3200400" indent="0" latinLnBrk="0">
              <a:buNone/>
              <a:defRPr lang="ru-RU" sz="2000"/>
            </a:lvl8pPr>
            <a:lvl9pPr marL="3657600" indent="0" latinLnBrk="0">
              <a:buNone/>
              <a:defRPr lang="ru-RU" sz="2000"/>
            </a:lvl9pPr>
          </a:lstStyle>
          <a:p>
            <a:r>
              <a:rPr lang="ru-RU" smtClean="0"/>
              <a:t>Вставка рисунка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10242" y="5169590"/>
            <a:ext cx="7210397" cy="622971"/>
          </a:xfrm>
        </p:spPr>
        <p:txBody>
          <a:bodyPr/>
          <a:lstStyle>
            <a:lvl1pPr marL="0" indent="0" latinLnBrk="0">
              <a:buNone/>
              <a:defRPr lang="ru-RU" sz="1600"/>
            </a:lvl1pPr>
            <a:lvl2pPr marL="457200" indent="0" latinLnBrk="0">
              <a:buNone/>
              <a:defRPr lang="ru-RU" sz="1400"/>
            </a:lvl2pPr>
            <a:lvl3pPr marL="914400" indent="0" latinLnBrk="0">
              <a:buNone/>
              <a:defRPr lang="ru-RU" sz="1200"/>
            </a:lvl3pPr>
            <a:lvl4pPr marL="1371600" indent="0" latinLnBrk="0">
              <a:buNone/>
              <a:defRPr lang="ru-RU" sz="1000"/>
            </a:lvl4pPr>
            <a:lvl5pPr marL="1828800" indent="0" latinLnBrk="0">
              <a:buNone/>
              <a:defRPr lang="ru-RU" sz="1000"/>
            </a:lvl5pPr>
            <a:lvl6pPr marL="2286000" indent="0" latinLnBrk="0">
              <a:buNone/>
              <a:defRPr lang="ru-RU" sz="1000"/>
            </a:lvl6pPr>
            <a:lvl7pPr marL="2743200" indent="0" latinLnBrk="0">
              <a:buNone/>
              <a:defRPr lang="ru-RU" sz="1000"/>
            </a:lvl7pPr>
            <a:lvl8pPr marL="3200400" indent="0" latinLnBrk="0">
              <a:buNone/>
              <a:defRPr lang="ru-RU" sz="1000"/>
            </a:lvl8pPr>
            <a:lvl9pPr marL="3657600" indent="0" latinLnBrk="0">
              <a:buNone/>
              <a:defRPr lang="ru-RU"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C117F-5CCF-4837-BE5F-2B92066CAFAF}" type="datetimeFigureOut">
              <a:rPr/>
              <a:pPr/>
              <a:t>27.09.2013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47095" y="4711316"/>
            <a:ext cx="865613" cy="1090789"/>
          </a:xfrm>
        </p:spPr>
        <p:txBody>
          <a:bodyPr/>
          <a:lstStyle/>
          <a:p>
            <a:fld id="{6D22F896-40B5-4ADD-8801-0D06FADFA095}" type="slidenum">
              <a:rPr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890165182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 descr="HD-ShadowLong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" y="5928628"/>
            <a:ext cx="7828359" cy="321164"/>
          </a:xfrm>
          <a:prstGeom prst="rect">
            <a:avLst/>
          </a:prstGeom>
        </p:spPr>
      </p:pic>
      <p:pic>
        <p:nvPicPr>
          <p:cNvPr id="9" name="Рисунок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39371" y="5929622"/>
            <a:ext cx="1202248" cy="144270"/>
          </a:xfrm>
          <a:prstGeom prst="rect">
            <a:avLst/>
          </a:prstGeom>
        </p:spPr>
      </p:pic>
      <p:sp>
        <p:nvSpPr>
          <p:cNvPr id="10" name="Прямоугольник 9"/>
          <p:cNvSpPr/>
          <p:nvPr/>
        </p:nvSpPr>
        <p:spPr>
          <a:xfrm>
            <a:off x="2" y="4567988"/>
            <a:ext cx="7828359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Прямоугольник 10"/>
          <p:cNvSpPr/>
          <p:nvPr/>
        </p:nvSpPr>
        <p:spPr>
          <a:xfrm>
            <a:off x="7939371" y="4567988"/>
            <a:ext cx="1202248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10241" y="609597"/>
            <a:ext cx="7210394" cy="3592750"/>
          </a:xfrm>
        </p:spPr>
        <p:txBody>
          <a:bodyPr anchor="ctr"/>
          <a:lstStyle>
            <a:lvl1pPr latinLnBrk="0">
              <a:defRPr lang="ru-RU"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10244" y="4711622"/>
            <a:ext cx="7210394" cy="1090789"/>
          </a:xfrm>
        </p:spPr>
        <p:txBody>
          <a:bodyPr anchor="ctr"/>
          <a:lstStyle>
            <a:lvl1pPr marL="0" indent="0" latinLnBrk="0">
              <a:buNone/>
              <a:defRPr lang="ru-RU" sz="1600"/>
            </a:lvl1pPr>
            <a:lvl2pPr marL="457200" indent="0" latinLnBrk="0">
              <a:buNone/>
              <a:defRPr lang="ru-RU" sz="1400"/>
            </a:lvl2pPr>
            <a:lvl3pPr marL="914400" indent="0" latinLnBrk="0">
              <a:buNone/>
              <a:defRPr lang="ru-RU" sz="1200"/>
            </a:lvl3pPr>
            <a:lvl4pPr marL="1371600" indent="0" latinLnBrk="0">
              <a:buNone/>
              <a:defRPr lang="ru-RU" sz="1000"/>
            </a:lvl4pPr>
            <a:lvl5pPr marL="1828800" indent="0" latinLnBrk="0">
              <a:buNone/>
              <a:defRPr lang="ru-RU" sz="1000"/>
            </a:lvl5pPr>
            <a:lvl6pPr marL="2286000" indent="0" latinLnBrk="0">
              <a:buNone/>
              <a:defRPr lang="ru-RU" sz="1000"/>
            </a:lvl6pPr>
            <a:lvl7pPr marL="2743200" indent="0" latinLnBrk="0">
              <a:buNone/>
              <a:defRPr lang="ru-RU" sz="1000"/>
            </a:lvl7pPr>
            <a:lvl8pPr marL="3200400" indent="0" latinLnBrk="0">
              <a:buNone/>
              <a:defRPr lang="ru-RU" sz="1000"/>
            </a:lvl8pPr>
            <a:lvl9pPr marL="3657600" indent="0" latinLnBrk="0">
              <a:buNone/>
              <a:defRPr lang="ru-RU"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B90BD-B6CE-46B7-997F-7313B992CCDC}" type="datetimeFigureOut">
              <a:rPr/>
              <a:pPr/>
              <a:t>27.09.2013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47095" y="4711622"/>
            <a:ext cx="865613" cy="1090789"/>
          </a:xfrm>
        </p:spPr>
        <p:txBody>
          <a:bodyPr/>
          <a:lstStyle/>
          <a:p>
            <a:fld id="{6D22F896-40B5-4ADD-8801-0D06FADFA095}" type="slidenum">
              <a:rPr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4131110589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Рисунок 10" descr="HD-ShadowLong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" y="5928628"/>
            <a:ext cx="7828359" cy="321164"/>
          </a:xfrm>
          <a:prstGeom prst="rect">
            <a:avLst/>
          </a:prstGeom>
        </p:spPr>
      </p:pic>
      <p:pic>
        <p:nvPicPr>
          <p:cNvPr id="13" name="Рисунок 12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39371" y="5929622"/>
            <a:ext cx="1202248" cy="144270"/>
          </a:xfrm>
          <a:prstGeom prst="rect">
            <a:avLst/>
          </a:prstGeom>
        </p:spPr>
      </p:pic>
      <p:sp>
        <p:nvSpPr>
          <p:cNvPr id="14" name="Прямоугольник 13"/>
          <p:cNvSpPr/>
          <p:nvPr/>
        </p:nvSpPr>
        <p:spPr>
          <a:xfrm>
            <a:off x="2" y="4567988"/>
            <a:ext cx="7828359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Прямоугольник 14"/>
          <p:cNvSpPr/>
          <p:nvPr/>
        </p:nvSpPr>
        <p:spPr>
          <a:xfrm>
            <a:off x="7939371" y="4567988"/>
            <a:ext cx="1202248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45892" y="609605"/>
            <a:ext cx="6539158" cy="3036061"/>
          </a:xfrm>
        </p:spPr>
        <p:txBody>
          <a:bodyPr anchor="ctr"/>
          <a:lstStyle>
            <a:lvl1pPr latinLnBrk="0">
              <a:defRPr lang="ru-RU"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12" name="Текст 3"/>
          <p:cNvSpPr>
            <a:spLocks noGrp="1"/>
          </p:cNvSpPr>
          <p:nvPr>
            <p:ph type="body" sz="half" idx="13"/>
          </p:nvPr>
        </p:nvSpPr>
        <p:spPr>
          <a:xfrm>
            <a:off x="1051717" y="3653379"/>
            <a:ext cx="6117434" cy="548968"/>
          </a:xfrm>
        </p:spPr>
        <p:txBody>
          <a:bodyPr anchor="t">
            <a:normAutofit/>
          </a:bodyPr>
          <a:lstStyle>
            <a:lvl1pPr marL="0" indent="0" latinLnBrk="0">
              <a:buNone/>
              <a:defRPr lang="ru-RU" sz="1400"/>
            </a:lvl1pPr>
            <a:lvl2pPr marL="457200" indent="0" latinLnBrk="0">
              <a:buNone/>
              <a:defRPr lang="ru-RU" sz="1400"/>
            </a:lvl2pPr>
            <a:lvl3pPr marL="914400" indent="0" latinLnBrk="0">
              <a:buNone/>
              <a:defRPr lang="ru-RU" sz="1200"/>
            </a:lvl3pPr>
            <a:lvl4pPr marL="1371600" indent="0" latinLnBrk="0">
              <a:buNone/>
              <a:defRPr lang="ru-RU" sz="1000"/>
            </a:lvl4pPr>
            <a:lvl5pPr marL="1828800" indent="0" latinLnBrk="0">
              <a:buNone/>
              <a:defRPr lang="ru-RU" sz="1000"/>
            </a:lvl5pPr>
            <a:lvl6pPr marL="2286000" indent="0" latinLnBrk="0">
              <a:buNone/>
              <a:defRPr lang="ru-RU" sz="1000"/>
            </a:lvl6pPr>
            <a:lvl7pPr marL="2743200" indent="0" latinLnBrk="0">
              <a:buNone/>
              <a:defRPr lang="ru-RU" sz="1000"/>
            </a:lvl7pPr>
            <a:lvl8pPr marL="3200400" indent="0" latinLnBrk="0">
              <a:buNone/>
              <a:defRPr lang="ru-RU" sz="1000"/>
            </a:lvl8pPr>
            <a:lvl9pPr marL="3657600" indent="0" latinLnBrk="0">
              <a:buNone/>
              <a:defRPr lang="ru-RU"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10244" y="4711622"/>
            <a:ext cx="7210394" cy="1090789"/>
          </a:xfrm>
        </p:spPr>
        <p:txBody>
          <a:bodyPr anchor="ctr">
            <a:normAutofit/>
          </a:bodyPr>
          <a:lstStyle>
            <a:lvl1pPr marL="0" indent="0" latinLnBrk="0">
              <a:buNone/>
              <a:defRPr lang="ru-RU" sz="1600"/>
            </a:lvl1pPr>
            <a:lvl2pPr marL="457200" indent="0" latinLnBrk="0">
              <a:buNone/>
              <a:defRPr lang="ru-RU" sz="1400"/>
            </a:lvl2pPr>
            <a:lvl3pPr marL="914400" indent="0" latinLnBrk="0">
              <a:buNone/>
              <a:defRPr lang="ru-RU" sz="1200"/>
            </a:lvl3pPr>
            <a:lvl4pPr marL="1371600" indent="0" latinLnBrk="0">
              <a:buNone/>
              <a:defRPr lang="ru-RU" sz="1000"/>
            </a:lvl4pPr>
            <a:lvl5pPr marL="1828800" indent="0" latinLnBrk="0">
              <a:buNone/>
              <a:defRPr lang="ru-RU" sz="1000"/>
            </a:lvl5pPr>
            <a:lvl6pPr marL="2286000" indent="0" latinLnBrk="0">
              <a:buNone/>
              <a:defRPr lang="ru-RU" sz="1000"/>
            </a:lvl6pPr>
            <a:lvl7pPr marL="2743200" indent="0" latinLnBrk="0">
              <a:buNone/>
              <a:defRPr lang="ru-RU" sz="1000"/>
            </a:lvl7pPr>
            <a:lvl8pPr marL="3200400" indent="0" latinLnBrk="0">
              <a:buNone/>
              <a:defRPr lang="ru-RU" sz="1000"/>
            </a:lvl8pPr>
            <a:lvl9pPr marL="3657600" indent="0" latinLnBrk="0">
              <a:buNone/>
              <a:defRPr lang="ru-RU"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9D11F-B188-461D-B23F-39381795C052}" type="datetimeFigureOut">
              <a:rPr/>
              <a:pPr/>
              <a:t>27.09.2013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47095" y="4709932"/>
            <a:ext cx="865613" cy="1090789"/>
          </a:xfrm>
        </p:spPr>
        <p:txBody>
          <a:bodyPr/>
          <a:lstStyle/>
          <a:p>
            <a:fld id="{6D22F896-40B5-4ADD-8801-0D06FADFA095}" type="slidenum">
              <a:rPr/>
              <a:pPr/>
              <a:t>‹#›</a:t>
            </a:fld>
            <a:endParaRPr lang="ru-RU"/>
          </a:p>
        </p:txBody>
      </p:sp>
      <p:sp>
        <p:nvSpPr>
          <p:cNvPr id="16" name="Текстовое поле 15"/>
          <p:cNvSpPr txBox="1"/>
          <p:nvPr/>
        </p:nvSpPr>
        <p:spPr>
          <a:xfrm>
            <a:off x="437679" y="748116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latinLnBrk="0">
              <a:spcBef>
                <a:spcPct val="0"/>
              </a:spcBef>
              <a:buNone/>
              <a:defRPr lang="ru-RU"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 latinLnBrk="0">
              <a:defRPr lang="ru-RU">
                <a:solidFill>
                  <a:schemeClr val="tx2"/>
                </a:solidFill>
              </a:defRPr>
            </a:lvl2pPr>
            <a:lvl3pPr latinLnBrk="0">
              <a:defRPr lang="ru-RU">
                <a:solidFill>
                  <a:schemeClr val="tx2"/>
                </a:solidFill>
              </a:defRPr>
            </a:lvl3pPr>
            <a:lvl4pPr latinLnBrk="0">
              <a:defRPr lang="ru-RU">
                <a:solidFill>
                  <a:schemeClr val="tx2"/>
                </a:solidFill>
              </a:defRPr>
            </a:lvl4pPr>
            <a:lvl5pPr latinLnBrk="0">
              <a:defRPr lang="ru-RU">
                <a:solidFill>
                  <a:schemeClr val="tx2"/>
                </a:solidFill>
              </a:defRPr>
            </a:lvl5pPr>
            <a:lvl6pPr latinLnBrk="0">
              <a:defRPr lang="ru-RU">
                <a:solidFill>
                  <a:schemeClr val="tx2"/>
                </a:solidFill>
              </a:defRPr>
            </a:lvl6pPr>
            <a:lvl7pPr latinLnBrk="0">
              <a:defRPr lang="ru-RU">
                <a:solidFill>
                  <a:schemeClr val="tx2"/>
                </a:solidFill>
              </a:defRPr>
            </a:lvl7pPr>
            <a:lvl8pPr latinLnBrk="0">
              <a:defRPr lang="ru-RU">
                <a:solidFill>
                  <a:schemeClr val="tx2"/>
                </a:solidFill>
              </a:defRPr>
            </a:lvl8pPr>
            <a:lvl9pPr latinLnBrk="0">
              <a:defRPr lang="ru-RU">
                <a:solidFill>
                  <a:schemeClr val="tx2"/>
                </a:solidFill>
              </a:defRPr>
            </a:lvl9pPr>
          </a:lstStyle>
          <a:p>
            <a:pPr lvl="0"/>
            <a:r>
              <a:rPr lang="ru-RU" sz="7200">
                <a:solidFill>
                  <a:schemeClr val="tx1"/>
                </a:solidFill>
                <a:effectLst/>
              </a:rPr>
              <a:t>«</a:t>
            </a:r>
          </a:p>
        </p:txBody>
      </p:sp>
      <p:sp>
        <p:nvSpPr>
          <p:cNvPr id="17" name="Текстовое поле 16"/>
          <p:cNvSpPr txBox="1"/>
          <p:nvPr/>
        </p:nvSpPr>
        <p:spPr>
          <a:xfrm>
            <a:off x="7247107" y="3033524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latinLnBrk="0">
              <a:spcBef>
                <a:spcPct val="0"/>
              </a:spcBef>
              <a:buNone/>
              <a:defRPr lang="ru-RU"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 latinLnBrk="0">
              <a:defRPr lang="ru-RU">
                <a:solidFill>
                  <a:schemeClr val="tx2"/>
                </a:solidFill>
              </a:defRPr>
            </a:lvl2pPr>
            <a:lvl3pPr latinLnBrk="0">
              <a:defRPr lang="ru-RU">
                <a:solidFill>
                  <a:schemeClr val="tx2"/>
                </a:solidFill>
              </a:defRPr>
            </a:lvl3pPr>
            <a:lvl4pPr latinLnBrk="0">
              <a:defRPr lang="ru-RU">
                <a:solidFill>
                  <a:schemeClr val="tx2"/>
                </a:solidFill>
              </a:defRPr>
            </a:lvl4pPr>
            <a:lvl5pPr latinLnBrk="0">
              <a:defRPr lang="ru-RU">
                <a:solidFill>
                  <a:schemeClr val="tx2"/>
                </a:solidFill>
              </a:defRPr>
            </a:lvl5pPr>
            <a:lvl6pPr latinLnBrk="0">
              <a:defRPr lang="ru-RU">
                <a:solidFill>
                  <a:schemeClr val="tx2"/>
                </a:solidFill>
              </a:defRPr>
            </a:lvl6pPr>
            <a:lvl7pPr latinLnBrk="0">
              <a:defRPr lang="ru-RU">
                <a:solidFill>
                  <a:schemeClr val="tx2"/>
                </a:solidFill>
              </a:defRPr>
            </a:lvl7pPr>
            <a:lvl8pPr latinLnBrk="0">
              <a:defRPr lang="ru-RU">
                <a:solidFill>
                  <a:schemeClr val="tx2"/>
                </a:solidFill>
              </a:defRPr>
            </a:lvl8pPr>
            <a:lvl9pPr latinLnBrk="0">
              <a:defRPr lang="ru-RU"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ru-RU" sz="7200">
                <a:solidFill>
                  <a:schemeClr val="tx1"/>
                </a:solidFill>
                <a:effectLst/>
              </a:rPr>
              <a:t>»</a:t>
            </a:r>
          </a:p>
        </p:txBody>
      </p:sp>
    </p:spTree>
    <p:extLst>
      <p:ext uri="{BB962C8B-B14F-4D97-AF65-F5344CB8AC3E}">
        <p14:creationId xmlns="" xmlns:p14="http://schemas.microsoft.com/office/powerpoint/2010/main" val="1373428286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Рисунок 8" descr="HD-ShadowLong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" y="5928628"/>
            <a:ext cx="7828359" cy="321164"/>
          </a:xfrm>
          <a:prstGeom prst="rect">
            <a:avLst/>
          </a:prstGeom>
        </p:spPr>
      </p:pic>
      <p:pic>
        <p:nvPicPr>
          <p:cNvPr id="10" name="Рисунок 9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39371" y="5929622"/>
            <a:ext cx="1202248" cy="144270"/>
          </a:xfrm>
          <a:prstGeom prst="rect">
            <a:avLst/>
          </a:prstGeom>
        </p:spPr>
      </p:pic>
      <p:sp>
        <p:nvSpPr>
          <p:cNvPr id="11" name="Прямоугольник 10"/>
          <p:cNvSpPr/>
          <p:nvPr/>
        </p:nvSpPr>
        <p:spPr>
          <a:xfrm>
            <a:off x="2" y="4567988"/>
            <a:ext cx="7828359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Прямоугольник 11"/>
          <p:cNvSpPr/>
          <p:nvPr/>
        </p:nvSpPr>
        <p:spPr>
          <a:xfrm>
            <a:off x="7939371" y="4567988"/>
            <a:ext cx="1202248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10242" y="4711622"/>
            <a:ext cx="7210397" cy="588535"/>
          </a:xfrm>
        </p:spPr>
        <p:txBody>
          <a:bodyPr anchor="b"/>
          <a:lstStyle>
            <a:lvl1pPr latinLnBrk="0">
              <a:defRPr lang="ru-RU"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10243" y="5300156"/>
            <a:ext cx="7210397" cy="502255"/>
          </a:xfrm>
        </p:spPr>
        <p:txBody>
          <a:bodyPr anchor="t"/>
          <a:lstStyle>
            <a:lvl1pPr marL="0" indent="0" latinLnBrk="0">
              <a:buNone/>
              <a:defRPr lang="ru-RU" sz="1600"/>
            </a:lvl1pPr>
            <a:lvl2pPr marL="457200" indent="0" latinLnBrk="0">
              <a:buNone/>
              <a:defRPr lang="ru-RU" sz="1400"/>
            </a:lvl2pPr>
            <a:lvl3pPr marL="914400" indent="0" latinLnBrk="0">
              <a:buNone/>
              <a:defRPr lang="ru-RU" sz="1200"/>
            </a:lvl3pPr>
            <a:lvl4pPr marL="1371600" indent="0" latinLnBrk="0">
              <a:buNone/>
              <a:defRPr lang="ru-RU" sz="1000"/>
            </a:lvl4pPr>
            <a:lvl5pPr marL="1828800" indent="0" latinLnBrk="0">
              <a:buNone/>
              <a:defRPr lang="ru-RU" sz="1000"/>
            </a:lvl5pPr>
            <a:lvl6pPr marL="2286000" indent="0" latinLnBrk="0">
              <a:buNone/>
              <a:defRPr lang="ru-RU" sz="1000"/>
            </a:lvl6pPr>
            <a:lvl7pPr marL="2743200" indent="0" latinLnBrk="0">
              <a:buNone/>
              <a:defRPr lang="ru-RU" sz="1000"/>
            </a:lvl7pPr>
            <a:lvl8pPr marL="3200400" indent="0" latinLnBrk="0">
              <a:buNone/>
              <a:defRPr lang="ru-RU" sz="1000"/>
            </a:lvl8pPr>
            <a:lvl9pPr marL="3657600" indent="0" latinLnBrk="0">
              <a:buNone/>
              <a:defRPr lang="ru-RU"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E6D8D9-55A2-4063-B0F3-121F44549695}" type="datetimeFigureOut">
              <a:rPr/>
              <a:pPr/>
              <a:t>27.09.2013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47095" y="4709932"/>
            <a:ext cx="865613" cy="1090789"/>
          </a:xfrm>
        </p:spPr>
        <p:txBody>
          <a:bodyPr/>
          <a:lstStyle/>
          <a:p>
            <a:fld id="{6D22F896-40B5-4ADD-8801-0D06FADFA095}" type="slidenum">
              <a:rPr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218869794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столб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Рисунок 12" descr="HD-ShadowLong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" y="1970240"/>
            <a:ext cx="7828359" cy="321164"/>
          </a:xfrm>
          <a:prstGeom prst="rect">
            <a:avLst/>
          </a:prstGeom>
        </p:spPr>
      </p:pic>
      <p:pic>
        <p:nvPicPr>
          <p:cNvPr id="14" name="Рисунок 13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39371" y="1971234"/>
            <a:ext cx="1202248" cy="144270"/>
          </a:xfrm>
          <a:prstGeom prst="rect">
            <a:avLst/>
          </a:prstGeom>
        </p:spPr>
      </p:pic>
      <p:sp>
        <p:nvSpPr>
          <p:cNvPr id="16" name="Прямоугольник 15"/>
          <p:cNvSpPr/>
          <p:nvPr/>
        </p:nvSpPr>
        <p:spPr>
          <a:xfrm>
            <a:off x="2" y="609600"/>
            <a:ext cx="7828359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Прямоугольник 16"/>
          <p:cNvSpPr/>
          <p:nvPr/>
        </p:nvSpPr>
        <p:spPr>
          <a:xfrm>
            <a:off x="7939371" y="609600"/>
            <a:ext cx="1202248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Заголовок 1"/>
          <p:cNvSpPr>
            <a:spLocks noGrp="1"/>
          </p:cNvSpPr>
          <p:nvPr>
            <p:ph type="title"/>
          </p:nvPr>
        </p:nvSpPr>
        <p:spPr>
          <a:xfrm>
            <a:off x="501917" y="753228"/>
            <a:ext cx="7218720" cy="1080938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7" name="Текст 2"/>
          <p:cNvSpPr>
            <a:spLocks noGrp="1"/>
          </p:cNvSpPr>
          <p:nvPr>
            <p:ph type="body" idx="1"/>
          </p:nvPr>
        </p:nvSpPr>
        <p:spPr>
          <a:xfrm>
            <a:off x="495709" y="2336873"/>
            <a:ext cx="2302526" cy="576262"/>
          </a:xfrm>
        </p:spPr>
        <p:txBody>
          <a:bodyPr anchor="b">
            <a:noAutofit/>
          </a:bodyPr>
          <a:lstStyle>
            <a:lvl1pPr marL="0" indent="0" latinLnBrk="0">
              <a:buNone/>
              <a:defRPr lang="ru-RU" sz="2400" b="0">
                <a:solidFill>
                  <a:schemeClr val="tx1"/>
                </a:solidFill>
              </a:defRPr>
            </a:lvl1pPr>
            <a:lvl2pPr marL="457200" indent="0" latinLnBrk="0">
              <a:buNone/>
              <a:defRPr lang="ru-RU" sz="2000" b="1"/>
            </a:lvl2pPr>
            <a:lvl3pPr marL="914400" indent="0" latinLnBrk="0">
              <a:buNone/>
              <a:defRPr lang="ru-RU" sz="1800" b="1"/>
            </a:lvl3pPr>
            <a:lvl4pPr marL="1371600" indent="0" latinLnBrk="0">
              <a:buNone/>
              <a:defRPr lang="ru-RU" sz="1600" b="1"/>
            </a:lvl4pPr>
            <a:lvl5pPr marL="1828800" indent="0" latinLnBrk="0">
              <a:buNone/>
              <a:defRPr lang="ru-RU" sz="1600" b="1"/>
            </a:lvl5pPr>
            <a:lvl6pPr marL="2286000" indent="0" latinLnBrk="0">
              <a:buNone/>
              <a:defRPr lang="ru-RU" sz="1600" b="1"/>
            </a:lvl6pPr>
            <a:lvl7pPr marL="2743200" indent="0" latinLnBrk="0">
              <a:buNone/>
              <a:defRPr lang="ru-RU" sz="1600" b="1"/>
            </a:lvl7pPr>
            <a:lvl8pPr marL="3200400" indent="0" latinLnBrk="0">
              <a:buNone/>
              <a:defRPr lang="ru-RU" sz="1600" b="1"/>
            </a:lvl8pPr>
            <a:lvl9pPr marL="3657600" indent="0" latinLnBrk="0">
              <a:buNone/>
              <a:defRPr lang="ru-RU"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Текст 3"/>
          <p:cNvSpPr>
            <a:spLocks noGrp="1"/>
          </p:cNvSpPr>
          <p:nvPr>
            <p:ph type="body" sz="half" idx="15"/>
          </p:nvPr>
        </p:nvSpPr>
        <p:spPr>
          <a:xfrm>
            <a:off x="510244" y="3022680"/>
            <a:ext cx="2287277" cy="2913513"/>
          </a:xfrm>
        </p:spPr>
        <p:txBody>
          <a:bodyPr anchor="t">
            <a:normAutofit/>
          </a:bodyPr>
          <a:lstStyle>
            <a:lvl1pPr marL="0" indent="0" latinLnBrk="0">
              <a:buNone/>
              <a:defRPr lang="ru-RU" sz="1400"/>
            </a:lvl1pPr>
            <a:lvl2pPr marL="457200" indent="0" latinLnBrk="0">
              <a:buNone/>
              <a:defRPr lang="ru-RU" sz="1200"/>
            </a:lvl2pPr>
            <a:lvl3pPr marL="914400" indent="0" latinLnBrk="0">
              <a:buNone/>
              <a:defRPr lang="ru-RU" sz="1000"/>
            </a:lvl3pPr>
            <a:lvl4pPr marL="1371600" indent="0" latinLnBrk="0">
              <a:buNone/>
              <a:defRPr lang="ru-RU" sz="900"/>
            </a:lvl4pPr>
            <a:lvl5pPr marL="1828800" indent="0" latinLnBrk="0">
              <a:buNone/>
              <a:defRPr lang="ru-RU" sz="900"/>
            </a:lvl5pPr>
            <a:lvl6pPr marL="2286000" indent="0" latinLnBrk="0">
              <a:buNone/>
              <a:defRPr lang="ru-RU" sz="900"/>
            </a:lvl6pPr>
            <a:lvl7pPr marL="2743200" indent="0" latinLnBrk="0">
              <a:buNone/>
              <a:defRPr lang="ru-RU" sz="900"/>
            </a:lvl7pPr>
            <a:lvl8pPr marL="3200400" indent="0" latinLnBrk="0">
              <a:buNone/>
              <a:defRPr lang="ru-RU" sz="900"/>
            </a:lvl8pPr>
            <a:lvl9pPr marL="3657600" indent="0" latinLnBrk="0">
              <a:buNone/>
              <a:defRPr lang="ru-RU"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Текст 4"/>
          <p:cNvSpPr>
            <a:spLocks noGrp="1"/>
          </p:cNvSpPr>
          <p:nvPr>
            <p:ph type="body" sz="quarter" idx="3"/>
          </p:nvPr>
        </p:nvSpPr>
        <p:spPr>
          <a:xfrm>
            <a:off x="2967019" y="2336873"/>
            <a:ext cx="2297430" cy="576262"/>
          </a:xfrm>
        </p:spPr>
        <p:txBody>
          <a:bodyPr anchor="b">
            <a:noAutofit/>
          </a:bodyPr>
          <a:lstStyle>
            <a:lvl1pPr marL="0" indent="0" latinLnBrk="0">
              <a:buNone/>
              <a:defRPr lang="ru-RU" sz="2400" b="0">
                <a:solidFill>
                  <a:schemeClr val="tx1"/>
                </a:solidFill>
              </a:defRPr>
            </a:lvl1pPr>
            <a:lvl2pPr marL="457200" indent="0" latinLnBrk="0">
              <a:buNone/>
              <a:defRPr lang="ru-RU" sz="2000" b="1"/>
            </a:lvl2pPr>
            <a:lvl3pPr marL="914400" indent="0" latinLnBrk="0">
              <a:buNone/>
              <a:defRPr lang="ru-RU" sz="1800" b="1"/>
            </a:lvl3pPr>
            <a:lvl4pPr marL="1371600" indent="0" latinLnBrk="0">
              <a:buNone/>
              <a:defRPr lang="ru-RU" sz="1600" b="1"/>
            </a:lvl4pPr>
            <a:lvl5pPr marL="1828800" indent="0" latinLnBrk="0">
              <a:buNone/>
              <a:defRPr lang="ru-RU" sz="1600" b="1"/>
            </a:lvl5pPr>
            <a:lvl6pPr marL="2286000" indent="0" latinLnBrk="0">
              <a:buNone/>
              <a:defRPr lang="ru-RU" sz="1600" b="1"/>
            </a:lvl6pPr>
            <a:lvl7pPr marL="2743200" indent="0" latinLnBrk="0">
              <a:buNone/>
              <a:defRPr lang="ru-RU" sz="1600" b="1"/>
            </a:lvl7pPr>
            <a:lvl8pPr marL="3200400" indent="0" latinLnBrk="0">
              <a:buNone/>
              <a:defRPr lang="ru-RU" sz="1600" b="1"/>
            </a:lvl8pPr>
            <a:lvl9pPr marL="3657600" indent="0" latinLnBrk="0">
              <a:buNone/>
              <a:defRPr lang="ru-RU"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0" name="Текст 3"/>
          <p:cNvSpPr>
            <a:spLocks noGrp="1"/>
          </p:cNvSpPr>
          <p:nvPr>
            <p:ph type="body" sz="half" idx="16"/>
          </p:nvPr>
        </p:nvSpPr>
        <p:spPr>
          <a:xfrm>
            <a:off x="2959103" y="3022680"/>
            <a:ext cx="2297430" cy="2913513"/>
          </a:xfrm>
        </p:spPr>
        <p:txBody>
          <a:bodyPr anchor="t">
            <a:normAutofit/>
          </a:bodyPr>
          <a:lstStyle>
            <a:lvl1pPr marL="0" indent="0" latinLnBrk="0">
              <a:buNone/>
              <a:defRPr lang="ru-RU" sz="1400"/>
            </a:lvl1pPr>
            <a:lvl2pPr marL="457200" indent="0" latinLnBrk="0">
              <a:buNone/>
              <a:defRPr lang="ru-RU" sz="1200"/>
            </a:lvl2pPr>
            <a:lvl3pPr marL="914400" indent="0" latinLnBrk="0">
              <a:buNone/>
              <a:defRPr lang="ru-RU" sz="1000"/>
            </a:lvl3pPr>
            <a:lvl4pPr marL="1371600" indent="0" latinLnBrk="0">
              <a:buNone/>
              <a:defRPr lang="ru-RU" sz="900"/>
            </a:lvl4pPr>
            <a:lvl5pPr marL="1828800" indent="0" latinLnBrk="0">
              <a:buNone/>
              <a:defRPr lang="ru-RU" sz="900"/>
            </a:lvl5pPr>
            <a:lvl6pPr marL="2286000" indent="0" latinLnBrk="0">
              <a:buNone/>
              <a:defRPr lang="ru-RU" sz="900"/>
            </a:lvl6pPr>
            <a:lvl7pPr marL="2743200" indent="0" latinLnBrk="0">
              <a:buNone/>
              <a:defRPr lang="ru-RU" sz="900"/>
            </a:lvl7pPr>
            <a:lvl8pPr marL="3200400" indent="0" latinLnBrk="0">
              <a:buNone/>
              <a:defRPr lang="ru-RU" sz="900"/>
            </a:lvl8pPr>
            <a:lvl9pPr marL="3657600" indent="0" latinLnBrk="0">
              <a:buNone/>
              <a:defRPr lang="ru-RU"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1" name="Текст 4"/>
          <p:cNvSpPr>
            <a:spLocks noGrp="1"/>
          </p:cNvSpPr>
          <p:nvPr>
            <p:ph type="body" sz="quarter" idx="13"/>
          </p:nvPr>
        </p:nvSpPr>
        <p:spPr>
          <a:xfrm>
            <a:off x="5418120" y="2336873"/>
            <a:ext cx="2302519" cy="576262"/>
          </a:xfrm>
        </p:spPr>
        <p:txBody>
          <a:bodyPr anchor="b">
            <a:noAutofit/>
          </a:bodyPr>
          <a:lstStyle>
            <a:lvl1pPr marL="0" indent="0" latinLnBrk="0">
              <a:buNone/>
              <a:defRPr lang="ru-RU" sz="2400" b="0">
                <a:solidFill>
                  <a:schemeClr val="tx1"/>
                </a:solidFill>
              </a:defRPr>
            </a:lvl1pPr>
            <a:lvl2pPr marL="457200" indent="0" latinLnBrk="0">
              <a:buNone/>
              <a:defRPr lang="ru-RU" sz="2000" b="1"/>
            </a:lvl2pPr>
            <a:lvl3pPr marL="914400" indent="0" latinLnBrk="0">
              <a:buNone/>
              <a:defRPr lang="ru-RU" sz="1800" b="1"/>
            </a:lvl3pPr>
            <a:lvl4pPr marL="1371600" indent="0" latinLnBrk="0">
              <a:buNone/>
              <a:defRPr lang="ru-RU" sz="1600" b="1"/>
            </a:lvl4pPr>
            <a:lvl5pPr marL="1828800" indent="0" latinLnBrk="0">
              <a:buNone/>
              <a:defRPr lang="ru-RU" sz="1600" b="1"/>
            </a:lvl5pPr>
            <a:lvl6pPr marL="2286000" indent="0" latinLnBrk="0">
              <a:buNone/>
              <a:defRPr lang="ru-RU" sz="1600" b="1"/>
            </a:lvl6pPr>
            <a:lvl7pPr marL="2743200" indent="0" latinLnBrk="0">
              <a:buNone/>
              <a:defRPr lang="ru-RU" sz="1600" b="1"/>
            </a:lvl7pPr>
            <a:lvl8pPr marL="3200400" indent="0" latinLnBrk="0">
              <a:buNone/>
              <a:defRPr lang="ru-RU" sz="1600" b="1"/>
            </a:lvl8pPr>
            <a:lvl9pPr marL="3657600" indent="0" latinLnBrk="0">
              <a:buNone/>
              <a:defRPr lang="ru-RU"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2" name="Текст 3"/>
          <p:cNvSpPr>
            <a:spLocks noGrp="1"/>
          </p:cNvSpPr>
          <p:nvPr>
            <p:ph type="body" sz="half" idx="17"/>
          </p:nvPr>
        </p:nvSpPr>
        <p:spPr>
          <a:xfrm>
            <a:off x="5418120" y="3022680"/>
            <a:ext cx="2302519" cy="2913513"/>
          </a:xfrm>
        </p:spPr>
        <p:txBody>
          <a:bodyPr anchor="t">
            <a:normAutofit/>
          </a:bodyPr>
          <a:lstStyle>
            <a:lvl1pPr marL="0" indent="0" latinLnBrk="0">
              <a:buNone/>
              <a:defRPr lang="ru-RU" sz="1400"/>
            </a:lvl1pPr>
            <a:lvl2pPr marL="457200" indent="0" latinLnBrk="0">
              <a:buNone/>
              <a:defRPr lang="ru-RU" sz="1200"/>
            </a:lvl2pPr>
            <a:lvl3pPr marL="914400" indent="0" latinLnBrk="0">
              <a:buNone/>
              <a:defRPr lang="ru-RU" sz="1000"/>
            </a:lvl3pPr>
            <a:lvl4pPr marL="1371600" indent="0" latinLnBrk="0">
              <a:buNone/>
              <a:defRPr lang="ru-RU" sz="900"/>
            </a:lvl4pPr>
            <a:lvl5pPr marL="1828800" indent="0" latinLnBrk="0">
              <a:buNone/>
              <a:defRPr lang="ru-RU" sz="900"/>
            </a:lvl5pPr>
            <a:lvl6pPr marL="2286000" indent="0" latinLnBrk="0">
              <a:buNone/>
              <a:defRPr lang="ru-RU" sz="900"/>
            </a:lvl6pPr>
            <a:lvl7pPr marL="2743200" indent="0" latinLnBrk="0">
              <a:buNone/>
              <a:defRPr lang="ru-RU" sz="900"/>
            </a:lvl7pPr>
            <a:lvl8pPr marL="3200400" indent="0" latinLnBrk="0">
              <a:buNone/>
              <a:defRPr lang="ru-RU" sz="900"/>
            </a:lvl8pPr>
            <a:lvl9pPr marL="3657600" indent="0" latinLnBrk="0">
              <a:buNone/>
              <a:defRPr lang="ru-RU"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24536-994D-4021-A283-9F449C0DB509}" type="datetimeFigureOut">
              <a:rPr/>
              <a:pPr/>
              <a:t>27.09.2013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122087897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Рисунок 14" descr="HD-ShadowLong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" y="1970240"/>
            <a:ext cx="7828359" cy="321164"/>
          </a:xfrm>
          <a:prstGeom prst="rect">
            <a:avLst/>
          </a:prstGeom>
        </p:spPr>
      </p:pic>
      <p:pic>
        <p:nvPicPr>
          <p:cNvPr id="16" name="Рисунок 15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39371" y="1971234"/>
            <a:ext cx="1202248" cy="144270"/>
          </a:xfrm>
          <a:prstGeom prst="rect">
            <a:avLst/>
          </a:prstGeom>
        </p:spPr>
      </p:pic>
      <p:sp>
        <p:nvSpPr>
          <p:cNvPr id="17" name="Прямоугольник 16"/>
          <p:cNvSpPr/>
          <p:nvPr/>
        </p:nvSpPr>
        <p:spPr>
          <a:xfrm>
            <a:off x="2" y="609600"/>
            <a:ext cx="7828359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Прямоугольник 17"/>
          <p:cNvSpPr/>
          <p:nvPr/>
        </p:nvSpPr>
        <p:spPr>
          <a:xfrm>
            <a:off x="7939371" y="609600"/>
            <a:ext cx="1202248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Заголовок 1"/>
          <p:cNvSpPr>
            <a:spLocks noGrp="1"/>
          </p:cNvSpPr>
          <p:nvPr>
            <p:ph type="title"/>
          </p:nvPr>
        </p:nvSpPr>
        <p:spPr>
          <a:xfrm>
            <a:off x="510242" y="753228"/>
            <a:ext cx="7210395" cy="1080938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19" name="Текст 2"/>
          <p:cNvSpPr>
            <a:spLocks noGrp="1"/>
          </p:cNvSpPr>
          <p:nvPr>
            <p:ph type="body" idx="1"/>
          </p:nvPr>
        </p:nvSpPr>
        <p:spPr>
          <a:xfrm>
            <a:off x="510242" y="4297503"/>
            <a:ext cx="2287279" cy="576262"/>
          </a:xfrm>
        </p:spPr>
        <p:txBody>
          <a:bodyPr anchor="b">
            <a:noAutofit/>
          </a:bodyPr>
          <a:lstStyle>
            <a:lvl1pPr marL="0" indent="0" latinLnBrk="0">
              <a:buNone/>
              <a:defRPr lang="ru-RU" sz="2400" b="0">
                <a:solidFill>
                  <a:schemeClr val="tx1"/>
                </a:solidFill>
              </a:defRPr>
            </a:lvl1pPr>
            <a:lvl2pPr marL="457200" indent="0" latinLnBrk="0">
              <a:buNone/>
              <a:defRPr lang="ru-RU" sz="2000" b="1"/>
            </a:lvl2pPr>
            <a:lvl3pPr marL="914400" indent="0" latinLnBrk="0">
              <a:buNone/>
              <a:defRPr lang="ru-RU" sz="1800" b="1"/>
            </a:lvl3pPr>
            <a:lvl4pPr marL="1371600" indent="0" latinLnBrk="0">
              <a:buNone/>
              <a:defRPr lang="ru-RU" sz="1600" b="1"/>
            </a:lvl4pPr>
            <a:lvl5pPr marL="1828800" indent="0" latinLnBrk="0">
              <a:buNone/>
              <a:defRPr lang="ru-RU" sz="1600" b="1"/>
            </a:lvl5pPr>
            <a:lvl6pPr marL="2286000" indent="0" latinLnBrk="0">
              <a:buNone/>
              <a:defRPr lang="ru-RU" sz="1600" b="1"/>
            </a:lvl6pPr>
            <a:lvl7pPr marL="2743200" indent="0" latinLnBrk="0">
              <a:buNone/>
              <a:defRPr lang="ru-RU" sz="1600" b="1"/>
            </a:lvl7pPr>
            <a:lvl8pPr marL="3200400" indent="0" latinLnBrk="0">
              <a:buNone/>
              <a:defRPr lang="ru-RU" sz="1600" b="1"/>
            </a:lvl8pPr>
            <a:lvl9pPr marL="3657600" indent="0" latinLnBrk="0">
              <a:buNone/>
              <a:defRPr lang="ru-RU"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0" name="Рисунок 2"/>
          <p:cNvSpPr>
            <a:spLocks noGrp="1" noChangeAspect="1"/>
          </p:cNvSpPr>
          <p:nvPr>
            <p:ph type="pic" idx="15"/>
          </p:nvPr>
        </p:nvSpPr>
        <p:spPr>
          <a:xfrm>
            <a:off x="510242" y="2336873"/>
            <a:ext cx="2287279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 latinLnBrk="0">
              <a:buNone/>
              <a:defRPr lang="ru-RU" sz="1600"/>
            </a:lvl1pPr>
            <a:lvl2pPr marL="457200" indent="0" latinLnBrk="0">
              <a:buNone/>
              <a:defRPr lang="ru-RU" sz="1600"/>
            </a:lvl2pPr>
            <a:lvl3pPr marL="914400" indent="0" latinLnBrk="0">
              <a:buNone/>
              <a:defRPr lang="ru-RU" sz="1600"/>
            </a:lvl3pPr>
            <a:lvl4pPr marL="1371600" indent="0" latinLnBrk="0">
              <a:buNone/>
              <a:defRPr lang="ru-RU" sz="1600"/>
            </a:lvl4pPr>
            <a:lvl5pPr marL="1828800" indent="0" latinLnBrk="0">
              <a:buNone/>
              <a:defRPr lang="ru-RU" sz="1600"/>
            </a:lvl5pPr>
            <a:lvl6pPr marL="2286000" indent="0" latinLnBrk="0">
              <a:buNone/>
              <a:defRPr lang="ru-RU" sz="1600"/>
            </a:lvl6pPr>
            <a:lvl7pPr marL="2743200" indent="0" latinLnBrk="0">
              <a:buNone/>
              <a:defRPr lang="ru-RU" sz="1600"/>
            </a:lvl7pPr>
            <a:lvl8pPr marL="3200400" indent="0" latinLnBrk="0">
              <a:buNone/>
              <a:defRPr lang="ru-RU" sz="1600"/>
            </a:lvl8pPr>
            <a:lvl9pPr marL="3657600" indent="0" latinLnBrk="0">
              <a:buNone/>
              <a:defRPr lang="ru-RU" sz="1600"/>
            </a:lvl9pPr>
          </a:lstStyle>
          <a:p>
            <a:r>
              <a:rPr lang="ru-RU" smtClean="0"/>
              <a:t>Вставка рисунка</a:t>
            </a:r>
            <a:endParaRPr lang="ru-RU"/>
          </a:p>
        </p:txBody>
      </p:sp>
      <p:sp>
        <p:nvSpPr>
          <p:cNvPr id="21" name="Текст 3"/>
          <p:cNvSpPr>
            <a:spLocks noGrp="1"/>
          </p:cNvSpPr>
          <p:nvPr>
            <p:ph type="body" sz="half" idx="18"/>
          </p:nvPr>
        </p:nvSpPr>
        <p:spPr>
          <a:xfrm>
            <a:off x="510242" y="4873765"/>
            <a:ext cx="2287279" cy="1062422"/>
          </a:xfrm>
        </p:spPr>
        <p:txBody>
          <a:bodyPr anchor="t">
            <a:normAutofit/>
          </a:bodyPr>
          <a:lstStyle>
            <a:lvl1pPr marL="0" indent="0" latinLnBrk="0">
              <a:buNone/>
              <a:defRPr lang="ru-RU" sz="1400"/>
            </a:lvl1pPr>
            <a:lvl2pPr marL="457200" indent="0" latinLnBrk="0">
              <a:buNone/>
              <a:defRPr lang="ru-RU" sz="1200"/>
            </a:lvl2pPr>
            <a:lvl3pPr marL="914400" indent="0" latinLnBrk="0">
              <a:buNone/>
              <a:defRPr lang="ru-RU" sz="1000"/>
            </a:lvl3pPr>
            <a:lvl4pPr marL="1371600" indent="0" latinLnBrk="0">
              <a:buNone/>
              <a:defRPr lang="ru-RU" sz="900"/>
            </a:lvl4pPr>
            <a:lvl5pPr marL="1828800" indent="0" latinLnBrk="0">
              <a:buNone/>
              <a:defRPr lang="ru-RU" sz="900"/>
            </a:lvl5pPr>
            <a:lvl6pPr marL="2286000" indent="0" latinLnBrk="0">
              <a:buNone/>
              <a:defRPr lang="ru-RU" sz="900"/>
            </a:lvl6pPr>
            <a:lvl7pPr marL="2743200" indent="0" latinLnBrk="0">
              <a:buNone/>
              <a:defRPr lang="ru-RU" sz="900"/>
            </a:lvl7pPr>
            <a:lvl8pPr marL="3200400" indent="0" latinLnBrk="0">
              <a:buNone/>
              <a:defRPr lang="ru-RU" sz="900"/>
            </a:lvl8pPr>
            <a:lvl9pPr marL="3657600" indent="0" latinLnBrk="0">
              <a:buNone/>
              <a:defRPr lang="ru-RU"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2" name="Текст 4"/>
          <p:cNvSpPr>
            <a:spLocks noGrp="1"/>
          </p:cNvSpPr>
          <p:nvPr>
            <p:ph type="body" sz="quarter" idx="3"/>
          </p:nvPr>
        </p:nvSpPr>
        <p:spPr>
          <a:xfrm>
            <a:off x="2959103" y="4297503"/>
            <a:ext cx="2297430" cy="576262"/>
          </a:xfrm>
        </p:spPr>
        <p:txBody>
          <a:bodyPr anchor="b">
            <a:noAutofit/>
          </a:bodyPr>
          <a:lstStyle>
            <a:lvl1pPr marL="0" indent="0" latinLnBrk="0">
              <a:buNone/>
              <a:defRPr lang="ru-RU" sz="2400" b="0">
                <a:solidFill>
                  <a:schemeClr val="tx1"/>
                </a:solidFill>
              </a:defRPr>
            </a:lvl1pPr>
            <a:lvl2pPr marL="457200" indent="0" latinLnBrk="0">
              <a:buNone/>
              <a:defRPr lang="ru-RU" sz="2000" b="1"/>
            </a:lvl2pPr>
            <a:lvl3pPr marL="914400" indent="0" latinLnBrk="0">
              <a:buNone/>
              <a:defRPr lang="ru-RU" sz="1800" b="1"/>
            </a:lvl3pPr>
            <a:lvl4pPr marL="1371600" indent="0" latinLnBrk="0">
              <a:buNone/>
              <a:defRPr lang="ru-RU" sz="1600" b="1"/>
            </a:lvl4pPr>
            <a:lvl5pPr marL="1828800" indent="0" latinLnBrk="0">
              <a:buNone/>
              <a:defRPr lang="ru-RU" sz="1600" b="1"/>
            </a:lvl5pPr>
            <a:lvl6pPr marL="2286000" indent="0" latinLnBrk="0">
              <a:buNone/>
              <a:defRPr lang="ru-RU" sz="1600" b="1"/>
            </a:lvl6pPr>
            <a:lvl7pPr marL="2743200" indent="0" latinLnBrk="0">
              <a:buNone/>
              <a:defRPr lang="ru-RU" sz="1600" b="1"/>
            </a:lvl7pPr>
            <a:lvl8pPr marL="3200400" indent="0" latinLnBrk="0">
              <a:buNone/>
              <a:defRPr lang="ru-RU" sz="1600" b="1"/>
            </a:lvl8pPr>
            <a:lvl9pPr marL="3657600" indent="0" latinLnBrk="0">
              <a:buNone/>
              <a:defRPr lang="ru-RU"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3" name="Рисунок 2"/>
          <p:cNvSpPr>
            <a:spLocks noGrp="1" noChangeAspect="1"/>
          </p:cNvSpPr>
          <p:nvPr>
            <p:ph type="pic" idx="21"/>
          </p:nvPr>
        </p:nvSpPr>
        <p:spPr>
          <a:xfrm>
            <a:off x="2959103" y="2336873"/>
            <a:ext cx="229743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 latinLnBrk="0">
              <a:buNone/>
              <a:defRPr lang="ru-RU" sz="1600"/>
            </a:lvl1pPr>
            <a:lvl2pPr marL="457200" indent="0" latinLnBrk="0">
              <a:buNone/>
              <a:defRPr lang="ru-RU" sz="1600"/>
            </a:lvl2pPr>
            <a:lvl3pPr marL="914400" indent="0" latinLnBrk="0">
              <a:buNone/>
              <a:defRPr lang="ru-RU" sz="1600"/>
            </a:lvl3pPr>
            <a:lvl4pPr marL="1371600" indent="0" latinLnBrk="0">
              <a:buNone/>
              <a:defRPr lang="ru-RU" sz="1600"/>
            </a:lvl4pPr>
            <a:lvl5pPr marL="1828800" indent="0" latinLnBrk="0">
              <a:buNone/>
              <a:defRPr lang="ru-RU" sz="1600"/>
            </a:lvl5pPr>
            <a:lvl6pPr marL="2286000" indent="0" latinLnBrk="0">
              <a:buNone/>
              <a:defRPr lang="ru-RU" sz="1600"/>
            </a:lvl6pPr>
            <a:lvl7pPr marL="2743200" indent="0" latinLnBrk="0">
              <a:buNone/>
              <a:defRPr lang="ru-RU" sz="1600"/>
            </a:lvl7pPr>
            <a:lvl8pPr marL="3200400" indent="0" latinLnBrk="0">
              <a:buNone/>
              <a:defRPr lang="ru-RU" sz="1600"/>
            </a:lvl8pPr>
            <a:lvl9pPr marL="3657600" indent="0" latinLnBrk="0">
              <a:buNone/>
              <a:defRPr lang="ru-RU" sz="1600"/>
            </a:lvl9pPr>
          </a:lstStyle>
          <a:p>
            <a:r>
              <a:rPr lang="ru-RU" smtClean="0"/>
              <a:t>Вставка рисунка</a:t>
            </a:r>
            <a:endParaRPr lang="ru-RU"/>
          </a:p>
        </p:txBody>
      </p:sp>
      <p:sp>
        <p:nvSpPr>
          <p:cNvPr id="24" name="Текст 3"/>
          <p:cNvSpPr>
            <a:spLocks noGrp="1"/>
          </p:cNvSpPr>
          <p:nvPr>
            <p:ph type="body" sz="half" idx="19"/>
          </p:nvPr>
        </p:nvSpPr>
        <p:spPr>
          <a:xfrm>
            <a:off x="2958091" y="4873764"/>
            <a:ext cx="2300473" cy="1062422"/>
          </a:xfrm>
        </p:spPr>
        <p:txBody>
          <a:bodyPr anchor="t">
            <a:normAutofit/>
          </a:bodyPr>
          <a:lstStyle>
            <a:lvl1pPr marL="0" indent="0" latinLnBrk="0">
              <a:buNone/>
              <a:defRPr lang="ru-RU" sz="1400"/>
            </a:lvl1pPr>
            <a:lvl2pPr marL="457200" indent="0" latinLnBrk="0">
              <a:buNone/>
              <a:defRPr lang="ru-RU" sz="1200"/>
            </a:lvl2pPr>
            <a:lvl3pPr marL="914400" indent="0" latinLnBrk="0">
              <a:buNone/>
              <a:defRPr lang="ru-RU" sz="1000"/>
            </a:lvl3pPr>
            <a:lvl4pPr marL="1371600" indent="0" latinLnBrk="0">
              <a:buNone/>
              <a:defRPr lang="ru-RU" sz="900"/>
            </a:lvl4pPr>
            <a:lvl5pPr marL="1828800" indent="0" latinLnBrk="0">
              <a:buNone/>
              <a:defRPr lang="ru-RU" sz="900"/>
            </a:lvl5pPr>
            <a:lvl6pPr marL="2286000" indent="0" latinLnBrk="0">
              <a:buNone/>
              <a:defRPr lang="ru-RU" sz="900"/>
            </a:lvl6pPr>
            <a:lvl7pPr marL="2743200" indent="0" latinLnBrk="0">
              <a:buNone/>
              <a:defRPr lang="ru-RU" sz="900"/>
            </a:lvl7pPr>
            <a:lvl8pPr marL="3200400" indent="0" latinLnBrk="0">
              <a:buNone/>
              <a:defRPr lang="ru-RU" sz="900"/>
            </a:lvl8pPr>
            <a:lvl9pPr marL="3657600" indent="0" latinLnBrk="0">
              <a:buNone/>
              <a:defRPr lang="ru-RU"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5" name="Текст 4"/>
          <p:cNvSpPr>
            <a:spLocks noGrp="1"/>
          </p:cNvSpPr>
          <p:nvPr>
            <p:ph type="body" sz="quarter" idx="13"/>
          </p:nvPr>
        </p:nvSpPr>
        <p:spPr>
          <a:xfrm>
            <a:off x="5423012" y="4297503"/>
            <a:ext cx="2297629" cy="576262"/>
          </a:xfrm>
        </p:spPr>
        <p:txBody>
          <a:bodyPr anchor="b">
            <a:noAutofit/>
          </a:bodyPr>
          <a:lstStyle>
            <a:lvl1pPr marL="0" indent="0" latinLnBrk="0">
              <a:buNone/>
              <a:defRPr lang="ru-RU" sz="2400" b="0">
                <a:solidFill>
                  <a:schemeClr val="tx1"/>
                </a:solidFill>
              </a:defRPr>
            </a:lvl1pPr>
            <a:lvl2pPr marL="457200" indent="0" latinLnBrk="0">
              <a:buNone/>
              <a:defRPr lang="ru-RU" sz="2000" b="1"/>
            </a:lvl2pPr>
            <a:lvl3pPr marL="914400" indent="0" latinLnBrk="0">
              <a:buNone/>
              <a:defRPr lang="ru-RU" sz="1800" b="1"/>
            </a:lvl3pPr>
            <a:lvl4pPr marL="1371600" indent="0" latinLnBrk="0">
              <a:buNone/>
              <a:defRPr lang="ru-RU" sz="1600" b="1"/>
            </a:lvl4pPr>
            <a:lvl5pPr marL="1828800" indent="0" latinLnBrk="0">
              <a:buNone/>
              <a:defRPr lang="ru-RU" sz="1600" b="1"/>
            </a:lvl5pPr>
            <a:lvl6pPr marL="2286000" indent="0" latinLnBrk="0">
              <a:buNone/>
              <a:defRPr lang="ru-RU" sz="1600" b="1"/>
            </a:lvl6pPr>
            <a:lvl7pPr marL="2743200" indent="0" latinLnBrk="0">
              <a:buNone/>
              <a:defRPr lang="ru-RU" sz="1600" b="1"/>
            </a:lvl7pPr>
            <a:lvl8pPr marL="3200400" indent="0" latinLnBrk="0">
              <a:buNone/>
              <a:defRPr lang="ru-RU" sz="1600" b="1"/>
            </a:lvl8pPr>
            <a:lvl9pPr marL="3657600" indent="0" latinLnBrk="0">
              <a:buNone/>
              <a:defRPr lang="ru-RU"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6" name="Рисунок 2"/>
          <p:cNvSpPr>
            <a:spLocks noGrp="1" noChangeAspect="1"/>
          </p:cNvSpPr>
          <p:nvPr>
            <p:ph type="pic" idx="22"/>
          </p:nvPr>
        </p:nvSpPr>
        <p:spPr>
          <a:xfrm>
            <a:off x="5423011" y="2336873"/>
            <a:ext cx="2297629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 latinLnBrk="0">
              <a:buNone/>
              <a:defRPr lang="ru-RU" sz="1600"/>
            </a:lvl1pPr>
            <a:lvl2pPr marL="457200" indent="0" latinLnBrk="0">
              <a:buNone/>
              <a:defRPr lang="ru-RU" sz="1600"/>
            </a:lvl2pPr>
            <a:lvl3pPr marL="914400" indent="0" latinLnBrk="0">
              <a:buNone/>
              <a:defRPr lang="ru-RU" sz="1600"/>
            </a:lvl3pPr>
            <a:lvl4pPr marL="1371600" indent="0" latinLnBrk="0">
              <a:buNone/>
              <a:defRPr lang="ru-RU" sz="1600"/>
            </a:lvl4pPr>
            <a:lvl5pPr marL="1828800" indent="0" latinLnBrk="0">
              <a:buNone/>
              <a:defRPr lang="ru-RU" sz="1600"/>
            </a:lvl5pPr>
            <a:lvl6pPr marL="2286000" indent="0" latinLnBrk="0">
              <a:buNone/>
              <a:defRPr lang="ru-RU" sz="1600"/>
            </a:lvl6pPr>
            <a:lvl7pPr marL="2743200" indent="0" latinLnBrk="0">
              <a:buNone/>
              <a:defRPr lang="ru-RU" sz="1600"/>
            </a:lvl7pPr>
            <a:lvl8pPr marL="3200400" indent="0" latinLnBrk="0">
              <a:buNone/>
              <a:defRPr lang="ru-RU" sz="1600"/>
            </a:lvl8pPr>
            <a:lvl9pPr marL="3657600" indent="0" latinLnBrk="0">
              <a:buNone/>
              <a:defRPr lang="ru-RU" sz="1600"/>
            </a:lvl9pPr>
          </a:lstStyle>
          <a:p>
            <a:r>
              <a:rPr lang="ru-RU" smtClean="0"/>
              <a:t>Вставка рисунка</a:t>
            </a:r>
            <a:endParaRPr lang="ru-RU"/>
          </a:p>
        </p:txBody>
      </p:sp>
      <p:sp>
        <p:nvSpPr>
          <p:cNvPr id="27" name="Текст 3"/>
          <p:cNvSpPr>
            <a:spLocks noGrp="1"/>
          </p:cNvSpPr>
          <p:nvPr>
            <p:ph type="body" sz="half" idx="20"/>
          </p:nvPr>
        </p:nvSpPr>
        <p:spPr>
          <a:xfrm>
            <a:off x="5422915" y="4873762"/>
            <a:ext cx="2300672" cy="1062422"/>
          </a:xfrm>
        </p:spPr>
        <p:txBody>
          <a:bodyPr anchor="t">
            <a:normAutofit/>
          </a:bodyPr>
          <a:lstStyle>
            <a:lvl1pPr marL="0" indent="0" latinLnBrk="0">
              <a:buNone/>
              <a:defRPr lang="ru-RU" sz="1400"/>
            </a:lvl1pPr>
            <a:lvl2pPr marL="457200" indent="0" latinLnBrk="0">
              <a:buNone/>
              <a:defRPr lang="ru-RU" sz="1200"/>
            </a:lvl2pPr>
            <a:lvl3pPr marL="914400" indent="0" latinLnBrk="0">
              <a:buNone/>
              <a:defRPr lang="ru-RU" sz="1000"/>
            </a:lvl3pPr>
            <a:lvl4pPr marL="1371600" indent="0" latinLnBrk="0">
              <a:buNone/>
              <a:defRPr lang="ru-RU" sz="900"/>
            </a:lvl4pPr>
            <a:lvl5pPr marL="1828800" indent="0" latinLnBrk="0">
              <a:buNone/>
              <a:defRPr lang="ru-RU" sz="900"/>
            </a:lvl5pPr>
            <a:lvl6pPr marL="2286000" indent="0" latinLnBrk="0">
              <a:buNone/>
              <a:defRPr lang="ru-RU" sz="900"/>
            </a:lvl6pPr>
            <a:lvl7pPr marL="2743200" indent="0" latinLnBrk="0">
              <a:buNone/>
              <a:defRPr lang="ru-RU" sz="900"/>
            </a:lvl7pPr>
            <a:lvl8pPr marL="3200400" indent="0" latinLnBrk="0">
              <a:buNone/>
              <a:defRPr lang="ru-RU" sz="900"/>
            </a:lvl8pPr>
            <a:lvl9pPr marL="3657600" indent="0" latinLnBrk="0">
              <a:buNone/>
              <a:defRPr lang="ru-RU"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BBB78-C96F-47B7-AB17-D852CA960AC9}" type="datetimeFigureOut">
              <a:rPr/>
              <a:pPr/>
              <a:t>27.09.2013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124628002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Рисунок 9" descr="HD-ShadowLong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7828359" cy="321164"/>
          </a:xfrm>
          <a:prstGeom prst="rect">
            <a:avLst/>
          </a:prstGeom>
        </p:spPr>
      </p:pic>
      <p:pic>
        <p:nvPicPr>
          <p:cNvPr id="11" name="Рисунок 10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39370" y="1971234"/>
            <a:ext cx="1202248" cy="144270"/>
          </a:xfrm>
          <a:prstGeom prst="rect">
            <a:avLst/>
          </a:prstGeom>
        </p:spPr>
      </p:pic>
      <p:sp>
        <p:nvSpPr>
          <p:cNvPr id="12" name="Прямоугольник 11"/>
          <p:cNvSpPr/>
          <p:nvPr/>
        </p:nvSpPr>
        <p:spPr>
          <a:xfrm>
            <a:off x="0" y="609600"/>
            <a:ext cx="7828359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ru-RU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7939371" y="609600"/>
            <a:ext cx="1202248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10240" y="753230"/>
            <a:ext cx="7210397" cy="108093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79763" y="2336874"/>
            <a:ext cx="3354245" cy="693135"/>
          </a:xfrm>
        </p:spPr>
        <p:txBody>
          <a:bodyPr anchor="b"/>
          <a:lstStyle>
            <a:lvl1pPr marL="0" indent="0" latinLnBrk="0">
              <a:buNone/>
              <a:defRPr lang="ru-RU" sz="2400" b="1"/>
            </a:lvl1pPr>
            <a:lvl2pPr marL="457200" indent="0" latinLnBrk="0">
              <a:buNone/>
              <a:defRPr lang="ru-RU" sz="2000" b="1"/>
            </a:lvl2pPr>
            <a:lvl3pPr marL="914400" indent="0" latinLnBrk="0">
              <a:buNone/>
              <a:defRPr lang="ru-RU" sz="1800" b="1"/>
            </a:lvl3pPr>
            <a:lvl4pPr marL="1371600" indent="0" latinLnBrk="0">
              <a:buNone/>
              <a:defRPr lang="ru-RU" sz="1600" b="1"/>
            </a:lvl4pPr>
            <a:lvl5pPr marL="1828800" indent="0" latinLnBrk="0">
              <a:buNone/>
              <a:defRPr lang="ru-RU" sz="1600" b="1"/>
            </a:lvl5pPr>
            <a:lvl6pPr marL="2286000" indent="0" latinLnBrk="0">
              <a:buNone/>
              <a:defRPr lang="ru-RU" sz="1600" b="1"/>
            </a:lvl6pPr>
            <a:lvl7pPr marL="2743200" indent="0" latinLnBrk="0">
              <a:buNone/>
              <a:defRPr lang="ru-RU" sz="1600" b="1"/>
            </a:lvl7pPr>
            <a:lvl8pPr marL="3200400" indent="0" latinLnBrk="0">
              <a:buNone/>
              <a:defRPr lang="ru-RU" sz="1600" b="1"/>
            </a:lvl8pPr>
            <a:lvl9pPr marL="3657600" indent="0" latinLnBrk="0">
              <a:buNone/>
              <a:defRPr lang="ru-RU"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10242" y="3030009"/>
            <a:ext cx="3523766" cy="2906179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365116" y="2336873"/>
            <a:ext cx="3355521" cy="692076"/>
          </a:xfrm>
        </p:spPr>
        <p:txBody>
          <a:bodyPr anchor="b"/>
          <a:lstStyle>
            <a:lvl1pPr marL="0" indent="0" latinLnBrk="0">
              <a:buNone/>
              <a:defRPr lang="ru-RU" sz="2400" b="1"/>
            </a:lvl1pPr>
            <a:lvl2pPr marL="457200" indent="0" latinLnBrk="0">
              <a:buNone/>
              <a:defRPr lang="ru-RU" sz="2000" b="1"/>
            </a:lvl2pPr>
            <a:lvl3pPr marL="914400" indent="0" latinLnBrk="0">
              <a:buNone/>
              <a:defRPr lang="ru-RU" sz="1800" b="1"/>
            </a:lvl3pPr>
            <a:lvl4pPr marL="1371600" indent="0" latinLnBrk="0">
              <a:buNone/>
              <a:defRPr lang="ru-RU" sz="1600" b="1"/>
            </a:lvl4pPr>
            <a:lvl5pPr marL="1828800" indent="0" latinLnBrk="0">
              <a:buNone/>
              <a:defRPr lang="ru-RU" sz="1600" b="1"/>
            </a:lvl5pPr>
            <a:lvl6pPr marL="2286000" indent="0" latinLnBrk="0">
              <a:buNone/>
              <a:defRPr lang="ru-RU" sz="1600" b="1"/>
            </a:lvl6pPr>
            <a:lvl7pPr marL="2743200" indent="0" latinLnBrk="0">
              <a:buNone/>
              <a:defRPr lang="ru-RU" sz="1600" b="1"/>
            </a:lvl7pPr>
            <a:lvl8pPr marL="3200400" indent="0" latinLnBrk="0">
              <a:buNone/>
              <a:defRPr lang="ru-RU" sz="1600" b="1"/>
            </a:lvl8pPr>
            <a:lvl9pPr marL="3657600" indent="0" latinLnBrk="0">
              <a:buNone/>
              <a:defRPr lang="ru-RU"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195593" y="3030009"/>
            <a:ext cx="3525044" cy="2906179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31.10.2020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 descr="HD-ShadowLong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" y="1970240"/>
            <a:ext cx="7828359" cy="321164"/>
          </a:xfrm>
          <a:prstGeom prst="rect">
            <a:avLst/>
          </a:prstGeom>
        </p:spPr>
      </p:pic>
      <p:pic>
        <p:nvPicPr>
          <p:cNvPr id="8" name="Рисунок 7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39371" y="1971234"/>
            <a:ext cx="1202248" cy="144270"/>
          </a:xfrm>
          <a:prstGeom prst="rect">
            <a:avLst/>
          </a:prstGeom>
        </p:spPr>
      </p:pic>
      <p:sp>
        <p:nvSpPr>
          <p:cNvPr id="9" name="Прямоугольник 8"/>
          <p:cNvSpPr/>
          <p:nvPr/>
        </p:nvSpPr>
        <p:spPr>
          <a:xfrm>
            <a:off x="2" y="609600"/>
            <a:ext cx="7828359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Прямоугольник 9"/>
          <p:cNvSpPr/>
          <p:nvPr/>
        </p:nvSpPr>
        <p:spPr>
          <a:xfrm>
            <a:off x="7939371" y="609600"/>
            <a:ext cx="1202248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 latinLnBrk="0">
              <a:defRPr lang="ru-RU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3F48C-C7C6-4055-9F49-3777875E72AE}" type="datetimeFigureOut">
              <a:rPr/>
              <a:pPr/>
              <a:t>27.09.2013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831590654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 rot="5400000">
            <a:off x="5448782" y="2040426"/>
            <a:ext cx="5106988" cy="1026149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Прямоугольник 7"/>
          <p:cNvSpPr/>
          <p:nvPr/>
        </p:nvSpPr>
        <p:spPr>
          <a:xfrm rot="5400000">
            <a:off x="7200780" y="5543434"/>
            <a:ext cx="1602997" cy="102614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596925" y="609597"/>
            <a:ext cx="805352" cy="435376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10241" y="609604"/>
            <a:ext cx="6652503" cy="532658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5105344" y="5936194"/>
            <a:ext cx="2057400" cy="365125"/>
          </a:xfrm>
        </p:spPr>
        <p:txBody>
          <a:bodyPr/>
          <a:lstStyle/>
          <a:p>
            <a:fld id="{6178E61D-D431-422C-9764-11DAFE33AB63}" type="datetimeFigureOut">
              <a:rPr/>
              <a:pPr/>
              <a:t>27.09.2013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510243" y="5936195"/>
            <a:ext cx="4595104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573166" y="5398640"/>
            <a:ext cx="865613" cy="1090789"/>
          </a:xfrm>
        </p:spPr>
        <p:txBody>
          <a:bodyPr anchor="t"/>
          <a:lstStyle>
            <a:lvl1pPr algn="ctr" latinLnBrk="0">
              <a:defRPr lang="ru-RU"/>
            </a:lvl1pPr>
          </a:lstStyle>
          <a:p>
            <a:fld id="{6D22F896-40B5-4ADD-8801-0D06FADFA095}" type="slidenum">
              <a:rPr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809886901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 descr="HD-ShadowLong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6726063" cy="275942"/>
          </a:xfrm>
          <a:prstGeom prst="rect">
            <a:avLst/>
          </a:prstGeom>
        </p:spPr>
      </p:pic>
      <p:pic>
        <p:nvPicPr>
          <p:cNvPr id="8" name="Рисунок 7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3789" y="4243845"/>
            <a:ext cx="2307831" cy="276940"/>
          </a:xfrm>
          <a:prstGeom prst="rect">
            <a:avLst/>
          </a:prstGeom>
        </p:spPr>
      </p:pic>
      <p:sp>
        <p:nvSpPr>
          <p:cNvPr id="9" name="Прямоугольник 8"/>
          <p:cNvSpPr/>
          <p:nvPr/>
        </p:nvSpPr>
        <p:spPr>
          <a:xfrm>
            <a:off x="0" y="2590078"/>
            <a:ext cx="6726064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Прямоугольник 9"/>
          <p:cNvSpPr/>
          <p:nvPr/>
        </p:nvSpPr>
        <p:spPr>
          <a:xfrm>
            <a:off x="6833787" y="2590078"/>
            <a:ext cx="2307832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10245" y="2733709"/>
            <a:ext cx="6108101" cy="1373070"/>
          </a:xfrm>
        </p:spPr>
        <p:txBody>
          <a:bodyPr anchor="b">
            <a:noAutofit/>
          </a:bodyPr>
          <a:lstStyle>
            <a:lvl1pPr algn="r" latinLnBrk="0">
              <a:defRPr lang="ru-RU" sz="54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10245" y="4394048"/>
            <a:ext cx="6108101" cy="1117687"/>
          </a:xfrm>
        </p:spPr>
        <p:txBody>
          <a:bodyPr>
            <a:normAutofit/>
          </a:bodyPr>
          <a:lstStyle>
            <a:lvl1pPr marL="0" indent="0" algn="r" latinLnBrk="0">
              <a:buNone/>
              <a:defRPr lang="ru-RU" sz="2000"/>
            </a:lvl1pPr>
            <a:lvl2pPr marL="457200" indent="0" algn="ctr" latinLnBrk="0">
              <a:buNone/>
              <a:defRPr lang="ru-RU" sz="2000"/>
            </a:lvl2pPr>
            <a:lvl3pPr marL="914400" indent="0" algn="ctr" latinLnBrk="0">
              <a:buNone/>
              <a:defRPr lang="ru-RU" sz="1800"/>
            </a:lvl3pPr>
            <a:lvl4pPr marL="1371600" indent="0" algn="ctr" latinLnBrk="0">
              <a:buNone/>
              <a:defRPr lang="ru-RU" sz="1600"/>
            </a:lvl4pPr>
            <a:lvl5pPr marL="1828800" indent="0" algn="ctr" latinLnBrk="0">
              <a:buNone/>
              <a:defRPr lang="ru-RU" sz="1600"/>
            </a:lvl5pPr>
            <a:lvl6pPr marL="2286000" indent="0" algn="ctr" latinLnBrk="0">
              <a:buNone/>
              <a:defRPr lang="ru-RU" sz="1600"/>
            </a:lvl6pPr>
            <a:lvl7pPr marL="2743200" indent="0" algn="ctr" latinLnBrk="0">
              <a:buNone/>
              <a:defRPr lang="ru-RU" sz="1600"/>
            </a:lvl7pPr>
            <a:lvl8pPr marL="3200400" indent="0" algn="ctr" latinLnBrk="0">
              <a:buNone/>
              <a:defRPr lang="ru-RU" sz="1600"/>
            </a:lvl8pPr>
            <a:lvl9pPr marL="3657600" indent="0" algn="ctr" latinLnBrk="0">
              <a:buNone/>
              <a:defRPr lang="ru-RU"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BE3C1-DBE1-495D-B57B-2849774B866A}" type="datetimeFigureOut">
              <a:rPr/>
              <a:pPr/>
              <a:t>27.09.2013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941510" y="2750337"/>
            <a:ext cx="878916" cy="1356442"/>
          </a:xfrm>
        </p:spPr>
        <p:txBody>
          <a:bodyPr/>
          <a:lstStyle/>
          <a:p>
            <a:fld id="{6D22F896-40B5-4ADD-8801-0D06FADFA095}" type="slidenum">
              <a:rPr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588423571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Рисунок 14" descr="HD-ShadowLong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" y="1970240"/>
            <a:ext cx="7828359" cy="321164"/>
          </a:xfrm>
          <a:prstGeom prst="rect">
            <a:avLst/>
          </a:prstGeom>
        </p:spPr>
      </p:pic>
      <p:pic>
        <p:nvPicPr>
          <p:cNvPr id="16" name="Рисунок 15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39371" y="1971234"/>
            <a:ext cx="1202248" cy="144270"/>
          </a:xfrm>
          <a:prstGeom prst="rect">
            <a:avLst/>
          </a:prstGeom>
        </p:spPr>
      </p:pic>
      <p:sp>
        <p:nvSpPr>
          <p:cNvPr id="17" name="Прямоугольник 16"/>
          <p:cNvSpPr/>
          <p:nvPr/>
        </p:nvSpPr>
        <p:spPr>
          <a:xfrm>
            <a:off x="0" y="620688"/>
            <a:ext cx="7828359" cy="1296144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Прямоугольник 17"/>
          <p:cNvSpPr/>
          <p:nvPr/>
        </p:nvSpPr>
        <p:spPr>
          <a:xfrm>
            <a:off x="7941752" y="692696"/>
            <a:ext cx="1202248" cy="122413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E42F4-6EEF-4EF7-8ED4-2208F0F89A08}" type="datetimeFigureOut">
              <a:rPr/>
              <a:pPr/>
              <a:t>27.09.2013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057999558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Рисунок 14" descr="HD-ShadowLong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" y="1970240"/>
            <a:ext cx="7828359" cy="321164"/>
          </a:xfrm>
          <a:prstGeom prst="rect">
            <a:avLst/>
          </a:prstGeom>
        </p:spPr>
      </p:pic>
      <p:pic>
        <p:nvPicPr>
          <p:cNvPr id="16" name="Рисунок 15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39371" y="1971234"/>
            <a:ext cx="1202248" cy="144270"/>
          </a:xfrm>
          <a:prstGeom prst="rect">
            <a:avLst/>
          </a:prstGeom>
        </p:spPr>
      </p:pic>
      <p:sp>
        <p:nvSpPr>
          <p:cNvPr id="17" name="Прямоугольник 16"/>
          <p:cNvSpPr/>
          <p:nvPr/>
        </p:nvSpPr>
        <p:spPr>
          <a:xfrm>
            <a:off x="0" y="188640"/>
            <a:ext cx="7828359" cy="576064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Прямоугольник 17"/>
          <p:cNvSpPr/>
          <p:nvPr/>
        </p:nvSpPr>
        <p:spPr>
          <a:xfrm>
            <a:off x="8100392" y="188640"/>
            <a:ext cx="806712" cy="57606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7210396" cy="720080"/>
          </a:xfrm>
        </p:spPr>
        <p:txBody>
          <a:bodyPr/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E42F4-6EEF-4EF7-8ED4-2208F0F89A08}" type="datetimeFigureOut">
              <a:rPr/>
              <a:pPr/>
              <a:t>27.09.2013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100392" y="0"/>
            <a:ext cx="793605" cy="830141"/>
          </a:xfrm>
        </p:spPr>
        <p:txBody>
          <a:bodyPr/>
          <a:lstStyle/>
          <a:p>
            <a:fld id="{6D22F896-40B5-4ADD-8801-0D06FADFA095}" type="slidenum">
              <a:rPr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057999558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6E9DEC-419B-4CC5-A080-3B06BD5A8291}" type="datetimeFigureOut">
              <a:rPr lang="uk-UA" smtClean="0"/>
              <a:pPr/>
              <a:t>31.10.2020</a:t>
            </a:fld>
            <a:endParaRPr lang="uk-UA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 descr="HD-ShadowLong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7828359" cy="321164"/>
          </a:xfrm>
          <a:prstGeom prst="rect">
            <a:avLst/>
          </a:prstGeom>
        </p:spPr>
      </p:pic>
      <p:pic>
        <p:nvPicPr>
          <p:cNvPr id="8" name="Рисунок 7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39368" y="4087901"/>
            <a:ext cx="1202248" cy="144270"/>
          </a:xfrm>
          <a:prstGeom prst="rect">
            <a:avLst/>
          </a:prstGeom>
        </p:spPr>
      </p:pic>
      <p:sp>
        <p:nvSpPr>
          <p:cNvPr id="9" name="Прямоугольник 8"/>
          <p:cNvSpPr/>
          <p:nvPr/>
        </p:nvSpPr>
        <p:spPr>
          <a:xfrm>
            <a:off x="-2" y="2726267"/>
            <a:ext cx="7828359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Прямоугольник 9"/>
          <p:cNvSpPr/>
          <p:nvPr/>
        </p:nvSpPr>
        <p:spPr>
          <a:xfrm>
            <a:off x="7939371" y="2726267"/>
            <a:ext cx="1202248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10242" y="2869895"/>
            <a:ext cx="7210395" cy="1090788"/>
          </a:xfrm>
        </p:spPr>
        <p:txBody>
          <a:bodyPr anchor="ctr">
            <a:normAutofit/>
          </a:bodyPr>
          <a:lstStyle>
            <a:lvl1pPr algn="r" latinLnBrk="0">
              <a:defRPr lang="ru-RU" sz="36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10242" y="4232180"/>
            <a:ext cx="7210395" cy="1704017"/>
          </a:xfrm>
        </p:spPr>
        <p:txBody>
          <a:bodyPr>
            <a:normAutofit/>
          </a:bodyPr>
          <a:lstStyle>
            <a:lvl1pPr marL="0" indent="0" algn="r" latinLnBrk="0">
              <a:buNone/>
              <a:defRPr lang="ru-RU"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latinLnBrk="0">
              <a:buNone/>
              <a:defRPr lang="ru-RU"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latinLnBrk="0">
              <a:buNone/>
              <a:defRPr lang="ru-RU"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latinLnBrk="0">
              <a:buNone/>
              <a:defRPr lang="ru-RU"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latinLnBrk="0">
              <a:buNone/>
              <a:defRPr lang="ru-RU"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latinLnBrk="0">
              <a:buNone/>
              <a:defRPr lang="ru-RU"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latinLnBrk="0">
              <a:buNone/>
              <a:defRPr lang="ru-RU"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latinLnBrk="0">
              <a:buNone/>
              <a:defRPr lang="ru-RU"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latinLnBrk="0">
              <a:buNone/>
              <a:defRPr lang="ru-RU"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78ACC-22D6-47C1-A373-4FD133E34F3C}" type="datetimeFigureOut">
              <a:rPr/>
              <a:pPr/>
              <a:t>27.09.2013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047096" y="2869904"/>
            <a:ext cx="865613" cy="1090789"/>
          </a:xfrm>
        </p:spPr>
        <p:txBody>
          <a:bodyPr/>
          <a:lstStyle/>
          <a:p>
            <a:fld id="{6D22F896-40B5-4ADD-8801-0D06FADFA095}" type="slidenum">
              <a:rPr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51986355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 descr="HD-ShadowLong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" y="1970240"/>
            <a:ext cx="7828359" cy="321164"/>
          </a:xfrm>
          <a:prstGeom prst="rect">
            <a:avLst/>
          </a:prstGeom>
        </p:spPr>
      </p:pic>
      <p:pic>
        <p:nvPicPr>
          <p:cNvPr id="9" name="Рисунок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39371" y="1971234"/>
            <a:ext cx="1202248" cy="144270"/>
          </a:xfrm>
          <a:prstGeom prst="rect">
            <a:avLst/>
          </a:prstGeom>
        </p:spPr>
      </p:pic>
      <p:sp>
        <p:nvSpPr>
          <p:cNvPr id="10" name="Прямоугольник 9"/>
          <p:cNvSpPr/>
          <p:nvPr/>
        </p:nvSpPr>
        <p:spPr>
          <a:xfrm>
            <a:off x="2" y="609600"/>
            <a:ext cx="7828359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Прямоугольник 10"/>
          <p:cNvSpPr/>
          <p:nvPr/>
        </p:nvSpPr>
        <p:spPr>
          <a:xfrm>
            <a:off x="7939371" y="609600"/>
            <a:ext cx="1202248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510244" y="2336873"/>
            <a:ext cx="3523769" cy="359931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195594" y="2336873"/>
            <a:ext cx="3525044" cy="359931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A6C69-6797-4E8A-BF37-F2C3751466E9}" type="datetimeFigureOut">
              <a:rPr/>
              <a:pPr/>
              <a:t>27.09.2013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400391073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Рисунок 9" descr="HD-ShadowLong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" y="1970240"/>
            <a:ext cx="7828359" cy="321164"/>
          </a:xfrm>
          <a:prstGeom prst="rect">
            <a:avLst/>
          </a:prstGeom>
        </p:spPr>
      </p:pic>
      <p:pic>
        <p:nvPicPr>
          <p:cNvPr id="11" name="Рисунок 10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39371" y="1971234"/>
            <a:ext cx="1202248" cy="144270"/>
          </a:xfrm>
          <a:prstGeom prst="rect">
            <a:avLst/>
          </a:prstGeom>
        </p:spPr>
      </p:pic>
      <p:sp>
        <p:nvSpPr>
          <p:cNvPr id="12" name="Прямоугольник 11"/>
          <p:cNvSpPr/>
          <p:nvPr/>
        </p:nvSpPr>
        <p:spPr>
          <a:xfrm>
            <a:off x="2" y="609600"/>
            <a:ext cx="7828359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Прямоугольник 12"/>
          <p:cNvSpPr/>
          <p:nvPr/>
        </p:nvSpPr>
        <p:spPr>
          <a:xfrm>
            <a:off x="7939371" y="609600"/>
            <a:ext cx="1202248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10244" y="753238"/>
            <a:ext cx="7210397" cy="108093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79767" y="2336882"/>
            <a:ext cx="3354245" cy="693135"/>
          </a:xfrm>
        </p:spPr>
        <p:txBody>
          <a:bodyPr anchor="b"/>
          <a:lstStyle>
            <a:lvl1pPr marL="0" indent="0" latinLnBrk="0">
              <a:buNone/>
              <a:defRPr lang="ru-RU" sz="2400" b="1"/>
            </a:lvl1pPr>
            <a:lvl2pPr marL="457200" indent="0" latinLnBrk="0">
              <a:buNone/>
              <a:defRPr lang="ru-RU" sz="2000" b="1"/>
            </a:lvl2pPr>
            <a:lvl3pPr marL="914400" indent="0" latinLnBrk="0">
              <a:buNone/>
              <a:defRPr lang="ru-RU" sz="1800" b="1"/>
            </a:lvl3pPr>
            <a:lvl4pPr marL="1371600" indent="0" latinLnBrk="0">
              <a:buNone/>
              <a:defRPr lang="ru-RU" sz="1600" b="1"/>
            </a:lvl4pPr>
            <a:lvl5pPr marL="1828800" indent="0" latinLnBrk="0">
              <a:buNone/>
              <a:defRPr lang="ru-RU" sz="1600" b="1"/>
            </a:lvl5pPr>
            <a:lvl6pPr marL="2286000" indent="0" latinLnBrk="0">
              <a:buNone/>
              <a:defRPr lang="ru-RU" sz="1600" b="1"/>
            </a:lvl6pPr>
            <a:lvl7pPr marL="2743200" indent="0" latinLnBrk="0">
              <a:buNone/>
              <a:defRPr lang="ru-RU" sz="1600" b="1"/>
            </a:lvl7pPr>
            <a:lvl8pPr marL="3200400" indent="0" latinLnBrk="0">
              <a:buNone/>
              <a:defRPr lang="ru-RU" sz="1600" b="1"/>
            </a:lvl8pPr>
            <a:lvl9pPr marL="3657600" indent="0" latinLnBrk="0">
              <a:buNone/>
              <a:defRPr lang="ru-RU"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10244" y="3030017"/>
            <a:ext cx="3523766" cy="2906179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365116" y="2336873"/>
            <a:ext cx="3355521" cy="692076"/>
          </a:xfrm>
        </p:spPr>
        <p:txBody>
          <a:bodyPr anchor="b"/>
          <a:lstStyle>
            <a:lvl1pPr marL="0" indent="0" latinLnBrk="0">
              <a:buNone/>
              <a:defRPr lang="ru-RU" sz="2400" b="1"/>
            </a:lvl1pPr>
            <a:lvl2pPr marL="457200" indent="0" latinLnBrk="0">
              <a:buNone/>
              <a:defRPr lang="ru-RU" sz="2000" b="1"/>
            </a:lvl2pPr>
            <a:lvl3pPr marL="914400" indent="0" latinLnBrk="0">
              <a:buNone/>
              <a:defRPr lang="ru-RU" sz="1800" b="1"/>
            </a:lvl3pPr>
            <a:lvl4pPr marL="1371600" indent="0" latinLnBrk="0">
              <a:buNone/>
              <a:defRPr lang="ru-RU" sz="1600" b="1"/>
            </a:lvl4pPr>
            <a:lvl5pPr marL="1828800" indent="0" latinLnBrk="0">
              <a:buNone/>
              <a:defRPr lang="ru-RU" sz="1600" b="1"/>
            </a:lvl5pPr>
            <a:lvl6pPr marL="2286000" indent="0" latinLnBrk="0">
              <a:buNone/>
              <a:defRPr lang="ru-RU" sz="1600" b="1"/>
            </a:lvl6pPr>
            <a:lvl7pPr marL="2743200" indent="0" latinLnBrk="0">
              <a:buNone/>
              <a:defRPr lang="ru-RU" sz="1600" b="1"/>
            </a:lvl7pPr>
            <a:lvl8pPr marL="3200400" indent="0" latinLnBrk="0">
              <a:buNone/>
              <a:defRPr lang="ru-RU" sz="1600" b="1"/>
            </a:lvl8pPr>
            <a:lvl9pPr marL="3657600" indent="0" latinLnBrk="0">
              <a:buNone/>
              <a:defRPr lang="ru-RU"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195594" y="3030017"/>
            <a:ext cx="3525044" cy="2906179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014A1-A632-4878-A0D3-F52BA7563730}" type="datetimeFigureOut">
              <a:rPr/>
              <a:pPr/>
              <a:t>27.09.2013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412925458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 descr="HD-ShadowLong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" y="1970240"/>
            <a:ext cx="7828359" cy="321164"/>
          </a:xfrm>
          <a:prstGeom prst="rect">
            <a:avLst/>
          </a:prstGeom>
        </p:spPr>
      </p:pic>
      <p:pic>
        <p:nvPicPr>
          <p:cNvPr id="7" name="Рисунок 6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39371" y="1971234"/>
            <a:ext cx="1202248" cy="144270"/>
          </a:xfrm>
          <a:prstGeom prst="rect">
            <a:avLst/>
          </a:prstGeom>
        </p:spPr>
      </p:pic>
      <p:sp>
        <p:nvSpPr>
          <p:cNvPr id="8" name="Прямоугольник 7"/>
          <p:cNvSpPr/>
          <p:nvPr/>
        </p:nvSpPr>
        <p:spPr>
          <a:xfrm>
            <a:off x="2" y="609600"/>
            <a:ext cx="7828359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Прямоугольник 8"/>
          <p:cNvSpPr/>
          <p:nvPr/>
        </p:nvSpPr>
        <p:spPr>
          <a:xfrm>
            <a:off x="7939371" y="609600"/>
            <a:ext cx="1202248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9F462-093F-4566-844B-4C71F2739DA5}" type="datetimeFigureOut">
              <a:rPr/>
              <a:pPr/>
              <a:t>27.09.2013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801469155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 descr="HD-ShadowLong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7828359" cy="321164"/>
          </a:xfrm>
          <a:prstGeom prst="rect">
            <a:avLst/>
          </a:prstGeom>
        </p:spPr>
      </p:pic>
      <p:pic>
        <p:nvPicPr>
          <p:cNvPr id="7" name="Рисунок 6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39370" y="1971234"/>
            <a:ext cx="1202248" cy="144270"/>
          </a:xfrm>
          <a:prstGeom prst="rect">
            <a:avLst/>
          </a:prstGeom>
        </p:spPr>
      </p:pic>
      <p:sp>
        <p:nvSpPr>
          <p:cNvPr id="8" name="Прямоугольник 7"/>
          <p:cNvSpPr/>
          <p:nvPr/>
        </p:nvSpPr>
        <p:spPr>
          <a:xfrm>
            <a:off x="0" y="609600"/>
            <a:ext cx="7828359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ru-RU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7939371" y="609600"/>
            <a:ext cx="1202248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31.10.2020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 descr="HD-ShadowShort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39371" y="1971234"/>
            <a:ext cx="1202248" cy="144270"/>
          </a:xfrm>
          <a:prstGeom prst="rect">
            <a:avLst/>
          </a:prstGeom>
        </p:spPr>
      </p:pic>
      <p:sp>
        <p:nvSpPr>
          <p:cNvPr id="6" name="Прямоугольник 5"/>
          <p:cNvSpPr/>
          <p:nvPr/>
        </p:nvSpPr>
        <p:spPr>
          <a:xfrm>
            <a:off x="7939371" y="609600"/>
            <a:ext cx="1202248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4A7AC-904D-4781-85BA-7D10C17ED021}" type="datetimeFigureOut">
              <a:rPr/>
              <a:pPr/>
              <a:t>27.09.2013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005378833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 descr="HD-ShadowLong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" y="1970240"/>
            <a:ext cx="7828359" cy="321164"/>
          </a:xfrm>
          <a:prstGeom prst="rect">
            <a:avLst/>
          </a:prstGeom>
        </p:spPr>
      </p:pic>
      <p:pic>
        <p:nvPicPr>
          <p:cNvPr id="9" name="Рисунок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39371" y="1971234"/>
            <a:ext cx="1202248" cy="144270"/>
          </a:xfrm>
          <a:prstGeom prst="rect">
            <a:avLst/>
          </a:prstGeom>
        </p:spPr>
      </p:pic>
      <p:sp>
        <p:nvSpPr>
          <p:cNvPr id="10" name="Прямоугольник 9"/>
          <p:cNvSpPr/>
          <p:nvPr/>
        </p:nvSpPr>
        <p:spPr>
          <a:xfrm>
            <a:off x="2" y="609600"/>
            <a:ext cx="7828359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Прямоугольник 10"/>
          <p:cNvSpPr/>
          <p:nvPr/>
        </p:nvSpPr>
        <p:spPr>
          <a:xfrm>
            <a:off x="7939371" y="609600"/>
            <a:ext cx="1202248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10241" y="753227"/>
            <a:ext cx="7210394" cy="1080940"/>
          </a:xfrm>
        </p:spPr>
        <p:txBody>
          <a:bodyPr anchor="ctr">
            <a:normAutofit/>
          </a:bodyPr>
          <a:lstStyle>
            <a:lvl1pPr latinLnBrk="0">
              <a:defRPr lang="ru-RU" sz="36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14385" y="2336880"/>
            <a:ext cx="4206252" cy="359931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10245" y="2336878"/>
            <a:ext cx="2842559" cy="3599317"/>
          </a:xfrm>
        </p:spPr>
        <p:txBody>
          <a:bodyPr anchor="ctr"/>
          <a:lstStyle>
            <a:lvl1pPr marL="0" indent="0" latinLnBrk="0">
              <a:buNone/>
              <a:defRPr lang="ru-RU" sz="1600"/>
            </a:lvl1pPr>
            <a:lvl2pPr marL="457200" indent="0" latinLnBrk="0">
              <a:buNone/>
              <a:defRPr lang="ru-RU" sz="1400"/>
            </a:lvl2pPr>
            <a:lvl3pPr marL="914400" indent="0" latinLnBrk="0">
              <a:buNone/>
              <a:defRPr lang="ru-RU" sz="1200"/>
            </a:lvl3pPr>
            <a:lvl4pPr marL="1371600" indent="0" latinLnBrk="0">
              <a:buNone/>
              <a:defRPr lang="ru-RU" sz="1000"/>
            </a:lvl4pPr>
            <a:lvl5pPr marL="1828800" indent="0" latinLnBrk="0">
              <a:buNone/>
              <a:defRPr lang="ru-RU" sz="1000"/>
            </a:lvl5pPr>
            <a:lvl6pPr marL="2286000" indent="0" latinLnBrk="0">
              <a:buNone/>
              <a:defRPr lang="ru-RU" sz="1000"/>
            </a:lvl6pPr>
            <a:lvl7pPr marL="2743200" indent="0" latinLnBrk="0">
              <a:buNone/>
              <a:defRPr lang="ru-RU" sz="1000"/>
            </a:lvl7pPr>
            <a:lvl8pPr marL="3200400" indent="0" latinLnBrk="0">
              <a:buNone/>
              <a:defRPr lang="ru-RU" sz="1000"/>
            </a:lvl8pPr>
            <a:lvl9pPr marL="3657600" indent="0" latinLnBrk="0">
              <a:buNone/>
              <a:defRPr lang="ru-RU"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1444B-B92B-4E27-8C94-BB93EAF5CB18}" type="datetimeFigureOut">
              <a:rPr/>
              <a:pPr/>
              <a:t>27.09.2013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933333917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 descr="HD-ShadowLong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" y="1970240"/>
            <a:ext cx="7828359" cy="321164"/>
          </a:xfrm>
          <a:prstGeom prst="rect">
            <a:avLst/>
          </a:prstGeom>
        </p:spPr>
      </p:pic>
      <p:pic>
        <p:nvPicPr>
          <p:cNvPr id="9" name="Рисунок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39371" y="1971234"/>
            <a:ext cx="1202248" cy="144270"/>
          </a:xfrm>
          <a:prstGeom prst="rect">
            <a:avLst/>
          </a:prstGeom>
        </p:spPr>
      </p:pic>
      <p:sp>
        <p:nvSpPr>
          <p:cNvPr id="10" name="Прямоугольник 9"/>
          <p:cNvSpPr/>
          <p:nvPr/>
        </p:nvSpPr>
        <p:spPr>
          <a:xfrm>
            <a:off x="2" y="609600"/>
            <a:ext cx="7828359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Прямоугольник 10"/>
          <p:cNvSpPr/>
          <p:nvPr/>
        </p:nvSpPr>
        <p:spPr>
          <a:xfrm>
            <a:off x="7939371" y="609600"/>
            <a:ext cx="1202248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10247" y="753228"/>
            <a:ext cx="7210393" cy="1080938"/>
          </a:xfrm>
        </p:spPr>
        <p:txBody>
          <a:bodyPr anchor="ctr">
            <a:normAutofit/>
          </a:bodyPr>
          <a:lstStyle>
            <a:lvl1pPr latinLnBrk="0">
              <a:defRPr lang="ru-RU" sz="36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 noChangeAspect="1"/>
          </p:cNvSpPr>
          <p:nvPr>
            <p:ph type="pic" idx="1"/>
          </p:nvPr>
        </p:nvSpPr>
        <p:spPr>
          <a:xfrm>
            <a:off x="3651254" y="2336874"/>
            <a:ext cx="4069387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 latinLnBrk="0">
              <a:buNone/>
              <a:defRPr lang="ru-RU" sz="3200"/>
            </a:lvl1pPr>
            <a:lvl2pPr marL="457200" indent="0" latinLnBrk="0">
              <a:buNone/>
              <a:defRPr lang="ru-RU" sz="2800"/>
            </a:lvl2pPr>
            <a:lvl3pPr marL="914400" indent="0" latinLnBrk="0">
              <a:buNone/>
              <a:defRPr lang="ru-RU" sz="2400"/>
            </a:lvl3pPr>
            <a:lvl4pPr marL="1371600" indent="0" latinLnBrk="0">
              <a:buNone/>
              <a:defRPr lang="ru-RU" sz="2000"/>
            </a:lvl4pPr>
            <a:lvl5pPr marL="1828800" indent="0" latinLnBrk="0">
              <a:buNone/>
              <a:defRPr lang="ru-RU" sz="2000"/>
            </a:lvl5pPr>
            <a:lvl6pPr marL="2286000" indent="0" latinLnBrk="0">
              <a:buNone/>
              <a:defRPr lang="ru-RU" sz="2000"/>
            </a:lvl6pPr>
            <a:lvl7pPr marL="2743200" indent="0" latinLnBrk="0">
              <a:buNone/>
              <a:defRPr lang="ru-RU" sz="2000"/>
            </a:lvl7pPr>
            <a:lvl8pPr marL="3200400" indent="0" latinLnBrk="0">
              <a:buNone/>
              <a:defRPr lang="ru-RU" sz="2000"/>
            </a:lvl8pPr>
            <a:lvl9pPr marL="3657600" indent="0" latinLnBrk="0">
              <a:buNone/>
              <a:defRPr lang="ru-RU" sz="2000"/>
            </a:lvl9pPr>
          </a:lstStyle>
          <a:p>
            <a:r>
              <a:rPr lang="ru-RU" smtClean="0"/>
              <a:t>Вставка рисунка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10242" y="2336879"/>
            <a:ext cx="2907192" cy="3599315"/>
          </a:xfrm>
        </p:spPr>
        <p:txBody>
          <a:bodyPr anchor="ctr"/>
          <a:lstStyle>
            <a:lvl1pPr marL="0" indent="0" latinLnBrk="0">
              <a:buNone/>
              <a:defRPr lang="ru-RU" sz="1600"/>
            </a:lvl1pPr>
            <a:lvl2pPr marL="457200" indent="0" latinLnBrk="0">
              <a:buNone/>
              <a:defRPr lang="ru-RU" sz="1400"/>
            </a:lvl2pPr>
            <a:lvl3pPr marL="914400" indent="0" latinLnBrk="0">
              <a:buNone/>
              <a:defRPr lang="ru-RU" sz="1200"/>
            </a:lvl3pPr>
            <a:lvl4pPr marL="1371600" indent="0" latinLnBrk="0">
              <a:buNone/>
              <a:defRPr lang="ru-RU" sz="1000"/>
            </a:lvl4pPr>
            <a:lvl5pPr marL="1828800" indent="0" latinLnBrk="0">
              <a:buNone/>
              <a:defRPr lang="ru-RU" sz="1000"/>
            </a:lvl5pPr>
            <a:lvl6pPr marL="2286000" indent="0" latinLnBrk="0">
              <a:buNone/>
              <a:defRPr lang="ru-RU" sz="1000"/>
            </a:lvl6pPr>
            <a:lvl7pPr marL="2743200" indent="0" latinLnBrk="0">
              <a:buNone/>
              <a:defRPr lang="ru-RU" sz="1000"/>
            </a:lvl7pPr>
            <a:lvl8pPr marL="3200400" indent="0" latinLnBrk="0">
              <a:buNone/>
              <a:defRPr lang="ru-RU" sz="1000"/>
            </a:lvl8pPr>
            <a:lvl9pPr marL="3657600" indent="0" latinLnBrk="0">
              <a:buNone/>
              <a:defRPr lang="ru-RU"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EFA5E-FA76-400D-B3DC-F0BA90E6D107}" type="datetimeFigureOut">
              <a:rPr/>
              <a:pPr/>
              <a:t>27.09.2013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612067480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 descr="HD-ShadowLong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" y="5928628"/>
            <a:ext cx="7828359" cy="321164"/>
          </a:xfrm>
          <a:prstGeom prst="rect">
            <a:avLst/>
          </a:prstGeom>
        </p:spPr>
      </p:pic>
      <p:pic>
        <p:nvPicPr>
          <p:cNvPr id="9" name="Рисунок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39371" y="5929622"/>
            <a:ext cx="1202248" cy="144270"/>
          </a:xfrm>
          <a:prstGeom prst="rect">
            <a:avLst/>
          </a:prstGeom>
        </p:spPr>
      </p:pic>
      <p:sp>
        <p:nvSpPr>
          <p:cNvPr id="10" name="Прямоугольник 9"/>
          <p:cNvSpPr/>
          <p:nvPr/>
        </p:nvSpPr>
        <p:spPr>
          <a:xfrm>
            <a:off x="2" y="4567988"/>
            <a:ext cx="7828359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Прямоугольник 10"/>
          <p:cNvSpPr/>
          <p:nvPr/>
        </p:nvSpPr>
        <p:spPr>
          <a:xfrm>
            <a:off x="7939371" y="4567988"/>
            <a:ext cx="1202248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10244" y="4711625"/>
            <a:ext cx="7210394" cy="453051"/>
          </a:xfrm>
        </p:spPr>
        <p:txBody>
          <a:bodyPr anchor="b">
            <a:normAutofit/>
          </a:bodyPr>
          <a:lstStyle>
            <a:lvl1pPr latinLnBrk="0">
              <a:defRPr lang="ru-RU" sz="24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 noChangeAspect="1"/>
          </p:cNvSpPr>
          <p:nvPr>
            <p:ph type="pic" idx="1"/>
          </p:nvPr>
        </p:nvSpPr>
        <p:spPr>
          <a:xfrm>
            <a:off x="510244" y="609606"/>
            <a:ext cx="7210394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 latinLnBrk="0">
              <a:buNone/>
              <a:defRPr lang="ru-RU" sz="3200"/>
            </a:lvl1pPr>
            <a:lvl2pPr marL="457200" indent="0" latinLnBrk="0">
              <a:buNone/>
              <a:defRPr lang="ru-RU" sz="2800"/>
            </a:lvl2pPr>
            <a:lvl3pPr marL="914400" indent="0" latinLnBrk="0">
              <a:buNone/>
              <a:defRPr lang="ru-RU" sz="2400"/>
            </a:lvl3pPr>
            <a:lvl4pPr marL="1371600" indent="0" latinLnBrk="0">
              <a:buNone/>
              <a:defRPr lang="ru-RU" sz="2000"/>
            </a:lvl4pPr>
            <a:lvl5pPr marL="1828800" indent="0" latinLnBrk="0">
              <a:buNone/>
              <a:defRPr lang="ru-RU" sz="2000"/>
            </a:lvl5pPr>
            <a:lvl6pPr marL="2286000" indent="0" latinLnBrk="0">
              <a:buNone/>
              <a:defRPr lang="ru-RU" sz="2000"/>
            </a:lvl6pPr>
            <a:lvl7pPr marL="2743200" indent="0" latinLnBrk="0">
              <a:buNone/>
              <a:defRPr lang="ru-RU" sz="2000"/>
            </a:lvl7pPr>
            <a:lvl8pPr marL="3200400" indent="0" latinLnBrk="0">
              <a:buNone/>
              <a:defRPr lang="ru-RU" sz="2000"/>
            </a:lvl8pPr>
            <a:lvl9pPr marL="3657600" indent="0" latinLnBrk="0">
              <a:buNone/>
              <a:defRPr lang="ru-RU" sz="2000"/>
            </a:lvl9pPr>
          </a:lstStyle>
          <a:p>
            <a:r>
              <a:rPr lang="ru-RU" smtClean="0"/>
              <a:t>Вставка рисунка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10243" y="5169592"/>
            <a:ext cx="7210397" cy="622971"/>
          </a:xfrm>
        </p:spPr>
        <p:txBody>
          <a:bodyPr/>
          <a:lstStyle>
            <a:lvl1pPr marL="0" indent="0" latinLnBrk="0">
              <a:buNone/>
              <a:defRPr lang="ru-RU" sz="1600"/>
            </a:lvl1pPr>
            <a:lvl2pPr marL="457200" indent="0" latinLnBrk="0">
              <a:buNone/>
              <a:defRPr lang="ru-RU" sz="1400"/>
            </a:lvl2pPr>
            <a:lvl3pPr marL="914400" indent="0" latinLnBrk="0">
              <a:buNone/>
              <a:defRPr lang="ru-RU" sz="1200"/>
            </a:lvl3pPr>
            <a:lvl4pPr marL="1371600" indent="0" latinLnBrk="0">
              <a:buNone/>
              <a:defRPr lang="ru-RU" sz="1000"/>
            </a:lvl4pPr>
            <a:lvl5pPr marL="1828800" indent="0" latinLnBrk="0">
              <a:buNone/>
              <a:defRPr lang="ru-RU" sz="1000"/>
            </a:lvl5pPr>
            <a:lvl6pPr marL="2286000" indent="0" latinLnBrk="0">
              <a:buNone/>
              <a:defRPr lang="ru-RU" sz="1000"/>
            </a:lvl6pPr>
            <a:lvl7pPr marL="2743200" indent="0" latinLnBrk="0">
              <a:buNone/>
              <a:defRPr lang="ru-RU" sz="1000"/>
            </a:lvl7pPr>
            <a:lvl8pPr marL="3200400" indent="0" latinLnBrk="0">
              <a:buNone/>
              <a:defRPr lang="ru-RU" sz="1000"/>
            </a:lvl8pPr>
            <a:lvl9pPr marL="3657600" indent="0" latinLnBrk="0">
              <a:buNone/>
              <a:defRPr lang="ru-RU"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C117F-5CCF-4837-BE5F-2B92066CAFAF}" type="datetimeFigureOut">
              <a:rPr/>
              <a:pPr/>
              <a:t>27.09.2013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47096" y="4711318"/>
            <a:ext cx="865613" cy="1090789"/>
          </a:xfrm>
        </p:spPr>
        <p:txBody>
          <a:bodyPr/>
          <a:lstStyle/>
          <a:p>
            <a:fld id="{6D22F896-40B5-4ADD-8801-0D06FADFA095}" type="slidenum">
              <a:rPr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480607522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 descr="HD-ShadowLong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" y="5928628"/>
            <a:ext cx="7828359" cy="321164"/>
          </a:xfrm>
          <a:prstGeom prst="rect">
            <a:avLst/>
          </a:prstGeom>
        </p:spPr>
      </p:pic>
      <p:pic>
        <p:nvPicPr>
          <p:cNvPr id="9" name="Рисунок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39371" y="5929622"/>
            <a:ext cx="1202248" cy="144270"/>
          </a:xfrm>
          <a:prstGeom prst="rect">
            <a:avLst/>
          </a:prstGeom>
        </p:spPr>
      </p:pic>
      <p:sp>
        <p:nvSpPr>
          <p:cNvPr id="10" name="Прямоугольник 9"/>
          <p:cNvSpPr/>
          <p:nvPr/>
        </p:nvSpPr>
        <p:spPr>
          <a:xfrm>
            <a:off x="2" y="4567988"/>
            <a:ext cx="7828359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Прямоугольник 10"/>
          <p:cNvSpPr/>
          <p:nvPr/>
        </p:nvSpPr>
        <p:spPr>
          <a:xfrm>
            <a:off x="7939371" y="4567988"/>
            <a:ext cx="1202248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10241" y="609597"/>
            <a:ext cx="7210394" cy="3592750"/>
          </a:xfrm>
        </p:spPr>
        <p:txBody>
          <a:bodyPr anchor="ctr"/>
          <a:lstStyle>
            <a:lvl1pPr latinLnBrk="0">
              <a:defRPr lang="ru-RU"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10244" y="4711624"/>
            <a:ext cx="7210394" cy="1090789"/>
          </a:xfrm>
        </p:spPr>
        <p:txBody>
          <a:bodyPr anchor="ctr"/>
          <a:lstStyle>
            <a:lvl1pPr marL="0" indent="0" latinLnBrk="0">
              <a:buNone/>
              <a:defRPr lang="ru-RU" sz="1600"/>
            </a:lvl1pPr>
            <a:lvl2pPr marL="457200" indent="0" latinLnBrk="0">
              <a:buNone/>
              <a:defRPr lang="ru-RU" sz="1400"/>
            </a:lvl2pPr>
            <a:lvl3pPr marL="914400" indent="0" latinLnBrk="0">
              <a:buNone/>
              <a:defRPr lang="ru-RU" sz="1200"/>
            </a:lvl3pPr>
            <a:lvl4pPr marL="1371600" indent="0" latinLnBrk="0">
              <a:buNone/>
              <a:defRPr lang="ru-RU" sz="1000"/>
            </a:lvl4pPr>
            <a:lvl5pPr marL="1828800" indent="0" latinLnBrk="0">
              <a:buNone/>
              <a:defRPr lang="ru-RU" sz="1000"/>
            </a:lvl5pPr>
            <a:lvl6pPr marL="2286000" indent="0" latinLnBrk="0">
              <a:buNone/>
              <a:defRPr lang="ru-RU" sz="1000"/>
            </a:lvl6pPr>
            <a:lvl7pPr marL="2743200" indent="0" latinLnBrk="0">
              <a:buNone/>
              <a:defRPr lang="ru-RU" sz="1000"/>
            </a:lvl7pPr>
            <a:lvl8pPr marL="3200400" indent="0" latinLnBrk="0">
              <a:buNone/>
              <a:defRPr lang="ru-RU" sz="1000"/>
            </a:lvl8pPr>
            <a:lvl9pPr marL="3657600" indent="0" latinLnBrk="0">
              <a:buNone/>
              <a:defRPr lang="ru-RU"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B90BD-B6CE-46B7-997F-7313B992CCDC}" type="datetimeFigureOut">
              <a:rPr/>
              <a:pPr/>
              <a:t>27.09.2013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47096" y="4711624"/>
            <a:ext cx="865613" cy="1090789"/>
          </a:xfrm>
        </p:spPr>
        <p:txBody>
          <a:bodyPr/>
          <a:lstStyle/>
          <a:p>
            <a:fld id="{6D22F896-40B5-4ADD-8801-0D06FADFA095}" type="slidenum">
              <a:rPr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874527180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Рисунок 10" descr="HD-ShadowLong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" y="5928628"/>
            <a:ext cx="7828359" cy="321164"/>
          </a:xfrm>
          <a:prstGeom prst="rect">
            <a:avLst/>
          </a:prstGeom>
        </p:spPr>
      </p:pic>
      <p:pic>
        <p:nvPicPr>
          <p:cNvPr id="13" name="Рисунок 12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39371" y="5929622"/>
            <a:ext cx="1202248" cy="144270"/>
          </a:xfrm>
          <a:prstGeom prst="rect">
            <a:avLst/>
          </a:prstGeom>
        </p:spPr>
      </p:pic>
      <p:sp>
        <p:nvSpPr>
          <p:cNvPr id="14" name="Прямоугольник 13"/>
          <p:cNvSpPr/>
          <p:nvPr/>
        </p:nvSpPr>
        <p:spPr>
          <a:xfrm>
            <a:off x="2" y="4567988"/>
            <a:ext cx="7828359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Прямоугольник 14"/>
          <p:cNvSpPr/>
          <p:nvPr/>
        </p:nvSpPr>
        <p:spPr>
          <a:xfrm>
            <a:off x="7939371" y="4567988"/>
            <a:ext cx="1202248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45892" y="609607"/>
            <a:ext cx="6539158" cy="3036061"/>
          </a:xfrm>
        </p:spPr>
        <p:txBody>
          <a:bodyPr anchor="ctr"/>
          <a:lstStyle>
            <a:lvl1pPr latinLnBrk="0">
              <a:defRPr lang="ru-RU"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12" name="Текст 3"/>
          <p:cNvSpPr>
            <a:spLocks noGrp="1"/>
          </p:cNvSpPr>
          <p:nvPr>
            <p:ph type="body" sz="half" idx="13"/>
          </p:nvPr>
        </p:nvSpPr>
        <p:spPr>
          <a:xfrm>
            <a:off x="1051717" y="3653379"/>
            <a:ext cx="6117434" cy="548968"/>
          </a:xfrm>
        </p:spPr>
        <p:txBody>
          <a:bodyPr anchor="t">
            <a:normAutofit/>
          </a:bodyPr>
          <a:lstStyle>
            <a:lvl1pPr marL="0" indent="0" latinLnBrk="0">
              <a:buNone/>
              <a:defRPr lang="ru-RU" sz="1400"/>
            </a:lvl1pPr>
            <a:lvl2pPr marL="457200" indent="0" latinLnBrk="0">
              <a:buNone/>
              <a:defRPr lang="ru-RU" sz="1400"/>
            </a:lvl2pPr>
            <a:lvl3pPr marL="914400" indent="0" latinLnBrk="0">
              <a:buNone/>
              <a:defRPr lang="ru-RU" sz="1200"/>
            </a:lvl3pPr>
            <a:lvl4pPr marL="1371600" indent="0" latinLnBrk="0">
              <a:buNone/>
              <a:defRPr lang="ru-RU" sz="1000"/>
            </a:lvl4pPr>
            <a:lvl5pPr marL="1828800" indent="0" latinLnBrk="0">
              <a:buNone/>
              <a:defRPr lang="ru-RU" sz="1000"/>
            </a:lvl5pPr>
            <a:lvl6pPr marL="2286000" indent="0" latinLnBrk="0">
              <a:buNone/>
              <a:defRPr lang="ru-RU" sz="1000"/>
            </a:lvl6pPr>
            <a:lvl7pPr marL="2743200" indent="0" latinLnBrk="0">
              <a:buNone/>
              <a:defRPr lang="ru-RU" sz="1000"/>
            </a:lvl7pPr>
            <a:lvl8pPr marL="3200400" indent="0" latinLnBrk="0">
              <a:buNone/>
              <a:defRPr lang="ru-RU" sz="1000"/>
            </a:lvl8pPr>
            <a:lvl9pPr marL="3657600" indent="0" latinLnBrk="0">
              <a:buNone/>
              <a:defRPr lang="ru-RU"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10244" y="4711624"/>
            <a:ext cx="7210394" cy="1090789"/>
          </a:xfrm>
        </p:spPr>
        <p:txBody>
          <a:bodyPr anchor="ctr">
            <a:normAutofit/>
          </a:bodyPr>
          <a:lstStyle>
            <a:lvl1pPr marL="0" indent="0" latinLnBrk="0">
              <a:buNone/>
              <a:defRPr lang="ru-RU" sz="1600"/>
            </a:lvl1pPr>
            <a:lvl2pPr marL="457200" indent="0" latinLnBrk="0">
              <a:buNone/>
              <a:defRPr lang="ru-RU" sz="1400"/>
            </a:lvl2pPr>
            <a:lvl3pPr marL="914400" indent="0" latinLnBrk="0">
              <a:buNone/>
              <a:defRPr lang="ru-RU" sz="1200"/>
            </a:lvl3pPr>
            <a:lvl4pPr marL="1371600" indent="0" latinLnBrk="0">
              <a:buNone/>
              <a:defRPr lang="ru-RU" sz="1000"/>
            </a:lvl4pPr>
            <a:lvl5pPr marL="1828800" indent="0" latinLnBrk="0">
              <a:buNone/>
              <a:defRPr lang="ru-RU" sz="1000"/>
            </a:lvl5pPr>
            <a:lvl6pPr marL="2286000" indent="0" latinLnBrk="0">
              <a:buNone/>
              <a:defRPr lang="ru-RU" sz="1000"/>
            </a:lvl6pPr>
            <a:lvl7pPr marL="2743200" indent="0" latinLnBrk="0">
              <a:buNone/>
              <a:defRPr lang="ru-RU" sz="1000"/>
            </a:lvl7pPr>
            <a:lvl8pPr marL="3200400" indent="0" latinLnBrk="0">
              <a:buNone/>
              <a:defRPr lang="ru-RU" sz="1000"/>
            </a:lvl8pPr>
            <a:lvl9pPr marL="3657600" indent="0" latinLnBrk="0">
              <a:buNone/>
              <a:defRPr lang="ru-RU"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9D11F-B188-461D-B23F-39381795C052}" type="datetimeFigureOut">
              <a:rPr/>
              <a:pPr/>
              <a:t>27.09.2013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47096" y="4709934"/>
            <a:ext cx="865613" cy="1090789"/>
          </a:xfrm>
        </p:spPr>
        <p:txBody>
          <a:bodyPr/>
          <a:lstStyle/>
          <a:p>
            <a:fld id="{6D22F896-40B5-4ADD-8801-0D06FADFA095}" type="slidenum">
              <a:rPr/>
              <a:pPr/>
              <a:t>‹#›</a:t>
            </a:fld>
            <a:endParaRPr lang="ru-RU"/>
          </a:p>
        </p:txBody>
      </p:sp>
      <p:sp>
        <p:nvSpPr>
          <p:cNvPr id="16" name="Текстовое поле 15"/>
          <p:cNvSpPr txBox="1"/>
          <p:nvPr/>
        </p:nvSpPr>
        <p:spPr>
          <a:xfrm>
            <a:off x="437679" y="748116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latinLnBrk="0">
              <a:spcBef>
                <a:spcPct val="0"/>
              </a:spcBef>
              <a:buNone/>
              <a:defRPr lang="ru-RU"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 latinLnBrk="0">
              <a:defRPr lang="ru-RU">
                <a:solidFill>
                  <a:schemeClr val="tx2"/>
                </a:solidFill>
              </a:defRPr>
            </a:lvl2pPr>
            <a:lvl3pPr latinLnBrk="0">
              <a:defRPr lang="ru-RU">
                <a:solidFill>
                  <a:schemeClr val="tx2"/>
                </a:solidFill>
              </a:defRPr>
            </a:lvl3pPr>
            <a:lvl4pPr latinLnBrk="0">
              <a:defRPr lang="ru-RU">
                <a:solidFill>
                  <a:schemeClr val="tx2"/>
                </a:solidFill>
              </a:defRPr>
            </a:lvl4pPr>
            <a:lvl5pPr latinLnBrk="0">
              <a:defRPr lang="ru-RU">
                <a:solidFill>
                  <a:schemeClr val="tx2"/>
                </a:solidFill>
              </a:defRPr>
            </a:lvl5pPr>
            <a:lvl6pPr latinLnBrk="0">
              <a:defRPr lang="ru-RU">
                <a:solidFill>
                  <a:schemeClr val="tx2"/>
                </a:solidFill>
              </a:defRPr>
            </a:lvl6pPr>
            <a:lvl7pPr latinLnBrk="0">
              <a:defRPr lang="ru-RU">
                <a:solidFill>
                  <a:schemeClr val="tx2"/>
                </a:solidFill>
              </a:defRPr>
            </a:lvl7pPr>
            <a:lvl8pPr latinLnBrk="0">
              <a:defRPr lang="ru-RU">
                <a:solidFill>
                  <a:schemeClr val="tx2"/>
                </a:solidFill>
              </a:defRPr>
            </a:lvl8pPr>
            <a:lvl9pPr latinLnBrk="0">
              <a:defRPr lang="ru-RU">
                <a:solidFill>
                  <a:schemeClr val="tx2"/>
                </a:solidFill>
              </a:defRPr>
            </a:lvl9pPr>
          </a:lstStyle>
          <a:p>
            <a:pPr lvl="0"/>
            <a:r>
              <a:rPr lang="ru-RU" sz="7200">
                <a:solidFill>
                  <a:schemeClr val="tx1"/>
                </a:solidFill>
                <a:effectLst/>
              </a:rPr>
              <a:t>«</a:t>
            </a:r>
          </a:p>
        </p:txBody>
      </p:sp>
      <p:sp>
        <p:nvSpPr>
          <p:cNvPr id="17" name="Текстовое поле 16"/>
          <p:cNvSpPr txBox="1"/>
          <p:nvPr/>
        </p:nvSpPr>
        <p:spPr>
          <a:xfrm>
            <a:off x="7247107" y="3033524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latinLnBrk="0">
              <a:spcBef>
                <a:spcPct val="0"/>
              </a:spcBef>
              <a:buNone/>
              <a:defRPr lang="ru-RU"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 latinLnBrk="0">
              <a:defRPr lang="ru-RU">
                <a:solidFill>
                  <a:schemeClr val="tx2"/>
                </a:solidFill>
              </a:defRPr>
            </a:lvl2pPr>
            <a:lvl3pPr latinLnBrk="0">
              <a:defRPr lang="ru-RU">
                <a:solidFill>
                  <a:schemeClr val="tx2"/>
                </a:solidFill>
              </a:defRPr>
            </a:lvl3pPr>
            <a:lvl4pPr latinLnBrk="0">
              <a:defRPr lang="ru-RU">
                <a:solidFill>
                  <a:schemeClr val="tx2"/>
                </a:solidFill>
              </a:defRPr>
            </a:lvl4pPr>
            <a:lvl5pPr latinLnBrk="0">
              <a:defRPr lang="ru-RU">
                <a:solidFill>
                  <a:schemeClr val="tx2"/>
                </a:solidFill>
              </a:defRPr>
            </a:lvl5pPr>
            <a:lvl6pPr latinLnBrk="0">
              <a:defRPr lang="ru-RU">
                <a:solidFill>
                  <a:schemeClr val="tx2"/>
                </a:solidFill>
              </a:defRPr>
            </a:lvl6pPr>
            <a:lvl7pPr latinLnBrk="0">
              <a:defRPr lang="ru-RU">
                <a:solidFill>
                  <a:schemeClr val="tx2"/>
                </a:solidFill>
              </a:defRPr>
            </a:lvl7pPr>
            <a:lvl8pPr latinLnBrk="0">
              <a:defRPr lang="ru-RU">
                <a:solidFill>
                  <a:schemeClr val="tx2"/>
                </a:solidFill>
              </a:defRPr>
            </a:lvl8pPr>
            <a:lvl9pPr latinLnBrk="0">
              <a:defRPr lang="ru-RU"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ru-RU" sz="7200">
                <a:solidFill>
                  <a:schemeClr val="tx1"/>
                </a:solidFill>
                <a:effectLst/>
              </a:rPr>
              <a:t>»</a:t>
            </a:r>
          </a:p>
        </p:txBody>
      </p:sp>
    </p:spTree>
    <p:extLst>
      <p:ext uri="{BB962C8B-B14F-4D97-AF65-F5344CB8AC3E}">
        <p14:creationId xmlns="" xmlns:p14="http://schemas.microsoft.com/office/powerpoint/2010/main" val="1897023079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Рисунок 8" descr="HD-ShadowLong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" y="5928628"/>
            <a:ext cx="7828359" cy="321164"/>
          </a:xfrm>
          <a:prstGeom prst="rect">
            <a:avLst/>
          </a:prstGeom>
        </p:spPr>
      </p:pic>
      <p:pic>
        <p:nvPicPr>
          <p:cNvPr id="10" name="Рисунок 9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39371" y="5929622"/>
            <a:ext cx="1202248" cy="144270"/>
          </a:xfrm>
          <a:prstGeom prst="rect">
            <a:avLst/>
          </a:prstGeom>
        </p:spPr>
      </p:pic>
      <p:sp>
        <p:nvSpPr>
          <p:cNvPr id="11" name="Прямоугольник 10"/>
          <p:cNvSpPr/>
          <p:nvPr/>
        </p:nvSpPr>
        <p:spPr>
          <a:xfrm>
            <a:off x="2" y="4567988"/>
            <a:ext cx="7828359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Прямоугольник 11"/>
          <p:cNvSpPr/>
          <p:nvPr/>
        </p:nvSpPr>
        <p:spPr>
          <a:xfrm>
            <a:off x="7939371" y="4567988"/>
            <a:ext cx="1202248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10243" y="4711624"/>
            <a:ext cx="7210397" cy="588535"/>
          </a:xfrm>
        </p:spPr>
        <p:txBody>
          <a:bodyPr anchor="b"/>
          <a:lstStyle>
            <a:lvl1pPr latinLnBrk="0">
              <a:defRPr lang="ru-RU"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10244" y="5300158"/>
            <a:ext cx="7210397" cy="502255"/>
          </a:xfrm>
        </p:spPr>
        <p:txBody>
          <a:bodyPr anchor="t"/>
          <a:lstStyle>
            <a:lvl1pPr marL="0" indent="0" latinLnBrk="0">
              <a:buNone/>
              <a:defRPr lang="ru-RU" sz="1600"/>
            </a:lvl1pPr>
            <a:lvl2pPr marL="457200" indent="0" latinLnBrk="0">
              <a:buNone/>
              <a:defRPr lang="ru-RU" sz="1400"/>
            </a:lvl2pPr>
            <a:lvl3pPr marL="914400" indent="0" latinLnBrk="0">
              <a:buNone/>
              <a:defRPr lang="ru-RU" sz="1200"/>
            </a:lvl3pPr>
            <a:lvl4pPr marL="1371600" indent="0" latinLnBrk="0">
              <a:buNone/>
              <a:defRPr lang="ru-RU" sz="1000"/>
            </a:lvl4pPr>
            <a:lvl5pPr marL="1828800" indent="0" latinLnBrk="0">
              <a:buNone/>
              <a:defRPr lang="ru-RU" sz="1000"/>
            </a:lvl5pPr>
            <a:lvl6pPr marL="2286000" indent="0" latinLnBrk="0">
              <a:buNone/>
              <a:defRPr lang="ru-RU" sz="1000"/>
            </a:lvl6pPr>
            <a:lvl7pPr marL="2743200" indent="0" latinLnBrk="0">
              <a:buNone/>
              <a:defRPr lang="ru-RU" sz="1000"/>
            </a:lvl7pPr>
            <a:lvl8pPr marL="3200400" indent="0" latinLnBrk="0">
              <a:buNone/>
              <a:defRPr lang="ru-RU" sz="1000"/>
            </a:lvl8pPr>
            <a:lvl9pPr marL="3657600" indent="0" latinLnBrk="0">
              <a:buNone/>
              <a:defRPr lang="ru-RU"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E6D8D9-55A2-4063-B0F3-121F44549695}" type="datetimeFigureOut">
              <a:rPr/>
              <a:pPr/>
              <a:t>27.09.2013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47096" y="4709934"/>
            <a:ext cx="865613" cy="1090789"/>
          </a:xfrm>
        </p:spPr>
        <p:txBody>
          <a:bodyPr/>
          <a:lstStyle/>
          <a:p>
            <a:fld id="{6D22F896-40B5-4ADD-8801-0D06FADFA095}" type="slidenum">
              <a:rPr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368646319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столб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Рисунок 12" descr="HD-ShadowLong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" y="1970240"/>
            <a:ext cx="7828359" cy="321164"/>
          </a:xfrm>
          <a:prstGeom prst="rect">
            <a:avLst/>
          </a:prstGeom>
        </p:spPr>
      </p:pic>
      <p:pic>
        <p:nvPicPr>
          <p:cNvPr id="14" name="Рисунок 13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39371" y="1971234"/>
            <a:ext cx="1202248" cy="144270"/>
          </a:xfrm>
          <a:prstGeom prst="rect">
            <a:avLst/>
          </a:prstGeom>
        </p:spPr>
      </p:pic>
      <p:sp>
        <p:nvSpPr>
          <p:cNvPr id="16" name="Прямоугольник 15"/>
          <p:cNvSpPr/>
          <p:nvPr/>
        </p:nvSpPr>
        <p:spPr>
          <a:xfrm>
            <a:off x="2" y="609600"/>
            <a:ext cx="7828359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Прямоугольник 16"/>
          <p:cNvSpPr/>
          <p:nvPr/>
        </p:nvSpPr>
        <p:spPr>
          <a:xfrm>
            <a:off x="7939371" y="609600"/>
            <a:ext cx="1202248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Заголовок 1"/>
          <p:cNvSpPr>
            <a:spLocks noGrp="1"/>
          </p:cNvSpPr>
          <p:nvPr>
            <p:ph type="title"/>
          </p:nvPr>
        </p:nvSpPr>
        <p:spPr>
          <a:xfrm>
            <a:off x="501917" y="753228"/>
            <a:ext cx="7218720" cy="1080938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7" name="Текст 2"/>
          <p:cNvSpPr>
            <a:spLocks noGrp="1"/>
          </p:cNvSpPr>
          <p:nvPr>
            <p:ph type="body" idx="1"/>
          </p:nvPr>
        </p:nvSpPr>
        <p:spPr>
          <a:xfrm>
            <a:off x="495709" y="2336873"/>
            <a:ext cx="2302526" cy="576262"/>
          </a:xfrm>
        </p:spPr>
        <p:txBody>
          <a:bodyPr anchor="b">
            <a:noAutofit/>
          </a:bodyPr>
          <a:lstStyle>
            <a:lvl1pPr marL="0" indent="0" latinLnBrk="0">
              <a:buNone/>
              <a:defRPr lang="ru-RU" sz="2400" b="0">
                <a:solidFill>
                  <a:schemeClr val="tx1"/>
                </a:solidFill>
              </a:defRPr>
            </a:lvl1pPr>
            <a:lvl2pPr marL="457200" indent="0" latinLnBrk="0">
              <a:buNone/>
              <a:defRPr lang="ru-RU" sz="2000" b="1"/>
            </a:lvl2pPr>
            <a:lvl3pPr marL="914400" indent="0" latinLnBrk="0">
              <a:buNone/>
              <a:defRPr lang="ru-RU" sz="1800" b="1"/>
            </a:lvl3pPr>
            <a:lvl4pPr marL="1371600" indent="0" latinLnBrk="0">
              <a:buNone/>
              <a:defRPr lang="ru-RU" sz="1600" b="1"/>
            </a:lvl4pPr>
            <a:lvl5pPr marL="1828800" indent="0" latinLnBrk="0">
              <a:buNone/>
              <a:defRPr lang="ru-RU" sz="1600" b="1"/>
            </a:lvl5pPr>
            <a:lvl6pPr marL="2286000" indent="0" latinLnBrk="0">
              <a:buNone/>
              <a:defRPr lang="ru-RU" sz="1600" b="1"/>
            </a:lvl6pPr>
            <a:lvl7pPr marL="2743200" indent="0" latinLnBrk="0">
              <a:buNone/>
              <a:defRPr lang="ru-RU" sz="1600" b="1"/>
            </a:lvl7pPr>
            <a:lvl8pPr marL="3200400" indent="0" latinLnBrk="0">
              <a:buNone/>
              <a:defRPr lang="ru-RU" sz="1600" b="1"/>
            </a:lvl8pPr>
            <a:lvl9pPr marL="3657600" indent="0" latinLnBrk="0">
              <a:buNone/>
              <a:defRPr lang="ru-RU"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Текст 3"/>
          <p:cNvSpPr>
            <a:spLocks noGrp="1"/>
          </p:cNvSpPr>
          <p:nvPr>
            <p:ph type="body" sz="half" idx="15"/>
          </p:nvPr>
        </p:nvSpPr>
        <p:spPr>
          <a:xfrm>
            <a:off x="510245" y="3022682"/>
            <a:ext cx="2287277" cy="2913513"/>
          </a:xfrm>
        </p:spPr>
        <p:txBody>
          <a:bodyPr anchor="t">
            <a:normAutofit/>
          </a:bodyPr>
          <a:lstStyle>
            <a:lvl1pPr marL="0" indent="0" latinLnBrk="0">
              <a:buNone/>
              <a:defRPr lang="ru-RU" sz="1400"/>
            </a:lvl1pPr>
            <a:lvl2pPr marL="457200" indent="0" latinLnBrk="0">
              <a:buNone/>
              <a:defRPr lang="ru-RU" sz="1200"/>
            </a:lvl2pPr>
            <a:lvl3pPr marL="914400" indent="0" latinLnBrk="0">
              <a:buNone/>
              <a:defRPr lang="ru-RU" sz="1000"/>
            </a:lvl3pPr>
            <a:lvl4pPr marL="1371600" indent="0" latinLnBrk="0">
              <a:buNone/>
              <a:defRPr lang="ru-RU" sz="900"/>
            </a:lvl4pPr>
            <a:lvl5pPr marL="1828800" indent="0" latinLnBrk="0">
              <a:buNone/>
              <a:defRPr lang="ru-RU" sz="900"/>
            </a:lvl5pPr>
            <a:lvl6pPr marL="2286000" indent="0" latinLnBrk="0">
              <a:buNone/>
              <a:defRPr lang="ru-RU" sz="900"/>
            </a:lvl6pPr>
            <a:lvl7pPr marL="2743200" indent="0" latinLnBrk="0">
              <a:buNone/>
              <a:defRPr lang="ru-RU" sz="900"/>
            </a:lvl7pPr>
            <a:lvl8pPr marL="3200400" indent="0" latinLnBrk="0">
              <a:buNone/>
              <a:defRPr lang="ru-RU" sz="900"/>
            </a:lvl8pPr>
            <a:lvl9pPr marL="3657600" indent="0" latinLnBrk="0">
              <a:buNone/>
              <a:defRPr lang="ru-RU"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Текст 4"/>
          <p:cNvSpPr>
            <a:spLocks noGrp="1"/>
          </p:cNvSpPr>
          <p:nvPr>
            <p:ph type="body" sz="quarter" idx="3"/>
          </p:nvPr>
        </p:nvSpPr>
        <p:spPr>
          <a:xfrm>
            <a:off x="2967019" y="2336873"/>
            <a:ext cx="2297430" cy="576262"/>
          </a:xfrm>
        </p:spPr>
        <p:txBody>
          <a:bodyPr anchor="b">
            <a:noAutofit/>
          </a:bodyPr>
          <a:lstStyle>
            <a:lvl1pPr marL="0" indent="0" latinLnBrk="0">
              <a:buNone/>
              <a:defRPr lang="ru-RU" sz="2400" b="0">
                <a:solidFill>
                  <a:schemeClr val="tx1"/>
                </a:solidFill>
              </a:defRPr>
            </a:lvl1pPr>
            <a:lvl2pPr marL="457200" indent="0" latinLnBrk="0">
              <a:buNone/>
              <a:defRPr lang="ru-RU" sz="2000" b="1"/>
            </a:lvl2pPr>
            <a:lvl3pPr marL="914400" indent="0" latinLnBrk="0">
              <a:buNone/>
              <a:defRPr lang="ru-RU" sz="1800" b="1"/>
            </a:lvl3pPr>
            <a:lvl4pPr marL="1371600" indent="0" latinLnBrk="0">
              <a:buNone/>
              <a:defRPr lang="ru-RU" sz="1600" b="1"/>
            </a:lvl4pPr>
            <a:lvl5pPr marL="1828800" indent="0" latinLnBrk="0">
              <a:buNone/>
              <a:defRPr lang="ru-RU" sz="1600" b="1"/>
            </a:lvl5pPr>
            <a:lvl6pPr marL="2286000" indent="0" latinLnBrk="0">
              <a:buNone/>
              <a:defRPr lang="ru-RU" sz="1600" b="1"/>
            </a:lvl6pPr>
            <a:lvl7pPr marL="2743200" indent="0" latinLnBrk="0">
              <a:buNone/>
              <a:defRPr lang="ru-RU" sz="1600" b="1"/>
            </a:lvl7pPr>
            <a:lvl8pPr marL="3200400" indent="0" latinLnBrk="0">
              <a:buNone/>
              <a:defRPr lang="ru-RU" sz="1600" b="1"/>
            </a:lvl8pPr>
            <a:lvl9pPr marL="3657600" indent="0" latinLnBrk="0">
              <a:buNone/>
              <a:defRPr lang="ru-RU"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0" name="Текст 3"/>
          <p:cNvSpPr>
            <a:spLocks noGrp="1"/>
          </p:cNvSpPr>
          <p:nvPr>
            <p:ph type="body" sz="half" idx="16"/>
          </p:nvPr>
        </p:nvSpPr>
        <p:spPr>
          <a:xfrm>
            <a:off x="2959103" y="3022682"/>
            <a:ext cx="2297430" cy="2913513"/>
          </a:xfrm>
        </p:spPr>
        <p:txBody>
          <a:bodyPr anchor="t">
            <a:normAutofit/>
          </a:bodyPr>
          <a:lstStyle>
            <a:lvl1pPr marL="0" indent="0" latinLnBrk="0">
              <a:buNone/>
              <a:defRPr lang="ru-RU" sz="1400"/>
            </a:lvl1pPr>
            <a:lvl2pPr marL="457200" indent="0" latinLnBrk="0">
              <a:buNone/>
              <a:defRPr lang="ru-RU" sz="1200"/>
            </a:lvl2pPr>
            <a:lvl3pPr marL="914400" indent="0" latinLnBrk="0">
              <a:buNone/>
              <a:defRPr lang="ru-RU" sz="1000"/>
            </a:lvl3pPr>
            <a:lvl4pPr marL="1371600" indent="0" latinLnBrk="0">
              <a:buNone/>
              <a:defRPr lang="ru-RU" sz="900"/>
            </a:lvl4pPr>
            <a:lvl5pPr marL="1828800" indent="0" latinLnBrk="0">
              <a:buNone/>
              <a:defRPr lang="ru-RU" sz="900"/>
            </a:lvl5pPr>
            <a:lvl6pPr marL="2286000" indent="0" latinLnBrk="0">
              <a:buNone/>
              <a:defRPr lang="ru-RU" sz="900"/>
            </a:lvl6pPr>
            <a:lvl7pPr marL="2743200" indent="0" latinLnBrk="0">
              <a:buNone/>
              <a:defRPr lang="ru-RU" sz="900"/>
            </a:lvl7pPr>
            <a:lvl8pPr marL="3200400" indent="0" latinLnBrk="0">
              <a:buNone/>
              <a:defRPr lang="ru-RU" sz="900"/>
            </a:lvl8pPr>
            <a:lvl9pPr marL="3657600" indent="0" latinLnBrk="0">
              <a:buNone/>
              <a:defRPr lang="ru-RU"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1" name="Текст 4"/>
          <p:cNvSpPr>
            <a:spLocks noGrp="1"/>
          </p:cNvSpPr>
          <p:nvPr>
            <p:ph type="body" sz="quarter" idx="13"/>
          </p:nvPr>
        </p:nvSpPr>
        <p:spPr>
          <a:xfrm>
            <a:off x="5418121" y="2336873"/>
            <a:ext cx="2302519" cy="576262"/>
          </a:xfrm>
        </p:spPr>
        <p:txBody>
          <a:bodyPr anchor="b">
            <a:noAutofit/>
          </a:bodyPr>
          <a:lstStyle>
            <a:lvl1pPr marL="0" indent="0" latinLnBrk="0">
              <a:buNone/>
              <a:defRPr lang="ru-RU" sz="2400" b="0">
                <a:solidFill>
                  <a:schemeClr val="tx1"/>
                </a:solidFill>
              </a:defRPr>
            </a:lvl1pPr>
            <a:lvl2pPr marL="457200" indent="0" latinLnBrk="0">
              <a:buNone/>
              <a:defRPr lang="ru-RU" sz="2000" b="1"/>
            </a:lvl2pPr>
            <a:lvl3pPr marL="914400" indent="0" latinLnBrk="0">
              <a:buNone/>
              <a:defRPr lang="ru-RU" sz="1800" b="1"/>
            </a:lvl3pPr>
            <a:lvl4pPr marL="1371600" indent="0" latinLnBrk="0">
              <a:buNone/>
              <a:defRPr lang="ru-RU" sz="1600" b="1"/>
            </a:lvl4pPr>
            <a:lvl5pPr marL="1828800" indent="0" latinLnBrk="0">
              <a:buNone/>
              <a:defRPr lang="ru-RU" sz="1600" b="1"/>
            </a:lvl5pPr>
            <a:lvl6pPr marL="2286000" indent="0" latinLnBrk="0">
              <a:buNone/>
              <a:defRPr lang="ru-RU" sz="1600" b="1"/>
            </a:lvl6pPr>
            <a:lvl7pPr marL="2743200" indent="0" latinLnBrk="0">
              <a:buNone/>
              <a:defRPr lang="ru-RU" sz="1600" b="1"/>
            </a:lvl7pPr>
            <a:lvl8pPr marL="3200400" indent="0" latinLnBrk="0">
              <a:buNone/>
              <a:defRPr lang="ru-RU" sz="1600" b="1"/>
            </a:lvl8pPr>
            <a:lvl9pPr marL="3657600" indent="0" latinLnBrk="0">
              <a:buNone/>
              <a:defRPr lang="ru-RU"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2" name="Текст 3"/>
          <p:cNvSpPr>
            <a:spLocks noGrp="1"/>
          </p:cNvSpPr>
          <p:nvPr>
            <p:ph type="body" sz="half" idx="17"/>
          </p:nvPr>
        </p:nvSpPr>
        <p:spPr>
          <a:xfrm>
            <a:off x="5418121" y="3022682"/>
            <a:ext cx="2302519" cy="2913513"/>
          </a:xfrm>
        </p:spPr>
        <p:txBody>
          <a:bodyPr anchor="t">
            <a:normAutofit/>
          </a:bodyPr>
          <a:lstStyle>
            <a:lvl1pPr marL="0" indent="0" latinLnBrk="0">
              <a:buNone/>
              <a:defRPr lang="ru-RU" sz="1400"/>
            </a:lvl1pPr>
            <a:lvl2pPr marL="457200" indent="0" latinLnBrk="0">
              <a:buNone/>
              <a:defRPr lang="ru-RU" sz="1200"/>
            </a:lvl2pPr>
            <a:lvl3pPr marL="914400" indent="0" latinLnBrk="0">
              <a:buNone/>
              <a:defRPr lang="ru-RU" sz="1000"/>
            </a:lvl3pPr>
            <a:lvl4pPr marL="1371600" indent="0" latinLnBrk="0">
              <a:buNone/>
              <a:defRPr lang="ru-RU" sz="900"/>
            </a:lvl4pPr>
            <a:lvl5pPr marL="1828800" indent="0" latinLnBrk="0">
              <a:buNone/>
              <a:defRPr lang="ru-RU" sz="900"/>
            </a:lvl5pPr>
            <a:lvl6pPr marL="2286000" indent="0" latinLnBrk="0">
              <a:buNone/>
              <a:defRPr lang="ru-RU" sz="900"/>
            </a:lvl6pPr>
            <a:lvl7pPr marL="2743200" indent="0" latinLnBrk="0">
              <a:buNone/>
              <a:defRPr lang="ru-RU" sz="900"/>
            </a:lvl7pPr>
            <a:lvl8pPr marL="3200400" indent="0" latinLnBrk="0">
              <a:buNone/>
              <a:defRPr lang="ru-RU" sz="900"/>
            </a:lvl8pPr>
            <a:lvl9pPr marL="3657600" indent="0" latinLnBrk="0">
              <a:buNone/>
              <a:defRPr lang="ru-RU"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24536-994D-4021-A283-9F449C0DB509}" type="datetimeFigureOut">
              <a:rPr/>
              <a:pPr/>
              <a:t>27.09.2013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43517822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Рисунок 14" descr="HD-ShadowLong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" y="1970240"/>
            <a:ext cx="7828359" cy="321164"/>
          </a:xfrm>
          <a:prstGeom prst="rect">
            <a:avLst/>
          </a:prstGeom>
        </p:spPr>
      </p:pic>
      <p:pic>
        <p:nvPicPr>
          <p:cNvPr id="16" name="Рисунок 15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39371" y="1971234"/>
            <a:ext cx="1202248" cy="144270"/>
          </a:xfrm>
          <a:prstGeom prst="rect">
            <a:avLst/>
          </a:prstGeom>
        </p:spPr>
      </p:pic>
      <p:sp>
        <p:nvSpPr>
          <p:cNvPr id="17" name="Прямоугольник 16"/>
          <p:cNvSpPr/>
          <p:nvPr/>
        </p:nvSpPr>
        <p:spPr>
          <a:xfrm>
            <a:off x="2" y="609600"/>
            <a:ext cx="7828359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Прямоугольник 17"/>
          <p:cNvSpPr/>
          <p:nvPr/>
        </p:nvSpPr>
        <p:spPr>
          <a:xfrm>
            <a:off x="7939371" y="609600"/>
            <a:ext cx="1202248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Заголовок 1"/>
          <p:cNvSpPr>
            <a:spLocks noGrp="1"/>
          </p:cNvSpPr>
          <p:nvPr>
            <p:ph type="title"/>
          </p:nvPr>
        </p:nvSpPr>
        <p:spPr>
          <a:xfrm>
            <a:off x="510242" y="753228"/>
            <a:ext cx="7210395" cy="1080938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19" name="Текст 2"/>
          <p:cNvSpPr>
            <a:spLocks noGrp="1"/>
          </p:cNvSpPr>
          <p:nvPr>
            <p:ph type="body" idx="1"/>
          </p:nvPr>
        </p:nvSpPr>
        <p:spPr>
          <a:xfrm>
            <a:off x="510243" y="4297503"/>
            <a:ext cx="2287279" cy="576262"/>
          </a:xfrm>
        </p:spPr>
        <p:txBody>
          <a:bodyPr anchor="b">
            <a:noAutofit/>
          </a:bodyPr>
          <a:lstStyle>
            <a:lvl1pPr marL="0" indent="0" latinLnBrk="0">
              <a:buNone/>
              <a:defRPr lang="ru-RU" sz="2400" b="0">
                <a:solidFill>
                  <a:schemeClr val="tx1"/>
                </a:solidFill>
              </a:defRPr>
            </a:lvl1pPr>
            <a:lvl2pPr marL="457200" indent="0" latinLnBrk="0">
              <a:buNone/>
              <a:defRPr lang="ru-RU" sz="2000" b="1"/>
            </a:lvl2pPr>
            <a:lvl3pPr marL="914400" indent="0" latinLnBrk="0">
              <a:buNone/>
              <a:defRPr lang="ru-RU" sz="1800" b="1"/>
            </a:lvl3pPr>
            <a:lvl4pPr marL="1371600" indent="0" latinLnBrk="0">
              <a:buNone/>
              <a:defRPr lang="ru-RU" sz="1600" b="1"/>
            </a:lvl4pPr>
            <a:lvl5pPr marL="1828800" indent="0" latinLnBrk="0">
              <a:buNone/>
              <a:defRPr lang="ru-RU" sz="1600" b="1"/>
            </a:lvl5pPr>
            <a:lvl6pPr marL="2286000" indent="0" latinLnBrk="0">
              <a:buNone/>
              <a:defRPr lang="ru-RU" sz="1600" b="1"/>
            </a:lvl6pPr>
            <a:lvl7pPr marL="2743200" indent="0" latinLnBrk="0">
              <a:buNone/>
              <a:defRPr lang="ru-RU" sz="1600" b="1"/>
            </a:lvl7pPr>
            <a:lvl8pPr marL="3200400" indent="0" latinLnBrk="0">
              <a:buNone/>
              <a:defRPr lang="ru-RU" sz="1600" b="1"/>
            </a:lvl8pPr>
            <a:lvl9pPr marL="3657600" indent="0" latinLnBrk="0">
              <a:buNone/>
              <a:defRPr lang="ru-RU"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0" name="Рисунок 2"/>
          <p:cNvSpPr>
            <a:spLocks noGrp="1" noChangeAspect="1"/>
          </p:cNvSpPr>
          <p:nvPr>
            <p:ph type="pic" idx="15"/>
          </p:nvPr>
        </p:nvSpPr>
        <p:spPr>
          <a:xfrm>
            <a:off x="510243" y="2336873"/>
            <a:ext cx="2287279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 latinLnBrk="0">
              <a:buNone/>
              <a:defRPr lang="ru-RU" sz="1600"/>
            </a:lvl1pPr>
            <a:lvl2pPr marL="457200" indent="0" latinLnBrk="0">
              <a:buNone/>
              <a:defRPr lang="ru-RU" sz="1600"/>
            </a:lvl2pPr>
            <a:lvl3pPr marL="914400" indent="0" latinLnBrk="0">
              <a:buNone/>
              <a:defRPr lang="ru-RU" sz="1600"/>
            </a:lvl3pPr>
            <a:lvl4pPr marL="1371600" indent="0" latinLnBrk="0">
              <a:buNone/>
              <a:defRPr lang="ru-RU" sz="1600"/>
            </a:lvl4pPr>
            <a:lvl5pPr marL="1828800" indent="0" latinLnBrk="0">
              <a:buNone/>
              <a:defRPr lang="ru-RU" sz="1600"/>
            </a:lvl5pPr>
            <a:lvl6pPr marL="2286000" indent="0" latinLnBrk="0">
              <a:buNone/>
              <a:defRPr lang="ru-RU" sz="1600"/>
            </a:lvl6pPr>
            <a:lvl7pPr marL="2743200" indent="0" latinLnBrk="0">
              <a:buNone/>
              <a:defRPr lang="ru-RU" sz="1600"/>
            </a:lvl7pPr>
            <a:lvl8pPr marL="3200400" indent="0" latinLnBrk="0">
              <a:buNone/>
              <a:defRPr lang="ru-RU" sz="1600"/>
            </a:lvl8pPr>
            <a:lvl9pPr marL="3657600" indent="0" latinLnBrk="0">
              <a:buNone/>
              <a:defRPr lang="ru-RU" sz="1600"/>
            </a:lvl9pPr>
          </a:lstStyle>
          <a:p>
            <a:r>
              <a:rPr lang="ru-RU" smtClean="0"/>
              <a:t>Вставка рисунка</a:t>
            </a:r>
            <a:endParaRPr lang="ru-RU"/>
          </a:p>
        </p:txBody>
      </p:sp>
      <p:sp>
        <p:nvSpPr>
          <p:cNvPr id="21" name="Текст 3"/>
          <p:cNvSpPr>
            <a:spLocks noGrp="1"/>
          </p:cNvSpPr>
          <p:nvPr>
            <p:ph type="body" sz="half" idx="18"/>
          </p:nvPr>
        </p:nvSpPr>
        <p:spPr>
          <a:xfrm>
            <a:off x="510243" y="4873765"/>
            <a:ext cx="2287279" cy="1062422"/>
          </a:xfrm>
        </p:spPr>
        <p:txBody>
          <a:bodyPr anchor="t">
            <a:normAutofit/>
          </a:bodyPr>
          <a:lstStyle>
            <a:lvl1pPr marL="0" indent="0" latinLnBrk="0">
              <a:buNone/>
              <a:defRPr lang="ru-RU" sz="1400"/>
            </a:lvl1pPr>
            <a:lvl2pPr marL="457200" indent="0" latinLnBrk="0">
              <a:buNone/>
              <a:defRPr lang="ru-RU" sz="1200"/>
            </a:lvl2pPr>
            <a:lvl3pPr marL="914400" indent="0" latinLnBrk="0">
              <a:buNone/>
              <a:defRPr lang="ru-RU" sz="1000"/>
            </a:lvl3pPr>
            <a:lvl4pPr marL="1371600" indent="0" latinLnBrk="0">
              <a:buNone/>
              <a:defRPr lang="ru-RU" sz="900"/>
            </a:lvl4pPr>
            <a:lvl5pPr marL="1828800" indent="0" latinLnBrk="0">
              <a:buNone/>
              <a:defRPr lang="ru-RU" sz="900"/>
            </a:lvl5pPr>
            <a:lvl6pPr marL="2286000" indent="0" latinLnBrk="0">
              <a:buNone/>
              <a:defRPr lang="ru-RU" sz="900"/>
            </a:lvl6pPr>
            <a:lvl7pPr marL="2743200" indent="0" latinLnBrk="0">
              <a:buNone/>
              <a:defRPr lang="ru-RU" sz="900"/>
            </a:lvl7pPr>
            <a:lvl8pPr marL="3200400" indent="0" latinLnBrk="0">
              <a:buNone/>
              <a:defRPr lang="ru-RU" sz="900"/>
            </a:lvl8pPr>
            <a:lvl9pPr marL="3657600" indent="0" latinLnBrk="0">
              <a:buNone/>
              <a:defRPr lang="ru-RU"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2" name="Текст 4"/>
          <p:cNvSpPr>
            <a:spLocks noGrp="1"/>
          </p:cNvSpPr>
          <p:nvPr>
            <p:ph type="body" sz="quarter" idx="3"/>
          </p:nvPr>
        </p:nvSpPr>
        <p:spPr>
          <a:xfrm>
            <a:off x="2959103" y="4297503"/>
            <a:ext cx="2297430" cy="576262"/>
          </a:xfrm>
        </p:spPr>
        <p:txBody>
          <a:bodyPr anchor="b">
            <a:noAutofit/>
          </a:bodyPr>
          <a:lstStyle>
            <a:lvl1pPr marL="0" indent="0" latinLnBrk="0">
              <a:buNone/>
              <a:defRPr lang="ru-RU" sz="2400" b="0">
                <a:solidFill>
                  <a:schemeClr val="tx1"/>
                </a:solidFill>
              </a:defRPr>
            </a:lvl1pPr>
            <a:lvl2pPr marL="457200" indent="0" latinLnBrk="0">
              <a:buNone/>
              <a:defRPr lang="ru-RU" sz="2000" b="1"/>
            </a:lvl2pPr>
            <a:lvl3pPr marL="914400" indent="0" latinLnBrk="0">
              <a:buNone/>
              <a:defRPr lang="ru-RU" sz="1800" b="1"/>
            </a:lvl3pPr>
            <a:lvl4pPr marL="1371600" indent="0" latinLnBrk="0">
              <a:buNone/>
              <a:defRPr lang="ru-RU" sz="1600" b="1"/>
            </a:lvl4pPr>
            <a:lvl5pPr marL="1828800" indent="0" latinLnBrk="0">
              <a:buNone/>
              <a:defRPr lang="ru-RU" sz="1600" b="1"/>
            </a:lvl5pPr>
            <a:lvl6pPr marL="2286000" indent="0" latinLnBrk="0">
              <a:buNone/>
              <a:defRPr lang="ru-RU" sz="1600" b="1"/>
            </a:lvl6pPr>
            <a:lvl7pPr marL="2743200" indent="0" latinLnBrk="0">
              <a:buNone/>
              <a:defRPr lang="ru-RU" sz="1600" b="1"/>
            </a:lvl7pPr>
            <a:lvl8pPr marL="3200400" indent="0" latinLnBrk="0">
              <a:buNone/>
              <a:defRPr lang="ru-RU" sz="1600" b="1"/>
            </a:lvl8pPr>
            <a:lvl9pPr marL="3657600" indent="0" latinLnBrk="0">
              <a:buNone/>
              <a:defRPr lang="ru-RU"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3" name="Рисунок 2"/>
          <p:cNvSpPr>
            <a:spLocks noGrp="1" noChangeAspect="1"/>
          </p:cNvSpPr>
          <p:nvPr>
            <p:ph type="pic" idx="21"/>
          </p:nvPr>
        </p:nvSpPr>
        <p:spPr>
          <a:xfrm>
            <a:off x="2959103" y="2336873"/>
            <a:ext cx="229743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 latinLnBrk="0">
              <a:buNone/>
              <a:defRPr lang="ru-RU" sz="1600"/>
            </a:lvl1pPr>
            <a:lvl2pPr marL="457200" indent="0" latinLnBrk="0">
              <a:buNone/>
              <a:defRPr lang="ru-RU" sz="1600"/>
            </a:lvl2pPr>
            <a:lvl3pPr marL="914400" indent="0" latinLnBrk="0">
              <a:buNone/>
              <a:defRPr lang="ru-RU" sz="1600"/>
            </a:lvl3pPr>
            <a:lvl4pPr marL="1371600" indent="0" latinLnBrk="0">
              <a:buNone/>
              <a:defRPr lang="ru-RU" sz="1600"/>
            </a:lvl4pPr>
            <a:lvl5pPr marL="1828800" indent="0" latinLnBrk="0">
              <a:buNone/>
              <a:defRPr lang="ru-RU" sz="1600"/>
            </a:lvl5pPr>
            <a:lvl6pPr marL="2286000" indent="0" latinLnBrk="0">
              <a:buNone/>
              <a:defRPr lang="ru-RU" sz="1600"/>
            </a:lvl6pPr>
            <a:lvl7pPr marL="2743200" indent="0" latinLnBrk="0">
              <a:buNone/>
              <a:defRPr lang="ru-RU" sz="1600"/>
            </a:lvl7pPr>
            <a:lvl8pPr marL="3200400" indent="0" latinLnBrk="0">
              <a:buNone/>
              <a:defRPr lang="ru-RU" sz="1600"/>
            </a:lvl8pPr>
            <a:lvl9pPr marL="3657600" indent="0" latinLnBrk="0">
              <a:buNone/>
              <a:defRPr lang="ru-RU" sz="1600"/>
            </a:lvl9pPr>
          </a:lstStyle>
          <a:p>
            <a:r>
              <a:rPr lang="ru-RU" smtClean="0"/>
              <a:t>Вставка рисунка</a:t>
            </a:r>
            <a:endParaRPr lang="ru-RU"/>
          </a:p>
        </p:txBody>
      </p:sp>
      <p:sp>
        <p:nvSpPr>
          <p:cNvPr id="24" name="Текст 3"/>
          <p:cNvSpPr>
            <a:spLocks noGrp="1"/>
          </p:cNvSpPr>
          <p:nvPr>
            <p:ph type="body" sz="half" idx="19"/>
          </p:nvPr>
        </p:nvSpPr>
        <p:spPr>
          <a:xfrm>
            <a:off x="2958092" y="4873764"/>
            <a:ext cx="2300473" cy="1062422"/>
          </a:xfrm>
        </p:spPr>
        <p:txBody>
          <a:bodyPr anchor="t">
            <a:normAutofit/>
          </a:bodyPr>
          <a:lstStyle>
            <a:lvl1pPr marL="0" indent="0" latinLnBrk="0">
              <a:buNone/>
              <a:defRPr lang="ru-RU" sz="1400"/>
            </a:lvl1pPr>
            <a:lvl2pPr marL="457200" indent="0" latinLnBrk="0">
              <a:buNone/>
              <a:defRPr lang="ru-RU" sz="1200"/>
            </a:lvl2pPr>
            <a:lvl3pPr marL="914400" indent="0" latinLnBrk="0">
              <a:buNone/>
              <a:defRPr lang="ru-RU" sz="1000"/>
            </a:lvl3pPr>
            <a:lvl4pPr marL="1371600" indent="0" latinLnBrk="0">
              <a:buNone/>
              <a:defRPr lang="ru-RU" sz="900"/>
            </a:lvl4pPr>
            <a:lvl5pPr marL="1828800" indent="0" latinLnBrk="0">
              <a:buNone/>
              <a:defRPr lang="ru-RU" sz="900"/>
            </a:lvl5pPr>
            <a:lvl6pPr marL="2286000" indent="0" latinLnBrk="0">
              <a:buNone/>
              <a:defRPr lang="ru-RU" sz="900"/>
            </a:lvl6pPr>
            <a:lvl7pPr marL="2743200" indent="0" latinLnBrk="0">
              <a:buNone/>
              <a:defRPr lang="ru-RU" sz="900"/>
            </a:lvl7pPr>
            <a:lvl8pPr marL="3200400" indent="0" latinLnBrk="0">
              <a:buNone/>
              <a:defRPr lang="ru-RU" sz="900"/>
            </a:lvl8pPr>
            <a:lvl9pPr marL="3657600" indent="0" latinLnBrk="0">
              <a:buNone/>
              <a:defRPr lang="ru-RU"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5" name="Текст 4"/>
          <p:cNvSpPr>
            <a:spLocks noGrp="1"/>
          </p:cNvSpPr>
          <p:nvPr>
            <p:ph type="body" sz="quarter" idx="13"/>
          </p:nvPr>
        </p:nvSpPr>
        <p:spPr>
          <a:xfrm>
            <a:off x="5423013" y="4297503"/>
            <a:ext cx="2297629" cy="576262"/>
          </a:xfrm>
        </p:spPr>
        <p:txBody>
          <a:bodyPr anchor="b">
            <a:noAutofit/>
          </a:bodyPr>
          <a:lstStyle>
            <a:lvl1pPr marL="0" indent="0" latinLnBrk="0">
              <a:buNone/>
              <a:defRPr lang="ru-RU" sz="2400" b="0">
                <a:solidFill>
                  <a:schemeClr val="tx1"/>
                </a:solidFill>
              </a:defRPr>
            </a:lvl1pPr>
            <a:lvl2pPr marL="457200" indent="0" latinLnBrk="0">
              <a:buNone/>
              <a:defRPr lang="ru-RU" sz="2000" b="1"/>
            </a:lvl2pPr>
            <a:lvl3pPr marL="914400" indent="0" latinLnBrk="0">
              <a:buNone/>
              <a:defRPr lang="ru-RU" sz="1800" b="1"/>
            </a:lvl3pPr>
            <a:lvl4pPr marL="1371600" indent="0" latinLnBrk="0">
              <a:buNone/>
              <a:defRPr lang="ru-RU" sz="1600" b="1"/>
            </a:lvl4pPr>
            <a:lvl5pPr marL="1828800" indent="0" latinLnBrk="0">
              <a:buNone/>
              <a:defRPr lang="ru-RU" sz="1600" b="1"/>
            </a:lvl5pPr>
            <a:lvl6pPr marL="2286000" indent="0" latinLnBrk="0">
              <a:buNone/>
              <a:defRPr lang="ru-RU" sz="1600" b="1"/>
            </a:lvl6pPr>
            <a:lvl7pPr marL="2743200" indent="0" latinLnBrk="0">
              <a:buNone/>
              <a:defRPr lang="ru-RU" sz="1600" b="1"/>
            </a:lvl7pPr>
            <a:lvl8pPr marL="3200400" indent="0" latinLnBrk="0">
              <a:buNone/>
              <a:defRPr lang="ru-RU" sz="1600" b="1"/>
            </a:lvl8pPr>
            <a:lvl9pPr marL="3657600" indent="0" latinLnBrk="0">
              <a:buNone/>
              <a:defRPr lang="ru-RU"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6" name="Рисунок 2"/>
          <p:cNvSpPr>
            <a:spLocks noGrp="1" noChangeAspect="1"/>
          </p:cNvSpPr>
          <p:nvPr>
            <p:ph type="pic" idx="22"/>
          </p:nvPr>
        </p:nvSpPr>
        <p:spPr>
          <a:xfrm>
            <a:off x="5423012" y="2336873"/>
            <a:ext cx="2297629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 latinLnBrk="0">
              <a:buNone/>
              <a:defRPr lang="ru-RU" sz="1600"/>
            </a:lvl1pPr>
            <a:lvl2pPr marL="457200" indent="0" latinLnBrk="0">
              <a:buNone/>
              <a:defRPr lang="ru-RU" sz="1600"/>
            </a:lvl2pPr>
            <a:lvl3pPr marL="914400" indent="0" latinLnBrk="0">
              <a:buNone/>
              <a:defRPr lang="ru-RU" sz="1600"/>
            </a:lvl3pPr>
            <a:lvl4pPr marL="1371600" indent="0" latinLnBrk="0">
              <a:buNone/>
              <a:defRPr lang="ru-RU" sz="1600"/>
            </a:lvl4pPr>
            <a:lvl5pPr marL="1828800" indent="0" latinLnBrk="0">
              <a:buNone/>
              <a:defRPr lang="ru-RU" sz="1600"/>
            </a:lvl5pPr>
            <a:lvl6pPr marL="2286000" indent="0" latinLnBrk="0">
              <a:buNone/>
              <a:defRPr lang="ru-RU" sz="1600"/>
            </a:lvl6pPr>
            <a:lvl7pPr marL="2743200" indent="0" latinLnBrk="0">
              <a:buNone/>
              <a:defRPr lang="ru-RU" sz="1600"/>
            </a:lvl7pPr>
            <a:lvl8pPr marL="3200400" indent="0" latinLnBrk="0">
              <a:buNone/>
              <a:defRPr lang="ru-RU" sz="1600"/>
            </a:lvl8pPr>
            <a:lvl9pPr marL="3657600" indent="0" latinLnBrk="0">
              <a:buNone/>
              <a:defRPr lang="ru-RU" sz="1600"/>
            </a:lvl9pPr>
          </a:lstStyle>
          <a:p>
            <a:r>
              <a:rPr lang="ru-RU" smtClean="0"/>
              <a:t>Вставка рисунка</a:t>
            </a:r>
            <a:endParaRPr lang="ru-RU"/>
          </a:p>
        </p:txBody>
      </p:sp>
      <p:sp>
        <p:nvSpPr>
          <p:cNvPr id="27" name="Текст 3"/>
          <p:cNvSpPr>
            <a:spLocks noGrp="1"/>
          </p:cNvSpPr>
          <p:nvPr>
            <p:ph type="body" sz="half" idx="20"/>
          </p:nvPr>
        </p:nvSpPr>
        <p:spPr>
          <a:xfrm>
            <a:off x="5422915" y="4873762"/>
            <a:ext cx="2300672" cy="1062422"/>
          </a:xfrm>
        </p:spPr>
        <p:txBody>
          <a:bodyPr anchor="t">
            <a:normAutofit/>
          </a:bodyPr>
          <a:lstStyle>
            <a:lvl1pPr marL="0" indent="0" latinLnBrk="0">
              <a:buNone/>
              <a:defRPr lang="ru-RU" sz="1400"/>
            </a:lvl1pPr>
            <a:lvl2pPr marL="457200" indent="0" latinLnBrk="0">
              <a:buNone/>
              <a:defRPr lang="ru-RU" sz="1200"/>
            </a:lvl2pPr>
            <a:lvl3pPr marL="914400" indent="0" latinLnBrk="0">
              <a:buNone/>
              <a:defRPr lang="ru-RU" sz="1000"/>
            </a:lvl3pPr>
            <a:lvl4pPr marL="1371600" indent="0" latinLnBrk="0">
              <a:buNone/>
              <a:defRPr lang="ru-RU" sz="900"/>
            </a:lvl4pPr>
            <a:lvl5pPr marL="1828800" indent="0" latinLnBrk="0">
              <a:buNone/>
              <a:defRPr lang="ru-RU" sz="900"/>
            </a:lvl5pPr>
            <a:lvl6pPr marL="2286000" indent="0" latinLnBrk="0">
              <a:buNone/>
              <a:defRPr lang="ru-RU" sz="900"/>
            </a:lvl6pPr>
            <a:lvl7pPr marL="2743200" indent="0" latinLnBrk="0">
              <a:buNone/>
              <a:defRPr lang="ru-RU" sz="900"/>
            </a:lvl7pPr>
            <a:lvl8pPr marL="3200400" indent="0" latinLnBrk="0">
              <a:buNone/>
              <a:defRPr lang="ru-RU" sz="900"/>
            </a:lvl8pPr>
            <a:lvl9pPr marL="3657600" indent="0" latinLnBrk="0">
              <a:buNone/>
              <a:defRPr lang="ru-RU"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BBB78-C96F-47B7-AB17-D852CA960AC9}" type="datetimeFigureOut">
              <a:rPr/>
              <a:pPr/>
              <a:t>27.09.2013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591729612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 descr="HD-ShadowLong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" y="1970240"/>
            <a:ext cx="7828359" cy="321164"/>
          </a:xfrm>
          <a:prstGeom prst="rect">
            <a:avLst/>
          </a:prstGeom>
        </p:spPr>
      </p:pic>
      <p:pic>
        <p:nvPicPr>
          <p:cNvPr id="8" name="Рисунок 7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39371" y="1971234"/>
            <a:ext cx="1202248" cy="144270"/>
          </a:xfrm>
          <a:prstGeom prst="rect">
            <a:avLst/>
          </a:prstGeom>
        </p:spPr>
      </p:pic>
      <p:sp>
        <p:nvSpPr>
          <p:cNvPr id="9" name="Прямоугольник 8"/>
          <p:cNvSpPr/>
          <p:nvPr/>
        </p:nvSpPr>
        <p:spPr>
          <a:xfrm>
            <a:off x="2" y="609600"/>
            <a:ext cx="7828359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Прямоугольник 9"/>
          <p:cNvSpPr/>
          <p:nvPr/>
        </p:nvSpPr>
        <p:spPr>
          <a:xfrm>
            <a:off x="7939371" y="609600"/>
            <a:ext cx="1202248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 latinLnBrk="0">
              <a:defRPr lang="ru-RU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3F48C-C7C6-4055-9F49-3777875E72AE}" type="datetimeFigureOut">
              <a:rPr/>
              <a:pPr/>
              <a:t>27.09.2013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649903713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 descr="HD-ShadowShort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39370" y="1971234"/>
            <a:ext cx="1202248" cy="144270"/>
          </a:xfrm>
          <a:prstGeom prst="rect">
            <a:avLst/>
          </a:prstGeom>
        </p:spPr>
      </p:pic>
      <p:sp>
        <p:nvSpPr>
          <p:cNvPr id="6" name="Прямоугольник 5"/>
          <p:cNvSpPr/>
          <p:nvPr/>
        </p:nvSpPr>
        <p:spPr>
          <a:xfrm>
            <a:off x="7939371" y="609600"/>
            <a:ext cx="1202248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ru-RU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31.10.2020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 rot="5400000">
            <a:off x="5448782" y="2040428"/>
            <a:ext cx="5106988" cy="1026149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Прямоугольник 7"/>
          <p:cNvSpPr/>
          <p:nvPr/>
        </p:nvSpPr>
        <p:spPr>
          <a:xfrm rot="5400000">
            <a:off x="7200781" y="5543436"/>
            <a:ext cx="1602997" cy="102614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596925" y="609597"/>
            <a:ext cx="805352" cy="435376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10241" y="609606"/>
            <a:ext cx="6652503" cy="532658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5105344" y="5936196"/>
            <a:ext cx="2057400" cy="365125"/>
          </a:xfrm>
        </p:spPr>
        <p:txBody>
          <a:bodyPr/>
          <a:lstStyle/>
          <a:p>
            <a:fld id="{6178E61D-D431-422C-9764-11DAFE33AB63}" type="datetimeFigureOut">
              <a:rPr/>
              <a:pPr/>
              <a:t>27.09.2013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510243" y="5936197"/>
            <a:ext cx="4595104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573167" y="5398642"/>
            <a:ext cx="865613" cy="1090789"/>
          </a:xfrm>
        </p:spPr>
        <p:txBody>
          <a:bodyPr anchor="t"/>
          <a:lstStyle>
            <a:lvl1pPr algn="ctr" latinLnBrk="0">
              <a:defRPr lang="ru-RU"/>
            </a:lvl1pPr>
          </a:lstStyle>
          <a:p>
            <a:fld id="{6D22F896-40B5-4ADD-8801-0D06FADFA095}" type="slidenum">
              <a:rPr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344545944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6E9DEC-419B-4CC5-A080-3B06BD5A8291}" type="datetimeFigureOut">
              <a:rPr lang="uk-UA" smtClean="0"/>
              <a:pPr/>
              <a:t>31.10.2020</a:t>
            </a:fld>
            <a:endParaRPr lang="uk-UA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 descr="HD-ShadowLong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7828359" cy="321164"/>
          </a:xfrm>
          <a:prstGeom prst="rect">
            <a:avLst/>
          </a:prstGeom>
        </p:spPr>
      </p:pic>
      <p:pic>
        <p:nvPicPr>
          <p:cNvPr id="9" name="Рисунок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39370" y="1971234"/>
            <a:ext cx="1202248" cy="144270"/>
          </a:xfrm>
          <a:prstGeom prst="rect">
            <a:avLst/>
          </a:prstGeom>
        </p:spPr>
      </p:pic>
      <p:sp>
        <p:nvSpPr>
          <p:cNvPr id="10" name="Прямоугольник 9"/>
          <p:cNvSpPr/>
          <p:nvPr/>
        </p:nvSpPr>
        <p:spPr>
          <a:xfrm>
            <a:off x="0" y="609600"/>
            <a:ext cx="7828359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ru-RU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7939371" y="609600"/>
            <a:ext cx="1202248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10241" y="753227"/>
            <a:ext cx="7210394" cy="1080940"/>
          </a:xfrm>
        </p:spPr>
        <p:txBody>
          <a:bodyPr anchor="ctr">
            <a:normAutofit/>
          </a:bodyPr>
          <a:lstStyle>
            <a:lvl1pPr latinLnBrk="0">
              <a:defRPr lang="ru-RU" sz="3600"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14385" y="2336874"/>
            <a:ext cx="4206252" cy="359931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10241" y="2336873"/>
            <a:ext cx="2842559" cy="3599317"/>
          </a:xfrm>
        </p:spPr>
        <p:txBody>
          <a:bodyPr anchor="ctr"/>
          <a:lstStyle>
            <a:lvl1pPr marL="0" indent="0" latinLnBrk="0">
              <a:buNone/>
              <a:defRPr lang="ru-RU" sz="1600"/>
            </a:lvl1pPr>
            <a:lvl2pPr marL="457200" indent="0" latinLnBrk="0">
              <a:buNone/>
              <a:defRPr lang="ru-RU" sz="1400"/>
            </a:lvl2pPr>
            <a:lvl3pPr marL="914400" indent="0" latinLnBrk="0">
              <a:buNone/>
              <a:defRPr lang="ru-RU" sz="1200"/>
            </a:lvl3pPr>
            <a:lvl4pPr marL="1371600" indent="0" latinLnBrk="0">
              <a:buNone/>
              <a:defRPr lang="ru-RU" sz="1000"/>
            </a:lvl4pPr>
            <a:lvl5pPr marL="1828800" indent="0" latinLnBrk="0">
              <a:buNone/>
              <a:defRPr lang="ru-RU" sz="1000"/>
            </a:lvl5pPr>
            <a:lvl6pPr marL="2286000" indent="0" latinLnBrk="0">
              <a:buNone/>
              <a:defRPr lang="ru-RU" sz="1000"/>
            </a:lvl6pPr>
            <a:lvl7pPr marL="2743200" indent="0" latinLnBrk="0">
              <a:buNone/>
              <a:defRPr lang="ru-RU" sz="1000"/>
            </a:lvl7pPr>
            <a:lvl8pPr marL="3200400" indent="0" latinLnBrk="0">
              <a:buNone/>
              <a:defRPr lang="ru-RU" sz="1000"/>
            </a:lvl8pPr>
            <a:lvl9pPr marL="3657600" indent="0" latinLnBrk="0">
              <a:buNone/>
              <a:defRPr lang="ru-RU"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 descr="HD-ShadowLong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7828359" cy="321164"/>
          </a:xfrm>
          <a:prstGeom prst="rect">
            <a:avLst/>
          </a:prstGeom>
        </p:spPr>
      </p:pic>
      <p:pic>
        <p:nvPicPr>
          <p:cNvPr id="9" name="Рисунок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39370" y="1971234"/>
            <a:ext cx="1202248" cy="144270"/>
          </a:xfrm>
          <a:prstGeom prst="rect">
            <a:avLst/>
          </a:prstGeom>
        </p:spPr>
      </p:pic>
      <p:sp>
        <p:nvSpPr>
          <p:cNvPr id="10" name="Прямоугольник 9"/>
          <p:cNvSpPr/>
          <p:nvPr/>
        </p:nvSpPr>
        <p:spPr>
          <a:xfrm>
            <a:off x="0" y="609600"/>
            <a:ext cx="7828359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ru-RU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7939371" y="609600"/>
            <a:ext cx="1202248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10243" y="753228"/>
            <a:ext cx="7210393" cy="1080938"/>
          </a:xfrm>
        </p:spPr>
        <p:txBody>
          <a:bodyPr anchor="ctr">
            <a:normAutofit/>
          </a:bodyPr>
          <a:lstStyle>
            <a:lvl1pPr latinLnBrk="0">
              <a:defRPr lang="ru-RU" sz="3600"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Рисунок 2"/>
          <p:cNvSpPr>
            <a:spLocks noGrp="1" noChangeAspect="1"/>
          </p:cNvSpPr>
          <p:nvPr>
            <p:ph type="pic" idx="1"/>
          </p:nvPr>
        </p:nvSpPr>
        <p:spPr>
          <a:xfrm>
            <a:off x="3651250" y="2336874"/>
            <a:ext cx="4069387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 latinLnBrk="0">
              <a:buNone/>
              <a:defRPr lang="ru-RU" sz="3200"/>
            </a:lvl1pPr>
            <a:lvl2pPr marL="457200" indent="0" latinLnBrk="0">
              <a:buNone/>
              <a:defRPr lang="ru-RU" sz="2800"/>
            </a:lvl2pPr>
            <a:lvl3pPr marL="914400" indent="0" latinLnBrk="0">
              <a:buNone/>
              <a:defRPr lang="ru-RU" sz="2400"/>
            </a:lvl3pPr>
            <a:lvl4pPr marL="1371600" indent="0" latinLnBrk="0">
              <a:buNone/>
              <a:defRPr lang="ru-RU" sz="2000"/>
            </a:lvl4pPr>
            <a:lvl5pPr marL="1828800" indent="0" latinLnBrk="0">
              <a:buNone/>
              <a:defRPr lang="ru-RU" sz="2000"/>
            </a:lvl5pPr>
            <a:lvl6pPr marL="2286000" indent="0" latinLnBrk="0">
              <a:buNone/>
              <a:defRPr lang="ru-RU" sz="2000"/>
            </a:lvl6pPr>
            <a:lvl7pPr marL="2743200" indent="0" latinLnBrk="0">
              <a:buNone/>
              <a:defRPr lang="ru-RU" sz="2000"/>
            </a:lvl7pPr>
            <a:lvl8pPr marL="3200400" indent="0" latinLnBrk="0">
              <a:buNone/>
              <a:defRPr lang="ru-RU" sz="2000"/>
            </a:lvl8pPr>
            <a:lvl9pPr marL="3657600" indent="0" latinLnBrk="0">
              <a:buNone/>
              <a:defRPr lang="ru-RU" sz="2000"/>
            </a:lvl9pPr>
          </a:lstStyle>
          <a:p>
            <a:r>
              <a:rPr lang="ru-RU" smtClean="0"/>
              <a:t>Вставка рисунка</a:t>
            </a: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10242" y="2336874"/>
            <a:ext cx="2907192" cy="3599315"/>
          </a:xfrm>
        </p:spPr>
        <p:txBody>
          <a:bodyPr anchor="ctr"/>
          <a:lstStyle>
            <a:lvl1pPr marL="0" indent="0" latinLnBrk="0">
              <a:buNone/>
              <a:defRPr lang="ru-RU" sz="1600"/>
            </a:lvl1pPr>
            <a:lvl2pPr marL="457200" indent="0" latinLnBrk="0">
              <a:buNone/>
              <a:defRPr lang="ru-RU" sz="1400"/>
            </a:lvl2pPr>
            <a:lvl3pPr marL="914400" indent="0" latinLnBrk="0">
              <a:buNone/>
              <a:defRPr lang="ru-RU" sz="1200"/>
            </a:lvl3pPr>
            <a:lvl4pPr marL="1371600" indent="0" latinLnBrk="0">
              <a:buNone/>
              <a:defRPr lang="ru-RU" sz="1000"/>
            </a:lvl4pPr>
            <a:lvl5pPr marL="1828800" indent="0" latinLnBrk="0">
              <a:buNone/>
              <a:defRPr lang="ru-RU" sz="1000"/>
            </a:lvl5pPr>
            <a:lvl6pPr marL="2286000" indent="0" latinLnBrk="0">
              <a:buNone/>
              <a:defRPr lang="ru-RU" sz="1000"/>
            </a:lvl6pPr>
            <a:lvl7pPr marL="2743200" indent="0" latinLnBrk="0">
              <a:buNone/>
              <a:defRPr lang="ru-RU" sz="1000"/>
            </a:lvl7pPr>
            <a:lvl8pPr marL="3200400" indent="0" latinLnBrk="0">
              <a:buNone/>
              <a:defRPr lang="ru-RU" sz="1000"/>
            </a:lvl8pPr>
            <a:lvl9pPr marL="3657600" indent="0" latinLnBrk="0">
              <a:buNone/>
              <a:defRPr lang="ru-RU"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5.xml"/><Relationship Id="rId13" Type="http://schemas.openxmlformats.org/officeDocument/2006/relationships/slideLayout" Target="../slideLayouts/slideLayout30.xml"/><Relationship Id="rId18" Type="http://schemas.openxmlformats.org/officeDocument/2006/relationships/theme" Target="../theme/theme2.xml"/><Relationship Id="rId3" Type="http://schemas.openxmlformats.org/officeDocument/2006/relationships/slideLayout" Target="../slideLayouts/slideLayout20.xml"/><Relationship Id="rId7" Type="http://schemas.openxmlformats.org/officeDocument/2006/relationships/slideLayout" Target="../slideLayouts/slideLayout24.xml"/><Relationship Id="rId12" Type="http://schemas.openxmlformats.org/officeDocument/2006/relationships/slideLayout" Target="../slideLayouts/slideLayout29.xml"/><Relationship Id="rId17" Type="http://schemas.openxmlformats.org/officeDocument/2006/relationships/slideLayout" Target="../slideLayouts/slideLayout34.xml"/><Relationship Id="rId2" Type="http://schemas.openxmlformats.org/officeDocument/2006/relationships/slideLayout" Target="../slideLayouts/slideLayout19.xml"/><Relationship Id="rId16" Type="http://schemas.openxmlformats.org/officeDocument/2006/relationships/slideLayout" Target="../slideLayouts/slideLayout33.xml"/><Relationship Id="rId1" Type="http://schemas.openxmlformats.org/officeDocument/2006/relationships/slideLayout" Target="../slideLayouts/slideLayout18.xml"/><Relationship Id="rId6" Type="http://schemas.openxmlformats.org/officeDocument/2006/relationships/slideLayout" Target="../slideLayouts/slideLayout23.xml"/><Relationship Id="rId11" Type="http://schemas.openxmlformats.org/officeDocument/2006/relationships/slideLayout" Target="../slideLayouts/slideLayout28.xml"/><Relationship Id="rId5" Type="http://schemas.openxmlformats.org/officeDocument/2006/relationships/slideLayout" Target="../slideLayouts/slideLayout22.xml"/><Relationship Id="rId15" Type="http://schemas.openxmlformats.org/officeDocument/2006/relationships/slideLayout" Target="../slideLayouts/slideLayout32.xml"/><Relationship Id="rId10" Type="http://schemas.openxmlformats.org/officeDocument/2006/relationships/slideLayout" Target="../slideLayouts/slideLayout27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21.xml"/><Relationship Id="rId9" Type="http://schemas.openxmlformats.org/officeDocument/2006/relationships/slideLayout" Target="../slideLayouts/slideLayout26.xml"/><Relationship Id="rId14" Type="http://schemas.openxmlformats.org/officeDocument/2006/relationships/slideLayout" Target="../slideLayouts/slideLayout3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2.xml"/><Relationship Id="rId13" Type="http://schemas.openxmlformats.org/officeDocument/2006/relationships/slideLayout" Target="../slideLayouts/slideLayout47.xml"/><Relationship Id="rId18" Type="http://schemas.openxmlformats.org/officeDocument/2006/relationships/theme" Target="../theme/theme3.xml"/><Relationship Id="rId3" Type="http://schemas.openxmlformats.org/officeDocument/2006/relationships/slideLayout" Target="../slideLayouts/slideLayout37.xml"/><Relationship Id="rId7" Type="http://schemas.openxmlformats.org/officeDocument/2006/relationships/slideLayout" Target="../slideLayouts/slideLayout41.xml"/><Relationship Id="rId12" Type="http://schemas.openxmlformats.org/officeDocument/2006/relationships/slideLayout" Target="../slideLayouts/slideLayout46.xml"/><Relationship Id="rId17" Type="http://schemas.openxmlformats.org/officeDocument/2006/relationships/slideLayout" Target="../slideLayouts/slideLayout51.xml"/><Relationship Id="rId2" Type="http://schemas.openxmlformats.org/officeDocument/2006/relationships/slideLayout" Target="../slideLayouts/slideLayout36.xml"/><Relationship Id="rId16" Type="http://schemas.openxmlformats.org/officeDocument/2006/relationships/slideLayout" Target="../slideLayouts/slideLayout50.xml"/><Relationship Id="rId1" Type="http://schemas.openxmlformats.org/officeDocument/2006/relationships/slideLayout" Target="../slideLayouts/slideLayout35.xml"/><Relationship Id="rId6" Type="http://schemas.openxmlformats.org/officeDocument/2006/relationships/slideLayout" Target="../slideLayouts/slideLayout40.xml"/><Relationship Id="rId11" Type="http://schemas.openxmlformats.org/officeDocument/2006/relationships/slideLayout" Target="../slideLayouts/slideLayout45.xml"/><Relationship Id="rId5" Type="http://schemas.openxmlformats.org/officeDocument/2006/relationships/slideLayout" Target="../slideLayouts/slideLayout39.xml"/><Relationship Id="rId1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44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38.xml"/><Relationship Id="rId9" Type="http://schemas.openxmlformats.org/officeDocument/2006/relationships/slideLayout" Target="../slideLayouts/slideLayout43.xml"/><Relationship Id="rId14" Type="http://schemas.openxmlformats.org/officeDocument/2006/relationships/slideLayout" Target="../slideLayouts/slideLayout48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9.xml"/><Relationship Id="rId13" Type="http://schemas.openxmlformats.org/officeDocument/2006/relationships/slideLayout" Target="../slideLayouts/slideLayout64.xml"/><Relationship Id="rId18" Type="http://schemas.openxmlformats.org/officeDocument/2006/relationships/slideLayout" Target="../slideLayouts/slideLayout69.xml"/><Relationship Id="rId3" Type="http://schemas.openxmlformats.org/officeDocument/2006/relationships/slideLayout" Target="../slideLayouts/slideLayout54.xml"/><Relationship Id="rId21" Type="http://schemas.openxmlformats.org/officeDocument/2006/relationships/theme" Target="../theme/theme4.xml"/><Relationship Id="rId7" Type="http://schemas.openxmlformats.org/officeDocument/2006/relationships/slideLayout" Target="../slideLayouts/slideLayout58.xml"/><Relationship Id="rId12" Type="http://schemas.openxmlformats.org/officeDocument/2006/relationships/slideLayout" Target="../slideLayouts/slideLayout63.xml"/><Relationship Id="rId17" Type="http://schemas.openxmlformats.org/officeDocument/2006/relationships/slideLayout" Target="../slideLayouts/slideLayout68.xml"/><Relationship Id="rId2" Type="http://schemas.openxmlformats.org/officeDocument/2006/relationships/slideLayout" Target="../slideLayouts/slideLayout53.xml"/><Relationship Id="rId16" Type="http://schemas.openxmlformats.org/officeDocument/2006/relationships/slideLayout" Target="../slideLayouts/slideLayout67.xml"/><Relationship Id="rId20" Type="http://schemas.openxmlformats.org/officeDocument/2006/relationships/slideLayout" Target="../slideLayouts/slideLayout71.xml"/><Relationship Id="rId1" Type="http://schemas.openxmlformats.org/officeDocument/2006/relationships/slideLayout" Target="../slideLayouts/slideLayout52.xml"/><Relationship Id="rId6" Type="http://schemas.openxmlformats.org/officeDocument/2006/relationships/slideLayout" Target="../slideLayouts/slideLayout57.xml"/><Relationship Id="rId11" Type="http://schemas.openxmlformats.org/officeDocument/2006/relationships/slideLayout" Target="../slideLayouts/slideLayout62.xml"/><Relationship Id="rId5" Type="http://schemas.openxmlformats.org/officeDocument/2006/relationships/slideLayout" Target="../slideLayouts/slideLayout56.xml"/><Relationship Id="rId15" Type="http://schemas.openxmlformats.org/officeDocument/2006/relationships/slideLayout" Target="../slideLayouts/slideLayout66.xml"/><Relationship Id="rId10" Type="http://schemas.openxmlformats.org/officeDocument/2006/relationships/slideLayout" Target="../slideLayouts/slideLayout61.xml"/><Relationship Id="rId19" Type="http://schemas.openxmlformats.org/officeDocument/2006/relationships/slideLayout" Target="../slideLayouts/slideLayout70.xml"/><Relationship Id="rId4" Type="http://schemas.openxmlformats.org/officeDocument/2006/relationships/slideLayout" Target="../slideLayouts/slideLayout55.xml"/><Relationship Id="rId9" Type="http://schemas.openxmlformats.org/officeDocument/2006/relationships/slideLayout" Target="../slideLayouts/slideLayout60.xml"/><Relationship Id="rId14" Type="http://schemas.openxmlformats.org/officeDocument/2006/relationships/slideLayout" Target="../slideLayouts/slideLayout65.xml"/><Relationship Id="rId22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 descr="hashOverlay-FullResolve.png"/>
          <p:cNvPicPr>
            <a:picLocks noChangeAspect="1"/>
          </p:cNvPicPr>
          <p:nvPr/>
        </p:nvPicPr>
        <p:blipFill>
          <a:blip r:embed="rId19" cstate="print">
            <a:alphaModFix amt="10000"/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10241" y="753228"/>
            <a:ext cx="7210396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10241" y="2336873"/>
            <a:ext cx="7210396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5663236" y="5936188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latinLnBrk="0">
              <a:defRPr lang="ru-RU"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31.10.2020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510241" y="5936189"/>
            <a:ext cx="515299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latinLnBrk="0">
              <a:defRPr lang="ru-RU"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047092" y="753228"/>
            <a:ext cx="865613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latinLnBrk="0">
              <a:defRPr lang="ru-RU"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ru-RU"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lang="ru-RU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ru-RU"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ru-RU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ru-RU"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ru-RU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ru-RU"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ru-RU"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ru-RU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ru-RU"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lang="ru-RU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lang="ru-RU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lang="ru-RU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lang="ru-RU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lang="ru-RU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lang="ru-RU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lang="ru-RU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lang="ru-RU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lang="ru-RU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 descr="hashOverlay-FullResolve.png"/>
          <p:cNvPicPr>
            <a:picLocks noChangeAspect="1"/>
          </p:cNvPicPr>
          <p:nvPr/>
        </p:nvPicPr>
        <p:blipFill>
          <a:blip r:embed="rId19" cstate="print">
            <a:alphaModFix amt="10000"/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10242" y="753228"/>
            <a:ext cx="7210396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10242" y="2336873"/>
            <a:ext cx="7210396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5663236" y="593619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latinLnBrk="0">
              <a:defRPr lang="ru-RU"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6E9DEC-419B-4CC5-A080-3B06BD5A8291}" type="datetimeFigureOut">
              <a:rPr/>
              <a:pPr/>
              <a:t>27.09.2013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510242" y="5936191"/>
            <a:ext cx="515299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latinLnBrk="0">
              <a:defRPr lang="ru-RU"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047093" y="753230"/>
            <a:ext cx="865613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latinLnBrk="0">
              <a:defRPr lang="ru-RU"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3762867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  <p:sldLayoutId id="2147483695" r:id="rId17"/>
  </p:sldLayoutIdLst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ru-RU"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lang="ru-RU" sz="2000" kern="1200">
          <a:solidFill>
            <a:schemeClr val="tx1"/>
          </a:solidFill>
          <a:effectLst>
            <a:outerShdw blurRad="228600" algn="ctr" rotWithShape="0">
              <a:prstClr val="black">
                <a:alpha val="53000"/>
              </a:prstClr>
            </a:outerShdw>
          </a:effectLst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ru-RU" sz="1800" kern="1200">
          <a:solidFill>
            <a:schemeClr val="tx1"/>
          </a:solidFill>
          <a:effectLst>
            <a:outerShdw blurRad="228600" algn="ctr" rotWithShape="0">
              <a:prstClr val="black">
                <a:alpha val="53000"/>
              </a:prstClr>
            </a:outerShdw>
          </a:effectLst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ru-RU" sz="1600" kern="1200">
          <a:solidFill>
            <a:schemeClr val="tx1"/>
          </a:solidFill>
          <a:effectLst>
            <a:outerShdw blurRad="228600" algn="ctr" rotWithShape="0">
              <a:prstClr val="black">
                <a:alpha val="53000"/>
              </a:prstClr>
            </a:outerShdw>
          </a:effectLst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ru-RU" sz="1400" kern="1200">
          <a:solidFill>
            <a:schemeClr val="tx1"/>
          </a:solidFill>
          <a:effectLst>
            <a:outerShdw blurRad="228600" algn="ctr" rotWithShape="0">
              <a:prstClr val="black">
                <a:alpha val="53000"/>
              </a:prstClr>
            </a:outerShdw>
          </a:effectLst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ru-RU" sz="1400" kern="1200">
          <a:solidFill>
            <a:schemeClr val="tx1"/>
          </a:solidFill>
          <a:effectLst>
            <a:outerShdw blurRad="228600" algn="ctr" rotWithShape="0">
              <a:prstClr val="black">
                <a:alpha val="53000"/>
              </a:prstClr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ru-RU"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ru-RU"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ru-RU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ru-RU"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lang="ru-RU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lang="ru-RU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lang="ru-RU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lang="ru-RU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lang="ru-RU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lang="ru-RU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lang="ru-RU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lang="ru-RU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lang="ru-RU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 descr="hashOverlay-FullResolve.png"/>
          <p:cNvPicPr>
            <a:picLocks noChangeAspect="1"/>
          </p:cNvPicPr>
          <p:nvPr/>
        </p:nvPicPr>
        <p:blipFill>
          <a:blip r:embed="rId19" cstate="print">
            <a:alphaModFix amt="10000"/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10243" y="753228"/>
            <a:ext cx="7210396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10243" y="2336873"/>
            <a:ext cx="7210396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5663236" y="5936192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latinLnBrk="0">
              <a:defRPr lang="ru-RU"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6E9DEC-419B-4CC5-A080-3B06BD5A8291}" type="datetimeFigureOut">
              <a:rPr/>
              <a:pPr/>
              <a:t>27.09.2013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510242" y="5936193"/>
            <a:ext cx="515299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latinLnBrk="0">
              <a:defRPr lang="ru-RU"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047094" y="753232"/>
            <a:ext cx="865613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latinLnBrk="0">
              <a:defRPr lang="ru-RU"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47582661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  <p:sldLayoutId id="2147483708" r:id="rId12"/>
    <p:sldLayoutId id="2147483709" r:id="rId13"/>
    <p:sldLayoutId id="2147483710" r:id="rId14"/>
    <p:sldLayoutId id="2147483711" r:id="rId15"/>
    <p:sldLayoutId id="2147483712" r:id="rId16"/>
    <p:sldLayoutId id="2147483713" r:id="rId17"/>
  </p:sldLayoutIdLst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ru-RU"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lang="ru-RU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ru-RU"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ru-RU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ru-RU"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ru-RU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ru-RU"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ru-RU"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ru-RU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ru-RU"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lang="ru-RU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lang="ru-RU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lang="ru-RU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lang="ru-RU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lang="ru-RU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lang="ru-RU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lang="ru-RU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lang="ru-RU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lang="ru-RU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 descr="hashOverlay-FullResolve.png"/>
          <p:cNvPicPr>
            <a:picLocks noChangeAspect="1"/>
          </p:cNvPicPr>
          <p:nvPr/>
        </p:nvPicPr>
        <p:blipFill>
          <a:blip r:embed="rId22" cstate="print">
            <a:alphaModFix amt="10000"/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10243" y="753228"/>
            <a:ext cx="7210396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10243" y="2336873"/>
            <a:ext cx="7210396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5663236" y="5936194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latinLnBrk="0">
              <a:defRPr lang="ru-RU"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6E9DEC-419B-4CC5-A080-3B06BD5A8291}" type="datetimeFigureOut">
              <a:rPr/>
              <a:pPr/>
              <a:t>27.09.2013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510242" y="5936195"/>
            <a:ext cx="515299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latinLnBrk="0">
              <a:defRPr lang="ru-RU"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047095" y="753234"/>
            <a:ext cx="865613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latinLnBrk="0">
              <a:defRPr lang="ru-RU"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52689765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34" r:id="rId3"/>
    <p:sldLayoutId id="2147483732" r:id="rId4"/>
    <p:sldLayoutId id="2147483717" r:id="rId5"/>
    <p:sldLayoutId id="2147483718" r:id="rId6"/>
    <p:sldLayoutId id="2147483719" r:id="rId7"/>
    <p:sldLayoutId id="2147483720" r:id="rId8"/>
    <p:sldLayoutId id="2147483721" r:id="rId9"/>
    <p:sldLayoutId id="2147483722" r:id="rId10"/>
    <p:sldLayoutId id="2147483723" r:id="rId11"/>
    <p:sldLayoutId id="2147483724" r:id="rId12"/>
    <p:sldLayoutId id="2147483725" r:id="rId13"/>
    <p:sldLayoutId id="2147483726" r:id="rId14"/>
    <p:sldLayoutId id="2147483727" r:id="rId15"/>
    <p:sldLayoutId id="2147483728" r:id="rId16"/>
    <p:sldLayoutId id="2147483729" r:id="rId17"/>
    <p:sldLayoutId id="2147483730" r:id="rId18"/>
    <p:sldLayoutId id="2147483731" r:id="rId19"/>
    <p:sldLayoutId id="2147483733" r:id="rId20"/>
  </p:sldLayoutIdLst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ru-RU"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lang="ru-RU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ru-RU"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ru-RU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ru-RU"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ru-RU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ru-RU"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ru-RU"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ru-RU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ru-RU"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lang="ru-RU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lang="ru-RU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lang="ru-RU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lang="ru-RU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lang="ru-RU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lang="ru-RU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lang="ru-RU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lang="ru-RU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lang="ru-RU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53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5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53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53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5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53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5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5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60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53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5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53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dirty="0" smtClean="0"/>
              <a:t>СЕГМЕНТАЦІЯ СВІТОВОГО РИНКУ</a:t>
            </a:r>
            <a:endParaRPr lang="uk-UA" dirty="0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mtClean="0"/>
              <a:t>Для сегментування </a:t>
            </a:r>
            <a:r>
              <a:rPr lang="ru-RU" i="1" smtClean="0"/>
              <a:t>товарів виробничого призначення </a:t>
            </a:r>
            <a:r>
              <a:rPr lang="ru-RU" smtClean="0"/>
              <a:t>пропонуються такі критерії: </a:t>
            </a:r>
            <a:endParaRPr lang="uk-UA" dirty="0"/>
          </a:p>
        </p:txBody>
      </p:sp>
      <p:graphicFrame>
        <p:nvGraphicFramePr>
          <p:cNvPr id="4" name="Схема 3"/>
          <p:cNvGraphicFramePr/>
          <p:nvPr/>
        </p:nvGraphicFramePr>
        <p:xfrm>
          <a:off x="251520" y="2132856"/>
          <a:ext cx="8712968" cy="44644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3. </a:t>
            </a:r>
            <a:r>
              <a:rPr lang="ru-RU" dirty="0" err="1" smtClean="0"/>
              <a:t>Етапи</a:t>
            </a:r>
            <a:r>
              <a:rPr lang="ru-RU" dirty="0" smtClean="0"/>
              <a:t> </a:t>
            </a:r>
            <a:r>
              <a:rPr lang="ru-RU" dirty="0" err="1" smtClean="0"/>
              <a:t>сегментації</a:t>
            </a:r>
            <a:r>
              <a:rPr lang="ru-RU" dirty="0" smtClean="0"/>
              <a:t> </a:t>
            </a:r>
            <a:r>
              <a:rPr lang="ru-RU" dirty="0" err="1" smtClean="0"/>
              <a:t>світового</a:t>
            </a:r>
            <a:r>
              <a:rPr lang="ru-RU" dirty="0" smtClean="0"/>
              <a:t> ринку </a:t>
            </a:r>
            <a:endParaRPr lang="uk-UA" dirty="0"/>
          </a:p>
        </p:txBody>
      </p:sp>
      <p:sp>
        <p:nvSpPr>
          <p:cNvPr id="7" name="Содержимое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uk-UA"/>
          </a:p>
        </p:txBody>
      </p:sp>
      <p:pic>
        <p:nvPicPr>
          <p:cNvPr id="8294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836712"/>
            <a:ext cx="9144000" cy="6021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4. Стратегії сегментації</a:t>
            </a:r>
            <a:endParaRPr lang="uk-UA" dirty="0"/>
          </a:p>
        </p:txBody>
      </p:sp>
      <p:graphicFrame>
        <p:nvGraphicFramePr>
          <p:cNvPr id="6" name="Схема 5"/>
          <p:cNvGraphicFramePr/>
          <p:nvPr/>
        </p:nvGraphicFramePr>
        <p:xfrm>
          <a:off x="0" y="2105472"/>
          <a:ext cx="9144000" cy="475252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При </a:t>
            </a:r>
            <a:r>
              <a:rPr lang="ru-RU" dirty="0" err="1" smtClean="0"/>
              <a:t>виборі</a:t>
            </a:r>
            <a:r>
              <a:rPr lang="ru-RU" dirty="0" smtClean="0"/>
              <a:t> </a:t>
            </a:r>
            <a:r>
              <a:rPr lang="ru-RU" dirty="0" err="1" smtClean="0"/>
              <a:t>стратегії</a:t>
            </a:r>
            <a:r>
              <a:rPr lang="ru-RU" dirty="0" smtClean="0"/>
              <a:t> </a:t>
            </a:r>
            <a:r>
              <a:rPr lang="ru-RU" dirty="0" err="1" smtClean="0"/>
              <a:t>сегментації</a:t>
            </a:r>
            <a:r>
              <a:rPr lang="ru-RU" dirty="0" smtClean="0"/>
              <a:t> </a:t>
            </a:r>
            <a:r>
              <a:rPr lang="ru-RU" dirty="0" err="1" smtClean="0"/>
              <a:t>враховують</a:t>
            </a:r>
            <a:r>
              <a:rPr lang="ru-RU" dirty="0" smtClean="0"/>
              <a:t> </a:t>
            </a:r>
            <a:r>
              <a:rPr lang="ru-RU" dirty="0" err="1" smtClean="0"/>
              <a:t>такі</a:t>
            </a:r>
            <a:r>
              <a:rPr lang="ru-RU" dirty="0" smtClean="0"/>
              <a:t> </a:t>
            </a:r>
            <a:r>
              <a:rPr lang="ru-RU" dirty="0" err="1" smtClean="0"/>
              <a:t>фактори</a:t>
            </a:r>
            <a:r>
              <a:rPr lang="ru-RU" dirty="0" smtClean="0"/>
              <a:t>: </a:t>
            </a:r>
            <a:endParaRPr lang="uk-UA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179512" y="2132856"/>
          <a:ext cx="8784975" cy="453650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/>
              <a:t>Позиціювання</a:t>
            </a:r>
            <a:r>
              <a:rPr lang="ru-RU" dirty="0" smtClean="0"/>
              <a:t> товару</a:t>
            </a:r>
            <a:endParaRPr lang="uk-UA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10243" y="2336873"/>
            <a:ext cx="8310230" cy="1740199"/>
          </a:xfrm>
        </p:spPr>
        <p:txBody>
          <a:bodyPr/>
          <a:lstStyle/>
          <a:p>
            <a:r>
              <a:rPr lang="ru-RU" dirty="0" err="1" smtClean="0"/>
              <a:t>Позиціювання</a:t>
            </a:r>
            <a:r>
              <a:rPr lang="ru-RU" dirty="0" smtClean="0"/>
              <a:t> товару на </a:t>
            </a:r>
            <a:r>
              <a:rPr lang="ru-RU" dirty="0" err="1" smtClean="0"/>
              <a:t>зарубіжному</a:t>
            </a:r>
            <a:r>
              <a:rPr lang="ru-RU" dirty="0" smtClean="0"/>
              <a:t> ринку – </a:t>
            </a:r>
            <a:r>
              <a:rPr lang="ru-RU" dirty="0" err="1" smtClean="0"/>
              <a:t>дії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розроблення</a:t>
            </a:r>
            <a:r>
              <a:rPr lang="ru-RU" dirty="0" smtClean="0"/>
              <a:t> комплексу маркетингу, </a:t>
            </a:r>
            <a:r>
              <a:rPr lang="ru-RU" dirty="0" err="1" smtClean="0"/>
              <a:t>які</a:t>
            </a:r>
            <a:r>
              <a:rPr lang="ru-RU" dirty="0" smtClean="0"/>
              <a:t> </a:t>
            </a:r>
            <a:r>
              <a:rPr lang="ru-RU" dirty="0" err="1" smtClean="0"/>
              <a:t>забезпечують</a:t>
            </a:r>
            <a:r>
              <a:rPr lang="ru-RU" dirty="0" smtClean="0"/>
              <a:t> товару </a:t>
            </a:r>
            <a:r>
              <a:rPr lang="ru-RU" dirty="0" err="1" smtClean="0"/>
              <a:t>конкурентоспроможне</a:t>
            </a:r>
            <a:r>
              <a:rPr lang="ru-RU" dirty="0" smtClean="0"/>
              <a:t> становище на ринку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урахуванням</a:t>
            </a:r>
            <a:r>
              <a:rPr lang="ru-RU" dirty="0" smtClean="0"/>
              <a:t> </a:t>
            </a:r>
            <a:r>
              <a:rPr lang="ru-RU" dirty="0" err="1" smtClean="0"/>
              <a:t>наявних</a:t>
            </a:r>
            <a:r>
              <a:rPr lang="ru-RU" dirty="0" smtClean="0"/>
              <a:t> </a:t>
            </a:r>
            <a:r>
              <a:rPr lang="ru-RU" dirty="0" err="1" smtClean="0"/>
              <a:t>конкурентів</a:t>
            </a:r>
            <a:r>
              <a:rPr lang="ru-RU" dirty="0" smtClean="0"/>
              <a:t>. </a:t>
            </a:r>
            <a:endParaRPr lang="uk-UA" dirty="0"/>
          </a:p>
        </p:txBody>
      </p:sp>
      <p:pic>
        <p:nvPicPr>
          <p:cNvPr id="83970" name="Picture 2" descr="Украина опустилась в рейтинге конкурентоспособности - Первый Деловой  телеканал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7584" y="3933056"/>
            <a:ext cx="7416824" cy="2671589"/>
          </a:xfrm>
          <a:prstGeom prst="rect">
            <a:avLst/>
          </a:prstGeom>
          <a:noFill/>
        </p:spPr>
      </p:pic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/>
              <a:t>Існує</a:t>
            </a:r>
            <a:r>
              <a:rPr lang="ru-RU" dirty="0" smtClean="0"/>
              <a:t> </a:t>
            </a:r>
            <a:r>
              <a:rPr lang="ru-RU" dirty="0" err="1" smtClean="0"/>
              <a:t>шість</a:t>
            </a:r>
            <a:r>
              <a:rPr lang="ru-RU" dirty="0" smtClean="0"/>
              <a:t> </a:t>
            </a:r>
            <a:r>
              <a:rPr lang="ru-RU" dirty="0" err="1" smtClean="0"/>
              <a:t>альтернативних</a:t>
            </a:r>
            <a:r>
              <a:rPr lang="ru-RU" dirty="0" smtClean="0"/>
              <a:t> </a:t>
            </a:r>
            <a:r>
              <a:rPr lang="ru-RU" dirty="0" err="1" smtClean="0"/>
              <a:t>типів</a:t>
            </a:r>
            <a:r>
              <a:rPr lang="ru-RU" dirty="0" smtClean="0"/>
              <a:t> </a:t>
            </a:r>
            <a:r>
              <a:rPr lang="ru-RU" dirty="0" err="1" smtClean="0"/>
              <a:t>позиціонування</a:t>
            </a:r>
            <a:r>
              <a:rPr lang="ru-RU" dirty="0" smtClean="0"/>
              <a:t> марки:</a:t>
            </a:r>
            <a:endParaRPr lang="uk-UA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251520" y="2060848"/>
          <a:ext cx="8640959" cy="460851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План</a:t>
            </a:r>
            <a:endParaRPr lang="uk-UA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457200" indent="-457200">
              <a:buAutoNum type="arabicPeriod"/>
            </a:pPr>
            <a:r>
              <a:rPr lang="uk-UA" sz="3200" dirty="0" smtClean="0"/>
              <a:t>Поняття </a:t>
            </a:r>
            <a:r>
              <a:rPr lang="uk-UA" sz="3200" dirty="0" smtClean="0"/>
              <a:t>і мета сегментації. Підходи та вимоги до міжнародної сегментації. </a:t>
            </a:r>
            <a:endParaRPr lang="uk-UA" sz="3200" dirty="0" smtClean="0"/>
          </a:p>
          <a:p>
            <a:pPr marL="457200" indent="-457200">
              <a:buAutoNum type="arabicPeriod"/>
            </a:pPr>
            <a:r>
              <a:rPr lang="uk-UA" sz="3200" dirty="0" smtClean="0"/>
              <a:t>Критерії </a:t>
            </a:r>
            <a:r>
              <a:rPr lang="uk-UA" sz="3200" dirty="0" smtClean="0"/>
              <a:t>сегментації світового ринку. </a:t>
            </a:r>
            <a:endParaRPr lang="uk-UA" sz="3200" dirty="0" smtClean="0"/>
          </a:p>
          <a:p>
            <a:pPr marL="457200" indent="-457200">
              <a:buAutoNum type="arabicPeriod"/>
            </a:pPr>
            <a:r>
              <a:rPr lang="uk-UA" sz="3200" dirty="0" smtClean="0"/>
              <a:t>Етапи </a:t>
            </a:r>
            <a:r>
              <a:rPr lang="uk-UA" sz="3200" dirty="0" smtClean="0"/>
              <a:t>сегментації світового ринку. </a:t>
            </a:r>
            <a:endParaRPr lang="uk-UA" sz="3200" dirty="0" smtClean="0"/>
          </a:p>
          <a:p>
            <a:pPr marL="457200" indent="-457200">
              <a:buAutoNum type="arabicPeriod"/>
            </a:pPr>
            <a:r>
              <a:rPr lang="uk-UA" sz="3200" dirty="0" smtClean="0"/>
              <a:t>Стратегії </a:t>
            </a:r>
            <a:r>
              <a:rPr lang="uk-UA" sz="3200" dirty="0" smtClean="0"/>
              <a:t>сегментації. </a:t>
            </a:r>
            <a:endParaRPr lang="uk-UA" sz="3200" dirty="0"/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Описание портрета целевой аудитории: теория и наглядные примеры —  PowerBranding.ru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355976" y="3501008"/>
            <a:ext cx="4603206" cy="3137733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1. </a:t>
            </a:r>
            <a:r>
              <a:rPr lang="ru-RU" dirty="0" err="1" smtClean="0"/>
              <a:t>Поняття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мета </a:t>
            </a:r>
            <a:r>
              <a:rPr lang="ru-RU" dirty="0" err="1" smtClean="0"/>
              <a:t>сегментації</a:t>
            </a:r>
            <a:r>
              <a:rPr lang="ru-RU" dirty="0" smtClean="0"/>
              <a:t>. </a:t>
            </a:r>
            <a:r>
              <a:rPr lang="ru-RU" dirty="0" err="1" smtClean="0"/>
              <a:t>Підходи</a:t>
            </a:r>
            <a:r>
              <a:rPr lang="ru-RU" dirty="0" smtClean="0"/>
              <a:t> та </a:t>
            </a:r>
            <a:r>
              <a:rPr lang="ru-RU" dirty="0" err="1" smtClean="0"/>
              <a:t>вимоги</a:t>
            </a:r>
            <a:r>
              <a:rPr lang="ru-RU" dirty="0" smtClean="0"/>
              <a:t> до </a:t>
            </a:r>
            <a:r>
              <a:rPr lang="ru-RU" dirty="0" err="1" smtClean="0"/>
              <a:t>міжнародної</a:t>
            </a:r>
            <a:r>
              <a:rPr lang="ru-RU" dirty="0" smtClean="0"/>
              <a:t> </a:t>
            </a:r>
            <a:r>
              <a:rPr lang="ru-RU" dirty="0" err="1" smtClean="0"/>
              <a:t>сегментації</a:t>
            </a:r>
            <a:r>
              <a:rPr lang="ru-RU" dirty="0" smtClean="0"/>
              <a:t> </a:t>
            </a:r>
            <a:endParaRPr lang="uk-UA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2276872"/>
            <a:ext cx="7210396" cy="3599316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Сегмент </a:t>
            </a:r>
            <a:r>
              <a:rPr lang="ru-RU" dirty="0" err="1" smtClean="0"/>
              <a:t>міжнародного</a:t>
            </a:r>
            <a:r>
              <a:rPr lang="ru-RU" dirty="0" smtClean="0"/>
              <a:t> ринку - </a:t>
            </a:r>
            <a:r>
              <a:rPr lang="ru-RU" dirty="0" err="1" smtClean="0"/>
              <a:t>група</a:t>
            </a:r>
            <a:r>
              <a:rPr lang="ru-RU" dirty="0" smtClean="0"/>
              <a:t> </a:t>
            </a:r>
            <a:r>
              <a:rPr lang="ru-RU" dirty="0" err="1" smtClean="0"/>
              <a:t>споживачів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однаковими</a:t>
            </a:r>
            <a:r>
              <a:rPr lang="ru-RU" dirty="0" smtClean="0"/>
              <a:t> </a:t>
            </a:r>
            <a:r>
              <a:rPr lang="ru-RU" dirty="0" err="1" smtClean="0"/>
              <a:t>очікуваннями</a:t>
            </a:r>
            <a:r>
              <a:rPr lang="ru-RU" dirty="0" smtClean="0"/>
              <a:t> та </a:t>
            </a:r>
            <a:r>
              <a:rPr lang="ru-RU" dirty="0" err="1" smtClean="0"/>
              <a:t>вимогами</a:t>
            </a:r>
            <a:r>
              <a:rPr lang="ru-RU" dirty="0" smtClean="0"/>
              <a:t> </a:t>
            </a:r>
            <a:r>
              <a:rPr lang="ru-RU" dirty="0" err="1" smtClean="0"/>
              <a:t>стосовно</a:t>
            </a:r>
            <a:r>
              <a:rPr lang="ru-RU" dirty="0" smtClean="0"/>
              <a:t> </a:t>
            </a:r>
            <a:r>
              <a:rPr lang="ru-RU" dirty="0" err="1" smtClean="0"/>
              <a:t>товарів</a:t>
            </a:r>
            <a:r>
              <a:rPr lang="ru-RU" dirty="0" smtClean="0"/>
              <a:t>, </a:t>
            </a:r>
            <a:r>
              <a:rPr lang="ru-RU" dirty="0" err="1" smtClean="0"/>
              <a:t>незважаючи</a:t>
            </a:r>
            <a:r>
              <a:rPr lang="ru-RU" dirty="0" smtClean="0"/>
              <a:t> на </a:t>
            </a:r>
            <a:r>
              <a:rPr lang="ru-RU" dirty="0" err="1" smtClean="0"/>
              <a:t>культурні</a:t>
            </a:r>
            <a:r>
              <a:rPr lang="ru-RU" dirty="0" smtClean="0"/>
              <a:t> та </a:t>
            </a:r>
            <a:r>
              <a:rPr lang="ru-RU" dirty="0" err="1" smtClean="0"/>
              <a:t>національні</a:t>
            </a:r>
            <a:r>
              <a:rPr lang="ru-RU" dirty="0" smtClean="0"/>
              <a:t> </a:t>
            </a:r>
            <a:r>
              <a:rPr lang="ru-RU" dirty="0" err="1" smtClean="0"/>
              <a:t>відмінності</a:t>
            </a:r>
            <a:r>
              <a:rPr lang="ru-RU" dirty="0" smtClean="0"/>
              <a:t>. </a:t>
            </a:r>
            <a:endParaRPr lang="uk-UA" dirty="0"/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Міжнародна сегментація ринку</a:t>
            </a:r>
            <a:endParaRPr lang="uk-UA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39552" y="2132856"/>
            <a:ext cx="7878181" cy="1884215"/>
          </a:xfrm>
        </p:spPr>
        <p:txBody>
          <a:bodyPr>
            <a:normAutofit lnSpcReduction="10000"/>
          </a:bodyPr>
          <a:lstStyle/>
          <a:p>
            <a:r>
              <a:rPr lang="uk-UA" dirty="0" smtClean="0"/>
              <a:t>Міжнародна сегментація ринку - процес ідентифікації специфічних сегментів потенційних споживачів у вигляді групи країн або груп індивідуальних покупців з однаковими характеристиками, що з великою вірогідністю продемонструють схожу поведінку під час купівлі.</a:t>
            </a:r>
            <a:endParaRPr lang="uk-UA" dirty="0"/>
          </a:p>
        </p:txBody>
      </p:sp>
      <p:pic>
        <p:nvPicPr>
          <p:cNvPr id="77826" name="Picture 2" descr="Сегментация потребителей на рынке потребительских товаров: критерии и  пример — PowerBranding.ru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99592" y="4221088"/>
            <a:ext cx="7632848" cy="2462412"/>
          </a:xfrm>
          <a:prstGeom prst="rect">
            <a:avLst/>
          </a:prstGeom>
          <a:noFill/>
        </p:spPr>
      </p:pic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Мета </a:t>
            </a:r>
            <a:r>
              <a:rPr lang="uk-UA" dirty="0" smtClean="0"/>
              <a:t>сегментації та агрегування </a:t>
            </a:r>
            <a:r>
              <a:rPr lang="uk-UA" dirty="0" smtClean="0"/>
              <a:t>ринку </a:t>
            </a:r>
            <a:endParaRPr lang="uk-UA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uk-UA" dirty="0" smtClean="0"/>
              <a:t>Мета сегментації – максимально пристосувати ринкові сегменти для завдань, які виконує фірма. Сегментування ринків тісно пов’язане зі становленням цільового маркетингу, що виник на противагу масовому маркетингу, призначеному для охоплення всіх споживачів одразу. </a:t>
            </a:r>
            <a:endParaRPr lang="uk-UA" dirty="0" smtClean="0"/>
          </a:p>
          <a:p>
            <a:r>
              <a:rPr lang="uk-UA" dirty="0" smtClean="0"/>
              <a:t>Агрегування </a:t>
            </a:r>
            <a:r>
              <a:rPr lang="uk-UA" dirty="0" smtClean="0"/>
              <a:t>ринку – розуміння ринку як однорідного середовища та ігнорування відмінностей між його елементами, стандартизування маркетингових заходів, тобто дія, протилежна сегментуванню.</a:t>
            </a:r>
            <a:endParaRPr lang="uk-UA" dirty="0"/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Содержимое 8"/>
          <p:cNvGraphicFramePr>
            <a:graphicFrameLocks noGrp="1"/>
          </p:cNvGraphicFramePr>
          <p:nvPr>
            <p:ph idx="4294967295"/>
          </p:nvPr>
        </p:nvGraphicFramePr>
        <p:xfrm>
          <a:off x="611560" y="260648"/>
          <a:ext cx="8166100" cy="62642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/>
              <a:t>Існують</a:t>
            </a:r>
            <a:r>
              <a:rPr lang="ru-RU" dirty="0" smtClean="0"/>
              <a:t> три </a:t>
            </a:r>
            <a:r>
              <a:rPr lang="ru-RU" dirty="0" err="1" smtClean="0"/>
              <a:t>різні</a:t>
            </a:r>
            <a:r>
              <a:rPr lang="ru-RU" dirty="0" smtClean="0"/>
              <a:t> </a:t>
            </a:r>
            <a:r>
              <a:rPr lang="ru-RU" dirty="0" err="1" smtClean="0"/>
              <a:t>підходи</a:t>
            </a:r>
            <a:r>
              <a:rPr lang="ru-RU" dirty="0" smtClean="0"/>
              <a:t> до </a:t>
            </a:r>
            <a:r>
              <a:rPr lang="ru-RU" dirty="0" err="1" smtClean="0"/>
              <a:t>міжнародної</a:t>
            </a:r>
            <a:r>
              <a:rPr lang="ru-RU" dirty="0" smtClean="0"/>
              <a:t> </a:t>
            </a:r>
            <a:r>
              <a:rPr lang="ru-RU" dirty="0" err="1" smtClean="0"/>
              <a:t>сегментації</a:t>
            </a:r>
            <a:r>
              <a:rPr lang="ru-RU" dirty="0" smtClean="0"/>
              <a:t>: </a:t>
            </a:r>
            <a:endParaRPr lang="uk-UA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510242" y="2336872"/>
          <a:ext cx="7590149" cy="41164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2. </a:t>
            </a:r>
            <a:r>
              <a:rPr lang="ru-RU" dirty="0" err="1" smtClean="0"/>
              <a:t>Критерії</a:t>
            </a:r>
            <a:r>
              <a:rPr lang="ru-RU" dirty="0" smtClean="0"/>
              <a:t> </a:t>
            </a:r>
            <a:r>
              <a:rPr lang="ru-RU" dirty="0" err="1" smtClean="0"/>
              <a:t>сегментації</a:t>
            </a:r>
            <a:r>
              <a:rPr lang="ru-RU" dirty="0" smtClean="0"/>
              <a:t> </a:t>
            </a:r>
            <a:r>
              <a:rPr lang="ru-RU" dirty="0" err="1" smtClean="0"/>
              <a:t>світового</a:t>
            </a:r>
            <a:r>
              <a:rPr lang="ru-RU" dirty="0" smtClean="0"/>
              <a:t> ринку </a:t>
            </a:r>
            <a:endParaRPr lang="uk-UA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10242" y="2336873"/>
            <a:ext cx="8238221" cy="1164135"/>
          </a:xfrm>
        </p:spPr>
        <p:txBody>
          <a:bodyPr/>
          <a:lstStyle/>
          <a:p>
            <a:r>
              <a:rPr lang="ru-RU" dirty="0" err="1" smtClean="0"/>
              <a:t>Критерій</a:t>
            </a:r>
            <a:r>
              <a:rPr lang="ru-RU" dirty="0" smtClean="0"/>
              <a:t> (</a:t>
            </a:r>
            <a:r>
              <a:rPr lang="ru-RU" dirty="0" err="1" smtClean="0"/>
              <a:t>ознака</a:t>
            </a:r>
            <a:r>
              <a:rPr lang="ru-RU" dirty="0" smtClean="0"/>
              <a:t>) </a:t>
            </a:r>
            <a:r>
              <a:rPr lang="ru-RU" dirty="0" err="1" smtClean="0"/>
              <a:t>сегментації</a:t>
            </a:r>
            <a:r>
              <a:rPr lang="ru-RU" dirty="0" smtClean="0"/>
              <a:t> – </a:t>
            </a:r>
            <a:r>
              <a:rPr lang="ru-RU" dirty="0" err="1" smtClean="0"/>
              <a:t>важлива</a:t>
            </a:r>
            <a:r>
              <a:rPr lang="ru-RU" dirty="0" smtClean="0"/>
              <a:t> </a:t>
            </a:r>
            <a:r>
              <a:rPr lang="ru-RU" dirty="0" err="1" smtClean="0"/>
              <a:t>властивість</a:t>
            </a:r>
            <a:r>
              <a:rPr lang="ru-RU" dirty="0" smtClean="0"/>
              <a:t> сегмента, за </a:t>
            </a:r>
            <a:r>
              <a:rPr lang="ru-RU" dirty="0" err="1" smtClean="0"/>
              <a:t>якою</a:t>
            </a:r>
            <a:r>
              <a:rPr lang="ru-RU" dirty="0" smtClean="0"/>
              <a:t> </a:t>
            </a:r>
            <a:r>
              <a:rPr lang="ru-RU" dirty="0" err="1" smtClean="0"/>
              <a:t>його</a:t>
            </a:r>
            <a:r>
              <a:rPr lang="ru-RU" dirty="0" smtClean="0"/>
              <a:t> </a:t>
            </a:r>
            <a:r>
              <a:rPr lang="ru-RU" dirty="0" err="1" smtClean="0"/>
              <a:t>можна</a:t>
            </a:r>
            <a:r>
              <a:rPr lang="ru-RU" dirty="0" smtClean="0"/>
              <a:t> </a:t>
            </a:r>
            <a:r>
              <a:rPr lang="ru-RU" dirty="0" err="1" smtClean="0"/>
              <a:t>виокремити</a:t>
            </a:r>
            <a:r>
              <a:rPr lang="ru-RU" dirty="0" smtClean="0"/>
              <a:t> на ринку. </a:t>
            </a:r>
            <a:endParaRPr lang="uk-UA" dirty="0"/>
          </a:p>
        </p:txBody>
      </p:sp>
      <p:pic>
        <p:nvPicPr>
          <p:cNvPr id="78852" name="Picture 4" descr="О чем говорит конкурентоспособность предприятия?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59632" y="3212976"/>
            <a:ext cx="6134100" cy="3454103"/>
          </a:xfrm>
          <a:prstGeom prst="rect">
            <a:avLst/>
          </a:prstGeom>
          <a:noFill/>
        </p:spPr>
      </p:pic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800" dirty="0" smtClean="0"/>
              <a:t>Для </a:t>
            </a:r>
            <a:r>
              <a:rPr lang="ru-RU" sz="2800" i="1" dirty="0" err="1" smtClean="0"/>
              <a:t>товарів</a:t>
            </a:r>
            <a:r>
              <a:rPr lang="ru-RU" sz="2800" i="1" dirty="0" smtClean="0"/>
              <a:t> </a:t>
            </a:r>
            <a:r>
              <a:rPr lang="ru-RU" sz="2800" i="1" dirty="0" err="1" smtClean="0"/>
              <a:t>індивідуального</a:t>
            </a:r>
            <a:r>
              <a:rPr lang="ru-RU" sz="2800" i="1" dirty="0" smtClean="0"/>
              <a:t> </a:t>
            </a:r>
            <a:r>
              <a:rPr lang="ru-RU" sz="2800" i="1" dirty="0" err="1" smtClean="0"/>
              <a:t>використання</a:t>
            </a:r>
            <a:r>
              <a:rPr lang="ru-RU" sz="2800" i="1" dirty="0" smtClean="0"/>
              <a:t> </a:t>
            </a:r>
            <a:r>
              <a:rPr lang="ru-RU" sz="2800" dirty="0" err="1" smtClean="0"/>
              <a:t>маркетологи</a:t>
            </a:r>
            <a:r>
              <a:rPr lang="ru-RU" sz="2800" dirty="0" smtClean="0"/>
              <a:t> </a:t>
            </a:r>
            <a:r>
              <a:rPr lang="ru-RU" sz="2800" dirty="0" err="1" smtClean="0"/>
              <a:t>найчастіше</a:t>
            </a:r>
            <a:r>
              <a:rPr lang="ru-RU" sz="2800" dirty="0" smtClean="0"/>
              <a:t> </a:t>
            </a:r>
            <a:r>
              <a:rPr lang="ru-RU" sz="2800" dirty="0" err="1" smtClean="0"/>
              <a:t>застосовують</a:t>
            </a:r>
            <a:r>
              <a:rPr lang="ru-RU" sz="2800" dirty="0" smtClean="0"/>
              <a:t> </a:t>
            </a:r>
            <a:r>
              <a:rPr lang="ru-RU" sz="2800" dirty="0" err="1" smtClean="0"/>
              <a:t>такі</a:t>
            </a:r>
            <a:r>
              <a:rPr lang="ru-RU" sz="2800" dirty="0" smtClean="0"/>
              <a:t> </a:t>
            </a:r>
            <a:r>
              <a:rPr lang="ru-RU" sz="2800" dirty="0" err="1" smtClean="0"/>
              <a:t>ознаки</a:t>
            </a:r>
            <a:r>
              <a:rPr lang="ru-RU" sz="2800" dirty="0" smtClean="0"/>
              <a:t> </a:t>
            </a:r>
            <a:r>
              <a:rPr lang="ru-RU" sz="2800" dirty="0" err="1" smtClean="0"/>
              <a:t>сегментації</a:t>
            </a:r>
            <a:r>
              <a:rPr lang="ru-RU" sz="2800" dirty="0" smtClean="0"/>
              <a:t>: </a:t>
            </a:r>
            <a:endParaRPr lang="uk-UA" sz="2800" dirty="0"/>
          </a:p>
        </p:txBody>
      </p:sp>
      <p:graphicFrame>
        <p:nvGraphicFramePr>
          <p:cNvPr id="8" name="Схема 7"/>
          <p:cNvGraphicFramePr/>
          <p:nvPr/>
        </p:nvGraphicFramePr>
        <p:xfrm>
          <a:off x="179512" y="2132856"/>
          <a:ext cx="8712968" cy="453650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1">
  <a:themeElements>
    <a:clrScheme name="Berlin">
      <a:dk1>
        <a:sysClr val="windowText" lastClr="000000"/>
      </a:dk1>
      <a:lt1>
        <a:sysClr val="window" lastClr="FFFFFF"/>
      </a:lt1>
      <a:dk2>
        <a:srgbClr val="9D360E"/>
      </a:dk2>
      <a:lt2>
        <a:srgbClr val="E7E6E6"/>
      </a:lt2>
      <a:accent1>
        <a:srgbClr val="F09415"/>
      </a:accent1>
      <a:accent2>
        <a:srgbClr val="C1B56B"/>
      </a:accent2>
      <a:accent3>
        <a:srgbClr val="4BAF73"/>
      </a:accent3>
      <a:accent4>
        <a:srgbClr val="5AA6C0"/>
      </a:accent4>
      <a:accent5>
        <a:srgbClr val="D17DF9"/>
      </a:accent5>
      <a:accent6>
        <a:srgbClr val="FA7E5C"/>
      </a:accent6>
      <a:hlink>
        <a:srgbClr val="FFAE3E"/>
      </a:hlink>
      <a:folHlink>
        <a:srgbClr val="FCC77E"/>
      </a:folHlink>
    </a:clrScheme>
    <a:fontScheme name="Berlin">
      <a:majorFont>
        <a:latin typeface="Trebuchet MS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Berlin" id="{7B5DBA9E-B069-418E-9360-A61BDD0615A4}" vid="{C0CBE056-4EF4-4D92-969E-947779DA7AAA}"/>
    </a:ext>
  </a:extLst>
</a:theme>
</file>

<file path=ppt/theme/theme2.xml><?xml version="1.0" encoding="utf-8"?>
<a:theme xmlns:a="http://schemas.openxmlformats.org/drawingml/2006/main" name="1_Берлин">
  <a:themeElements>
    <a:clrScheme name="Berlin">
      <a:dk1>
        <a:sysClr val="windowText" lastClr="000000"/>
      </a:dk1>
      <a:lt1>
        <a:sysClr val="window" lastClr="FFFFFF"/>
      </a:lt1>
      <a:dk2>
        <a:srgbClr val="6A9C41"/>
      </a:dk2>
      <a:lt2>
        <a:srgbClr val="E7E6E6"/>
      </a:lt2>
      <a:accent1>
        <a:srgbClr val="A7D535"/>
      </a:accent1>
      <a:accent2>
        <a:srgbClr val="EACA4F"/>
      </a:accent2>
      <a:accent3>
        <a:srgbClr val="FD9850"/>
      </a:accent3>
      <a:accent4>
        <a:srgbClr val="F46442"/>
      </a:accent4>
      <a:accent5>
        <a:srgbClr val="54D289"/>
      </a:accent5>
      <a:accent6>
        <a:srgbClr val="6AD8CB"/>
      </a:accent6>
      <a:hlink>
        <a:srgbClr val="CAFB50"/>
      </a:hlink>
      <a:folHlink>
        <a:srgbClr val="DEFF8B"/>
      </a:folHlink>
    </a:clrScheme>
    <a:fontScheme name="Berlin">
      <a:majorFont>
        <a:latin typeface="Trebuchet MS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92000"/>
                <a:satMod val="200000"/>
                <a:lumMod val="13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106000"/>
                <a:satMod val="120000"/>
                <a:lumMod val="7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Berlin" id="{7B5DBA9E-B069-418E-9360-A61BDD0615A4}" vid="{B587E4A9-1405-4B4F-8BC3-512EE08D2EBF}"/>
    </a:ext>
  </a:extLst>
</a:theme>
</file>

<file path=ppt/theme/theme3.xml><?xml version="1.0" encoding="utf-8"?>
<a:theme xmlns:a="http://schemas.openxmlformats.org/drawingml/2006/main" name="2_Берлин">
  <a:themeElements>
    <a:clrScheme name="Berlin">
      <a:dk1>
        <a:sysClr val="windowText" lastClr="000000"/>
      </a:dk1>
      <a:lt1>
        <a:sysClr val="window" lastClr="FFFFFF"/>
      </a:lt1>
      <a:dk2>
        <a:srgbClr val="1F8094"/>
      </a:dk2>
      <a:lt2>
        <a:srgbClr val="E7E6E6"/>
      </a:lt2>
      <a:accent1>
        <a:srgbClr val="39CDE7"/>
      </a:accent1>
      <a:accent2>
        <a:srgbClr val="60DE72"/>
      </a:accent2>
      <a:accent3>
        <a:srgbClr val="DDCC64"/>
      </a:accent3>
      <a:accent4>
        <a:srgbClr val="F49D50"/>
      </a:accent4>
      <a:accent5>
        <a:srgbClr val="E44951"/>
      </a:accent5>
      <a:accent6>
        <a:srgbClr val="D666F9"/>
      </a:accent6>
      <a:hlink>
        <a:srgbClr val="4BF7ED"/>
      </a:hlink>
      <a:folHlink>
        <a:srgbClr val="95E9F4"/>
      </a:folHlink>
    </a:clrScheme>
    <a:fontScheme name="Berlin">
      <a:majorFont>
        <a:latin typeface="Trebuchet MS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92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118000"/>
                <a:satMod val="12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Berlin" id="{7B5DBA9E-B069-418E-9360-A61BDD0615A4}" vid="{C7DC10E3-4FF5-456B-A359-A0F378C1E5FB}"/>
    </a:ext>
  </a:extLst>
</a:theme>
</file>

<file path=ppt/theme/theme4.xml><?xml version="1.0" encoding="utf-8"?>
<a:theme xmlns:a="http://schemas.openxmlformats.org/drawingml/2006/main" name="3_Берлин">
  <a:themeElements>
    <a:clrScheme name="Berlin">
      <a:dk1>
        <a:sysClr val="windowText" lastClr="000000"/>
      </a:dk1>
      <a:lt1>
        <a:sysClr val="window" lastClr="FFFFFF"/>
      </a:lt1>
      <a:dk2>
        <a:srgbClr val="8D4585"/>
      </a:dk2>
      <a:lt2>
        <a:srgbClr val="E7E6E6"/>
      </a:lt2>
      <a:accent1>
        <a:srgbClr val="F35AE6"/>
      </a:accent1>
      <a:accent2>
        <a:srgbClr val="FC5283"/>
      </a:accent2>
      <a:accent3>
        <a:srgbClr val="F67C64"/>
      </a:accent3>
      <a:accent4>
        <a:srgbClr val="F89F65"/>
      </a:accent4>
      <a:accent5>
        <a:srgbClr val="55C6BA"/>
      </a:accent5>
      <a:accent6>
        <a:srgbClr val="84A3FD"/>
      </a:accent6>
      <a:hlink>
        <a:srgbClr val="6ED4F6"/>
      </a:hlink>
      <a:folHlink>
        <a:srgbClr val="9FECFC"/>
      </a:folHlink>
    </a:clrScheme>
    <a:fontScheme name="Berlin">
      <a:majorFont>
        <a:latin typeface="Trebuchet MS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106000"/>
                <a:satMod val="220000"/>
                <a:lumMod val="140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69000"/>
                <a:hueMod val="88000"/>
                <a:satMod val="16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Berlin" id="{7B5DBA9E-B069-418E-9360-A61BDD0615A4}" vid="{7D30EEFE-7128-4DE5-8A0D-8D4EF32CB0A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Тема1</Template>
  <TotalTime>80</TotalTime>
  <Words>769</Words>
  <Application>Microsoft Office PowerPoint</Application>
  <PresentationFormat>Экран (4:3)</PresentationFormat>
  <Paragraphs>63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4</vt:i4>
      </vt:variant>
      <vt:variant>
        <vt:lpstr>Заголовки слайдов</vt:lpstr>
      </vt:variant>
      <vt:variant>
        <vt:i4>15</vt:i4>
      </vt:variant>
    </vt:vector>
  </HeadingPairs>
  <TitlesOfParts>
    <vt:vector size="19" baseType="lpstr">
      <vt:lpstr>Тема1</vt:lpstr>
      <vt:lpstr>1_Берлин</vt:lpstr>
      <vt:lpstr>2_Берлин</vt:lpstr>
      <vt:lpstr>3_Берлин</vt:lpstr>
      <vt:lpstr>СЕГМЕНТАЦІЯ СВІТОВОГО РИНКУ</vt:lpstr>
      <vt:lpstr>План</vt:lpstr>
      <vt:lpstr>1. Поняття і мета сегментації. Підходи та вимоги до міжнародної сегментації </vt:lpstr>
      <vt:lpstr>Міжнародна сегментація ринку</vt:lpstr>
      <vt:lpstr>Мета сегментації та агрегування ринку </vt:lpstr>
      <vt:lpstr>Слайд 6</vt:lpstr>
      <vt:lpstr>Існують три різні підходи до міжнародної сегментації: </vt:lpstr>
      <vt:lpstr>2. Критерії сегментації світового ринку </vt:lpstr>
      <vt:lpstr>Для товарів індивідуального використання маркетологи найчастіше застосовують такі ознаки сегментації: </vt:lpstr>
      <vt:lpstr>Для сегментування товарів виробничого призначення пропонуються такі критерії: </vt:lpstr>
      <vt:lpstr>3. Етапи сегментації світового ринку </vt:lpstr>
      <vt:lpstr>4. Стратегії сегментації</vt:lpstr>
      <vt:lpstr>При виборі стратегії сегментації враховують такі фактори: </vt:lpstr>
      <vt:lpstr>Позиціювання товару</vt:lpstr>
      <vt:lpstr>Існує шість альтернативних типів позиціонування марки: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СЕГМЕНТАЦІЯ СВІТОВОГО РИНКУ</dc:title>
  <dc:creator>user</dc:creator>
  <cp:lastModifiedBy>Пользователь Windows</cp:lastModifiedBy>
  <cp:revision>10</cp:revision>
  <dcterms:created xsi:type="dcterms:W3CDTF">2020-10-31T18:20:41Z</dcterms:created>
  <dcterms:modified xsi:type="dcterms:W3CDTF">2020-10-31T19:51:42Z</dcterms:modified>
</cp:coreProperties>
</file>