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6" r:id="rId3"/>
    <p:sldId id="287" r:id="rId4"/>
    <p:sldId id="258" r:id="rId5"/>
    <p:sldId id="288" r:id="rId6"/>
    <p:sldId id="272" r:id="rId7"/>
    <p:sldId id="284" r:id="rId8"/>
    <p:sldId id="290" r:id="rId9"/>
    <p:sldId id="291" r:id="rId10"/>
    <p:sldId id="289" r:id="rId11"/>
    <p:sldId id="283" r:id="rId12"/>
    <p:sldId id="293" r:id="rId13"/>
    <p:sldId id="292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06" autoAdjust="0"/>
    <p:restoredTop sz="94660"/>
  </p:normalViewPr>
  <p:slideViewPr>
    <p:cSldViewPr>
      <p:cViewPr>
        <p:scale>
          <a:sx n="75" d="100"/>
          <a:sy n="75" d="100"/>
        </p:scale>
        <p:origin x="-1656" y="-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30FD5-1939-4292-B7EF-8A8A68F4B31C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53FE4B8E-11EC-4F7D-93D5-A3E49D1D59C4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Активна політика на ринку праці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11DDB54C-A6E0-4EE8-B9C7-85F94B3ED3DD}" type="parTrans" cxnId="{72232538-E9F7-457E-AFD9-1E13B073A543}">
      <dgm:prSet/>
      <dgm:spPr/>
      <dgm:t>
        <a:bodyPr/>
        <a:lstStyle/>
        <a:p>
          <a:endParaRPr lang="uk-UA"/>
        </a:p>
      </dgm:t>
    </dgm:pt>
    <dgm:pt modelId="{68E22D8F-3858-44A1-BA41-19784BB2D822}" type="sibTrans" cxnId="{72232538-E9F7-457E-AFD9-1E13B073A543}">
      <dgm:prSet/>
      <dgm:spPr/>
      <dgm:t>
        <a:bodyPr/>
        <a:lstStyle/>
        <a:p>
          <a:endParaRPr lang="uk-UA"/>
        </a:p>
      </dgm:t>
    </dgm:pt>
    <dgm:pt modelId="{F3C913DD-4ABE-496A-9A45-F2194B7AB475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Професійне навчання безробітних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66A3EA19-221A-4410-BFBE-8005F47EE07E}" type="parTrans" cxnId="{32101216-D424-44D1-9ABD-3E9B0AEF2450}">
      <dgm:prSet/>
      <dgm:spPr/>
      <dgm:t>
        <a:bodyPr/>
        <a:lstStyle/>
        <a:p>
          <a:endParaRPr lang="uk-UA"/>
        </a:p>
      </dgm:t>
    </dgm:pt>
    <dgm:pt modelId="{DAA35EB5-F7D0-4BE2-8F87-B9434115B03C}" type="sibTrans" cxnId="{32101216-D424-44D1-9ABD-3E9B0AEF2450}">
      <dgm:prSet/>
      <dgm:spPr/>
      <dgm:t>
        <a:bodyPr/>
        <a:lstStyle/>
        <a:p>
          <a:endParaRPr lang="uk-UA"/>
        </a:p>
      </dgm:t>
    </dgm:pt>
    <dgm:pt modelId="{E3A0F16C-C8AA-4F91-9598-997EC2BAAF68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Залучення до оплачуваних громадських робіт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FD2EE72A-6CA6-4078-A8EE-F3D30D48AF3D}" type="parTrans" cxnId="{02B7A0D6-D85E-4628-A966-8903842D126C}">
      <dgm:prSet/>
      <dgm:spPr/>
      <dgm:t>
        <a:bodyPr/>
        <a:lstStyle/>
        <a:p>
          <a:endParaRPr lang="uk-UA"/>
        </a:p>
      </dgm:t>
    </dgm:pt>
    <dgm:pt modelId="{1BF6AEA9-0382-42B9-BE6A-E42C351FD7B2}" type="sibTrans" cxnId="{02B7A0D6-D85E-4628-A966-8903842D126C}">
      <dgm:prSet/>
      <dgm:spPr/>
      <dgm:t>
        <a:bodyPr/>
        <a:lstStyle/>
        <a:p>
          <a:endParaRPr lang="uk-UA"/>
        </a:p>
      </dgm:t>
    </dgm:pt>
    <dgm:pt modelId="{1CA6C09B-28AC-46D2-B8F7-A55624E98340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Пасивна політика на ринку праці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80F6D2AC-2BB3-4409-8BD7-E1B2C706460B}" type="parTrans" cxnId="{CBD9424F-B298-43EA-B858-DD3EE17E3152}">
      <dgm:prSet/>
      <dgm:spPr/>
      <dgm:t>
        <a:bodyPr/>
        <a:lstStyle/>
        <a:p>
          <a:endParaRPr lang="uk-UA"/>
        </a:p>
      </dgm:t>
    </dgm:pt>
    <dgm:pt modelId="{EE08192F-13D6-46AF-AA12-E3E34A4D38A2}" type="sibTrans" cxnId="{CBD9424F-B298-43EA-B858-DD3EE17E3152}">
      <dgm:prSet/>
      <dgm:spPr/>
      <dgm:t>
        <a:bodyPr/>
        <a:lstStyle/>
        <a:p>
          <a:endParaRPr lang="uk-UA"/>
        </a:p>
      </dgm:t>
    </dgm:pt>
    <dgm:pt modelId="{E21C6A7A-B425-4FFC-B7EC-A9E689EFFDC4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Матеріальне забезпечення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80CB6468-C0DE-4CF2-883B-C037C91AC143}" type="parTrans" cxnId="{54AC78C7-5E07-400C-A961-A3317FCD5F13}">
      <dgm:prSet/>
      <dgm:spPr/>
      <dgm:t>
        <a:bodyPr/>
        <a:lstStyle/>
        <a:p>
          <a:endParaRPr lang="uk-UA"/>
        </a:p>
      </dgm:t>
    </dgm:pt>
    <dgm:pt modelId="{9434CBFD-302D-467B-A99C-81FAA5270734}" type="sibTrans" cxnId="{54AC78C7-5E07-400C-A961-A3317FCD5F13}">
      <dgm:prSet/>
      <dgm:spPr/>
      <dgm:t>
        <a:bodyPr/>
        <a:lstStyle/>
        <a:p>
          <a:endParaRPr lang="uk-UA"/>
        </a:p>
      </dgm:t>
    </dgm:pt>
    <dgm:pt modelId="{EC272D4B-669D-4D58-88EC-DFCC4960BE0B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Системи допомоги по безробіттю 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5A966542-99A8-4974-A14E-692C1AAAAD6F}" type="parTrans" cxnId="{A9E01A57-94DF-44BD-BB0B-47B8939776D8}">
      <dgm:prSet/>
      <dgm:spPr/>
      <dgm:t>
        <a:bodyPr/>
        <a:lstStyle/>
        <a:p>
          <a:endParaRPr lang="uk-UA"/>
        </a:p>
      </dgm:t>
    </dgm:pt>
    <dgm:pt modelId="{FF9E175B-BD69-4702-A806-AFAE187DC78D}" type="sibTrans" cxnId="{A9E01A57-94DF-44BD-BB0B-47B8939776D8}">
      <dgm:prSet/>
      <dgm:spPr/>
      <dgm:t>
        <a:bodyPr/>
        <a:lstStyle/>
        <a:p>
          <a:endParaRPr lang="uk-UA"/>
        </a:p>
      </dgm:t>
    </dgm:pt>
    <dgm:pt modelId="{07A55E75-10DF-4AB6-8604-8BD8D6AA9BC2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Залучення до підприємництва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8B090CBF-66DF-463C-885B-9DD0376703D2}" type="parTrans" cxnId="{08338DC9-3D98-4490-8A5D-1C14843FF723}">
      <dgm:prSet/>
      <dgm:spPr/>
      <dgm:t>
        <a:bodyPr/>
        <a:lstStyle/>
        <a:p>
          <a:endParaRPr lang="uk-UA"/>
        </a:p>
      </dgm:t>
    </dgm:pt>
    <dgm:pt modelId="{DA5523DE-E883-4D47-9B5B-4AF6D71C8629}" type="sibTrans" cxnId="{08338DC9-3D98-4490-8A5D-1C14843FF723}">
      <dgm:prSet/>
      <dgm:spPr/>
      <dgm:t>
        <a:bodyPr/>
        <a:lstStyle/>
        <a:p>
          <a:endParaRPr lang="uk-UA"/>
        </a:p>
      </dgm:t>
    </dgm:pt>
    <dgm:pt modelId="{7B8F0B88-3FE5-4416-910A-1FB72F223468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Соціальна допомога безробітним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2F77C36D-7217-4F7B-B357-10264B587CFA}" type="parTrans" cxnId="{DF156DEC-B199-4E73-873A-D48D5DC2BBDE}">
      <dgm:prSet/>
      <dgm:spPr/>
      <dgm:t>
        <a:bodyPr/>
        <a:lstStyle/>
        <a:p>
          <a:endParaRPr lang="uk-UA"/>
        </a:p>
      </dgm:t>
    </dgm:pt>
    <dgm:pt modelId="{645F76B8-950E-4026-BBBE-99F5D39AA3DD}" type="sibTrans" cxnId="{DF156DEC-B199-4E73-873A-D48D5DC2BBDE}">
      <dgm:prSet/>
      <dgm:spPr/>
      <dgm:t>
        <a:bodyPr/>
        <a:lstStyle/>
        <a:p>
          <a:endParaRPr lang="uk-UA"/>
        </a:p>
      </dgm:t>
    </dgm:pt>
    <dgm:pt modelId="{4B7ADE46-A502-4E89-8901-4D11D874B122}" type="pres">
      <dgm:prSet presAssocID="{AAE30FD5-1939-4292-B7EF-8A8A68F4B3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9BD565A-64D1-40A5-B251-D9892858C09C}" type="pres">
      <dgm:prSet presAssocID="{53FE4B8E-11EC-4F7D-93D5-A3E49D1D59C4}" presName="root" presStyleCnt="0"/>
      <dgm:spPr/>
    </dgm:pt>
    <dgm:pt modelId="{CA7D33C4-8E32-4E13-B9E3-BB6CF91558AB}" type="pres">
      <dgm:prSet presAssocID="{53FE4B8E-11EC-4F7D-93D5-A3E49D1D59C4}" presName="rootComposite" presStyleCnt="0"/>
      <dgm:spPr/>
    </dgm:pt>
    <dgm:pt modelId="{B86E2969-F997-4CE8-B3C7-BA7EA4F25F0D}" type="pres">
      <dgm:prSet presAssocID="{53FE4B8E-11EC-4F7D-93D5-A3E49D1D59C4}" presName="rootText" presStyleLbl="node1" presStyleIdx="0" presStyleCnt="2" custScaleX="150750"/>
      <dgm:spPr/>
      <dgm:t>
        <a:bodyPr/>
        <a:lstStyle/>
        <a:p>
          <a:endParaRPr lang="uk-UA"/>
        </a:p>
      </dgm:t>
    </dgm:pt>
    <dgm:pt modelId="{1991FF13-44F5-497C-B74C-0DFBE677CC8B}" type="pres">
      <dgm:prSet presAssocID="{53FE4B8E-11EC-4F7D-93D5-A3E49D1D59C4}" presName="rootConnector" presStyleLbl="node1" presStyleIdx="0" presStyleCnt="2"/>
      <dgm:spPr/>
      <dgm:t>
        <a:bodyPr/>
        <a:lstStyle/>
        <a:p>
          <a:endParaRPr lang="uk-UA"/>
        </a:p>
      </dgm:t>
    </dgm:pt>
    <dgm:pt modelId="{3CEDCC08-F627-4155-B74B-0EF468C9ECEF}" type="pres">
      <dgm:prSet presAssocID="{53FE4B8E-11EC-4F7D-93D5-A3E49D1D59C4}" presName="childShape" presStyleCnt="0"/>
      <dgm:spPr/>
    </dgm:pt>
    <dgm:pt modelId="{7145522E-9BBC-46CB-BC06-207911862464}" type="pres">
      <dgm:prSet presAssocID="{66A3EA19-221A-4410-BFBE-8005F47EE07E}" presName="Name13" presStyleLbl="parChTrans1D2" presStyleIdx="0" presStyleCnt="6"/>
      <dgm:spPr/>
      <dgm:t>
        <a:bodyPr/>
        <a:lstStyle/>
        <a:p>
          <a:endParaRPr lang="uk-UA"/>
        </a:p>
      </dgm:t>
    </dgm:pt>
    <dgm:pt modelId="{46A387EB-BC78-4470-A755-AAEFE3A81C8A}" type="pres">
      <dgm:prSet presAssocID="{F3C913DD-4ABE-496A-9A45-F2194B7AB475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3678D0-1AFD-464A-B556-7489967E8E45}" type="pres">
      <dgm:prSet presAssocID="{8B090CBF-66DF-463C-885B-9DD0376703D2}" presName="Name13" presStyleLbl="parChTrans1D2" presStyleIdx="1" presStyleCnt="6"/>
      <dgm:spPr/>
      <dgm:t>
        <a:bodyPr/>
        <a:lstStyle/>
        <a:p>
          <a:endParaRPr lang="uk-UA"/>
        </a:p>
      </dgm:t>
    </dgm:pt>
    <dgm:pt modelId="{105DB882-0EA6-457B-B7AD-C14E3C2C86D4}" type="pres">
      <dgm:prSet presAssocID="{07A55E75-10DF-4AB6-8604-8BD8D6AA9BC2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D3F0E7-7389-4208-8993-7C7E056BA000}" type="pres">
      <dgm:prSet presAssocID="{FD2EE72A-6CA6-4078-A8EE-F3D30D48AF3D}" presName="Name13" presStyleLbl="parChTrans1D2" presStyleIdx="2" presStyleCnt="6"/>
      <dgm:spPr/>
      <dgm:t>
        <a:bodyPr/>
        <a:lstStyle/>
        <a:p>
          <a:endParaRPr lang="uk-UA"/>
        </a:p>
      </dgm:t>
    </dgm:pt>
    <dgm:pt modelId="{6C562DA3-F09C-4B0F-BFB1-C84F1991D273}" type="pres">
      <dgm:prSet presAssocID="{E3A0F16C-C8AA-4F91-9598-997EC2BAAF68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F035B1-B9DC-4AB1-A72E-4B18E53B846D}" type="pres">
      <dgm:prSet presAssocID="{1CA6C09B-28AC-46D2-B8F7-A55624E98340}" presName="root" presStyleCnt="0"/>
      <dgm:spPr/>
    </dgm:pt>
    <dgm:pt modelId="{E9D0F1FC-1BDA-4D6C-A886-F23854BF830A}" type="pres">
      <dgm:prSet presAssocID="{1CA6C09B-28AC-46D2-B8F7-A55624E98340}" presName="rootComposite" presStyleCnt="0"/>
      <dgm:spPr/>
    </dgm:pt>
    <dgm:pt modelId="{984989FB-B155-41B6-8CB9-1BE76770B09D}" type="pres">
      <dgm:prSet presAssocID="{1CA6C09B-28AC-46D2-B8F7-A55624E98340}" presName="rootText" presStyleLbl="node1" presStyleIdx="1" presStyleCnt="2" custScaleX="167542"/>
      <dgm:spPr/>
      <dgm:t>
        <a:bodyPr/>
        <a:lstStyle/>
        <a:p>
          <a:endParaRPr lang="uk-UA"/>
        </a:p>
      </dgm:t>
    </dgm:pt>
    <dgm:pt modelId="{7ECDA5BC-1673-464F-8409-AD2F52016B20}" type="pres">
      <dgm:prSet presAssocID="{1CA6C09B-28AC-46D2-B8F7-A55624E98340}" presName="rootConnector" presStyleLbl="node1" presStyleIdx="1" presStyleCnt="2"/>
      <dgm:spPr/>
      <dgm:t>
        <a:bodyPr/>
        <a:lstStyle/>
        <a:p>
          <a:endParaRPr lang="uk-UA"/>
        </a:p>
      </dgm:t>
    </dgm:pt>
    <dgm:pt modelId="{2369B64C-9248-4177-A021-3284AB615071}" type="pres">
      <dgm:prSet presAssocID="{1CA6C09B-28AC-46D2-B8F7-A55624E98340}" presName="childShape" presStyleCnt="0"/>
      <dgm:spPr/>
    </dgm:pt>
    <dgm:pt modelId="{C453088A-9A9C-4B71-8DD5-CAC3DC4FD0D6}" type="pres">
      <dgm:prSet presAssocID="{80CB6468-C0DE-4CF2-883B-C037C91AC143}" presName="Name13" presStyleLbl="parChTrans1D2" presStyleIdx="3" presStyleCnt="6"/>
      <dgm:spPr/>
      <dgm:t>
        <a:bodyPr/>
        <a:lstStyle/>
        <a:p>
          <a:endParaRPr lang="uk-UA"/>
        </a:p>
      </dgm:t>
    </dgm:pt>
    <dgm:pt modelId="{502C0D47-9AFB-4A11-96BF-52049AA23B87}" type="pres">
      <dgm:prSet presAssocID="{E21C6A7A-B425-4FFC-B7EC-A9E689EFFDC4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6B94A2-A397-4629-B0EE-347C10A6BC4E}" type="pres">
      <dgm:prSet presAssocID="{5A966542-99A8-4974-A14E-692C1AAAAD6F}" presName="Name13" presStyleLbl="parChTrans1D2" presStyleIdx="4" presStyleCnt="6"/>
      <dgm:spPr/>
      <dgm:t>
        <a:bodyPr/>
        <a:lstStyle/>
        <a:p>
          <a:endParaRPr lang="uk-UA"/>
        </a:p>
      </dgm:t>
    </dgm:pt>
    <dgm:pt modelId="{4B90275F-65FD-4082-88E1-50C12DDEFE39}" type="pres">
      <dgm:prSet presAssocID="{EC272D4B-669D-4D58-88EC-DFCC4960BE0B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C2E56E-D942-48A0-8FC6-BD10D05C9665}" type="pres">
      <dgm:prSet presAssocID="{2F77C36D-7217-4F7B-B357-10264B587CFA}" presName="Name13" presStyleLbl="parChTrans1D2" presStyleIdx="5" presStyleCnt="6"/>
      <dgm:spPr/>
      <dgm:t>
        <a:bodyPr/>
        <a:lstStyle/>
        <a:p>
          <a:endParaRPr lang="uk-UA"/>
        </a:p>
      </dgm:t>
    </dgm:pt>
    <dgm:pt modelId="{7047ACB5-CCF8-4932-8F01-7C9D57122510}" type="pres">
      <dgm:prSet presAssocID="{7B8F0B88-3FE5-4416-910A-1FB72F223468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F34FFA-7A75-43C8-8DD6-A74933ED6EE1}" type="presOf" srcId="{53FE4B8E-11EC-4F7D-93D5-A3E49D1D59C4}" destId="{B86E2969-F997-4CE8-B3C7-BA7EA4F25F0D}" srcOrd="0" destOrd="0" presId="urn:microsoft.com/office/officeart/2005/8/layout/hierarchy3"/>
    <dgm:cxn modelId="{097F834C-851E-4EB0-9509-C063BABED9B9}" type="presOf" srcId="{07A55E75-10DF-4AB6-8604-8BD8D6AA9BC2}" destId="{105DB882-0EA6-457B-B7AD-C14E3C2C86D4}" srcOrd="0" destOrd="0" presId="urn:microsoft.com/office/officeart/2005/8/layout/hierarchy3"/>
    <dgm:cxn modelId="{E18722E3-20D0-4951-B068-76BF75AF155B}" type="presOf" srcId="{E21C6A7A-B425-4FFC-B7EC-A9E689EFFDC4}" destId="{502C0D47-9AFB-4A11-96BF-52049AA23B87}" srcOrd="0" destOrd="0" presId="urn:microsoft.com/office/officeart/2005/8/layout/hierarchy3"/>
    <dgm:cxn modelId="{715A7E0C-B63A-406C-8FAC-B3A0D25AF9D6}" type="presOf" srcId="{8B090CBF-66DF-463C-885B-9DD0376703D2}" destId="{603678D0-1AFD-464A-B556-7489967E8E45}" srcOrd="0" destOrd="0" presId="urn:microsoft.com/office/officeart/2005/8/layout/hierarchy3"/>
    <dgm:cxn modelId="{C20851C5-452D-418B-9D98-AEBBF825CD99}" type="presOf" srcId="{1CA6C09B-28AC-46D2-B8F7-A55624E98340}" destId="{7ECDA5BC-1673-464F-8409-AD2F52016B20}" srcOrd="1" destOrd="0" presId="urn:microsoft.com/office/officeart/2005/8/layout/hierarchy3"/>
    <dgm:cxn modelId="{A9E01A57-94DF-44BD-BB0B-47B8939776D8}" srcId="{1CA6C09B-28AC-46D2-B8F7-A55624E98340}" destId="{EC272D4B-669D-4D58-88EC-DFCC4960BE0B}" srcOrd="1" destOrd="0" parTransId="{5A966542-99A8-4974-A14E-692C1AAAAD6F}" sibTransId="{FF9E175B-BD69-4702-A806-AFAE187DC78D}"/>
    <dgm:cxn modelId="{6B6C0659-3339-42E3-B7E6-15AE23C8B76B}" type="presOf" srcId="{FD2EE72A-6CA6-4078-A8EE-F3D30D48AF3D}" destId="{BFD3F0E7-7389-4208-8993-7C7E056BA000}" srcOrd="0" destOrd="0" presId="urn:microsoft.com/office/officeart/2005/8/layout/hierarchy3"/>
    <dgm:cxn modelId="{29917A98-EF6B-40DD-B2FC-C64DEF50E220}" type="presOf" srcId="{F3C913DD-4ABE-496A-9A45-F2194B7AB475}" destId="{46A387EB-BC78-4470-A755-AAEFE3A81C8A}" srcOrd="0" destOrd="0" presId="urn:microsoft.com/office/officeart/2005/8/layout/hierarchy3"/>
    <dgm:cxn modelId="{CBD9424F-B298-43EA-B858-DD3EE17E3152}" srcId="{AAE30FD5-1939-4292-B7EF-8A8A68F4B31C}" destId="{1CA6C09B-28AC-46D2-B8F7-A55624E98340}" srcOrd="1" destOrd="0" parTransId="{80F6D2AC-2BB3-4409-8BD7-E1B2C706460B}" sibTransId="{EE08192F-13D6-46AF-AA12-E3E34A4D38A2}"/>
    <dgm:cxn modelId="{72232538-E9F7-457E-AFD9-1E13B073A543}" srcId="{AAE30FD5-1939-4292-B7EF-8A8A68F4B31C}" destId="{53FE4B8E-11EC-4F7D-93D5-A3E49D1D59C4}" srcOrd="0" destOrd="0" parTransId="{11DDB54C-A6E0-4EE8-B9C7-85F94B3ED3DD}" sibTransId="{68E22D8F-3858-44A1-BA41-19784BB2D822}"/>
    <dgm:cxn modelId="{A948DFCB-4497-446B-92FB-7FE9913AF944}" type="presOf" srcId="{80CB6468-C0DE-4CF2-883B-C037C91AC143}" destId="{C453088A-9A9C-4B71-8DD5-CAC3DC4FD0D6}" srcOrd="0" destOrd="0" presId="urn:microsoft.com/office/officeart/2005/8/layout/hierarchy3"/>
    <dgm:cxn modelId="{E5BA624F-0213-4721-8413-F30679BE448F}" type="presOf" srcId="{7B8F0B88-3FE5-4416-910A-1FB72F223468}" destId="{7047ACB5-CCF8-4932-8F01-7C9D57122510}" srcOrd="0" destOrd="0" presId="urn:microsoft.com/office/officeart/2005/8/layout/hierarchy3"/>
    <dgm:cxn modelId="{82A62E14-1C3D-437E-8C0C-25B6EFCA60A6}" type="presOf" srcId="{66A3EA19-221A-4410-BFBE-8005F47EE07E}" destId="{7145522E-9BBC-46CB-BC06-207911862464}" srcOrd="0" destOrd="0" presId="urn:microsoft.com/office/officeart/2005/8/layout/hierarchy3"/>
    <dgm:cxn modelId="{C15BECB7-553A-44DC-A31B-B1034F378E22}" type="presOf" srcId="{E3A0F16C-C8AA-4F91-9598-997EC2BAAF68}" destId="{6C562DA3-F09C-4B0F-BFB1-C84F1991D273}" srcOrd="0" destOrd="0" presId="urn:microsoft.com/office/officeart/2005/8/layout/hierarchy3"/>
    <dgm:cxn modelId="{36158B79-3AA1-49A3-A330-AC86EF1C88CE}" type="presOf" srcId="{5A966542-99A8-4974-A14E-692C1AAAAD6F}" destId="{426B94A2-A397-4629-B0EE-347C10A6BC4E}" srcOrd="0" destOrd="0" presId="urn:microsoft.com/office/officeart/2005/8/layout/hierarchy3"/>
    <dgm:cxn modelId="{0C02258D-5693-415A-ADAA-CFE74E93E631}" type="presOf" srcId="{2F77C36D-7217-4F7B-B357-10264B587CFA}" destId="{05C2E56E-D942-48A0-8FC6-BD10D05C9665}" srcOrd="0" destOrd="0" presId="urn:microsoft.com/office/officeart/2005/8/layout/hierarchy3"/>
    <dgm:cxn modelId="{DF156DEC-B199-4E73-873A-D48D5DC2BBDE}" srcId="{1CA6C09B-28AC-46D2-B8F7-A55624E98340}" destId="{7B8F0B88-3FE5-4416-910A-1FB72F223468}" srcOrd="2" destOrd="0" parTransId="{2F77C36D-7217-4F7B-B357-10264B587CFA}" sibTransId="{645F76B8-950E-4026-BBBE-99F5D39AA3DD}"/>
    <dgm:cxn modelId="{32101216-D424-44D1-9ABD-3E9B0AEF2450}" srcId="{53FE4B8E-11EC-4F7D-93D5-A3E49D1D59C4}" destId="{F3C913DD-4ABE-496A-9A45-F2194B7AB475}" srcOrd="0" destOrd="0" parTransId="{66A3EA19-221A-4410-BFBE-8005F47EE07E}" sibTransId="{DAA35EB5-F7D0-4BE2-8F87-B9434115B03C}"/>
    <dgm:cxn modelId="{CCE2C4B3-BB50-45A7-8423-5697ABA1763F}" type="presOf" srcId="{AAE30FD5-1939-4292-B7EF-8A8A68F4B31C}" destId="{4B7ADE46-A502-4E89-8901-4D11D874B122}" srcOrd="0" destOrd="0" presId="urn:microsoft.com/office/officeart/2005/8/layout/hierarchy3"/>
    <dgm:cxn modelId="{08338DC9-3D98-4490-8A5D-1C14843FF723}" srcId="{53FE4B8E-11EC-4F7D-93D5-A3E49D1D59C4}" destId="{07A55E75-10DF-4AB6-8604-8BD8D6AA9BC2}" srcOrd="1" destOrd="0" parTransId="{8B090CBF-66DF-463C-885B-9DD0376703D2}" sibTransId="{DA5523DE-E883-4D47-9B5B-4AF6D71C8629}"/>
    <dgm:cxn modelId="{02B7A0D6-D85E-4628-A966-8903842D126C}" srcId="{53FE4B8E-11EC-4F7D-93D5-A3E49D1D59C4}" destId="{E3A0F16C-C8AA-4F91-9598-997EC2BAAF68}" srcOrd="2" destOrd="0" parTransId="{FD2EE72A-6CA6-4078-A8EE-F3D30D48AF3D}" sibTransId="{1BF6AEA9-0382-42B9-BE6A-E42C351FD7B2}"/>
    <dgm:cxn modelId="{CC0F408D-A339-4CC4-B393-16558779E04B}" type="presOf" srcId="{53FE4B8E-11EC-4F7D-93D5-A3E49D1D59C4}" destId="{1991FF13-44F5-497C-B74C-0DFBE677CC8B}" srcOrd="1" destOrd="0" presId="urn:microsoft.com/office/officeart/2005/8/layout/hierarchy3"/>
    <dgm:cxn modelId="{1FA45703-A46A-4D67-AA04-7D1089782BC6}" type="presOf" srcId="{EC272D4B-669D-4D58-88EC-DFCC4960BE0B}" destId="{4B90275F-65FD-4082-88E1-50C12DDEFE39}" srcOrd="0" destOrd="0" presId="urn:microsoft.com/office/officeart/2005/8/layout/hierarchy3"/>
    <dgm:cxn modelId="{542AB7FD-FBF9-4DCE-BE0D-3AB63A3B0CB6}" type="presOf" srcId="{1CA6C09B-28AC-46D2-B8F7-A55624E98340}" destId="{984989FB-B155-41B6-8CB9-1BE76770B09D}" srcOrd="0" destOrd="0" presId="urn:microsoft.com/office/officeart/2005/8/layout/hierarchy3"/>
    <dgm:cxn modelId="{54AC78C7-5E07-400C-A961-A3317FCD5F13}" srcId="{1CA6C09B-28AC-46D2-B8F7-A55624E98340}" destId="{E21C6A7A-B425-4FFC-B7EC-A9E689EFFDC4}" srcOrd="0" destOrd="0" parTransId="{80CB6468-C0DE-4CF2-883B-C037C91AC143}" sibTransId="{9434CBFD-302D-467B-A99C-81FAA5270734}"/>
    <dgm:cxn modelId="{697965BB-7023-4199-96FD-66E5A46F2D50}" type="presParOf" srcId="{4B7ADE46-A502-4E89-8901-4D11D874B122}" destId="{59BD565A-64D1-40A5-B251-D9892858C09C}" srcOrd="0" destOrd="0" presId="urn:microsoft.com/office/officeart/2005/8/layout/hierarchy3"/>
    <dgm:cxn modelId="{851C726E-AA5A-48CD-95C2-2F6CAA3A3136}" type="presParOf" srcId="{59BD565A-64D1-40A5-B251-D9892858C09C}" destId="{CA7D33C4-8E32-4E13-B9E3-BB6CF91558AB}" srcOrd="0" destOrd="0" presId="urn:microsoft.com/office/officeart/2005/8/layout/hierarchy3"/>
    <dgm:cxn modelId="{F334C6E0-1E08-489D-B6EE-5266B74FD44B}" type="presParOf" srcId="{CA7D33C4-8E32-4E13-B9E3-BB6CF91558AB}" destId="{B86E2969-F997-4CE8-B3C7-BA7EA4F25F0D}" srcOrd="0" destOrd="0" presId="urn:microsoft.com/office/officeart/2005/8/layout/hierarchy3"/>
    <dgm:cxn modelId="{E84DF924-2D3B-4303-AAE3-B17D6BB6D13F}" type="presParOf" srcId="{CA7D33C4-8E32-4E13-B9E3-BB6CF91558AB}" destId="{1991FF13-44F5-497C-B74C-0DFBE677CC8B}" srcOrd="1" destOrd="0" presId="urn:microsoft.com/office/officeart/2005/8/layout/hierarchy3"/>
    <dgm:cxn modelId="{EB7E70E9-7683-4F95-9ACB-11DD9337C422}" type="presParOf" srcId="{59BD565A-64D1-40A5-B251-D9892858C09C}" destId="{3CEDCC08-F627-4155-B74B-0EF468C9ECEF}" srcOrd="1" destOrd="0" presId="urn:microsoft.com/office/officeart/2005/8/layout/hierarchy3"/>
    <dgm:cxn modelId="{57B014A9-2BA3-453C-B2A1-0E5E1AA508F3}" type="presParOf" srcId="{3CEDCC08-F627-4155-B74B-0EF468C9ECEF}" destId="{7145522E-9BBC-46CB-BC06-207911862464}" srcOrd="0" destOrd="0" presId="urn:microsoft.com/office/officeart/2005/8/layout/hierarchy3"/>
    <dgm:cxn modelId="{34F3291F-DAB2-42B1-A5F9-8090C70F282F}" type="presParOf" srcId="{3CEDCC08-F627-4155-B74B-0EF468C9ECEF}" destId="{46A387EB-BC78-4470-A755-AAEFE3A81C8A}" srcOrd="1" destOrd="0" presId="urn:microsoft.com/office/officeart/2005/8/layout/hierarchy3"/>
    <dgm:cxn modelId="{E111E0CA-FAA3-4C7F-94C5-55F481658B52}" type="presParOf" srcId="{3CEDCC08-F627-4155-B74B-0EF468C9ECEF}" destId="{603678D0-1AFD-464A-B556-7489967E8E45}" srcOrd="2" destOrd="0" presId="urn:microsoft.com/office/officeart/2005/8/layout/hierarchy3"/>
    <dgm:cxn modelId="{DE7E31FF-9E4E-4790-9C94-6068FFFE2164}" type="presParOf" srcId="{3CEDCC08-F627-4155-B74B-0EF468C9ECEF}" destId="{105DB882-0EA6-457B-B7AD-C14E3C2C86D4}" srcOrd="3" destOrd="0" presId="urn:microsoft.com/office/officeart/2005/8/layout/hierarchy3"/>
    <dgm:cxn modelId="{E289A438-6F1C-4B88-9F46-71087D68BD37}" type="presParOf" srcId="{3CEDCC08-F627-4155-B74B-0EF468C9ECEF}" destId="{BFD3F0E7-7389-4208-8993-7C7E056BA000}" srcOrd="4" destOrd="0" presId="urn:microsoft.com/office/officeart/2005/8/layout/hierarchy3"/>
    <dgm:cxn modelId="{5F0BE1F8-D755-40F7-B4D5-93A358F2DF7B}" type="presParOf" srcId="{3CEDCC08-F627-4155-B74B-0EF468C9ECEF}" destId="{6C562DA3-F09C-4B0F-BFB1-C84F1991D273}" srcOrd="5" destOrd="0" presId="urn:microsoft.com/office/officeart/2005/8/layout/hierarchy3"/>
    <dgm:cxn modelId="{0763980A-2AE3-4DF1-B09F-24183137E5DD}" type="presParOf" srcId="{4B7ADE46-A502-4E89-8901-4D11D874B122}" destId="{1FF035B1-B9DC-4AB1-A72E-4B18E53B846D}" srcOrd="1" destOrd="0" presId="urn:microsoft.com/office/officeart/2005/8/layout/hierarchy3"/>
    <dgm:cxn modelId="{23CEB56B-14F0-4567-8D64-E8B012B12FE1}" type="presParOf" srcId="{1FF035B1-B9DC-4AB1-A72E-4B18E53B846D}" destId="{E9D0F1FC-1BDA-4D6C-A886-F23854BF830A}" srcOrd="0" destOrd="0" presId="urn:microsoft.com/office/officeart/2005/8/layout/hierarchy3"/>
    <dgm:cxn modelId="{217A95FF-286F-4C12-B86F-47105EADE399}" type="presParOf" srcId="{E9D0F1FC-1BDA-4D6C-A886-F23854BF830A}" destId="{984989FB-B155-41B6-8CB9-1BE76770B09D}" srcOrd="0" destOrd="0" presId="urn:microsoft.com/office/officeart/2005/8/layout/hierarchy3"/>
    <dgm:cxn modelId="{D88A1E87-18FB-4347-A419-18EAA5E9198B}" type="presParOf" srcId="{E9D0F1FC-1BDA-4D6C-A886-F23854BF830A}" destId="{7ECDA5BC-1673-464F-8409-AD2F52016B20}" srcOrd="1" destOrd="0" presId="urn:microsoft.com/office/officeart/2005/8/layout/hierarchy3"/>
    <dgm:cxn modelId="{2AA6ED6C-A93F-43E0-B929-D34A069DAB8F}" type="presParOf" srcId="{1FF035B1-B9DC-4AB1-A72E-4B18E53B846D}" destId="{2369B64C-9248-4177-A021-3284AB615071}" srcOrd="1" destOrd="0" presId="urn:microsoft.com/office/officeart/2005/8/layout/hierarchy3"/>
    <dgm:cxn modelId="{3F721238-D5C2-49E1-9465-02E1A6C0BA2F}" type="presParOf" srcId="{2369B64C-9248-4177-A021-3284AB615071}" destId="{C453088A-9A9C-4B71-8DD5-CAC3DC4FD0D6}" srcOrd="0" destOrd="0" presId="urn:microsoft.com/office/officeart/2005/8/layout/hierarchy3"/>
    <dgm:cxn modelId="{7BA8B618-7007-46C1-B363-FD3303EB00DA}" type="presParOf" srcId="{2369B64C-9248-4177-A021-3284AB615071}" destId="{502C0D47-9AFB-4A11-96BF-52049AA23B87}" srcOrd="1" destOrd="0" presId="urn:microsoft.com/office/officeart/2005/8/layout/hierarchy3"/>
    <dgm:cxn modelId="{5EEB917E-EBDD-4E2C-8752-8F106909CF6B}" type="presParOf" srcId="{2369B64C-9248-4177-A021-3284AB615071}" destId="{426B94A2-A397-4629-B0EE-347C10A6BC4E}" srcOrd="2" destOrd="0" presId="urn:microsoft.com/office/officeart/2005/8/layout/hierarchy3"/>
    <dgm:cxn modelId="{1979151E-B388-4317-A95A-79FFEBBC167B}" type="presParOf" srcId="{2369B64C-9248-4177-A021-3284AB615071}" destId="{4B90275F-65FD-4082-88E1-50C12DDEFE39}" srcOrd="3" destOrd="0" presId="urn:microsoft.com/office/officeart/2005/8/layout/hierarchy3"/>
    <dgm:cxn modelId="{C07035CF-A422-4CF7-B0AC-362E531F35C8}" type="presParOf" srcId="{2369B64C-9248-4177-A021-3284AB615071}" destId="{05C2E56E-D942-48A0-8FC6-BD10D05C9665}" srcOrd="4" destOrd="0" presId="urn:microsoft.com/office/officeart/2005/8/layout/hierarchy3"/>
    <dgm:cxn modelId="{36ECBB0F-BAD3-4D5A-9ED5-1D8D710D3CF3}" type="presParOf" srcId="{2369B64C-9248-4177-A021-3284AB615071}" destId="{7047ACB5-CCF8-4932-8F01-7C9D57122510}" srcOrd="5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8DCE6E-3343-4468-8555-A1B088EAB249}" type="datetimeFigureOut">
              <a:rPr lang="uk-UA"/>
              <a:pPr>
                <a:defRPr/>
              </a:pPr>
              <a:t>31.01.2023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D8EF91-2CFB-4ECE-B6DC-B16F931D96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41CA-747B-4787-8A86-C9C70FAF0F85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81FB-78DE-4861-9DC2-FC48B6AF4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F6D3-8642-4259-9AC4-3668DF4E2A72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CF12-EBA9-4C1B-903B-BFB612BF2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8650-3FE8-401D-A5C4-460CD872F41C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3406-A849-4545-ADB3-8B1FAA3E7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8B45-B318-45CD-8039-E2D4C6A5096C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8544-9CE6-4C3A-9798-70A079C9A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B4A7-6C0C-4D3A-8C12-BB1E46D7EFD1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6CDD5-BB3F-44BC-A841-3CFE57843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9175-2DE8-4C33-A238-7F9BD552DB38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5E9F-2330-41A4-ACBD-C39746216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E734-39F2-4977-A4C1-69DC71B4A85E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2FECD-4D2F-484C-B052-3AC6D49CA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20EC-B12A-4282-8253-896D0E7763A7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60CE0-9641-4F25-94A3-E659A40F8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5B81-30A9-41BE-96C7-C4D41065650C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FF4C6-17CD-4ADE-9398-5D92D9D15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D35C-ADF9-4E62-9F84-0535FE758BAE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4DE9-7FED-4838-A0C4-216E1C922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52B4-4BD3-4DC6-A034-E0B926E34175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14812-5B6B-4F01-B7D1-88BF10B13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80FC75-CE03-4B9B-B554-DCE147A281ED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221809-6E06-49A2-9718-B23A4EE95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hannaboyko@ukr.net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hannaboyko@ukr.net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hannaboyko@ukr.net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hannaboyko@ukr.net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hannaboyko@ukr.ne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hannaboyko@ukr.ne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hannaboyko@ukr.ne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annaboyko@ukr.net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hyperlink" Target="mailto:hannaboyko@ukr.net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hannaboyko@ukr.net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hannaboyko@ukr.net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hannaboyko@ukr.ne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500" y="3143250"/>
            <a:ext cx="7772400" cy="1871663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РИНОК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 І ПОШУК РОБОТИ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		</a:t>
            </a:r>
          </a:p>
        </p:txBody>
      </p:sp>
      <p:pic>
        <p:nvPicPr>
          <p:cNvPr id="2053" name="Рисунок 6" descr="герб 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8"/>
            <a:ext cx="2540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785813"/>
            <a:ext cx="8501063" cy="5357812"/>
          </a:xfrm>
        </p:spPr>
        <p:txBody>
          <a:bodyPr/>
          <a:lstStyle/>
          <a:p>
            <a:pPr marL="514350" indent="-514350" eaLnBrk="1" hangingPunct="1"/>
            <a:endParaRPr lang="uk-UA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/>
            <a:endParaRPr lang="uk-UA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Центр незалежних соціологічних досліджень ЗНУ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hannaboyko@ukr.net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Рисунок 6" descr="https://www.dcz.gov.ua/sites/default/files/shema_up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714375"/>
            <a:ext cx="61214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Центр незалежних соціологічних досліджень ЗНУ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hannaboyko@ukr.net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7" descr="Картинки по запросу &quot;структура служби зайнятості в україні 2019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071563"/>
            <a:ext cx="612140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42875"/>
            <a:ext cx="8215313" cy="3614738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uk-UA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 ВИБОРУ ПРОФЕСІЇ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Центр незалежних соціологічних досліджень ЗНУ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hannaboyko@ukr.net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5692775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42875"/>
            <a:ext cx="8215313" cy="3614738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(хочу +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uk-UA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Успіх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знання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власних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особливостей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+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віра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 себе +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професіоналізм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володіння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технікою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пошуку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роботи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ефективні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навички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спілкування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роботодавцем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2200" b="1" dirty="0" smtClean="0"/>
              <a:t> </a:t>
            </a:r>
            <a:r>
              <a:rPr lang="ru-RU" sz="2200" dirty="0" smtClean="0"/>
              <a:t>	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Центр незалежних соціологічних досліджень ЗНУ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hannaboyko@ukr.net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643314"/>
            <a:ext cx="4929222" cy="29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38"/>
            <a:ext cx="9144000" cy="35004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uk-UA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uk-UA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uk-UA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uk-UA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Центр незалежних соціологічних досліджень ЗНУ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28625" y="642938"/>
            <a:ext cx="4857750" cy="50720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Ринок праці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співвідношення факторів виробництва, де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потенційні наймані працівники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пропонують свою робочу силу, а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підприємства, організації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виробники товарів та послуг (роботодавці) – потребують її.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 ринку праці встановлюється ціна праці –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ставка 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заробітної плати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та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обсяг використання праці</a:t>
            </a:r>
            <a:endParaRPr 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hannaboyko@ukr.net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		</a:t>
            </a:r>
          </a:p>
        </p:txBody>
      </p:sp>
      <p:pic>
        <p:nvPicPr>
          <p:cNvPr id="3077" name="Picture 2" descr="C:\Documents and Settings\Юрій\Рабочий стол\1284674025_5216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928938"/>
            <a:ext cx="3810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428625" y="642938"/>
            <a:ext cx="4857750" cy="5072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Попит на робочу силу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визначається потребою підприємств та держави у кількості та якості робочої сили.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Пропозиція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визначається рівнями освіти, податкової системи, заробітної плати.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Оплата праці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 ринку праці визначається співвідношенням між попитом та пропозицією робочої сили</a:t>
            </a:r>
            <a:endParaRPr 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hannaboyko@ukr.net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		</a:t>
            </a:r>
          </a:p>
        </p:txBody>
      </p:sp>
      <p:pic>
        <p:nvPicPr>
          <p:cNvPr id="4101" name="Picture 6" descr="C:\Documents and Settings\Юрій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643188"/>
            <a:ext cx="3857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Центр незалежних соціологічних досліджень ЗНУ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  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hannaboyko@ukr.net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7" descr="http://tourlib.net/books_others/images/lukashevych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1497013"/>
            <a:ext cx="61214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714375"/>
            <a:ext cx="7786687" cy="511492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ВАЖЛИВІ ПОНЯТТЯ ТЕМИ</a:t>
            </a:r>
          </a:p>
          <a:p>
            <a:pPr marL="514350" indent="-514350" eaLnBrk="1" hangingPunct="1">
              <a:defRPr/>
            </a:pPr>
            <a:endParaRPr lang="uk-UA" sz="2000" b="1" dirty="0" smtClean="0"/>
          </a:p>
          <a:p>
            <a:pPr marL="514350" indent="-514350" algn="just" eaLnBrk="1" hangingPunct="1">
              <a:defRPr/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Робоча сила 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економічна категорія, що охоплює сукупність фізичних і розумових здібностей людини (населення) до праці, які використовуються нею для виробництва товарів і послуг.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 eaLnBrk="1" hangingPunct="1">
              <a:defRPr/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Роботодавці 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особи, які здійснюють самостійно або з одним чи декількома партнерами управління власним (державним) підприємством 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 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використанням праці найманих працівників.</a:t>
            </a:r>
          </a:p>
          <a:p>
            <a:pPr marL="514350" indent="-514350" algn="just" eaLnBrk="1" hangingPunct="1">
              <a:defRPr/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Сфера зайнятості 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сфера (область) дії відносин зайнятості як відносин з приводу участі працездатного населення в економічній діяльності і забезпечення його робочими місцями.</a:t>
            </a:r>
          </a:p>
          <a:p>
            <a:pPr marL="514350" indent="-514350" algn="just" eaLnBrk="1" hangingPunct="1">
              <a:defRPr/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Вакансії 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доступні для населення види робіт, незайняті робочі місця.</a:t>
            </a:r>
          </a:p>
          <a:p>
            <a:pPr marL="514350" indent="-514350" algn="just" eaLnBrk="1" hangingPunct="1">
              <a:defRPr/>
            </a:pPr>
            <a:endParaRPr lang="uk-UA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defRPr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defRPr/>
            </a:pPr>
            <a:endParaRPr lang="uk-UA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defRPr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defRPr/>
            </a:pPr>
            <a:endParaRPr lang="uk-UA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Центр незалежних соціологічних досліджень ЗНУ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hannaboyko@ukr.net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0" y="0"/>
            <a:ext cx="501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/>
            <a:r>
              <a:rPr lang="uk-UA" sz="1400">
                <a:latin typeface="Times New Roman" pitchFamily="18" charset="0"/>
                <a:cs typeface="Times New Roman" pitchFamily="18" charset="0"/>
              </a:rPr>
              <a:t> </a:t>
            </a:r>
            <a:endParaRPr lang="uk-UA" sz="800"/>
          </a:p>
          <a:p>
            <a:pPr indent="269875" eaLnBrk="0" hangingPunct="0"/>
            <a:endParaRPr lang="uk-UA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500063"/>
            <a:ext cx="8929687" cy="54006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ПОЛІТИКА СПРИЯННЯ ЗАЙНЯТОСТІ 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РИНКУ ПРАЦІ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Центр незалежних соціологічних досліджень ЗНУ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  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hannaboyko@ukr.net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71472" y="164305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42875"/>
            <a:ext cx="8215313" cy="3614738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 з працевлаштування в Україні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Рекрутингові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аутстаффінгові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аутсорсингові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агентства та агентства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служба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зайнятості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посередництво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інноваційні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зайнятості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Центр незалежних соціологічних досліджень ЗНУ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hannaboyko@ukr.net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42875"/>
            <a:ext cx="8215313" cy="3614738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Рекрутингові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аутстаффінгові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аутсорсінгові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агентства (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агентства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підбору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персоналу), </a:t>
            </a:r>
            <a:r>
              <a:rPr lang="ru-RU" sz="2800" dirty="0" smtClean="0"/>
              <a:t> </a:t>
            </a: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компаній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работодавців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оплачують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роботу.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Клієнти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великий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шукає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висококваліфікованих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фахівців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Центр незалежних соціологічних досліджень ЗНУ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hannaboyko@ukr.net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71876"/>
            <a:ext cx="4273032" cy="240090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42875"/>
            <a:ext cx="8215313" cy="3614738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агенства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агенства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пошукачам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Опачуют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послуги самі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пошукачі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зазвичай з першої зарплатні після працевлаштування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-1588"/>
            <a:ext cx="9144000" cy="4778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Центр незалежних соціологічних досліджень ЗНУ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2"/>
              </a:rPr>
              <a:t>hannaboyko@ukr.net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214686"/>
            <a:ext cx="4572032" cy="300039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226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РИНОК ПРАЦІ І ПОШУК РОБОТИ </vt:lpstr>
      <vt:lpstr> Ринок праці – співвідношення факторів виробництва, де потенційні наймані працівники пропонують свою робочу силу, а підприємства, організації - виробники товарів та послуг (роботодавці) – потребують її.  На ринку праці встановлюється ціна праці –  ставка заробітної плати – та обсяг використання праці</vt:lpstr>
      <vt:lpstr>Попит на робочу силу визначається потребою підприємств та держави у кількості та якості робочої сили.  Пропозиція визначається рівнями освіти, податкової системи, заробітної плати.  Оплата праці на ринку праці визначається співвідношенням між попитом та пропозицією робочої сили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Ganna Boiko</cp:lastModifiedBy>
  <cp:revision>203</cp:revision>
  <dcterms:created xsi:type="dcterms:W3CDTF">2014-05-17T18:57:21Z</dcterms:created>
  <dcterms:modified xsi:type="dcterms:W3CDTF">2023-01-31T10:18:12Z</dcterms:modified>
</cp:coreProperties>
</file>