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9" r:id="rId2"/>
    <p:sldId id="307" r:id="rId3"/>
    <p:sldId id="308" r:id="rId4"/>
    <p:sldId id="309" r:id="rId5"/>
    <p:sldId id="300" r:id="rId6"/>
    <p:sldId id="302" r:id="rId7"/>
    <p:sldId id="303" r:id="rId8"/>
    <p:sldId id="30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45" autoAdjust="0"/>
    <p:restoredTop sz="94456" autoAdjust="0"/>
  </p:normalViewPr>
  <p:slideViewPr>
    <p:cSldViewPr>
      <p:cViewPr varScale="1">
        <p:scale>
          <a:sx n="102" d="100"/>
          <a:sy n="102" d="100"/>
        </p:scale>
        <p:origin x="231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72BC10-38A9-4A20-8913-B307AEE31B1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7D57FB2-4476-451A-BD0A-0E0352E5B380}">
      <dgm:prSet/>
      <dgm:spPr/>
      <dgm:t>
        <a:bodyPr/>
        <a:lstStyle/>
        <a:p>
          <a:pPr rtl="0"/>
          <a:r>
            <a:rPr lang="uk-UA"/>
            <a:t>Кожну науково-дослідну роботу можна віднести до певного напряму і проблеми.</a:t>
          </a:r>
          <a:endParaRPr lang="ru-RU"/>
        </a:p>
      </dgm:t>
    </dgm:pt>
    <dgm:pt modelId="{745E6B84-8BF3-4FAC-8967-B1B007BA4DED}" type="parTrans" cxnId="{7BC2C8F8-66C9-41AA-9ADE-C871ABC950E0}">
      <dgm:prSet/>
      <dgm:spPr/>
      <dgm:t>
        <a:bodyPr/>
        <a:lstStyle/>
        <a:p>
          <a:endParaRPr lang="ru-RU"/>
        </a:p>
      </dgm:t>
    </dgm:pt>
    <dgm:pt modelId="{CF8743AE-C370-4555-AE98-9ED73E0C4F07}" type="sibTrans" cxnId="{7BC2C8F8-66C9-41AA-9ADE-C871ABC950E0}">
      <dgm:prSet/>
      <dgm:spPr/>
      <dgm:t>
        <a:bodyPr/>
        <a:lstStyle/>
        <a:p>
          <a:endParaRPr lang="ru-RU"/>
        </a:p>
      </dgm:t>
    </dgm:pt>
    <dgm:pt modelId="{3CEE49B5-3094-4FA6-9463-44050642BED3}">
      <dgm:prSet/>
      <dgm:spPr/>
      <dgm:t>
        <a:bodyPr/>
        <a:lstStyle/>
        <a:p>
          <a:pPr rtl="0"/>
          <a:r>
            <a:rPr lang="ru-RU"/>
            <a:t>Проблема - сукупність важкого теоретичного і практичного рішення завдань цього це потрібно для суспільства. </a:t>
          </a:r>
        </a:p>
      </dgm:t>
    </dgm:pt>
    <dgm:pt modelId="{8489D576-9EE0-45A2-A0E3-805EB2CFFB55}" type="parTrans" cxnId="{A68CFACB-6772-45A1-A40F-7DDFE9B1B06A}">
      <dgm:prSet/>
      <dgm:spPr/>
      <dgm:t>
        <a:bodyPr/>
        <a:lstStyle/>
        <a:p>
          <a:endParaRPr lang="ru-RU"/>
        </a:p>
      </dgm:t>
    </dgm:pt>
    <dgm:pt modelId="{5330F9E8-C700-4FFD-AA09-3C050A35BA22}" type="sibTrans" cxnId="{A68CFACB-6772-45A1-A40F-7DDFE9B1B06A}">
      <dgm:prSet/>
      <dgm:spPr/>
      <dgm:t>
        <a:bodyPr/>
        <a:lstStyle/>
        <a:p>
          <a:endParaRPr lang="ru-RU"/>
        </a:p>
      </dgm:t>
    </dgm:pt>
    <dgm:pt modelId="{1B506B81-C3DE-45EF-8C06-62066638D802}">
      <dgm:prSet/>
      <dgm:spPr/>
      <dgm:t>
        <a:bodyPr/>
        <a:lstStyle/>
        <a:p>
          <a:pPr rtl="0"/>
          <a:r>
            <a:rPr lang="ru-RU"/>
            <a:t>Тема наукового дослідження - складник </a:t>
          </a:r>
          <a:r>
            <a:rPr lang="uk-UA"/>
            <a:t>проблеми</a:t>
          </a:r>
          <a:r>
            <a:rPr lang="ru-RU"/>
            <a:t>. В результаті досліджень по темі отримують відповіді на певний круг наукових питань, які охоплюють частину проблеми.</a:t>
          </a:r>
        </a:p>
      </dgm:t>
    </dgm:pt>
    <dgm:pt modelId="{625DA5E3-0DF3-4D55-A1FB-19DEF43DCD30}" type="parTrans" cxnId="{6BB47BC9-0B33-49C9-B44D-5D937CA1DB1C}">
      <dgm:prSet/>
      <dgm:spPr/>
      <dgm:t>
        <a:bodyPr/>
        <a:lstStyle/>
        <a:p>
          <a:endParaRPr lang="ru-RU"/>
        </a:p>
      </dgm:t>
    </dgm:pt>
    <dgm:pt modelId="{28A7D521-D9E6-4DA7-A944-73C6E60AEC7C}" type="sibTrans" cxnId="{6BB47BC9-0B33-49C9-B44D-5D937CA1DB1C}">
      <dgm:prSet/>
      <dgm:spPr/>
      <dgm:t>
        <a:bodyPr/>
        <a:lstStyle/>
        <a:p>
          <a:endParaRPr lang="ru-RU"/>
        </a:p>
      </dgm:t>
    </dgm:pt>
    <dgm:pt modelId="{88E1662A-95F5-4983-B111-45B6983613A9}" type="pres">
      <dgm:prSet presAssocID="{3C72BC10-38A9-4A20-8913-B307AEE31B1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048E7B77-AD21-422A-9CAF-7EEE5E94F9E2}" type="pres">
      <dgm:prSet presAssocID="{E7D57FB2-4476-451A-BD0A-0E0352E5B380}" presName="circle1" presStyleLbl="node1" presStyleIdx="0" presStyleCnt="3"/>
      <dgm:spPr/>
    </dgm:pt>
    <dgm:pt modelId="{D4C15DF7-AA6C-4A40-9255-00D193ED8FEB}" type="pres">
      <dgm:prSet presAssocID="{E7D57FB2-4476-451A-BD0A-0E0352E5B380}" presName="space" presStyleCnt="0"/>
      <dgm:spPr/>
    </dgm:pt>
    <dgm:pt modelId="{91A6F18B-7771-4516-81AC-03D43FE31C5F}" type="pres">
      <dgm:prSet presAssocID="{E7D57FB2-4476-451A-BD0A-0E0352E5B380}" presName="rect1" presStyleLbl="alignAcc1" presStyleIdx="0" presStyleCnt="3"/>
      <dgm:spPr/>
    </dgm:pt>
    <dgm:pt modelId="{16E43CD8-8DBC-4948-86A2-3AE955E03FDF}" type="pres">
      <dgm:prSet presAssocID="{3CEE49B5-3094-4FA6-9463-44050642BED3}" presName="vertSpace2" presStyleLbl="node1" presStyleIdx="0" presStyleCnt="3"/>
      <dgm:spPr/>
    </dgm:pt>
    <dgm:pt modelId="{78A7B86E-E11B-43A6-9745-F3EB9BDD6ED8}" type="pres">
      <dgm:prSet presAssocID="{3CEE49B5-3094-4FA6-9463-44050642BED3}" presName="circle2" presStyleLbl="node1" presStyleIdx="1" presStyleCnt="3"/>
      <dgm:spPr/>
    </dgm:pt>
    <dgm:pt modelId="{F6EA5174-0EFB-4E89-9E93-0ED9F6326E92}" type="pres">
      <dgm:prSet presAssocID="{3CEE49B5-3094-4FA6-9463-44050642BED3}" presName="rect2" presStyleLbl="alignAcc1" presStyleIdx="1" presStyleCnt="3"/>
      <dgm:spPr/>
    </dgm:pt>
    <dgm:pt modelId="{B5C13FE1-4AAF-4A43-B9EB-83DBB85A1184}" type="pres">
      <dgm:prSet presAssocID="{1B506B81-C3DE-45EF-8C06-62066638D802}" presName="vertSpace3" presStyleLbl="node1" presStyleIdx="1" presStyleCnt="3"/>
      <dgm:spPr/>
    </dgm:pt>
    <dgm:pt modelId="{CC943E4B-4946-4284-BC86-D2276B5460A3}" type="pres">
      <dgm:prSet presAssocID="{1B506B81-C3DE-45EF-8C06-62066638D802}" presName="circle3" presStyleLbl="node1" presStyleIdx="2" presStyleCnt="3"/>
      <dgm:spPr/>
    </dgm:pt>
    <dgm:pt modelId="{078BB897-F59F-46FC-95F8-8BF4E39B0997}" type="pres">
      <dgm:prSet presAssocID="{1B506B81-C3DE-45EF-8C06-62066638D802}" presName="rect3" presStyleLbl="alignAcc1" presStyleIdx="2" presStyleCnt="3"/>
      <dgm:spPr/>
    </dgm:pt>
    <dgm:pt modelId="{56390530-4227-4D92-93DB-0240E0509FC1}" type="pres">
      <dgm:prSet presAssocID="{E7D57FB2-4476-451A-BD0A-0E0352E5B380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77CC923A-04DC-41FC-BEDE-93919674EA19}" type="pres">
      <dgm:prSet presAssocID="{3CEE49B5-3094-4FA6-9463-44050642BED3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031BCD80-33C7-4E61-A0FF-093EB558F20A}" type="pres">
      <dgm:prSet presAssocID="{1B506B81-C3DE-45EF-8C06-62066638D802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26CC1663-4CEB-4C14-B3A9-A20E2F0A4E34}" type="presOf" srcId="{3CEE49B5-3094-4FA6-9463-44050642BED3}" destId="{77CC923A-04DC-41FC-BEDE-93919674EA19}" srcOrd="1" destOrd="0" presId="urn:microsoft.com/office/officeart/2005/8/layout/target3"/>
    <dgm:cxn modelId="{ED9CBB55-FC92-4C8A-B9E9-7B9B2499313F}" type="presOf" srcId="{3C72BC10-38A9-4A20-8913-B307AEE31B1C}" destId="{88E1662A-95F5-4983-B111-45B6983613A9}" srcOrd="0" destOrd="0" presId="urn:microsoft.com/office/officeart/2005/8/layout/target3"/>
    <dgm:cxn modelId="{714DF858-9016-48D6-A0B6-E3C689CA8468}" type="presOf" srcId="{1B506B81-C3DE-45EF-8C06-62066638D802}" destId="{078BB897-F59F-46FC-95F8-8BF4E39B0997}" srcOrd="0" destOrd="0" presId="urn:microsoft.com/office/officeart/2005/8/layout/target3"/>
    <dgm:cxn modelId="{070ED47A-BE79-4D91-AE02-642F162FAA5B}" type="presOf" srcId="{E7D57FB2-4476-451A-BD0A-0E0352E5B380}" destId="{56390530-4227-4D92-93DB-0240E0509FC1}" srcOrd="1" destOrd="0" presId="urn:microsoft.com/office/officeart/2005/8/layout/target3"/>
    <dgm:cxn modelId="{F22967BA-050B-4BE5-AAEE-0CCFF7898DEB}" type="presOf" srcId="{E7D57FB2-4476-451A-BD0A-0E0352E5B380}" destId="{91A6F18B-7771-4516-81AC-03D43FE31C5F}" srcOrd="0" destOrd="0" presId="urn:microsoft.com/office/officeart/2005/8/layout/target3"/>
    <dgm:cxn modelId="{6BB47BC9-0B33-49C9-B44D-5D937CA1DB1C}" srcId="{3C72BC10-38A9-4A20-8913-B307AEE31B1C}" destId="{1B506B81-C3DE-45EF-8C06-62066638D802}" srcOrd="2" destOrd="0" parTransId="{625DA5E3-0DF3-4D55-A1FB-19DEF43DCD30}" sibTransId="{28A7D521-D9E6-4DA7-A944-73C6E60AEC7C}"/>
    <dgm:cxn modelId="{A68CFACB-6772-45A1-A40F-7DDFE9B1B06A}" srcId="{3C72BC10-38A9-4A20-8913-B307AEE31B1C}" destId="{3CEE49B5-3094-4FA6-9463-44050642BED3}" srcOrd="1" destOrd="0" parTransId="{8489D576-9EE0-45A2-A0E3-805EB2CFFB55}" sibTransId="{5330F9E8-C700-4FFD-AA09-3C050A35BA22}"/>
    <dgm:cxn modelId="{8AC326E9-99B2-44FE-901B-33BBBD86D652}" type="presOf" srcId="{1B506B81-C3DE-45EF-8C06-62066638D802}" destId="{031BCD80-33C7-4E61-A0FF-093EB558F20A}" srcOrd="1" destOrd="0" presId="urn:microsoft.com/office/officeart/2005/8/layout/target3"/>
    <dgm:cxn modelId="{6F2F97EB-A7C6-4B52-B538-CA463972C625}" type="presOf" srcId="{3CEE49B5-3094-4FA6-9463-44050642BED3}" destId="{F6EA5174-0EFB-4E89-9E93-0ED9F6326E92}" srcOrd="0" destOrd="0" presId="urn:microsoft.com/office/officeart/2005/8/layout/target3"/>
    <dgm:cxn modelId="{7BC2C8F8-66C9-41AA-9ADE-C871ABC950E0}" srcId="{3C72BC10-38A9-4A20-8913-B307AEE31B1C}" destId="{E7D57FB2-4476-451A-BD0A-0E0352E5B380}" srcOrd="0" destOrd="0" parTransId="{745E6B84-8BF3-4FAC-8967-B1B007BA4DED}" sibTransId="{CF8743AE-C370-4555-AE98-9ED73E0C4F07}"/>
    <dgm:cxn modelId="{30F797CE-F53F-4B68-AC85-D7A2F6C1442F}" type="presParOf" srcId="{88E1662A-95F5-4983-B111-45B6983613A9}" destId="{048E7B77-AD21-422A-9CAF-7EEE5E94F9E2}" srcOrd="0" destOrd="0" presId="urn:microsoft.com/office/officeart/2005/8/layout/target3"/>
    <dgm:cxn modelId="{2752B473-E151-4D87-A1A7-C6FDF346387E}" type="presParOf" srcId="{88E1662A-95F5-4983-B111-45B6983613A9}" destId="{D4C15DF7-AA6C-4A40-9255-00D193ED8FEB}" srcOrd="1" destOrd="0" presId="urn:microsoft.com/office/officeart/2005/8/layout/target3"/>
    <dgm:cxn modelId="{0C351E97-C522-4F07-8467-939171A0C5DF}" type="presParOf" srcId="{88E1662A-95F5-4983-B111-45B6983613A9}" destId="{91A6F18B-7771-4516-81AC-03D43FE31C5F}" srcOrd="2" destOrd="0" presId="urn:microsoft.com/office/officeart/2005/8/layout/target3"/>
    <dgm:cxn modelId="{8800F0D8-8B77-4005-83C7-D3A11FD34FA0}" type="presParOf" srcId="{88E1662A-95F5-4983-B111-45B6983613A9}" destId="{16E43CD8-8DBC-4948-86A2-3AE955E03FDF}" srcOrd="3" destOrd="0" presId="urn:microsoft.com/office/officeart/2005/8/layout/target3"/>
    <dgm:cxn modelId="{6FFB90B2-D732-4301-91F8-D36D838C09C1}" type="presParOf" srcId="{88E1662A-95F5-4983-B111-45B6983613A9}" destId="{78A7B86E-E11B-43A6-9745-F3EB9BDD6ED8}" srcOrd="4" destOrd="0" presId="urn:microsoft.com/office/officeart/2005/8/layout/target3"/>
    <dgm:cxn modelId="{C019B3DD-3D57-42C2-AB5E-A166FD59B381}" type="presParOf" srcId="{88E1662A-95F5-4983-B111-45B6983613A9}" destId="{F6EA5174-0EFB-4E89-9E93-0ED9F6326E92}" srcOrd="5" destOrd="0" presId="urn:microsoft.com/office/officeart/2005/8/layout/target3"/>
    <dgm:cxn modelId="{DE5D70FC-76E8-46C9-AEB5-DD9C228A055C}" type="presParOf" srcId="{88E1662A-95F5-4983-B111-45B6983613A9}" destId="{B5C13FE1-4AAF-4A43-B9EB-83DBB85A1184}" srcOrd="6" destOrd="0" presId="urn:microsoft.com/office/officeart/2005/8/layout/target3"/>
    <dgm:cxn modelId="{4F75E468-970C-4CD0-9744-04B33EF0E92F}" type="presParOf" srcId="{88E1662A-95F5-4983-B111-45B6983613A9}" destId="{CC943E4B-4946-4284-BC86-D2276B5460A3}" srcOrd="7" destOrd="0" presId="urn:microsoft.com/office/officeart/2005/8/layout/target3"/>
    <dgm:cxn modelId="{C2909015-0843-41E0-ADCB-6FD1EE9898E8}" type="presParOf" srcId="{88E1662A-95F5-4983-B111-45B6983613A9}" destId="{078BB897-F59F-46FC-95F8-8BF4E39B0997}" srcOrd="8" destOrd="0" presId="urn:microsoft.com/office/officeart/2005/8/layout/target3"/>
    <dgm:cxn modelId="{10F220B5-8904-4360-9813-BC08356F1273}" type="presParOf" srcId="{88E1662A-95F5-4983-B111-45B6983613A9}" destId="{56390530-4227-4D92-93DB-0240E0509FC1}" srcOrd="9" destOrd="0" presId="urn:microsoft.com/office/officeart/2005/8/layout/target3"/>
    <dgm:cxn modelId="{BED321BC-9AC1-4EB1-BB9A-4396126E54FC}" type="presParOf" srcId="{88E1662A-95F5-4983-B111-45B6983613A9}" destId="{77CC923A-04DC-41FC-BEDE-93919674EA19}" srcOrd="10" destOrd="0" presId="urn:microsoft.com/office/officeart/2005/8/layout/target3"/>
    <dgm:cxn modelId="{465C7B13-DF70-4770-8E6D-4AA274FB9370}" type="presParOf" srcId="{88E1662A-95F5-4983-B111-45B6983613A9}" destId="{031BCD80-33C7-4E61-A0FF-093EB558F20A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63471D-D6FF-4256-9C73-F9BB18758CE1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E48E2DC-19DF-4213-81F4-D7173F9717ED}">
      <dgm:prSet custT="1"/>
      <dgm:spPr/>
      <dgm:t>
        <a:bodyPr/>
        <a:lstStyle/>
        <a:p>
          <a:pPr rtl="0"/>
          <a:r>
            <a:rPr lang="uk-UA" sz="1600" b="1" i="1" dirty="0">
              <a:latin typeface="Times New Roman" pitchFamily="18" charset="0"/>
              <a:cs typeface="Times New Roman" pitchFamily="18" charset="0"/>
            </a:rPr>
            <a:t>творчий характер </a:t>
          </a:r>
          <a:r>
            <a:rPr lang="uk-UA" sz="1600" dirty="0">
              <a:latin typeface="Times New Roman" pitchFamily="18" charset="0"/>
              <a:cs typeface="Times New Roman" pitchFamily="18" charset="0"/>
            </a:rPr>
            <a:t>– здобуття нових знань, установлення нових фактів;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283F627-DA1F-4BF9-AF31-43F4B7062067}" type="parTrans" cxnId="{923AB575-DE64-4CCD-8117-AB352F8DDE7F}">
      <dgm:prSet/>
      <dgm:spPr/>
      <dgm:t>
        <a:bodyPr/>
        <a:lstStyle/>
        <a:p>
          <a:endParaRPr lang="ru-RU"/>
        </a:p>
      </dgm:t>
    </dgm:pt>
    <dgm:pt modelId="{1F77E0F0-7A59-4BDB-B6AF-E8B260B38E32}" type="sibTrans" cxnId="{923AB575-DE64-4CCD-8117-AB352F8DDE7F}">
      <dgm:prSet/>
      <dgm:spPr/>
      <dgm:t>
        <a:bodyPr/>
        <a:lstStyle/>
        <a:p>
          <a:endParaRPr lang="ru-RU"/>
        </a:p>
      </dgm:t>
    </dgm:pt>
    <dgm:pt modelId="{6915018F-220F-43DA-A41A-70B269BDF3CD}">
      <dgm:prSet custT="1"/>
      <dgm:spPr/>
      <dgm:t>
        <a:bodyPr/>
        <a:lstStyle/>
        <a:p>
          <a:pPr rtl="0"/>
          <a:r>
            <a:rPr lang="uk-UA" sz="1600" b="1" i="1" dirty="0">
              <a:latin typeface="Times New Roman" pitchFamily="18" charset="0"/>
              <a:cs typeface="Times New Roman" pitchFamily="18" charset="0"/>
            </a:rPr>
            <a:t>самостійність</a:t>
          </a:r>
          <a:r>
            <a:rPr lang="uk-UA" sz="1600" dirty="0">
              <a:latin typeface="Times New Roman" pitchFamily="18" charset="0"/>
              <a:cs typeface="Times New Roman" pitchFamily="18" charset="0"/>
            </a:rPr>
            <a:t> – прагнення запропонувати власне розв’язання  поставлених завдань;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EFC851D-9533-4EF5-B63C-F9234B3BD403}" type="parTrans" cxnId="{5C3D6627-6C65-4087-A447-C198BCC3804C}">
      <dgm:prSet/>
      <dgm:spPr/>
      <dgm:t>
        <a:bodyPr/>
        <a:lstStyle/>
        <a:p>
          <a:endParaRPr lang="ru-RU"/>
        </a:p>
      </dgm:t>
    </dgm:pt>
    <dgm:pt modelId="{A7AD2758-254A-49B3-91C9-D804A64ED156}" type="sibTrans" cxnId="{5C3D6627-6C65-4087-A447-C198BCC3804C}">
      <dgm:prSet/>
      <dgm:spPr/>
      <dgm:t>
        <a:bodyPr/>
        <a:lstStyle/>
        <a:p>
          <a:endParaRPr lang="ru-RU"/>
        </a:p>
      </dgm:t>
    </dgm:pt>
    <dgm:pt modelId="{CFCE9283-226E-4F21-8B1A-6D16C5B8D4C2}">
      <dgm:prSet custT="1"/>
      <dgm:spPr/>
      <dgm:t>
        <a:bodyPr/>
        <a:lstStyle/>
        <a:p>
          <a:pPr rtl="0"/>
          <a:r>
            <a:rPr lang="uk-UA" sz="1600" b="1" i="1" dirty="0">
              <a:latin typeface="Times New Roman" pitchFamily="18" charset="0"/>
              <a:cs typeface="Times New Roman" pitchFamily="18" charset="0"/>
            </a:rPr>
            <a:t>наступність знань </a:t>
          </a:r>
          <a:r>
            <a:rPr lang="uk-UA" sz="1600" dirty="0">
              <a:latin typeface="Times New Roman" pitchFamily="18" charset="0"/>
              <a:cs typeface="Times New Roman" pitchFamily="18" charset="0"/>
            </a:rPr>
            <a:t>– послідовність зв’язку із попередніми дослідженнями у даній галузі, передбачення перспектив наступних досліджень;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637A9FD-93BA-4AED-AF92-24C7B1067852}" type="parTrans" cxnId="{A53C78C4-C13B-4F83-AC24-AAFD066012FA}">
      <dgm:prSet/>
      <dgm:spPr/>
      <dgm:t>
        <a:bodyPr/>
        <a:lstStyle/>
        <a:p>
          <a:endParaRPr lang="ru-RU"/>
        </a:p>
      </dgm:t>
    </dgm:pt>
    <dgm:pt modelId="{2D7392B2-DF56-4F01-BA25-B64F32617915}" type="sibTrans" cxnId="{A53C78C4-C13B-4F83-AC24-AAFD066012FA}">
      <dgm:prSet/>
      <dgm:spPr/>
      <dgm:t>
        <a:bodyPr/>
        <a:lstStyle/>
        <a:p>
          <a:endParaRPr lang="ru-RU"/>
        </a:p>
      </dgm:t>
    </dgm:pt>
    <dgm:pt modelId="{37222687-77F3-4927-92EE-A3F20B798F00}">
      <dgm:prSet custT="1"/>
      <dgm:spPr/>
      <dgm:t>
        <a:bodyPr/>
        <a:lstStyle/>
        <a:p>
          <a:pPr rtl="0"/>
          <a:r>
            <a:rPr lang="uk-UA" sz="1400" b="1" i="1" dirty="0">
              <a:latin typeface="Times New Roman" pitchFamily="18" charset="0"/>
              <a:cs typeface="Times New Roman" pitchFamily="18" charset="0"/>
            </a:rPr>
            <a:t>новизна та унікальність </a:t>
          </a:r>
          <a:r>
            <a:rPr lang="uk-UA" sz="1400" dirty="0">
              <a:latin typeface="Times New Roman" pitchFamily="18" charset="0"/>
              <a:cs typeface="Times New Roman" pitchFamily="18" charset="0"/>
            </a:rPr>
            <a:t>– обов’язкові елементи новизни різного ступеня: від узагальнення і конкретизації вже відомого – до принципово оригінальних підходів, технологій;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848DC93-553B-4EB9-AC48-EF7BC8E2D0B2}" type="parTrans" cxnId="{D50EF0CF-FFE1-4081-AB1E-25DA84309FD6}">
      <dgm:prSet/>
      <dgm:spPr/>
      <dgm:t>
        <a:bodyPr/>
        <a:lstStyle/>
        <a:p>
          <a:endParaRPr lang="ru-RU"/>
        </a:p>
      </dgm:t>
    </dgm:pt>
    <dgm:pt modelId="{C1844156-05E9-4BA8-8367-CAAC6E099D5B}" type="sibTrans" cxnId="{D50EF0CF-FFE1-4081-AB1E-25DA84309FD6}">
      <dgm:prSet/>
      <dgm:spPr/>
      <dgm:t>
        <a:bodyPr/>
        <a:lstStyle/>
        <a:p>
          <a:endParaRPr lang="ru-RU"/>
        </a:p>
      </dgm:t>
    </dgm:pt>
    <dgm:pt modelId="{88F6DFD5-CC86-475D-94B3-CEB9980C27B5}">
      <dgm:prSet custT="1"/>
      <dgm:spPr/>
      <dgm:t>
        <a:bodyPr/>
        <a:lstStyle/>
        <a:p>
          <a:pPr rtl="0"/>
          <a:r>
            <a:rPr lang="uk-UA" sz="1600" b="1" i="1" dirty="0">
              <a:latin typeface="Times New Roman" pitchFamily="18" charset="0"/>
              <a:cs typeface="Times New Roman" pitchFamily="18" charset="0"/>
            </a:rPr>
            <a:t>зв’язок з іншими науками </a:t>
          </a:r>
          <a:r>
            <a:rPr lang="uk-UA" sz="1600" dirty="0">
              <a:latin typeface="Times New Roman" pitchFamily="18" charset="0"/>
              <a:cs typeface="Times New Roman" pitchFamily="18" charset="0"/>
            </a:rPr>
            <a:t>– розгалуження наукових галузей, утворення на їх перетині нових;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90C019B-E88E-49DD-94BE-EEB59E14FCB5}" type="parTrans" cxnId="{3700003B-8905-4821-B13D-53AB91A84D68}">
      <dgm:prSet/>
      <dgm:spPr/>
      <dgm:t>
        <a:bodyPr/>
        <a:lstStyle/>
        <a:p>
          <a:endParaRPr lang="ru-RU"/>
        </a:p>
      </dgm:t>
    </dgm:pt>
    <dgm:pt modelId="{5EA968A2-2A11-4E07-A19C-734D163C3389}" type="sibTrans" cxnId="{3700003B-8905-4821-B13D-53AB91A84D68}">
      <dgm:prSet/>
      <dgm:spPr/>
      <dgm:t>
        <a:bodyPr/>
        <a:lstStyle/>
        <a:p>
          <a:endParaRPr lang="ru-RU"/>
        </a:p>
      </dgm:t>
    </dgm:pt>
    <dgm:pt modelId="{C6356FED-15AC-4D6E-AE41-860D009ACF86}">
      <dgm:prSet custT="1"/>
      <dgm:spPr/>
      <dgm:t>
        <a:bodyPr/>
        <a:lstStyle/>
        <a:p>
          <a:pPr rtl="0"/>
          <a:r>
            <a:rPr lang="uk-UA" sz="1600" b="1" i="1" dirty="0">
              <a:latin typeface="Times New Roman" pitchFamily="18" charset="0"/>
              <a:cs typeface="Times New Roman" pitchFamily="18" charset="0"/>
            </a:rPr>
            <a:t>органічний зв’язок теорії і практики </a:t>
          </a:r>
          <a:r>
            <a:rPr lang="uk-UA" sz="1600" dirty="0">
              <a:latin typeface="Times New Roman" pitchFamily="18" charset="0"/>
              <a:cs typeface="Times New Roman" pitchFamily="18" charset="0"/>
            </a:rPr>
            <a:t>– як найсуттєвіша умова вірогідності науково-педагогічного дослідження.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3034ED5-5024-42DF-9B02-CCBFFEE016E9}" type="parTrans" cxnId="{222A915D-51E1-4EB9-947D-06FF3CB3F64D}">
      <dgm:prSet/>
      <dgm:spPr/>
      <dgm:t>
        <a:bodyPr/>
        <a:lstStyle/>
        <a:p>
          <a:endParaRPr lang="ru-RU"/>
        </a:p>
      </dgm:t>
    </dgm:pt>
    <dgm:pt modelId="{4F93BB48-F085-48BA-8CD2-B98B359A1D7A}" type="sibTrans" cxnId="{222A915D-51E1-4EB9-947D-06FF3CB3F64D}">
      <dgm:prSet/>
      <dgm:spPr/>
      <dgm:t>
        <a:bodyPr/>
        <a:lstStyle/>
        <a:p>
          <a:endParaRPr lang="ru-RU"/>
        </a:p>
      </dgm:t>
    </dgm:pt>
    <dgm:pt modelId="{51F3451B-5DBE-4EA4-8925-F60FC65981AE}" type="pres">
      <dgm:prSet presAssocID="{D263471D-D6FF-4256-9C73-F9BB18758CE1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0EFA7253-6C53-493E-80EC-CA9DABF392C9}" type="pres">
      <dgm:prSet presAssocID="{8E48E2DC-19DF-4213-81F4-D7173F9717ED}" presName="circle1" presStyleLbl="node1" presStyleIdx="0" presStyleCnt="6"/>
      <dgm:spPr/>
    </dgm:pt>
    <dgm:pt modelId="{EF9E3A1B-B6FC-4D89-8AB6-4AA5A46E29C5}" type="pres">
      <dgm:prSet presAssocID="{8E48E2DC-19DF-4213-81F4-D7173F9717ED}" presName="space" presStyleCnt="0"/>
      <dgm:spPr/>
    </dgm:pt>
    <dgm:pt modelId="{611A2642-D00F-44C3-BC14-1E6A8C1342C9}" type="pres">
      <dgm:prSet presAssocID="{8E48E2DC-19DF-4213-81F4-D7173F9717ED}" presName="rect1" presStyleLbl="alignAcc1" presStyleIdx="0" presStyleCnt="6"/>
      <dgm:spPr/>
    </dgm:pt>
    <dgm:pt modelId="{23AEFA61-681C-4089-86F9-94AF89493642}" type="pres">
      <dgm:prSet presAssocID="{6915018F-220F-43DA-A41A-70B269BDF3CD}" presName="vertSpace2" presStyleLbl="node1" presStyleIdx="0" presStyleCnt="6"/>
      <dgm:spPr/>
    </dgm:pt>
    <dgm:pt modelId="{2C8EF520-5A64-42DA-A0E6-CD4215C557B2}" type="pres">
      <dgm:prSet presAssocID="{6915018F-220F-43DA-A41A-70B269BDF3CD}" presName="circle2" presStyleLbl="node1" presStyleIdx="1" presStyleCnt="6"/>
      <dgm:spPr/>
    </dgm:pt>
    <dgm:pt modelId="{7EFABF6B-B25F-4000-A194-66C41DF85076}" type="pres">
      <dgm:prSet presAssocID="{6915018F-220F-43DA-A41A-70B269BDF3CD}" presName="rect2" presStyleLbl="alignAcc1" presStyleIdx="1" presStyleCnt="6" custLinFactNeighborX="1072" custLinFactNeighborY="-504"/>
      <dgm:spPr/>
    </dgm:pt>
    <dgm:pt modelId="{F883672B-33AF-4F4A-AD55-60F1E7854CB5}" type="pres">
      <dgm:prSet presAssocID="{CFCE9283-226E-4F21-8B1A-6D16C5B8D4C2}" presName="vertSpace3" presStyleLbl="node1" presStyleIdx="1" presStyleCnt="6"/>
      <dgm:spPr/>
    </dgm:pt>
    <dgm:pt modelId="{3315BB69-AD73-4D59-970E-BC72AAE93722}" type="pres">
      <dgm:prSet presAssocID="{CFCE9283-226E-4F21-8B1A-6D16C5B8D4C2}" presName="circle3" presStyleLbl="node1" presStyleIdx="2" presStyleCnt="6"/>
      <dgm:spPr/>
    </dgm:pt>
    <dgm:pt modelId="{39872CD4-0BB4-4B23-9673-D850EE7B5CFF}" type="pres">
      <dgm:prSet presAssocID="{CFCE9283-226E-4F21-8B1A-6D16C5B8D4C2}" presName="rect3" presStyleLbl="alignAcc1" presStyleIdx="2" presStyleCnt="6"/>
      <dgm:spPr/>
    </dgm:pt>
    <dgm:pt modelId="{7F7280C3-1CAC-4E1F-8383-1D4A6AD57A6C}" type="pres">
      <dgm:prSet presAssocID="{37222687-77F3-4927-92EE-A3F20B798F00}" presName="vertSpace4" presStyleLbl="node1" presStyleIdx="2" presStyleCnt="6"/>
      <dgm:spPr/>
    </dgm:pt>
    <dgm:pt modelId="{259583FB-8333-4D07-AD99-D7E0E8AF09A5}" type="pres">
      <dgm:prSet presAssocID="{37222687-77F3-4927-92EE-A3F20B798F00}" presName="circle4" presStyleLbl="node1" presStyleIdx="3" presStyleCnt="6"/>
      <dgm:spPr/>
    </dgm:pt>
    <dgm:pt modelId="{BE526690-C836-4BEB-A478-DD2AE3BE921C}" type="pres">
      <dgm:prSet presAssocID="{37222687-77F3-4927-92EE-A3F20B798F00}" presName="rect4" presStyleLbl="alignAcc1" presStyleIdx="3" presStyleCnt="6"/>
      <dgm:spPr/>
    </dgm:pt>
    <dgm:pt modelId="{39363C99-444D-499B-87E6-2E9AE271783B}" type="pres">
      <dgm:prSet presAssocID="{88F6DFD5-CC86-475D-94B3-CEB9980C27B5}" presName="vertSpace5" presStyleLbl="node1" presStyleIdx="3" presStyleCnt="6"/>
      <dgm:spPr/>
    </dgm:pt>
    <dgm:pt modelId="{85072189-780D-40EF-A70E-464CE649B56B}" type="pres">
      <dgm:prSet presAssocID="{88F6DFD5-CC86-475D-94B3-CEB9980C27B5}" presName="circle5" presStyleLbl="node1" presStyleIdx="4" presStyleCnt="6"/>
      <dgm:spPr/>
    </dgm:pt>
    <dgm:pt modelId="{ECA0B7A2-85D8-477B-95A4-D43361DD9E03}" type="pres">
      <dgm:prSet presAssocID="{88F6DFD5-CC86-475D-94B3-CEB9980C27B5}" presName="rect5" presStyleLbl="alignAcc1" presStyleIdx="4" presStyleCnt="6"/>
      <dgm:spPr/>
    </dgm:pt>
    <dgm:pt modelId="{440D685D-4E50-4B8D-A62D-3D9755719FD2}" type="pres">
      <dgm:prSet presAssocID="{C6356FED-15AC-4D6E-AE41-860D009ACF86}" presName="vertSpace6" presStyleLbl="node1" presStyleIdx="4" presStyleCnt="6"/>
      <dgm:spPr/>
    </dgm:pt>
    <dgm:pt modelId="{C5F68525-7A9D-47CF-93F1-A0D3695AFD2C}" type="pres">
      <dgm:prSet presAssocID="{C6356FED-15AC-4D6E-AE41-860D009ACF86}" presName="circle6" presStyleLbl="node1" presStyleIdx="5" presStyleCnt="6"/>
      <dgm:spPr/>
    </dgm:pt>
    <dgm:pt modelId="{92E03F73-AA24-4BA2-9505-C190A0312C25}" type="pres">
      <dgm:prSet presAssocID="{C6356FED-15AC-4D6E-AE41-860D009ACF86}" presName="rect6" presStyleLbl="alignAcc1" presStyleIdx="5" presStyleCnt="6" custLinFactNeighborX="1072" custLinFactNeighborY="4998"/>
      <dgm:spPr/>
    </dgm:pt>
    <dgm:pt modelId="{92D961BD-DFF6-4673-A127-E08841ADDEE9}" type="pres">
      <dgm:prSet presAssocID="{8E48E2DC-19DF-4213-81F4-D7173F9717ED}" presName="rect1ParTxNoCh" presStyleLbl="alignAcc1" presStyleIdx="5" presStyleCnt="6">
        <dgm:presLayoutVars>
          <dgm:chMax val="1"/>
          <dgm:bulletEnabled val="1"/>
        </dgm:presLayoutVars>
      </dgm:prSet>
      <dgm:spPr/>
    </dgm:pt>
    <dgm:pt modelId="{CF8736A0-3A43-4807-A07F-B71766646971}" type="pres">
      <dgm:prSet presAssocID="{6915018F-220F-43DA-A41A-70B269BDF3CD}" presName="rect2ParTxNoCh" presStyleLbl="alignAcc1" presStyleIdx="5" presStyleCnt="6">
        <dgm:presLayoutVars>
          <dgm:chMax val="1"/>
          <dgm:bulletEnabled val="1"/>
        </dgm:presLayoutVars>
      </dgm:prSet>
      <dgm:spPr/>
    </dgm:pt>
    <dgm:pt modelId="{AD9AE106-EC3E-4B26-A063-4FFC83CBE685}" type="pres">
      <dgm:prSet presAssocID="{CFCE9283-226E-4F21-8B1A-6D16C5B8D4C2}" presName="rect3ParTxNoCh" presStyleLbl="alignAcc1" presStyleIdx="5" presStyleCnt="6">
        <dgm:presLayoutVars>
          <dgm:chMax val="1"/>
          <dgm:bulletEnabled val="1"/>
        </dgm:presLayoutVars>
      </dgm:prSet>
      <dgm:spPr/>
    </dgm:pt>
    <dgm:pt modelId="{030AA1E0-1C7A-4E7A-BBFF-E20203E9B7BE}" type="pres">
      <dgm:prSet presAssocID="{37222687-77F3-4927-92EE-A3F20B798F00}" presName="rect4ParTxNoCh" presStyleLbl="alignAcc1" presStyleIdx="5" presStyleCnt="6">
        <dgm:presLayoutVars>
          <dgm:chMax val="1"/>
          <dgm:bulletEnabled val="1"/>
        </dgm:presLayoutVars>
      </dgm:prSet>
      <dgm:spPr/>
    </dgm:pt>
    <dgm:pt modelId="{E3CF07CC-1110-4DAE-A025-2111AE88E811}" type="pres">
      <dgm:prSet presAssocID="{88F6DFD5-CC86-475D-94B3-CEB9980C27B5}" presName="rect5ParTxNoCh" presStyleLbl="alignAcc1" presStyleIdx="5" presStyleCnt="6">
        <dgm:presLayoutVars>
          <dgm:chMax val="1"/>
          <dgm:bulletEnabled val="1"/>
        </dgm:presLayoutVars>
      </dgm:prSet>
      <dgm:spPr/>
    </dgm:pt>
    <dgm:pt modelId="{43B266DB-1BCF-4853-9383-453C10318329}" type="pres">
      <dgm:prSet presAssocID="{C6356FED-15AC-4D6E-AE41-860D009ACF86}" presName="rect6ParTxNoCh" presStyleLbl="alignAcc1" presStyleIdx="5" presStyleCnt="6">
        <dgm:presLayoutVars>
          <dgm:chMax val="1"/>
          <dgm:bulletEnabled val="1"/>
        </dgm:presLayoutVars>
      </dgm:prSet>
      <dgm:spPr/>
    </dgm:pt>
  </dgm:ptLst>
  <dgm:cxnLst>
    <dgm:cxn modelId="{25EAC012-D394-4479-9893-4E0CD3022A38}" type="presOf" srcId="{CFCE9283-226E-4F21-8B1A-6D16C5B8D4C2}" destId="{39872CD4-0BB4-4B23-9673-D850EE7B5CFF}" srcOrd="0" destOrd="0" presId="urn:microsoft.com/office/officeart/2005/8/layout/target3"/>
    <dgm:cxn modelId="{4CA37E15-8783-4BEA-9A45-A9B0874460FA}" type="presOf" srcId="{88F6DFD5-CC86-475D-94B3-CEB9980C27B5}" destId="{ECA0B7A2-85D8-477B-95A4-D43361DD9E03}" srcOrd="0" destOrd="0" presId="urn:microsoft.com/office/officeart/2005/8/layout/target3"/>
    <dgm:cxn modelId="{CC6F271D-F76B-41C4-B4CA-D378D00500B1}" type="presOf" srcId="{8E48E2DC-19DF-4213-81F4-D7173F9717ED}" destId="{611A2642-D00F-44C3-BC14-1E6A8C1342C9}" srcOrd="0" destOrd="0" presId="urn:microsoft.com/office/officeart/2005/8/layout/target3"/>
    <dgm:cxn modelId="{5C3D6627-6C65-4087-A447-C198BCC3804C}" srcId="{D263471D-D6FF-4256-9C73-F9BB18758CE1}" destId="{6915018F-220F-43DA-A41A-70B269BDF3CD}" srcOrd="1" destOrd="0" parTransId="{8EFC851D-9533-4EF5-B63C-F9234B3BD403}" sibTransId="{A7AD2758-254A-49B3-91C9-D804A64ED156}"/>
    <dgm:cxn modelId="{CD106C2D-35B1-431A-A2B6-B65AAEA0D56B}" type="presOf" srcId="{D263471D-D6FF-4256-9C73-F9BB18758CE1}" destId="{51F3451B-5DBE-4EA4-8925-F60FC65981AE}" srcOrd="0" destOrd="0" presId="urn:microsoft.com/office/officeart/2005/8/layout/target3"/>
    <dgm:cxn modelId="{C6941435-2EBD-4B2E-81D2-CF4D7511085E}" type="presOf" srcId="{6915018F-220F-43DA-A41A-70B269BDF3CD}" destId="{CF8736A0-3A43-4807-A07F-B71766646971}" srcOrd="1" destOrd="0" presId="urn:microsoft.com/office/officeart/2005/8/layout/target3"/>
    <dgm:cxn modelId="{25FE4037-3044-4FE4-82EA-02826C37996D}" type="presOf" srcId="{37222687-77F3-4927-92EE-A3F20B798F00}" destId="{BE526690-C836-4BEB-A478-DD2AE3BE921C}" srcOrd="0" destOrd="0" presId="urn:microsoft.com/office/officeart/2005/8/layout/target3"/>
    <dgm:cxn modelId="{3700003B-8905-4821-B13D-53AB91A84D68}" srcId="{D263471D-D6FF-4256-9C73-F9BB18758CE1}" destId="{88F6DFD5-CC86-475D-94B3-CEB9980C27B5}" srcOrd="4" destOrd="0" parTransId="{290C019B-E88E-49DD-94BE-EEB59E14FCB5}" sibTransId="{5EA968A2-2A11-4E07-A19C-734D163C3389}"/>
    <dgm:cxn modelId="{222A915D-51E1-4EB9-947D-06FF3CB3F64D}" srcId="{D263471D-D6FF-4256-9C73-F9BB18758CE1}" destId="{C6356FED-15AC-4D6E-AE41-860D009ACF86}" srcOrd="5" destOrd="0" parTransId="{C3034ED5-5024-42DF-9B02-CCBFFEE016E9}" sibTransId="{4F93BB48-F085-48BA-8CD2-B98B359A1D7A}"/>
    <dgm:cxn modelId="{CAB55768-DEDC-4F11-82A1-B5997D132EDE}" type="presOf" srcId="{88F6DFD5-CC86-475D-94B3-CEB9980C27B5}" destId="{E3CF07CC-1110-4DAE-A025-2111AE88E811}" srcOrd="1" destOrd="0" presId="urn:microsoft.com/office/officeart/2005/8/layout/target3"/>
    <dgm:cxn modelId="{865CF748-4323-41B0-A5EE-C8F5E2B87A75}" type="presOf" srcId="{C6356FED-15AC-4D6E-AE41-860D009ACF86}" destId="{43B266DB-1BCF-4853-9383-453C10318329}" srcOrd="1" destOrd="0" presId="urn:microsoft.com/office/officeart/2005/8/layout/target3"/>
    <dgm:cxn modelId="{90F64254-A132-4A7F-8E9C-3970B87AF101}" type="presOf" srcId="{6915018F-220F-43DA-A41A-70B269BDF3CD}" destId="{7EFABF6B-B25F-4000-A194-66C41DF85076}" srcOrd="0" destOrd="0" presId="urn:microsoft.com/office/officeart/2005/8/layout/target3"/>
    <dgm:cxn modelId="{923AB575-DE64-4CCD-8117-AB352F8DDE7F}" srcId="{D263471D-D6FF-4256-9C73-F9BB18758CE1}" destId="{8E48E2DC-19DF-4213-81F4-D7173F9717ED}" srcOrd="0" destOrd="0" parTransId="{F283F627-DA1F-4BF9-AF31-43F4B7062067}" sibTransId="{1F77E0F0-7A59-4BDB-B6AF-E8B260B38E32}"/>
    <dgm:cxn modelId="{1C0EEBA5-9D5B-44BC-8A34-3AEB0734F493}" type="presOf" srcId="{8E48E2DC-19DF-4213-81F4-D7173F9717ED}" destId="{92D961BD-DFF6-4673-A127-E08841ADDEE9}" srcOrd="1" destOrd="0" presId="urn:microsoft.com/office/officeart/2005/8/layout/target3"/>
    <dgm:cxn modelId="{2F6069B1-FC2D-422A-873C-141508CF2394}" type="presOf" srcId="{37222687-77F3-4927-92EE-A3F20B798F00}" destId="{030AA1E0-1C7A-4E7A-BBFF-E20203E9B7BE}" srcOrd="1" destOrd="0" presId="urn:microsoft.com/office/officeart/2005/8/layout/target3"/>
    <dgm:cxn modelId="{A53C78C4-C13B-4F83-AC24-AAFD066012FA}" srcId="{D263471D-D6FF-4256-9C73-F9BB18758CE1}" destId="{CFCE9283-226E-4F21-8B1A-6D16C5B8D4C2}" srcOrd="2" destOrd="0" parTransId="{E637A9FD-93BA-4AED-AF92-24C7B1067852}" sibTransId="{2D7392B2-DF56-4F01-BA25-B64F32617915}"/>
    <dgm:cxn modelId="{18C12BC5-FAE3-46DE-87E3-A7D38059A07B}" type="presOf" srcId="{C6356FED-15AC-4D6E-AE41-860D009ACF86}" destId="{92E03F73-AA24-4BA2-9505-C190A0312C25}" srcOrd="0" destOrd="0" presId="urn:microsoft.com/office/officeart/2005/8/layout/target3"/>
    <dgm:cxn modelId="{D50EF0CF-FFE1-4081-AB1E-25DA84309FD6}" srcId="{D263471D-D6FF-4256-9C73-F9BB18758CE1}" destId="{37222687-77F3-4927-92EE-A3F20B798F00}" srcOrd="3" destOrd="0" parTransId="{C848DC93-553B-4EB9-AC48-EF7BC8E2D0B2}" sibTransId="{C1844156-05E9-4BA8-8367-CAAC6E099D5B}"/>
    <dgm:cxn modelId="{CF99AFDF-22C7-4591-A959-16A9A16ACC64}" type="presOf" srcId="{CFCE9283-226E-4F21-8B1A-6D16C5B8D4C2}" destId="{AD9AE106-EC3E-4B26-A063-4FFC83CBE685}" srcOrd="1" destOrd="0" presId="urn:microsoft.com/office/officeart/2005/8/layout/target3"/>
    <dgm:cxn modelId="{7BB1AE4E-C437-4A16-BA61-423342FA0698}" type="presParOf" srcId="{51F3451B-5DBE-4EA4-8925-F60FC65981AE}" destId="{0EFA7253-6C53-493E-80EC-CA9DABF392C9}" srcOrd="0" destOrd="0" presId="urn:microsoft.com/office/officeart/2005/8/layout/target3"/>
    <dgm:cxn modelId="{16740DF0-96A7-4032-BB4D-A4E2F264DB10}" type="presParOf" srcId="{51F3451B-5DBE-4EA4-8925-F60FC65981AE}" destId="{EF9E3A1B-B6FC-4D89-8AB6-4AA5A46E29C5}" srcOrd="1" destOrd="0" presId="urn:microsoft.com/office/officeart/2005/8/layout/target3"/>
    <dgm:cxn modelId="{F47BBA77-642A-4F2D-B5F8-3F009E2498EA}" type="presParOf" srcId="{51F3451B-5DBE-4EA4-8925-F60FC65981AE}" destId="{611A2642-D00F-44C3-BC14-1E6A8C1342C9}" srcOrd="2" destOrd="0" presId="urn:microsoft.com/office/officeart/2005/8/layout/target3"/>
    <dgm:cxn modelId="{A311AD3F-688F-4C9D-A12F-287483D8DA07}" type="presParOf" srcId="{51F3451B-5DBE-4EA4-8925-F60FC65981AE}" destId="{23AEFA61-681C-4089-86F9-94AF89493642}" srcOrd="3" destOrd="0" presId="urn:microsoft.com/office/officeart/2005/8/layout/target3"/>
    <dgm:cxn modelId="{9530D407-390D-44DE-9B02-D9176E1269CE}" type="presParOf" srcId="{51F3451B-5DBE-4EA4-8925-F60FC65981AE}" destId="{2C8EF520-5A64-42DA-A0E6-CD4215C557B2}" srcOrd="4" destOrd="0" presId="urn:microsoft.com/office/officeart/2005/8/layout/target3"/>
    <dgm:cxn modelId="{FE8E0883-9D51-4FCE-BC02-B7047941C1F3}" type="presParOf" srcId="{51F3451B-5DBE-4EA4-8925-F60FC65981AE}" destId="{7EFABF6B-B25F-4000-A194-66C41DF85076}" srcOrd="5" destOrd="0" presId="urn:microsoft.com/office/officeart/2005/8/layout/target3"/>
    <dgm:cxn modelId="{8621803C-A1CF-4140-9E0A-D8112BAFC137}" type="presParOf" srcId="{51F3451B-5DBE-4EA4-8925-F60FC65981AE}" destId="{F883672B-33AF-4F4A-AD55-60F1E7854CB5}" srcOrd="6" destOrd="0" presId="urn:microsoft.com/office/officeart/2005/8/layout/target3"/>
    <dgm:cxn modelId="{3E3BED16-08B4-406D-810A-AC846EBD8680}" type="presParOf" srcId="{51F3451B-5DBE-4EA4-8925-F60FC65981AE}" destId="{3315BB69-AD73-4D59-970E-BC72AAE93722}" srcOrd="7" destOrd="0" presId="urn:microsoft.com/office/officeart/2005/8/layout/target3"/>
    <dgm:cxn modelId="{CB4C5178-A008-497E-88DA-41B298E6CFC2}" type="presParOf" srcId="{51F3451B-5DBE-4EA4-8925-F60FC65981AE}" destId="{39872CD4-0BB4-4B23-9673-D850EE7B5CFF}" srcOrd="8" destOrd="0" presId="urn:microsoft.com/office/officeart/2005/8/layout/target3"/>
    <dgm:cxn modelId="{0D512860-0CEA-41FB-83D0-E58DB58ECE88}" type="presParOf" srcId="{51F3451B-5DBE-4EA4-8925-F60FC65981AE}" destId="{7F7280C3-1CAC-4E1F-8383-1D4A6AD57A6C}" srcOrd="9" destOrd="0" presId="urn:microsoft.com/office/officeart/2005/8/layout/target3"/>
    <dgm:cxn modelId="{2DC2529C-96EA-4A25-BB5F-28FD52661BF7}" type="presParOf" srcId="{51F3451B-5DBE-4EA4-8925-F60FC65981AE}" destId="{259583FB-8333-4D07-AD99-D7E0E8AF09A5}" srcOrd="10" destOrd="0" presId="urn:microsoft.com/office/officeart/2005/8/layout/target3"/>
    <dgm:cxn modelId="{6B29FA99-9696-4294-BD5C-B81FF547CE1D}" type="presParOf" srcId="{51F3451B-5DBE-4EA4-8925-F60FC65981AE}" destId="{BE526690-C836-4BEB-A478-DD2AE3BE921C}" srcOrd="11" destOrd="0" presId="urn:microsoft.com/office/officeart/2005/8/layout/target3"/>
    <dgm:cxn modelId="{E6C8E9E6-DDE5-4C4B-B10A-FB10DC1DB559}" type="presParOf" srcId="{51F3451B-5DBE-4EA4-8925-F60FC65981AE}" destId="{39363C99-444D-499B-87E6-2E9AE271783B}" srcOrd="12" destOrd="0" presId="urn:microsoft.com/office/officeart/2005/8/layout/target3"/>
    <dgm:cxn modelId="{99F8FA32-8C68-4188-966E-0C5BA6CE0C17}" type="presParOf" srcId="{51F3451B-5DBE-4EA4-8925-F60FC65981AE}" destId="{85072189-780D-40EF-A70E-464CE649B56B}" srcOrd="13" destOrd="0" presId="urn:microsoft.com/office/officeart/2005/8/layout/target3"/>
    <dgm:cxn modelId="{1EAC4977-6C13-4A2B-B45B-9317E5657C96}" type="presParOf" srcId="{51F3451B-5DBE-4EA4-8925-F60FC65981AE}" destId="{ECA0B7A2-85D8-477B-95A4-D43361DD9E03}" srcOrd="14" destOrd="0" presId="urn:microsoft.com/office/officeart/2005/8/layout/target3"/>
    <dgm:cxn modelId="{A57AB4AD-9C3F-4E03-932C-E958A590F0AE}" type="presParOf" srcId="{51F3451B-5DBE-4EA4-8925-F60FC65981AE}" destId="{440D685D-4E50-4B8D-A62D-3D9755719FD2}" srcOrd="15" destOrd="0" presId="urn:microsoft.com/office/officeart/2005/8/layout/target3"/>
    <dgm:cxn modelId="{93C1BB4C-1EA5-4E26-B222-7F0A70F3B3F8}" type="presParOf" srcId="{51F3451B-5DBE-4EA4-8925-F60FC65981AE}" destId="{C5F68525-7A9D-47CF-93F1-A0D3695AFD2C}" srcOrd="16" destOrd="0" presId="urn:microsoft.com/office/officeart/2005/8/layout/target3"/>
    <dgm:cxn modelId="{D3459CBC-5A3F-4BCD-BA47-4D3E8BB41860}" type="presParOf" srcId="{51F3451B-5DBE-4EA4-8925-F60FC65981AE}" destId="{92E03F73-AA24-4BA2-9505-C190A0312C25}" srcOrd="17" destOrd="0" presId="urn:microsoft.com/office/officeart/2005/8/layout/target3"/>
    <dgm:cxn modelId="{BEE26076-07E5-4108-9B67-CFF70F7008D8}" type="presParOf" srcId="{51F3451B-5DBE-4EA4-8925-F60FC65981AE}" destId="{92D961BD-DFF6-4673-A127-E08841ADDEE9}" srcOrd="18" destOrd="0" presId="urn:microsoft.com/office/officeart/2005/8/layout/target3"/>
    <dgm:cxn modelId="{17322352-BEAD-4872-B74A-525854BCF899}" type="presParOf" srcId="{51F3451B-5DBE-4EA4-8925-F60FC65981AE}" destId="{CF8736A0-3A43-4807-A07F-B71766646971}" srcOrd="19" destOrd="0" presId="urn:microsoft.com/office/officeart/2005/8/layout/target3"/>
    <dgm:cxn modelId="{355005AC-288B-4944-94C1-DCBF5B994A5B}" type="presParOf" srcId="{51F3451B-5DBE-4EA4-8925-F60FC65981AE}" destId="{AD9AE106-EC3E-4B26-A063-4FFC83CBE685}" srcOrd="20" destOrd="0" presId="urn:microsoft.com/office/officeart/2005/8/layout/target3"/>
    <dgm:cxn modelId="{13BD17DE-FCFD-4367-8279-AC4E4B24CB7C}" type="presParOf" srcId="{51F3451B-5DBE-4EA4-8925-F60FC65981AE}" destId="{030AA1E0-1C7A-4E7A-BBFF-E20203E9B7BE}" srcOrd="21" destOrd="0" presId="urn:microsoft.com/office/officeart/2005/8/layout/target3"/>
    <dgm:cxn modelId="{4F11E119-F453-48F6-8F6D-EAE06387283C}" type="presParOf" srcId="{51F3451B-5DBE-4EA4-8925-F60FC65981AE}" destId="{E3CF07CC-1110-4DAE-A025-2111AE88E811}" srcOrd="22" destOrd="0" presId="urn:microsoft.com/office/officeart/2005/8/layout/target3"/>
    <dgm:cxn modelId="{D94B010B-FB9C-41B7-8446-DDF0DDAE00E0}" type="presParOf" srcId="{51F3451B-5DBE-4EA4-8925-F60FC65981AE}" destId="{43B266DB-1BCF-4853-9383-453C10318329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8E7B77-AD21-422A-9CAF-7EEE5E94F9E2}">
      <dsp:nvSpPr>
        <dsp:cNvPr id="0" name=""/>
        <dsp:cNvSpPr/>
      </dsp:nvSpPr>
      <dsp:spPr>
        <a:xfrm>
          <a:off x="0" y="173839"/>
          <a:ext cx="5097861" cy="509786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A6F18B-7771-4516-81AC-03D43FE31C5F}">
      <dsp:nvSpPr>
        <dsp:cNvPr id="0" name=""/>
        <dsp:cNvSpPr/>
      </dsp:nvSpPr>
      <dsp:spPr>
        <a:xfrm>
          <a:off x="2548930" y="173839"/>
          <a:ext cx="5947505" cy="50978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kern="1200"/>
            <a:t>Кожну науково-дослідну роботу можна віднести до певного напряму і проблеми.</a:t>
          </a:r>
          <a:endParaRPr lang="ru-RU" sz="2300" kern="1200"/>
        </a:p>
      </dsp:txBody>
      <dsp:txXfrm>
        <a:off x="2548930" y="173839"/>
        <a:ext cx="5947505" cy="1529361"/>
      </dsp:txXfrm>
    </dsp:sp>
    <dsp:sp modelId="{78A7B86E-E11B-43A6-9745-F3EB9BDD6ED8}">
      <dsp:nvSpPr>
        <dsp:cNvPr id="0" name=""/>
        <dsp:cNvSpPr/>
      </dsp:nvSpPr>
      <dsp:spPr>
        <a:xfrm>
          <a:off x="892127" y="1703200"/>
          <a:ext cx="3313606" cy="331360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EA5174-0EFB-4E89-9E93-0ED9F6326E92}">
      <dsp:nvSpPr>
        <dsp:cNvPr id="0" name=""/>
        <dsp:cNvSpPr/>
      </dsp:nvSpPr>
      <dsp:spPr>
        <a:xfrm>
          <a:off x="2548930" y="1703200"/>
          <a:ext cx="5947505" cy="33136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Проблема - сукупність важкого теоретичного і практичного рішення завдань цього це потрібно для суспільства. </a:t>
          </a:r>
        </a:p>
      </dsp:txBody>
      <dsp:txXfrm>
        <a:off x="2548930" y="1703200"/>
        <a:ext cx="5947505" cy="1529356"/>
      </dsp:txXfrm>
    </dsp:sp>
    <dsp:sp modelId="{CC943E4B-4946-4284-BC86-D2276B5460A3}">
      <dsp:nvSpPr>
        <dsp:cNvPr id="0" name=""/>
        <dsp:cNvSpPr/>
      </dsp:nvSpPr>
      <dsp:spPr>
        <a:xfrm>
          <a:off x="1784252" y="3232557"/>
          <a:ext cx="1529356" cy="152935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8BB897-F59F-46FC-95F8-8BF4E39B0997}">
      <dsp:nvSpPr>
        <dsp:cNvPr id="0" name=""/>
        <dsp:cNvSpPr/>
      </dsp:nvSpPr>
      <dsp:spPr>
        <a:xfrm>
          <a:off x="2548930" y="3232557"/>
          <a:ext cx="5947505" cy="15293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Тема наукового дослідження - складник </a:t>
          </a:r>
          <a:r>
            <a:rPr lang="uk-UA" sz="2300" kern="1200"/>
            <a:t>проблеми</a:t>
          </a:r>
          <a:r>
            <a:rPr lang="ru-RU" sz="2300" kern="1200"/>
            <a:t>. В результаті досліджень по темі отримують відповіді на певний круг наукових питань, які охоплюють частину проблеми.</a:t>
          </a:r>
        </a:p>
      </dsp:txBody>
      <dsp:txXfrm>
        <a:off x="2548930" y="3232557"/>
        <a:ext cx="5947505" cy="15293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FA7253-6C53-493E-80EC-CA9DABF392C9}">
      <dsp:nvSpPr>
        <dsp:cNvPr id="0" name=""/>
        <dsp:cNvSpPr/>
      </dsp:nvSpPr>
      <dsp:spPr>
        <a:xfrm>
          <a:off x="0" y="411439"/>
          <a:ext cx="4937760" cy="493776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1A2642-D00F-44C3-BC14-1E6A8C1342C9}">
      <dsp:nvSpPr>
        <dsp:cNvPr id="0" name=""/>
        <dsp:cNvSpPr/>
      </dsp:nvSpPr>
      <dsp:spPr>
        <a:xfrm>
          <a:off x="2468880" y="411439"/>
          <a:ext cx="5760719" cy="49377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>
              <a:latin typeface="Times New Roman" pitchFamily="18" charset="0"/>
              <a:cs typeface="Times New Roman" pitchFamily="18" charset="0"/>
            </a:rPr>
            <a:t>творчий характер </a:t>
          </a:r>
          <a:r>
            <a:rPr lang="uk-UA" sz="1600" kern="1200" dirty="0">
              <a:latin typeface="Times New Roman" pitchFamily="18" charset="0"/>
              <a:cs typeface="Times New Roman" pitchFamily="18" charset="0"/>
            </a:rPr>
            <a:t>– здобуття нових знань, установлення нових фактів;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68880" y="411439"/>
        <a:ext cx="5760719" cy="617221"/>
      </dsp:txXfrm>
    </dsp:sp>
    <dsp:sp modelId="{2C8EF520-5A64-42DA-A0E6-CD4215C557B2}">
      <dsp:nvSpPr>
        <dsp:cNvPr id="0" name=""/>
        <dsp:cNvSpPr/>
      </dsp:nvSpPr>
      <dsp:spPr>
        <a:xfrm>
          <a:off x="432054" y="1028660"/>
          <a:ext cx="4073650" cy="407365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FABF6B-B25F-4000-A194-66C41DF85076}">
      <dsp:nvSpPr>
        <dsp:cNvPr id="0" name=""/>
        <dsp:cNvSpPr/>
      </dsp:nvSpPr>
      <dsp:spPr>
        <a:xfrm>
          <a:off x="2468880" y="1008129"/>
          <a:ext cx="5760719" cy="4073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>
              <a:latin typeface="Times New Roman" pitchFamily="18" charset="0"/>
              <a:cs typeface="Times New Roman" pitchFamily="18" charset="0"/>
            </a:rPr>
            <a:t>самостійність</a:t>
          </a:r>
          <a:r>
            <a:rPr lang="uk-UA" sz="1600" kern="1200" dirty="0">
              <a:latin typeface="Times New Roman" pitchFamily="18" charset="0"/>
              <a:cs typeface="Times New Roman" pitchFamily="18" charset="0"/>
            </a:rPr>
            <a:t> – прагнення запропонувати власне розв’язання  поставлених завдань;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68880" y="1008129"/>
        <a:ext cx="5760719" cy="617221"/>
      </dsp:txXfrm>
    </dsp:sp>
    <dsp:sp modelId="{3315BB69-AD73-4D59-970E-BC72AAE93722}">
      <dsp:nvSpPr>
        <dsp:cNvPr id="0" name=""/>
        <dsp:cNvSpPr/>
      </dsp:nvSpPr>
      <dsp:spPr>
        <a:xfrm>
          <a:off x="864109" y="1645882"/>
          <a:ext cx="3209540" cy="320954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872CD4-0BB4-4B23-9673-D850EE7B5CFF}">
      <dsp:nvSpPr>
        <dsp:cNvPr id="0" name=""/>
        <dsp:cNvSpPr/>
      </dsp:nvSpPr>
      <dsp:spPr>
        <a:xfrm>
          <a:off x="2468880" y="1645882"/>
          <a:ext cx="5760719" cy="32095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>
              <a:latin typeface="Times New Roman" pitchFamily="18" charset="0"/>
              <a:cs typeface="Times New Roman" pitchFamily="18" charset="0"/>
            </a:rPr>
            <a:t>наступність знань </a:t>
          </a:r>
          <a:r>
            <a:rPr lang="uk-UA" sz="1600" kern="1200" dirty="0">
              <a:latin typeface="Times New Roman" pitchFamily="18" charset="0"/>
              <a:cs typeface="Times New Roman" pitchFamily="18" charset="0"/>
            </a:rPr>
            <a:t>– послідовність зв’язку із попередніми дослідженнями у даній галузі, передбачення перспектив наступних досліджень;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68880" y="1645882"/>
        <a:ext cx="5760719" cy="617216"/>
      </dsp:txXfrm>
    </dsp:sp>
    <dsp:sp modelId="{259583FB-8333-4D07-AD99-D7E0E8AF09A5}">
      <dsp:nvSpPr>
        <dsp:cNvPr id="0" name=""/>
        <dsp:cNvSpPr/>
      </dsp:nvSpPr>
      <dsp:spPr>
        <a:xfrm>
          <a:off x="1296162" y="2263099"/>
          <a:ext cx="2345436" cy="234543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26690-C836-4BEB-A478-DD2AE3BE921C}">
      <dsp:nvSpPr>
        <dsp:cNvPr id="0" name=""/>
        <dsp:cNvSpPr/>
      </dsp:nvSpPr>
      <dsp:spPr>
        <a:xfrm>
          <a:off x="2468880" y="2263099"/>
          <a:ext cx="5760719" cy="23454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i="1" kern="1200" dirty="0">
              <a:latin typeface="Times New Roman" pitchFamily="18" charset="0"/>
              <a:cs typeface="Times New Roman" pitchFamily="18" charset="0"/>
            </a:rPr>
            <a:t>новизна та унікальність </a:t>
          </a:r>
          <a:r>
            <a:rPr lang="uk-UA" sz="1400" kern="1200" dirty="0">
              <a:latin typeface="Times New Roman" pitchFamily="18" charset="0"/>
              <a:cs typeface="Times New Roman" pitchFamily="18" charset="0"/>
            </a:rPr>
            <a:t>– обов’язкові елементи новизни різного ступеня: від узагальнення і конкретизації вже відомого – до принципово оригінальних підходів, технологій;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68880" y="2263099"/>
        <a:ext cx="5760719" cy="617221"/>
      </dsp:txXfrm>
    </dsp:sp>
    <dsp:sp modelId="{85072189-780D-40EF-A70E-464CE649B56B}">
      <dsp:nvSpPr>
        <dsp:cNvPr id="0" name=""/>
        <dsp:cNvSpPr/>
      </dsp:nvSpPr>
      <dsp:spPr>
        <a:xfrm>
          <a:off x="1728216" y="2880320"/>
          <a:ext cx="1481326" cy="148132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A0B7A2-85D8-477B-95A4-D43361DD9E03}">
      <dsp:nvSpPr>
        <dsp:cNvPr id="0" name=""/>
        <dsp:cNvSpPr/>
      </dsp:nvSpPr>
      <dsp:spPr>
        <a:xfrm>
          <a:off x="2468880" y="2880320"/>
          <a:ext cx="5760719" cy="14813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>
              <a:latin typeface="Times New Roman" pitchFamily="18" charset="0"/>
              <a:cs typeface="Times New Roman" pitchFamily="18" charset="0"/>
            </a:rPr>
            <a:t>зв’язок з іншими науками </a:t>
          </a:r>
          <a:r>
            <a:rPr lang="uk-UA" sz="1600" kern="1200" dirty="0">
              <a:latin typeface="Times New Roman" pitchFamily="18" charset="0"/>
              <a:cs typeface="Times New Roman" pitchFamily="18" charset="0"/>
            </a:rPr>
            <a:t>– розгалуження наукових галузей, утворення на їх перетині нових;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68880" y="2880320"/>
        <a:ext cx="5760719" cy="617221"/>
      </dsp:txXfrm>
    </dsp:sp>
    <dsp:sp modelId="{C5F68525-7A9D-47CF-93F1-A0D3695AFD2C}">
      <dsp:nvSpPr>
        <dsp:cNvPr id="0" name=""/>
        <dsp:cNvSpPr/>
      </dsp:nvSpPr>
      <dsp:spPr>
        <a:xfrm>
          <a:off x="2160271" y="3497542"/>
          <a:ext cx="617216" cy="61721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03F73-AA24-4BA2-9505-C190A0312C25}">
      <dsp:nvSpPr>
        <dsp:cNvPr id="0" name=""/>
        <dsp:cNvSpPr/>
      </dsp:nvSpPr>
      <dsp:spPr>
        <a:xfrm>
          <a:off x="2468880" y="3528391"/>
          <a:ext cx="5760719" cy="6172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>
              <a:latin typeface="Times New Roman" pitchFamily="18" charset="0"/>
              <a:cs typeface="Times New Roman" pitchFamily="18" charset="0"/>
            </a:rPr>
            <a:t>органічний зв’язок теорії і практики </a:t>
          </a:r>
          <a:r>
            <a:rPr lang="uk-UA" sz="1600" kern="1200" dirty="0">
              <a:latin typeface="Times New Roman" pitchFamily="18" charset="0"/>
              <a:cs typeface="Times New Roman" pitchFamily="18" charset="0"/>
            </a:rPr>
            <a:t>– як найсуттєвіша умова вірогідності науково-педагогічного дослідження.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68880" y="3528391"/>
        <a:ext cx="5760719" cy="617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B21FD-3A46-4AF2-BC04-1CBE316F5C0E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77C59-A69D-4CBF-B938-410D45850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630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77C59-A69D-4CBF-B938-410D458503A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902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>
                <a:alpha val="43000"/>
              </a:srgbClr>
            </a:gs>
            <a:gs pos="39999">
              <a:srgbClr val="85C2FF"/>
            </a:gs>
            <a:gs pos="70000">
              <a:srgbClr val="FFFF00">
                <a:alpha val="59000"/>
              </a:srgbClr>
            </a:gs>
            <a:gs pos="100000">
              <a:srgbClr val="FFFF00">
                <a:alpha val="60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У межах науково-дослідницької діяльності здійснюються наукові дослідження. 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640960" cy="62373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Наукове дослідження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цілеспрямоване пізнання, результати якого виступають як система понять, законів і теорій.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Наукове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є основною формою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науки. </a:t>
            </a:r>
          </a:p>
          <a:p>
            <a:pPr marL="0" indent="0" algn="just">
              <a:buNone/>
            </a:pP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Наукове дослідження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це особлива форма процесу пізнання, систематичне, цілеспрямоване вивчення об’єктів, в якому використовуються засоби і методи науки і яке завершується формування знання про досліджуваний об’єкт.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загальному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поділяються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фундаментальні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прикладні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Наукове дослідження має об’єкт і предмет на пізнання яких воно спрямоване.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Об’єктом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дослідження є процес або явище, що породжує проблемну ситуацію, і обране для вивчення.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знаходиться в межах об’єкта, який вивчається.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Мета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наукового дослідження включає визначення об’єкта, достовірність вивчення його структури, характеристик, зв’язків на основі розроблення у науці принципів та методів  пізнання для отримання корисних для діяльності людини результатів, впровадження в практику, отримання певного ефекту.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це певні напрями дослідження, які дозволяють реалізувати поставлену мету.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1604623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66276315"/>
              </p:ext>
            </p:extLst>
          </p:nvPr>
        </p:nvGraphicFramePr>
        <p:xfrm>
          <a:off x="146956" y="439976"/>
          <a:ext cx="8496436" cy="5445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8861203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ChangeArrowheads="1"/>
          </p:cNvSpPr>
          <p:nvPr/>
        </p:nvSpPr>
        <p:spPr bwMode="auto">
          <a:xfrm>
            <a:off x="-20149" y="-30778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>
                <a:latin typeface="Times New Roman" pitchFamily="18" charset="0"/>
                <a:cs typeface="Times New Roman" pitchFamily="18" charset="0"/>
              </a:rPr>
              <a:t>Науково-дослідна робота виконується в певній послідовності</a:t>
            </a:r>
            <a:r>
              <a:rPr kumimoji="0" lang="uk-UA" sz="2200" b="1" i="1" u="none" strike="noStrike" cap="all" normalizeH="0" baseline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uk-UA" sz="2200" b="1" i="0" u="none" strike="noStrike" cap="all" normalizeH="0" baseline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" y="809986"/>
            <a:ext cx="9123851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Спочатку формулюється сама тема в результаті загального ознайомлення з проблемою, у рамках якої належить виконати дослідження і розробляється основний початковий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передплановий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документ - техніко-економічне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обгрунтування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(ТЭО) теми. </a:t>
            </a:r>
          </a:p>
          <a:p>
            <a:pPr algn="just"/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20149" y="259509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Метою теоретичних досліджень є вивчення фізичної суті предмета. В результаті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обгрунтовується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фізична модель, розробляються математичні моделі і аналізуються отримані таким чином попередні результати.</a:t>
            </a: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197297"/>
            <a:ext cx="91440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Перед організацією експериментальних досліджень розробляються завдання, вибираються методика і програми експерименту. Його ефективність істотно залежить від вибирання засобів вимірів. При рішенні цих завдань необхідно керуватися інструкціями і нормативами.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Методичні рішення, що приймаються, формулюються у вигляді методичних вказівок на проведення експерименту</a:t>
            </a:r>
          </a:p>
          <a:p>
            <a:pPr algn="just"/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97936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04664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розробки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методик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робочий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план,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вказуються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об'єм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експериментальних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техніка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трудомісткість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завершення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теоретичних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експериментальних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проводиться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зіставлення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гіпотези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результатами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експерименту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розбіжностей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уточнюються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теоретичні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потреби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додаткові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експерименти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формулюються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виводи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науково-технічний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6775" y="3949513"/>
            <a:ext cx="91440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kumimoji="0" lang="ru-RU" sz="2200" b="1" i="0" u="none" strike="noStrike" cap="all" normalizeH="0" baseline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Наступним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етапом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розробки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теми 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дійсної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Успішне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перерахованих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етапів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представити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зразок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випробувань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зразок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запускається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серійне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Розробники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контроль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консультації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77116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591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Наукові дослідження здійснюються з метою одержання наукового результату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86800" cy="525779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Науковий результат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нове знання, здобуте в процесі фундаментальних або прикладних наукових досліджень та зафіксоване на носіях наукової інформації у формі наукового звіту, наукової праці, наукової доповіді, наукового повідомлення про науково-дослідну роботу, монографічного дослідження, наукового відкриття тощо.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Науково-прикладний результат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нове конструктивне чи технологічне рішення, експериментальний зразок, закінчене випробування, яке впроваджене або може бути впроваджене у суспільну практику. Науково-прикладний результат може мати форму звіту, ескізного проекту, конструкторської або технологічної документації на науково-технічну продукцію, натурного зразка тощо.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926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/>
              <a:t>Ознаки наукового дослідження</a:t>
            </a:r>
            <a:r>
              <a:rPr lang="uk-UA" dirty="0"/>
              <a:t>: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851495"/>
              </p:ext>
            </p:extLst>
          </p:nvPr>
        </p:nvGraphicFramePr>
        <p:xfrm>
          <a:off x="457200" y="836712"/>
          <a:ext cx="8229600" cy="576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58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Основні види наукових досліджень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514543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Розрізняють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два види наукового дослідження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: емпіричне й теоретичне. </a:t>
            </a:r>
          </a:p>
          <a:p>
            <a:pPr marL="0" indent="0" algn="just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Емпіризм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філософське навчання, що визнає почуттєвий досвід єдиним джерелом знань. Емпіричне пізнання будується на вивченні реальної дійсності, практичного досвіду. Займаються емпіричним дослідженням, як правило, практики – професіонали в тій або іншій області діяльності (учителі, соціальні педагоги, психологи й ін.).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Теоретичними дослідженнями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як ми уже відзначили, займаються спеціально до того підготовлені люди: професори, доценти, наукові співробітники, що працюють у наукових установах, а також у вищих навчальних закладах.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456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До основних результатів наукових досліджень належать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6915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наукові реферати;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наукові доповіді (повідомлення) на конференціях, нарадах, семінарах, симпозіумах;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дипломні, магістерські роботи;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звіти про науково-дослідну (дослідно-конструкторську, дослідно-технологічну) роботу;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 наукові переклади;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дисертації (кандидатські або докторські);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автореферати дисертацій;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монографії;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наукові статті;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аналітичні огляди;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авторські свідоцтва, патенти;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алгоритми і програми;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звіти про наукові конференції та ін.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8738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828</Words>
  <Application>Microsoft Office PowerPoint</Application>
  <PresentationFormat>Экран (4:3)</PresentationFormat>
  <Paragraphs>50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У межах науково-дослідницької діяльності здійснюються наукові дослідження. </vt:lpstr>
      <vt:lpstr>Презентация PowerPoint</vt:lpstr>
      <vt:lpstr>Презентация PowerPoint</vt:lpstr>
      <vt:lpstr>Презентация PowerPoint</vt:lpstr>
      <vt:lpstr>Наукові дослідження здійснюються з метою одержання наукового результату</vt:lpstr>
      <vt:lpstr>Ознаки наукового дослідження: </vt:lpstr>
      <vt:lpstr>Основні види наукових досліджень</vt:lpstr>
      <vt:lpstr>До основних результатів наукових досліджень належать: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Ирина</cp:lastModifiedBy>
  <cp:revision>292</cp:revision>
  <dcterms:created xsi:type="dcterms:W3CDTF">2014-08-31T10:25:42Z</dcterms:created>
  <dcterms:modified xsi:type="dcterms:W3CDTF">2024-11-04T12:04:34Z</dcterms:modified>
</cp:coreProperties>
</file>