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67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76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3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57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8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8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02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8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50D4AA-6616-431B-AADF-C0DB46813DB6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93EEF-8A47-433D-8C0E-B7C15E513F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8239-6DF7-4516-B531-5F2C6EAF5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Базові елементи блогу</a:t>
            </a:r>
          </a:p>
        </p:txBody>
      </p:sp>
    </p:spTree>
    <p:extLst>
      <p:ext uri="{BB962C8B-B14F-4D97-AF65-F5344CB8AC3E}">
        <p14:creationId xmlns:p14="http://schemas.microsoft.com/office/powerpoint/2010/main" val="130551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8C3843-ECA7-4B74-86F0-2F944C44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Шапка</a:t>
            </a:r>
          </a:p>
          <a:p>
            <a:r>
              <a:rPr lang="uk-UA" dirty="0" err="1"/>
              <a:t>Біо</a:t>
            </a:r>
            <a:endParaRPr lang="uk-UA" dirty="0"/>
          </a:p>
          <a:p>
            <a:r>
              <a:rPr lang="uk-UA" dirty="0"/>
              <a:t>Логотип</a:t>
            </a:r>
          </a:p>
          <a:p>
            <a:r>
              <a:rPr lang="uk-UA" dirty="0"/>
              <a:t>Рубрики</a:t>
            </a:r>
          </a:p>
          <a:p>
            <a:r>
              <a:rPr lang="uk-UA" dirty="0" err="1"/>
              <a:t>Аватарки</a:t>
            </a:r>
            <a:r>
              <a:rPr lang="uk-UA" dirty="0"/>
              <a:t> / кількість читачів</a:t>
            </a:r>
          </a:p>
          <a:p>
            <a:r>
              <a:rPr lang="uk-UA" dirty="0"/>
              <a:t>Дописи</a:t>
            </a:r>
          </a:p>
          <a:p>
            <a:r>
              <a:rPr lang="uk-UA" dirty="0"/>
              <a:t>Фото</a:t>
            </a:r>
          </a:p>
          <a:p>
            <a:r>
              <a:rPr lang="uk-UA" dirty="0"/>
              <a:t>Відео</a:t>
            </a:r>
          </a:p>
          <a:p>
            <a:r>
              <a:rPr lang="uk-UA" dirty="0"/>
              <a:t>Коментарі</a:t>
            </a:r>
          </a:p>
          <a:p>
            <a:r>
              <a:rPr lang="uk-UA" dirty="0"/>
              <a:t>Реакції</a:t>
            </a:r>
          </a:p>
          <a:p>
            <a:r>
              <a:rPr lang="uk-UA" dirty="0"/>
              <a:t>Друзі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592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AA5E5-4C26-49D1-AFA3-3FA9DF58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Спільні елементи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397264-BF58-40E7-AB01-BE0A4042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Текст-опис</a:t>
            </a:r>
          </a:p>
          <a:p>
            <a:r>
              <a:rPr lang="uk-UA" dirty="0"/>
              <a:t>Хештеги</a:t>
            </a:r>
          </a:p>
          <a:p>
            <a:r>
              <a:rPr lang="uk-UA" dirty="0"/>
              <a:t>Вікна пошуку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>
                <a:solidFill>
                  <a:schemeClr val="accent6"/>
                </a:solidFill>
              </a:rPr>
              <a:t>	</a:t>
            </a:r>
            <a:r>
              <a:rPr lang="uk-UA" sz="1800" b="1" dirty="0">
                <a:solidFill>
                  <a:schemeClr val="accent6"/>
                </a:solidFill>
              </a:rPr>
              <a:t>Чи можна вважати </a:t>
            </a:r>
            <a:r>
              <a:rPr lang="uk-UA" sz="1800" b="1" dirty="0" err="1">
                <a:solidFill>
                  <a:schemeClr val="accent6"/>
                </a:solidFill>
              </a:rPr>
              <a:t>емодзі</a:t>
            </a:r>
            <a:r>
              <a:rPr lang="uk-UA" sz="1800" b="1" dirty="0">
                <a:solidFill>
                  <a:schemeClr val="accent6"/>
                </a:solidFill>
              </a:rPr>
              <a:t> та виділення (підкреслення / курсив / напівжирний) спільними елементами для блогів на різних платформах?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5B491-9E5E-4800-8CD4-21155CCDF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8" y="4168775"/>
            <a:ext cx="276341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0EC44-C609-452A-B918-4192B73C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021"/>
          </a:xfrm>
        </p:spPr>
        <p:txBody>
          <a:bodyPr/>
          <a:lstStyle/>
          <a:p>
            <a:r>
              <a:rPr lang="uk-UA" dirty="0"/>
              <a:t>Рекомендації щодо елементів блогу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E714D3-3708-4C75-BD85-66B56349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Відсутність помилок (граматичних / логічних / пунктуаційних)</a:t>
            </a:r>
          </a:p>
          <a:p>
            <a:r>
              <a:rPr lang="uk-UA" dirty="0"/>
              <a:t>2. Використання </a:t>
            </a:r>
            <a:r>
              <a:rPr lang="en-US" dirty="0"/>
              <a:t>max </a:t>
            </a:r>
            <a:r>
              <a:rPr lang="uk-UA" dirty="0"/>
              <a:t>двох кольорів</a:t>
            </a:r>
          </a:p>
          <a:p>
            <a:r>
              <a:rPr lang="uk-UA" dirty="0"/>
              <a:t>3. Великі / малі літери</a:t>
            </a:r>
          </a:p>
          <a:p>
            <a:r>
              <a:rPr lang="uk-UA" dirty="0"/>
              <a:t>4. Уніфіковане оформлення</a:t>
            </a:r>
          </a:p>
          <a:p>
            <a:r>
              <a:rPr lang="uk-UA" dirty="0"/>
              <a:t>5. Регулярність</a:t>
            </a:r>
          </a:p>
          <a:p>
            <a:r>
              <a:rPr lang="uk-UA" dirty="0"/>
              <a:t>6. Циклічність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CB9E70-742C-4530-A4E3-72DE395F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24" y="1129004"/>
            <a:ext cx="3161109" cy="5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F4ADD4B-38FE-4900-8D62-94E80D373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Stories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4C85D2-D643-4810-A8B7-38DC39BFC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«Тут і зараз»</a:t>
            </a:r>
          </a:p>
          <a:p>
            <a:r>
              <a:rPr lang="uk-UA" dirty="0"/>
              <a:t>Акцент на емоції</a:t>
            </a:r>
          </a:p>
          <a:p>
            <a:r>
              <a:rPr lang="uk-UA" dirty="0"/>
              <a:t>Можливість проводити опитування / віконечко питань / фото (колажі) / відео, вставляти гіперпосилання</a:t>
            </a:r>
          </a:p>
          <a:p>
            <a:r>
              <a:rPr lang="uk-UA" dirty="0"/>
              <a:t>Існує 24 години</a:t>
            </a:r>
          </a:p>
          <a:p>
            <a:r>
              <a:rPr lang="uk-UA" dirty="0"/>
              <a:t>Може бути серією</a:t>
            </a:r>
          </a:p>
          <a:p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3D0F6D-C602-4EFF-AFC3-C669172BD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Reels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486667-1261-4809-81D6-DA1AA57CE9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Підхід «</a:t>
            </a:r>
            <a:r>
              <a:rPr lang="uk-UA" dirty="0" err="1"/>
              <a:t>постосмислення</a:t>
            </a:r>
            <a:r>
              <a:rPr lang="uk-UA" dirty="0"/>
              <a:t>»</a:t>
            </a:r>
          </a:p>
          <a:p>
            <a:r>
              <a:rPr lang="uk-UA" dirty="0"/>
              <a:t>Часто з музичним супроводом, а не словами, з продуманим монтажем</a:t>
            </a:r>
          </a:p>
          <a:p>
            <a:r>
              <a:rPr lang="uk-UA" dirty="0"/>
              <a:t>Містить опис, хештеги</a:t>
            </a:r>
          </a:p>
          <a:p>
            <a:r>
              <a:rPr lang="uk-UA" dirty="0"/>
              <a:t>Без </a:t>
            </a:r>
            <a:r>
              <a:rPr lang="uk-UA" dirty="0" err="1"/>
              <a:t>інтерактиву</a:t>
            </a:r>
            <a:r>
              <a:rPr lang="uk-UA" dirty="0"/>
              <a:t> (окрім коментарів)</a:t>
            </a:r>
          </a:p>
          <a:p>
            <a:r>
              <a:rPr lang="uk-UA" dirty="0"/>
              <a:t>Існує на сторінці вічно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42617D-F224-4085-8924-120D1093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uk-UA" dirty="0" err="1"/>
              <a:t>Сторіз</a:t>
            </a:r>
            <a:r>
              <a:rPr lang="uk-UA" dirty="0"/>
              <a:t> і </a:t>
            </a:r>
            <a:r>
              <a:rPr lang="uk-UA" dirty="0" err="1"/>
              <a:t>рілз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648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0EC44-C609-452A-B918-4192B73C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021"/>
          </a:xfrm>
        </p:spPr>
        <p:txBody>
          <a:bodyPr/>
          <a:lstStyle/>
          <a:p>
            <a:r>
              <a:rPr lang="uk-UA" dirty="0"/>
              <a:t>Поради щодо запису спічу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E714D3-3708-4C75-BD85-66B56349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Спіч (</a:t>
            </a:r>
            <a:r>
              <a:rPr lang="uk-UA" dirty="0" err="1"/>
              <a:t>англ</a:t>
            </a:r>
            <a:r>
              <a:rPr lang="uk-UA" dirty="0"/>
              <a:t>. – промова) – поява у кадрі блогера (автора), що може бути статичною чи динамічною («проходка»). Використовується для налагодження контакту і підвищення довіри. Часто слугує постійним елементом, проявом </a:t>
            </a:r>
            <a:r>
              <a:rPr lang="uk-UA" dirty="0" err="1"/>
              <a:t>експертності</a:t>
            </a:r>
            <a:endParaRPr lang="uk-UA" dirty="0"/>
          </a:p>
          <a:p>
            <a:endParaRPr lang="uk-UA" dirty="0"/>
          </a:p>
          <a:p>
            <a:r>
              <a:rPr lang="uk-UA" dirty="0"/>
              <a:t>1. Продумайте, але не вчіть текст </a:t>
            </a:r>
            <a:r>
              <a:rPr lang="uk-UA" dirty="0" err="1"/>
              <a:t>напам</a:t>
            </a:r>
            <a:r>
              <a:rPr lang="en-US" dirty="0"/>
              <a:t>’</a:t>
            </a:r>
            <a:r>
              <a:rPr lang="uk-UA" dirty="0"/>
              <a:t>ять</a:t>
            </a:r>
          </a:p>
          <a:p>
            <a:r>
              <a:rPr lang="uk-UA" dirty="0"/>
              <a:t>2. За можливістю здійсніть репетицію</a:t>
            </a:r>
          </a:p>
          <a:p>
            <a:r>
              <a:rPr lang="uk-UA" dirty="0"/>
              <a:t>3. Будьте живими, такими, як ви є, і якими хоче бачити аудиторія</a:t>
            </a:r>
          </a:p>
          <a:p>
            <a:r>
              <a:rPr lang="uk-UA" dirty="0"/>
              <a:t>4. Відмовтесь від «кілометрових» текстів</a:t>
            </a:r>
          </a:p>
          <a:p>
            <a:r>
              <a:rPr lang="uk-UA" dirty="0"/>
              <a:t>5. Оцініть локацію зйомки, обравши вдалий ракурс, питання зі світлом</a:t>
            </a:r>
          </a:p>
        </p:txBody>
      </p:sp>
    </p:spTree>
    <p:extLst>
      <p:ext uri="{BB962C8B-B14F-4D97-AF65-F5344CB8AC3E}">
        <p14:creationId xmlns:p14="http://schemas.microsoft.com/office/powerpoint/2010/main" val="17706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517FF8-686B-418F-ABFE-9356A1E9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2441814-C153-4894-AD03-CB4C7667C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18" r="2034" b="5407"/>
          <a:stretch/>
        </p:blipFill>
        <p:spPr>
          <a:xfrm>
            <a:off x="4817116" y="1934563"/>
            <a:ext cx="7104295" cy="3822425"/>
          </a:xfr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602C1647-9DC7-49A6-BD0C-B563524E82E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42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Шапка</a:t>
            </a:r>
          </a:p>
          <a:p>
            <a:r>
              <a:rPr lang="uk-UA" dirty="0" err="1"/>
              <a:t>Біо</a:t>
            </a:r>
            <a:endParaRPr lang="uk-UA" dirty="0"/>
          </a:p>
          <a:p>
            <a:r>
              <a:rPr lang="uk-UA" dirty="0"/>
              <a:t>Логотип</a:t>
            </a:r>
          </a:p>
          <a:p>
            <a:r>
              <a:rPr lang="uk-UA" dirty="0"/>
              <a:t>Відео</a:t>
            </a:r>
          </a:p>
          <a:p>
            <a:r>
              <a:rPr lang="en-US" dirty="0"/>
              <a:t>Shorts</a:t>
            </a:r>
          </a:p>
          <a:p>
            <a:r>
              <a:rPr lang="uk-UA" dirty="0"/>
              <a:t>Наживо</a:t>
            </a:r>
          </a:p>
          <a:p>
            <a:r>
              <a:rPr lang="uk-UA" dirty="0"/>
              <a:t>Опис ролику</a:t>
            </a:r>
          </a:p>
          <a:p>
            <a:r>
              <a:rPr lang="uk-UA" dirty="0"/>
              <a:t>Коментарі</a:t>
            </a:r>
          </a:p>
          <a:p>
            <a:r>
              <a:rPr lang="uk-UA" dirty="0"/>
              <a:t>Реакції</a:t>
            </a:r>
          </a:p>
          <a:p>
            <a:r>
              <a:rPr lang="uk-UA" dirty="0"/>
              <a:t>Зворотній 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(кнопка підписатися)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60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D27A29B-DC66-4606-B219-695EEFA1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Блог як рубрика на сайті</a:t>
            </a:r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B4E1623D-2B28-451A-8FB3-9C4236C2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379"/>
            <a:ext cx="3808445" cy="4049583"/>
          </a:xfrm>
        </p:spPr>
        <p:txBody>
          <a:bodyPr/>
          <a:lstStyle/>
          <a:p>
            <a:r>
              <a:rPr lang="uk-UA" dirty="0"/>
              <a:t>Заголовок</a:t>
            </a:r>
          </a:p>
          <a:p>
            <a:r>
              <a:rPr lang="uk-UA" dirty="0"/>
              <a:t>Фото / відео</a:t>
            </a:r>
          </a:p>
          <a:p>
            <a:r>
              <a:rPr lang="uk-UA" dirty="0"/>
              <a:t>Текст (рубрикація)</a:t>
            </a:r>
          </a:p>
          <a:p>
            <a:r>
              <a:rPr lang="uk-UA" dirty="0"/>
              <a:t>Гіперпосилання</a:t>
            </a:r>
          </a:p>
          <a:p>
            <a:r>
              <a:rPr lang="uk-UA" dirty="0"/>
              <a:t>Коментарі</a:t>
            </a:r>
          </a:p>
          <a:p>
            <a:r>
              <a:rPr lang="uk-UA" dirty="0"/>
              <a:t>Можливість виставляти реакції / </a:t>
            </a:r>
            <a:r>
              <a:rPr lang="uk-UA" dirty="0" err="1"/>
              <a:t>смайли</a:t>
            </a:r>
            <a:endParaRPr lang="uk-UA" dirty="0"/>
          </a:p>
        </p:txBody>
      </p:sp>
      <p:pic>
        <p:nvPicPr>
          <p:cNvPr id="7" name="Місце для вмісту 4">
            <a:extLst>
              <a:ext uri="{FF2B5EF4-FFF2-40B4-BE49-F238E27FC236}">
                <a16:creationId xmlns:a16="http://schemas.microsoft.com/office/drawing/2014/main" id="{AFAB9FD8-65AA-4A2A-B917-2A010D33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90" y="1726163"/>
            <a:ext cx="6718041" cy="44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89D5F-8F79-4B28-B719-44A69356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  <a:endParaRPr lang="uk-UA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AC20E558-3E60-403B-AAD6-E6348987C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8" y="1690688"/>
            <a:ext cx="4685606" cy="469145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FA11FB-7B3D-416E-8669-4E84335B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4" y="1690687"/>
            <a:ext cx="5704427" cy="43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9A1D40-E655-49D1-BC08-C697FFBD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Шапка</a:t>
            </a:r>
          </a:p>
          <a:p>
            <a:r>
              <a:rPr lang="uk-UA" dirty="0" err="1"/>
              <a:t>Біо</a:t>
            </a:r>
            <a:endParaRPr lang="uk-UA" dirty="0"/>
          </a:p>
          <a:p>
            <a:r>
              <a:rPr lang="uk-UA" dirty="0"/>
              <a:t>Логотип</a:t>
            </a:r>
          </a:p>
          <a:p>
            <a:r>
              <a:rPr lang="uk-UA" dirty="0"/>
              <a:t>Актуальні </a:t>
            </a:r>
            <a:r>
              <a:rPr lang="uk-UA" dirty="0" err="1"/>
              <a:t>сторіз</a:t>
            </a:r>
            <a:endParaRPr lang="uk-UA" dirty="0"/>
          </a:p>
          <a:p>
            <a:r>
              <a:rPr lang="uk-UA" dirty="0"/>
              <a:t>Власні текстові публікації</a:t>
            </a:r>
          </a:p>
          <a:p>
            <a:r>
              <a:rPr lang="uk-UA" dirty="0"/>
              <a:t>Власні відео (У форматі «карусель» та </a:t>
            </a:r>
            <a:r>
              <a:rPr lang="uk-UA" dirty="0" err="1"/>
              <a:t>рілз</a:t>
            </a:r>
            <a:r>
              <a:rPr lang="uk-UA" dirty="0"/>
              <a:t>)</a:t>
            </a:r>
          </a:p>
          <a:p>
            <a:r>
              <a:rPr lang="uk-UA" dirty="0"/>
              <a:t>Власні «вічні </a:t>
            </a:r>
            <a:r>
              <a:rPr lang="uk-UA" dirty="0" err="1"/>
              <a:t>сторіз</a:t>
            </a:r>
            <a:r>
              <a:rPr lang="uk-UA" dirty="0"/>
              <a:t>»</a:t>
            </a:r>
          </a:p>
          <a:p>
            <a:r>
              <a:rPr lang="uk-UA" dirty="0"/>
              <a:t>Коментарі</a:t>
            </a:r>
          </a:p>
          <a:p>
            <a:r>
              <a:rPr lang="uk-UA" dirty="0"/>
              <a:t>Реакції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88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ACC8-DA36-4797-A657-EC55171B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Telegram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34C7F0E-20F8-4D2A-8CB1-BF77C6EE2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82" t="5434" r="35445" b="8579"/>
          <a:stretch/>
        </p:blipFill>
        <p:spPr>
          <a:xfrm>
            <a:off x="838200" y="1371600"/>
            <a:ext cx="3332584" cy="50271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22C826-F344-42AF-983C-23415875C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3" t="952" r="28367" b="4372"/>
          <a:stretch/>
        </p:blipFill>
        <p:spPr>
          <a:xfrm>
            <a:off x="5253137" y="485808"/>
            <a:ext cx="4329404" cy="58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D1894502-0AAB-4E77-A97F-F2ECA87F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Шапка</a:t>
            </a:r>
          </a:p>
          <a:p>
            <a:r>
              <a:rPr lang="uk-UA" dirty="0" err="1"/>
              <a:t>Біо</a:t>
            </a:r>
            <a:endParaRPr lang="uk-UA" dirty="0"/>
          </a:p>
          <a:p>
            <a:r>
              <a:rPr lang="uk-UA" dirty="0"/>
              <a:t>Логотип</a:t>
            </a:r>
          </a:p>
          <a:p>
            <a:r>
              <a:rPr lang="en-US" dirty="0"/>
              <a:t>C</a:t>
            </a:r>
            <a:r>
              <a:rPr lang="uk-UA" dirty="0" err="1"/>
              <a:t>татистика</a:t>
            </a:r>
            <a:r>
              <a:rPr lang="uk-UA" dirty="0"/>
              <a:t> публікацій</a:t>
            </a:r>
          </a:p>
          <a:p>
            <a:r>
              <a:rPr lang="uk-UA" dirty="0"/>
              <a:t>Текстові публікації (з фото / відео)</a:t>
            </a:r>
          </a:p>
          <a:p>
            <a:r>
              <a:rPr lang="uk-UA" dirty="0" err="1"/>
              <a:t>Емодзі</a:t>
            </a:r>
            <a:endParaRPr lang="uk-UA" dirty="0"/>
          </a:p>
          <a:p>
            <a:r>
              <a:rPr lang="uk-UA" dirty="0"/>
              <a:t>Коментарі / реакції</a:t>
            </a:r>
          </a:p>
          <a:p>
            <a:r>
              <a:rPr lang="uk-UA" dirty="0"/>
              <a:t>Реакції (у відкритих ресурсах)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856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A1EA2-24E7-4D1F-BB52-708155C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DFEAD57-C5CE-4062-97A4-87D34A12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55E9C1-E9CA-4180-BCD8-E135B43B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8" b="5324"/>
          <a:stretch/>
        </p:blipFill>
        <p:spPr>
          <a:xfrm>
            <a:off x="0" y="289248"/>
            <a:ext cx="12192000" cy="62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AC1E75C-8B53-437F-88CA-DFB5B7FF5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89" b="5793"/>
          <a:stretch/>
        </p:blipFill>
        <p:spPr>
          <a:xfrm>
            <a:off x="2228144" y="2034073"/>
            <a:ext cx="7735712" cy="3890866"/>
          </a:xfrm>
        </p:spPr>
      </p:pic>
    </p:spTree>
    <p:extLst>
      <p:ext uri="{BB962C8B-B14F-4D97-AF65-F5344CB8AC3E}">
        <p14:creationId xmlns:p14="http://schemas.microsoft.com/office/powerpoint/2010/main" val="366436539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337</Words>
  <Application>Microsoft Office PowerPoint</Application>
  <PresentationFormat>Широкий екран</PresentationFormat>
  <Paragraphs>85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Ретроспектива</vt:lpstr>
      <vt:lpstr>Базові елементи блогу</vt:lpstr>
      <vt:lpstr>YouTube</vt:lpstr>
      <vt:lpstr>Блог як рубрика на сайті</vt:lpstr>
      <vt:lpstr>INSTAGRAM</vt:lpstr>
      <vt:lpstr>Презентація PowerPoint</vt:lpstr>
      <vt:lpstr>Telegram</vt:lpstr>
      <vt:lpstr>Презентація PowerPoint</vt:lpstr>
      <vt:lpstr>Facebook</vt:lpstr>
      <vt:lpstr>Презентація PowerPoint</vt:lpstr>
      <vt:lpstr>Презентація PowerPoint</vt:lpstr>
      <vt:lpstr>Спільні елементи</vt:lpstr>
      <vt:lpstr>Рекомендації щодо елементів блогу</vt:lpstr>
      <vt:lpstr>Сторіз і рілз</vt:lpstr>
      <vt:lpstr>Поради щодо запису спічу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</dc:creator>
  <cp:lastModifiedBy>Слава</cp:lastModifiedBy>
  <cp:revision>5</cp:revision>
  <dcterms:created xsi:type="dcterms:W3CDTF">2023-09-13T13:59:17Z</dcterms:created>
  <dcterms:modified xsi:type="dcterms:W3CDTF">2023-09-27T07:22:26Z</dcterms:modified>
</cp:coreProperties>
</file>