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60" r:id="rId2"/>
    <p:sldId id="268" r:id="rId3"/>
    <p:sldId id="309" r:id="rId4"/>
    <p:sldId id="318" r:id="rId5"/>
    <p:sldId id="319" r:id="rId6"/>
    <p:sldId id="320" r:id="rId7"/>
    <p:sldId id="305" r:id="rId8"/>
    <p:sldId id="302" r:id="rId9"/>
    <p:sldId id="306" r:id="rId10"/>
    <p:sldId id="303" r:id="rId11"/>
    <p:sldId id="304" r:id="rId12"/>
    <p:sldId id="301" r:id="rId13"/>
    <p:sldId id="293" r:id="rId14"/>
    <p:sldId id="289" r:id="rId15"/>
    <p:sldId id="314" r:id="rId16"/>
    <p:sldId id="315" r:id="rId17"/>
    <p:sldId id="308" r:id="rId18"/>
    <p:sldId id="316" r:id="rId19"/>
    <p:sldId id="310" r:id="rId20"/>
    <p:sldId id="300" r:id="rId21"/>
    <p:sldId id="311" r:id="rId22"/>
    <p:sldId id="313" r:id="rId23"/>
    <p:sldId id="317" r:id="rId24"/>
    <p:sldId id="307" r:id="rId25"/>
    <p:sldId id="31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524" autoAdjust="0"/>
  </p:normalViewPr>
  <p:slideViewPr>
    <p:cSldViewPr>
      <p:cViewPr>
        <p:scale>
          <a:sx n="80" d="100"/>
          <a:sy n="80" d="100"/>
        </p:scale>
        <p:origin x="-108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84090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ГЕОГРАФІЯ </a:t>
            </a:r>
            <a:r>
              <a:rPr lang="ru-RU" sz="3200" b="1" dirty="0"/>
              <a:t>ПОЛІТИЧНОЇ БОРОТЬБИ І </a:t>
            </a:r>
            <a:r>
              <a:rPr lang="ru-RU" sz="3200" b="1" dirty="0" smtClean="0"/>
              <a:t>ВИБОРІВ.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 об'єднання та партії в системі ТОН.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виборчих систем.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аспекти виборів.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Громадянство України - Підручник з Правознавства. 10 клас. Філіпенко - Нова 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548680"/>
            <a:ext cx="913270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Які правові взаємовідносини людини і держави - Підручник з Основ  правознавства. 9 клас. Ремех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Принципи громадянства Украї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60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2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Подвійне громадянство – які країни дозволяють, а в яких заборонено » Слово  і Ді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" y="752474"/>
            <a:ext cx="9128702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4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548680"/>
            <a:ext cx="4720942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48680"/>
            <a:ext cx="4648231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5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38"/>
            <a:ext cx="4716016" cy="62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1139"/>
            <a:ext cx="4644008" cy="62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0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Naselennya svitu sa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83968" cy="32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57" y="3079273"/>
            <a:ext cx="5033042" cy="37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0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4" descr="Основні категорії етнонаціональної полі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029"/>
            <a:ext cx="9144000" cy="59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1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60" name="Picture 4" descr="расовий та етнічний склад населення 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410475" cy="33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Найвищою таксономічною&#10;одиницею в цій класифікації є&#10;мовна сім’я.&#10;Фахівці налічують у світі близько&#10;20 мовних сімей.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42" y="3212976"/>
            <a:ext cx="485495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61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Етнічний склад населення світу - Географія. Опорні конспекти. Україна у  світі: природа, населення. 8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6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92512" y="1002182"/>
            <a:ext cx="2238511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41" y="3237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018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4423" y="695789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774" y="5268684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741" y="2148288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86811" y="2016337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950403" y="2729501"/>
            <a:ext cx="314324" cy="973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9091431">
            <a:off x="6751986" y="4610833"/>
            <a:ext cx="1900778" cy="217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16640" y="4749915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1502400"/>
            <a:ext cx="393953" cy="3503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44559" y="5865652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800307" y="1219009"/>
            <a:ext cx="215324" cy="392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Урок №8-9. Тема: Кількість населення .Демографічна ситуація в світі і в  Україні. Статево-вікова структура населення. Динаміка чисельності населення  світу й України Наука демографія та демографічні процеси Населенням  називаю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049"/>
            <a:ext cx="9144000" cy="59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5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4" name="Picture 4" descr="Статево-віковий склад населення. Демографічна ситуація - Підручник з  Географії. 8 клас. Бойко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953"/>
            <a:ext cx="413995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резентація з географії 8 клас &quot;Населення Украї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8680"/>
            <a:ext cx="5004048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91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Презентація на тему «Міграційні процеси в Україні та світі» - Слайд 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62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39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міграції населення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9144000" cy="60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69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Міграції у світосистемі - Підручник з Географії (рівень стандарту). 11  клас. Довгань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8" y="655597"/>
            <a:ext cx="9000999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18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МОМ опублікувала Світовий міграційний звіт-2018 – Європа без бар'є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632614"/>
            <a:ext cx="55149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Міграції в світосистемі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717032"/>
            <a:ext cx="5335594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Механічний рух населення: причини та види міграцій, основні напрями  міграційних потоків у світі й Україні. Українська діаспора - Географія.  Опорні конспекти. Україна у світі: природа, населення. 8 кл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27" y="785014"/>
            <a:ext cx="3762375" cy="33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Міграції населення - Демографічні процеси та статево-віковий склад  населення світу й України - НАСЕЛЕННЯ УКРАЇНИ І СВІТУ - Підручник Географія  8 клас - С. Г. Кобернік - Літера 2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528215"/>
            <a:ext cx="5335594" cy="31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Презентація &quot;Механічний рух населення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83" y="4005064"/>
            <a:ext cx="3983665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7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asus\Desktop\завантаженн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473848" cy="33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завантажен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4113807" cy="30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5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asus\Desktop\00c-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85698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4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asus\Desktop\86676-1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3818"/>
            <a:ext cx="8496944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7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65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Політична карта світу, її елементи та процес формування. Державний лад:  форми правління та адміністративно-територіальний устрій країн. Державний  лад в Україн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4797152"/>
            <a:ext cx="902380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езентация на тему: &quot;Політична система - це цілісна сукупність державних і  недержавних суспільних інститутів, правових і політичних норм,  взаємовідносин політичних суб'єктів,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597"/>
            <a:ext cx="9036496" cy="428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0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Презентація &quot;Типізація країн світу за рівнем економічного розвит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6300192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ипи країн - Підручник з Географії. 9 клас. Бойко - Нова прог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5598"/>
            <a:ext cx="2843808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5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4" descr="Громадянство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860032" cy="37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Поняття та принципи громадянства України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39" y="655597"/>
            <a:ext cx="4490062" cy="37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Отже, ознакою держави є організація населення за територіальним принципом,  наявність чітко визначеної території, обмеженої кордонами. 8 стра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6485"/>
            <a:ext cx="9144000" cy="24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01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1040</TotalTime>
  <Words>104</Words>
  <Application>Microsoft Office PowerPoint</Application>
  <PresentationFormat>Экран (4:3)</PresentationFormat>
  <Paragraphs>47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115</cp:revision>
  <dcterms:created xsi:type="dcterms:W3CDTF">2020-01-28T20:23:37Z</dcterms:created>
  <dcterms:modified xsi:type="dcterms:W3CDTF">2021-03-29T07:51:50Z</dcterms:modified>
</cp:coreProperties>
</file>