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7CC6-0F92-469D-BA0E-787544421B8F}" type="datetimeFigureOut">
              <a:rPr lang="uk-UA" smtClean="0"/>
              <a:t>13.02.2021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C07E-778F-4951-BEDE-BAA09110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824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7CC6-0F92-469D-BA0E-787544421B8F}" type="datetimeFigureOut">
              <a:rPr lang="uk-UA" smtClean="0"/>
              <a:t>13.02.2021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C07E-778F-4951-BEDE-BAA09110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964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7CC6-0F92-469D-BA0E-787544421B8F}" type="datetimeFigureOut">
              <a:rPr lang="uk-UA" smtClean="0"/>
              <a:t>13.02.2021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C07E-778F-4951-BEDE-BAA09110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648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7CC6-0F92-469D-BA0E-787544421B8F}" type="datetimeFigureOut">
              <a:rPr lang="uk-UA" smtClean="0"/>
              <a:t>13.02.2021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C07E-778F-4951-BEDE-BAA09110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945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7CC6-0F92-469D-BA0E-787544421B8F}" type="datetimeFigureOut">
              <a:rPr lang="uk-UA" smtClean="0"/>
              <a:t>13.02.2021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C07E-778F-4951-BEDE-BAA09110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476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7CC6-0F92-469D-BA0E-787544421B8F}" type="datetimeFigureOut">
              <a:rPr lang="uk-UA" smtClean="0"/>
              <a:t>13.02.2021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C07E-778F-4951-BEDE-BAA09110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369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7CC6-0F92-469D-BA0E-787544421B8F}" type="datetimeFigureOut">
              <a:rPr lang="uk-UA" smtClean="0"/>
              <a:t>13.02.2021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C07E-778F-4951-BEDE-BAA09110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95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7CC6-0F92-469D-BA0E-787544421B8F}" type="datetimeFigureOut">
              <a:rPr lang="uk-UA" smtClean="0"/>
              <a:t>13.02.2021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C07E-778F-4951-BEDE-BAA09110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825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7CC6-0F92-469D-BA0E-787544421B8F}" type="datetimeFigureOut">
              <a:rPr lang="uk-UA" smtClean="0"/>
              <a:t>13.02.2021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C07E-778F-4951-BEDE-BAA09110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52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7CC6-0F92-469D-BA0E-787544421B8F}" type="datetimeFigureOut">
              <a:rPr lang="uk-UA" smtClean="0"/>
              <a:t>13.02.2021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C07E-778F-4951-BEDE-BAA09110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3933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7CC6-0F92-469D-BA0E-787544421B8F}" type="datetimeFigureOut">
              <a:rPr lang="uk-UA" smtClean="0"/>
              <a:t>13.02.2021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C07E-778F-4951-BEDE-BAA09110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261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37CC6-0F92-469D-BA0E-787544421B8F}" type="datetimeFigureOut">
              <a:rPr lang="uk-UA" smtClean="0"/>
              <a:t>13.02.2021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0C07E-778F-4951-BEDE-BAA09110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801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5975" y="1988314"/>
            <a:ext cx="838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ЗАПОРІЗЬКИЙ НАЦІОНАЛЬНИЙ УНІВЕРСИТЕТ</a:t>
            </a:r>
          </a:p>
          <a:p>
            <a:pPr algn="ctr"/>
            <a:r>
              <a:rPr lang="uk-UA" b="1" dirty="0" smtClean="0"/>
              <a:t>ЕКОНОМІЧНИЙ ФАКУЛЬТЕТ</a:t>
            </a:r>
          </a:p>
          <a:p>
            <a:pPr algn="ctr"/>
            <a:endParaRPr lang="uk-UA" b="1" dirty="0" smtClean="0"/>
          </a:p>
          <a:p>
            <a:pPr algn="ctr"/>
            <a:r>
              <a:rPr lang="uk-UA" sz="3600" b="1" dirty="0" smtClean="0"/>
              <a:t>Фінансовий менеджмент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Викладач: кандидат економічних наук, </a:t>
            </a:r>
            <a:r>
              <a:rPr lang="uk-UA" dirty="0" err="1" smtClean="0"/>
              <a:t>с.н.с</a:t>
            </a:r>
            <a:r>
              <a:rPr lang="uk-UA" dirty="0" smtClean="0"/>
              <a:t>. Бугай Володимир Зіновійович</a:t>
            </a:r>
          </a:p>
          <a:p>
            <a:r>
              <a:rPr lang="uk-UA" dirty="0" smtClean="0"/>
              <a:t>Кафедра: фінансів, банківської справи та страхування, 5 корпус, </a:t>
            </a:r>
            <a:r>
              <a:rPr lang="uk-UA" dirty="0" err="1" smtClean="0"/>
              <a:t>ауд</a:t>
            </a:r>
            <a:r>
              <a:rPr lang="uk-UA" dirty="0" smtClean="0"/>
              <a:t>. 122 а </a:t>
            </a:r>
          </a:p>
          <a:p>
            <a:r>
              <a:rPr lang="en-US" dirty="0" smtClean="0"/>
              <a:t>E-mail: bugai_v_z@ukr.net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77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4425" y="906572"/>
            <a:ext cx="98488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ОПИС КУРСУ</a:t>
            </a:r>
          </a:p>
          <a:p>
            <a:r>
              <a:rPr lang="uk-UA" dirty="0" smtClean="0"/>
              <a:t>Курс має на меті сформувати у студентів цілісне уявлення про організацію фінансового управління на підприємстві в умовах перехідної економіки. Засвоєння принципів управління фінансами підприємств дозволить студентам вільно орієнтуватися у спеціальній фінансовій термінології, сформувати знання і уміння з ефективного руху фінансових потоків.</a:t>
            </a:r>
          </a:p>
          <a:p>
            <a:r>
              <a:rPr lang="uk-UA" dirty="0" smtClean="0"/>
              <a:t>Глибоке вивчення умов формування і використання грошових коштів сприятиме розвитку таких затребуваних роботодавцями навичок, як розуміння фінансових ситуацій у визначений період часу та прийняття оптимальних управлінських рішень у сфері фінансів.</a:t>
            </a:r>
          </a:p>
          <a:p>
            <a:r>
              <a:rPr lang="uk-UA" dirty="0" smtClean="0"/>
              <a:t>Зміст і структура курсу сприятиме формуванню у студентів здатності залучати фінансові ресурси на основі концепції вартості грошей у часі, концепції вартості капіталу, концепції грошового потоку та ін.</a:t>
            </a:r>
          </a:p>
          <a:p>
            <a:r>
              <a:rPr lang="uk-UA" dirty="0" smtClean="0"/>
              <a:t>Практичні заняття сприяють виробленню у студентів економічного мислення, що є основою прийняття нестандартних управлінських рішень в сучасних кризових умовах господарювання вітчизняних підприємств.</a:t>
            </a:r>
          </a:p>
          <a:p>
            <a:r>
              <a:rPr lang="uk-UA" dirty="0" smtClean="0"/>
              <a:t>Використання новітніх освітніх технологій під час виконання практичних завдань розвине як загальні, так і професійні компетенції студентів.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3288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6850" y="1548616"/>
            <a:ext cx="90582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ОЧІКУВАНІ РЕЗУЛЬТАТИ НАВЧАННЯ</a:t>
            </a:r>
          </a:p>
          <a:p>
            <a:r>
              <a:rPr lang="uk-UA" dirty="0" smtClean="0"/>
              <a:t>У разі успішного завершення курсу студент зможе:</a:t>
            </a:r>
          </a:p>
          <a:p>
            <a:r>
              <a:rPr lang="uk-UA" dirty="0" smtClean="0"/>
              <a:t>-	складати науково обґрунтовані фінансові плани, що є основою забезпечення підприємства фінансовими ресурсами і формування партнерських відносин з бізнес-партнерами;</a:t>
            </a:r>
          </a:p>
          <a:p>
            <a:r>
              <a:rPr lang="uk-UA" dirty="0" smtClean="0"/>
              <a:t>-	самостійно здійснювати аналіз формування і використання фінансових ресурсів підприємства;</a:t>
            </a:r>
          </a:p>
          <a:p>
            <a:r>
              <a:rPr lang="uk-UA" dirty="0" smtClean="0"/>
              <a:t>-	забезпечувати ефективне управління капіталом підприємства;</a:t>
            </a:r>
          </a:p>
          <a:p>
            <a:r>
              <a:rPr lang="uk-UA" dirty="0" smtClean="0"/>
              <a:t>-	обґрунтовувати найбільш ефективні інвестиційні проекти з урахуванням ризиків;</a:t>
            </a:r>
          </a:p>
          <a:p>
            <a:r>
              <a:rPr lang="uk-UA" dirty="0" smtClean="0"/>
              <a:t>-	здійснювати антикризове фінансове управління підприємством.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776056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200</Words>
  <Application>Microsoft Office PowerPoint</Application>
  <PresentationFormat>Широкоэкранный</PresentationFormat>
  <Paragraphs>22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</dc:creator>
  <cp:lastModifiedBy>H</cp:lastModifiedBy>
  <cp:revision>1</cp:revision>
  <dcterms:created xsi:type="dcterms:W3CDTF">2021-02-13T10:52:25Z</dcterms:created>
  <dcterms:modified xsi:type="dcterms:W3CDTF">2021-02-13T10:54:52Z</dcterms:modified>
</cp:coreProperties>
</file>