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07" r:id="rId3"/>
    <p:sldId id="315" r:id="rId4"/>
    <p:sldId id="316" r:id="rId5"/>
    <p:sldId id="284" r:id="rId6"/>
    <p:sldId id="317" r:id="rId7"/>
    <p:sldId id="318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6" autoAdjust="0"/>
    <p:restoredTop sz="94660"/>
  </p:normalViewPr>
  <p:slideViewPr>
    <p:cSldViewPr snapToGrid="0">
      <p:cViewPr varScale="1">
        <p:scale>
          <a:sx n="83" d="100"/>
          <a:sy n="83" d="100"/>
        </p:scale>
        <p:origin x="4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4548" y="529001"/>
            <a:ext cx="8915399" cy="16361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Технології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Blockchain</a:t>
            </a:r>
            <a:r>
              <a:rPr lang="ru-RU" dirty="0"/>
              <a:t> та </a:t>
            </a:r>
            <a:r>
              <a:rPr lang="ru-RU" dirty="0" err="1"/>
              <a:t>криптовалюти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1386" y="2050623"/>
            <a:ext cx="10887456" cy="504745"/>
          </a:xfrm>
        </p:spPr>
        <p:txBody>
          <a:bodyPr>
            <a:noAutofit/>
          </a:bodyPr>
          <a:lstStyle/>
          <a:p>
            <a:r>
              <a:rPr lang="uk-UA" sz="2000" dirty="0" smtClean="0"/>
              <a:t>Мережа </a:t>
            </a:r>
            <a:r>
              <a:rPr lang="uk-UA" sz="2000" dirty="0" err="1" smtClean="0"/>
              <a:t>блокчейн</a:t>
            </a:r>
            <a:endParaRPr lang="uk-UA" sz="20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381005" y="266093"/>
            <a:ext cx="8915399" cy="36352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Кафедра </a:t>
            </a:r>
            <a:r>
              <a:rPr lang="uk-UA" dirty="0"/>
              <a:t>е</a:t>
            </a:r>
            <a:r>
              <a:rPr lang="ru-RU" dirty="0" err="1" smtClean="0"/>
              <a:t>кономічної</a:t>
            </a:r>
            <a:r>
              <a:rPr lang="ru-RU" dirty="0" smtClean="0"/>
              <a:t> </a:t>
            </a:r>
            <a:r>
              <a:rPr lang="ru-RU" dirty="0" err="1" smtClean="0"/>
              <a:t>кібернетики</a:t>
            </a:r>
            <a:endParaRPr lang="ru-RU" dirty="0"/>
          </a:p>
        </p:txBody>
      </p:sp>
      <p:pic>
        <p:nvPicPr>
          <p:cNvPr id="2050" name="Picture 2" descr="Що таке Блокчейн (Blockchain) - Finances.in.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255" y="2613116"/>
            <a:ext cx="6384121" cy="362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912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042267" y="1034815"/>
            <a:ext cx="9300922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розподілена система управління базами даних.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розподілений одноранговий регістр. У попередній лекції йшлося у тому, що розподілені системи – єдині, де кожен учасник є точкою управління та всі учасники насправді своєї рівні, а система підтримується взаємодією учасників друг з одним.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Будь-який учасник у системі має повну версію бази даних, або, висловлюючись технічною мовою, регістр транзакцій. Тому кожному учаснику доступні повний список та історія транзакцій, які були зроблені в цій конкретній мережі. Це те, що покладено основою чинника прозорості системи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Будь-яка транзакція оголошується підтвердженою лише після того, як вона була схвалена більшістю учасників мережі. Щоб дозволити транзакцію, потрібен консенсус. Це робиться за допомогою алгоритмів консенсусу та за допомогою криптографічної хеш-функції, завдяки чому зламувати систему зловмисникам стає економічно невигідно, і через неї проходять ті транзакції, які дозволені більшістю учасників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09508" y="3279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96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042267" y="1034815"/>
            <a:ext cx="93009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допомогою системи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можна передавати будь-які цінності, це не обов'язково має бути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 інформація. Будь-який ресурс або права можуть бути передані через мережу.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технологія, яка є основою системи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биткоин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2008 році, коли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Сатосші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Накамото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випустив документ про однорангову систему, названу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біткоін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люди спочатку експериментували з ідеєю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біткоін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потім зрозуміли, що базова технологія цієї системи може використовуватися для інших цілей. Ця технологія і стала відома як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не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біткоін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Іноді люди не можуть розмежувати поняття "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і "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і зрозуміти, що це не одне й те саме. Можна сміливо сказати, що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прикладна система системи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биткоин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технологія, яка пропонує безліч варіантів її використання у різних видах діяльності, про які буде розказано у наступних лекціях.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біткоін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такою програмою, тобто. використовує технологію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6.1).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09508" y="3279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1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809508" y="3279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011" y="990516"/>
            <a:ext cx="5895975" cy="29908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653072" y="1648086"/>
            <a:ext cx="5355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Блокчейн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прикладна</a:t>
            </a:r>
            <a:r>
              <a:rPr lang="ru-RU" dirty="0"/>
              <a:t> система для </a:t>
            </a:r>
            <a:r>
              <a:rPr lang="ru-RU" dirty="0" err="1" smtClean="0"/>
              <a:t>біткоїн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612965" y="2095248"/>
            <a:ext cx="676213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err="1"/>
              <a:t>Візьмемо</a:t>
            </a:r>
            <a:r>
              <a:rPr lang="ru-RU" dirty="0"/>
              <a:t> для прикладу </a:t>
            </a:r>
            <a:r>
              <a:rPr lang="ru-RU" dirty="0" err="1"/>
              <a:t>Фейсбук</a:t>
            </a:r>
            <a:r>
              <a:rPr lang="ru-RU" dirty="0"/>
              <a:t> та </a:t>
            </a:r>
            <a:r>
              <a:rPr lang="ru-RU" dirty="0" err="1" smtClean="0"/>
              <a:t>Інтернет</a:t>
            </a:r>
            <a:r>
              <a:rPr lang="ru-RU" dirty="0"/>
              <a:t>. 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err="1" smtClean="0"/>
              <a:t>Інтернет</a:t>
            </a:r>
            <a:r>
              <a:rPr lang="ru-RU" dirty="0" smtClean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Фейсбук</a:t>
            </a:r>
            <a:r>
              <a:rPr lang="ru-RU" dirty="0"/>
              <a:t> та </a:t>
            </a:r>
            <a:r>
              <a:rPr lang="ru-RU" dirty="0" err="1"/>
              <a:t>Інтернет</a:t>
            </a:r>
            <a:r>
              <a:rPr lang="ru-RU" dirty="0"/>
              <a:t>. </a:t>
            </a:r>
            <a:r>
              <a:rPr lang="ru-RU" dirty="0" err="1"/>
              <a:t>Фейсбук</a:t>
            </a:r>
            <a:r>
              <a:rPr lang="ru-RU" dirty="0"/>
              <a:t> 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додаток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err="1" smtClean="0"/>
              <a:t>Інтернет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53126" y="4059196"/>
            <a:ext cx="981375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 err="1" smtClean="0"/>
              <a:t>Блокчейн</a:t>
            </a:r>
            <a:r>
              <a:rPr lang="uk-UA" dirty="0" smtClean="0"/>
              <a:t> дозволяє користувачам передавати будь-які цінності. Це можуть бути </a:t>
            </a:r>
            <a:r>
              <a:rPr lang="uk-UA" dirty="0" err="1" smtClean="0"/>
              <a:t>криптовалюти</a:t>
            </a:r>
            <a:r>
              <a:rPr lang="uk-UA" dirty="0" smtClean="0"/>
              <a:t>, автомобілі, інформація, інтелектуальна власність. Усі користувачі з'єднані між собою. Система зберігає безліч копій записів, що забезпечує її прозорість та надійність. Відсутність посередника у цій системі знижує витрати. Таким чином, всі ці характеристики роблять </a:t>
            </a:r>
            <a:r>
              <a:rPr lang="uk-UA" dirty="0" err="1" smtClean="0"/>
              <a:t>блокчейн</a:t>
            </a:r>
            <a:r>
              <a:rPr lang="uk-UA" dirty="0" smtClean="0"/>
              <a:t> безпечнішим, надійнішим і дешевим засобом для здійснення транзакцій.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28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731176" y="1317461"/>
            <a:ext cx="10220446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врівноважена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безперебійне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якась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уповільнює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систематизована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користувачеві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52577" y="582555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переваги системи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60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719600" y="1167330"/>
            <a:ext cx="1047239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стертий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шахрайства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записи,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схвалити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сьогоднішній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так,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Visa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MasterCard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все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приєднуються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52577" y="582555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переваги системи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40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327" y="1210579"/>
            <a:ext cx="4848225" cy="13811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3898" y="1210579"/>
            <a:ext cx="4829175" cy="13335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284071" y="408935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переваги системи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0879" y="2439241"/>
            <a:ext cx="15598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без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4029" y="3177905"/>
            <a:ext cx="151357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без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система, яка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надійнішими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50197" y="2439241"/>
            <a:ext cx="15598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73347" y="3177905"/>
            <a:ext cx="15135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всю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25814" y="2439241"/>
            <a:ext cx="1559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Цілісність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448964" y="3189480"/>
            <a:ext cx="1513571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пройдуть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прописано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третьої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131150" y="2474629"/>
            <a:ext cx="1559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незмінність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54300" y="3201718"/>
            <a:ext cx="1513571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блоці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видно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видалені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783618" y="2486505"/>
            <a:ext cx="1559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806768" y="3178869"/>
            <a:ext cx="151357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24/7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459235" y="2520204"/>
            <a:ext cx="1559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482385" y="3212568"/>
            <a:ext cx="151357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Виключаючи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скорочуючи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025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2905" y="2753700"/>
            <a:ext cx="8911687" cy="1280890"/>
          </a:xfrm>
        </p:spPr>
        <p:txBody>
          <a:bodyPr/>
          <a:lstStyle/>
          <a:p>
            <a:pPr algn="ctr"/>
            <a:r>
              <a:rPr lang="ru-RU" dirty="0" smtClean="0"/>
              <a:t>До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зустрічі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40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598</TotalTime>
  <Words>811</Words>
  <Application>Microsoft Office PowerPoint</Application>
  <PresentationFormat>Широкоэкранный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Технології на базі Blockchain та криптовалюти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нової зустрічі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Блокчейн и криптовалюты</dc:title>
  <dc:creator>Kozin</dc:creator>
  <cp:lastModifiedBy>User</cp:lastModifiedBy>
  <cp:revision>61</cp:revision>
  <dcterms:created xsi:type="dcterms:W3CDTF">2018-10-18T04:47:30Z</dcterms:created>
  <dcterms:modified xsi:type="dcterms:W3CDTF">2023-08-02T22:21:07Z</dcterms:modified>
</cp:coreProperties>
</file>