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02A0-6359-48EE-97C1-F9E2FCE1D8F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7555E2-9EC0-4D0D-A227-6CF5A661D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02A0-6359-48EE-97C1-F9E2FCE1D8F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55E2-9EC0-4D0D-A227-6CF5A661D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02A0-6359-48EE-97C1-F9E2FCE1D8F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55E2-9EC0-4D0D-A227-6CF5A661D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1B02A0-6359-48EE-97C1-F9E2FCE1D8F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7555E2-9EC0-4D0D-A227-6CF5A661D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02A0-6359-48EE-97C1-F9E2FCE1D8F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55E2-9EC0-4D0D-A227-6CF5A661D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02A0-6359-48EE-97C1-F9E2FCE1D8F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55E2-9EC0-4D0D-A227-6CF5A661D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55E2-9EC0-4D0D-A227-6CF5A661D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02A0-6359-48EE-97C1-F9E2FCE1D8F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02A0-6359-48EE-97C1-F9E2FCE1D8F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55E2-9EC0-4D0D-A227-6CF5A661D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02A0-6359-48EE-97C1-F9E2FCE1D8F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55E2-9EC0-4D0D-A227-6CF5A661D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1B02A0-6359-48EE-97C1-F9E2FCE1D8F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7555E2-9EC0-4D0D-A227-6CF5A661D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02A0-6359-48EE-97C1-F9E2FCE1D8F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7555E2-9EC0-4D0D-A227-6CF5A661D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1B02A0-6359-48EE-97C1-F9E2FCE1D8F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C7555E2-9EC0-4D0D-A227-6CF5A661D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8305800" cy="1143000"/>
          </a:xfrm>
        </p:spPr>
        <p:txBody>
          <a:bodyPr/>
          <a:lstStyle/>
          <a:p>
            <a:r>
              <a:rPr lang="uk-UA" dirty="0" smtClean="0"/>
              <a:t>Практична робота 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Загальні принципи районування. Картографування в мисливському господарстві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248472" cy="660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196110" cy="61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2559"/>
            <a:ext cx="4608512" cy="654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712"/>
            <a:ext cx="5184576" cy="682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91_am\Downloads\hunting-map-1920x2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87826"/>
            <a:ext cx="4430540" cy="627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91_am\Downloads\Lisomir_rab 08,08,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63" y="196850"/>
            <a:ext cx="8160961" cy="6184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91_am\Downloads\map.jpg__10000x10000_q80_subsampling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91521" cy="49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91_am\Downloads\MRK Vidrodjennia 13.04.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7925892" cy="5235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91_am\Downloads\zagal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4"/>
            <a:ext cx="788225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91_am\Downloads\Квинта+Компа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817763" cy="4992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Мета роботи: </a:t>
            </a:r>
            <a:r>
              <a:rPr lang="uk-UA" dirty="0" smtClean="0"/>
              <a:t>розглянути основні законодавчі акти упорядкування мисливських угідь, навчитися </a:t>
            </a:r>
            <a:r>
              <a:rPr lang="uk-UA" dirty="0" smtClean="0"/>
              <a:t>читати та </a:t>
            </a:r>
            <a:r>
              <a:rPr lang="uk-UA" dirty="0" err="1" smtClean="0"/>
              <a:t>проєктувати</a:t>
            </a:r>
            <a:r>
              <a:rPr lang="uk-UA" dirty="0" smtClean="0"/>
              <a:t> карти-схеми мисливських угідь, розрізняти умовні позначення на картах, межі розмежування за районами </a:t>
            </a:r>
            <a:endParaRPr lang="ru-RU" dirty="0"/>
          </a:p>
        </p:txBody>
      </p:sp>
      <p:pic>
        <p:nvPicPr>
          <p:cNvPr id="1028" name="Picture 4" descr="https://upload.wikimedia.org/wikipedia/commons/thumb/6/62/Zwijntje.JPG/200px-Zwijnt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91_am\Downloads\Малын МР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200800" cy="532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91_am\Downloads\Престиж-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554873" cy="650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91_am\Downloads\Снятин на дру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954640" cy="4837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Після ознайомлення з картами та умовними позначеннями побудуйте карту-схему мисливського угіддя та опишіть її умовні позначення. Використовувати можна будь-які умовні позначення та додаткове завдання від викладача. Також розподіліть за районами та опишіть їх. Зробіть загальний висновок.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77088" y="-595001"/>
            <a:ext cx="6117818" cy="799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01738" y="-835021"/>
            <a:ext cx="6254161" cy="861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71551" y="-336275"/>
            <a:ext cx="6216921" cy="770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6514" y="-604703"/>
            <a:ext cx="5924549" cy="79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0480" cy="67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470995" cy="55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996582" cy="497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230018" cy="576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80</Words>
  <Application>Microsoft Office PowerPoint</Application>
  <PresentationFormat>Экран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Загальні принципи районування. Картографування в мисливському господарстві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Загальні принципи районування. Картографування в мисливському господарстві</dc:title>
  <dc:creator>Руслан Аминов</dc:creator>
  <cp:lastModifiedBy>Руслан Аминов</cp:lastModifiedBy>
  <cp:revision>5</cp:revision>
  <dcterms:created xsi:type="dcterms:W3CDTF">2024-09-07T21:13:40Z</dcterms:created>
  <dcterms:modified xsi:type="dcterms:W3CDTF">2024-09-11T06:01:52Z</dcterms:modified>
</cp:coreProperties>
</file>