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7" r:id="rId2"/>
    <p:sldId id="298" r:id="rId3"/>
    <p:sldId id="308" r:id="rId4"/>
    <p:sldId id="306" r:id="rId5"/>
    <p:sldId id="315" r:id="rId6"/>
    <p:sldId id="299" r:id="rId7"/>
    <p:sldId id="309" r:id="rId8"/>
    <p:sldId id="300" r:id="rId9"/>
    <p:sldId id="272" r:id="rId10"/>
    <p:sldId id="274" r:id="rId11"/>
    <p:sldId id="275" r:id="rId12"/>
    <p:sldId id="284" r:id="rId13"/>
    <p:sldId id="307" r:id="rId14"/>
    <p:sldId id="285" r:id="rId15"/>
    <p:sldId id="286" r:id="rId16"/>
    <p:sldId id="287" r:id="rId17"/>
    <p:sldId id="288" r:id="rId18"/>
    <p:sldId id="276" r:id="rId19"/>
    <p:sldId id="289" r:id="rId20"/>
    <p:sldId id="290" r:id="rId21"/>
    <p:sldId id="291" r:id="rId22"/>
    <p:sldId id="292" r:id="rId23"/>
    <p:sldId id="314" r:id="rId24"/>
    <p:sldId id="301" r:id="rId25"/>
    <p:sldId id="277" r:id="rId26"/>
    <p:sldId id="313" r:id="rId27"/>
    <p:sldId id="278" r:id="rId28"/>
    <p:sldId id="316" r:id="rId29"/>
    <p:sldId id="303" r:id="rId30"/>
    <p:sldId id="293" r:id="rId31"/>
    <p:sldId id="279" r:id="rId32"/>
    <p:sldId id="294" r:id="rId33"/>
    <p:sldId id="304" r:id="rId34"/>
    <p:sldId id="312" r:id="rId35"/>
    <p:sldId id="305" r:id="rId36"/>
    <p:sldId id="295" r:id="rId37"/>
    <p:sldId id="29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7" autoAdjust="0"/>
  </p:normalViewPr>
  <p:slideViewPr>
    <p:cSldViewPr snapToGrid="0">
      <p:cViewPr varScale="1">
        <p:scale>
          <a:sx n="79" d="100"/>
          <a:sy n="79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E7AC7-C084-47AB-BC8C-D1B455C9A00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FF402-2C99-4250-8711-C5BE7A7D9D4B}">
      <dgm:prSet custT="1"/>
      <dgm:spPr/>
      <dgm:t>
        <a:bodyPr/>
        <a:lstStyle/>
        <a:p>
          <a:pPr algn="ctr" rtl="0"/>
          <a:r>
            <a:rPr lang="uk-UA" sz="2800" dirty="0" smtClean="0"/>
            <a:t>Відповідно до завдань дослідження добирають і систему діагностичних методів </a:t>
          </a:r>
          <a:endParaRPr lang="ru-RU" sz="2800" dirty="0"/>
        </a:p>
      </dgm:t>
    </dgm:pt>
    <dgm:pt modelId="{C225FB57-4DBF-49E5-88C3-42BC42A3ADCF}" type="parTrans" cxnId="{3BEAC478-30AF-4388-828F-EABE8A4A2A5D}">
      <dgm:prSet/>
      <dgm:spPr/>
      <dgm:t>
        <a:bodyPr/>
        <a:lstStyle/>
        <a:p>
          <a:endParaRPr lang="ru-RU"/>
        </a:p>
      </dgm:t>
    </dgm:pt>
    <dgm:pt modelId="{270CC3B7-C633-4B35-B258-5B817EF37195}" type="sibTrans" cxnId="{3BEAC478-30AF-4388-828F-EABE8A4A2A5D}">
      <dgm:prSet/>
      <dgm:spPr/>
      <dgm:t>
        <a:bodyPr/>
        <a:lstStyle/>
        <a:p>
          <a:endParaRPr lang="ru-RU"/>
        </a:p>
      </dgm:t>
    </dgm:pt>
    <dgm:pt modelId="{498BA908-E792-4DA9-82C1-D165FE3CF53D}">
      <dgm:prSet custT="1"/>
      <dgm:spPr/>
      <dgm:t>
        <a:bodyPr/>
        <a:lstStyle/>
        <a:p>
          <a:pPr algn="ctr" rtl="0"/>
          <a:r>
            <a:rPr lang="uk-UA" sz="2800" dirty="0" smtClean="0"/>
            <a:t>Методи </a:t>
          </a:r>
          <a:r>
            <a:rPr lang="uk-UA" sz="2800" dirty="0" err="1" smtClean="0"/>
            <a:t>психодіагностичного</a:t>
          </a:r>
          <a:r>
            <a:rPr lang="uk-UA" sz="2800" dirty="0" smtClean="0"/>
            <a:t> дослідження, обирають з огляду на:</a:t>
          </a:r>
          <a:endParaRPr lang="ru-RU" sz="2800" dirty="0"/>
        </a:p>
      </dgm:t>
    </dgm:pt>
    <dgm:pt modelId="{BAC19F71-B222-4B09-AFB5-9E90A54F92DB}" type="parTrans" cxnId="{B22CEAB5-F41D-4F32-BD80-AAEC9AB91B6A}">
      <dgm:prSet/>
      <dgm:spPr/>
      <dgm:t>
        <a:bodyPr/>
        <a:lstStyle/>
        <a:p>
          <a:endParaRPr lang="ru-RU"/>
        </a:p>
      </dgm:t>
    </dgm:pt>
    <dgm:pt modelId="{69934072-4370-4439-B472-BC05728EEEDE}" type="sibTrans" cxnId="{B22CEAB5-F41D-4F32-BD80-AAEC9AB91B6A}">
      <dgm:prSet/>
      <dgm:spPr/>
      <dgm:t>
        <a:bodyPr/>
        <a:lstStyle/>
        <a:p>
          <a:endParaRPr lang="ru-RU"/>
        </a:p>
      </dgm:t>
    </dgm:pt>
    <dgm:pt modelId="{CFA60D83-B5C0-4981-91FE-908549714C72}">
      <dgm:prSet/>
      <dgm:spPr/>
      <dgm:t>
        <a:bodyPr/>
        <a:lstStyle/>
        <a:p>
          <a:pPr rtl="0"/>
          <a:r>
            <a:rPr lang="uk-UA" dirty="0" smtClean="0"/>
            <a:t>поставлені завдання; </a:t>
          </a:r>
          <a:endParaRPr lang="ru-RU" dirty="0"/>
        </a:p>
      </dgm:t>
    </dgm:pt>
    <dgm:pt modelId="{42AED322-F314-440E-BA87-2EF99AE13B11}" type="parTrans" cxnId="{DC9BD3FE-60D5-40D5-8C72-5B20B333F126}">
      <dgm:prSet/>
      <dgm:spPr/>
      <dgm:t>
        <a:bodyPr/>
        <a:lstStyle/>
        <a:p>
          <a:endParaRPr lang="ru-RU"/>
        </a:p>
      </dgm:t>
    </dgm:pt>
    <dgm:pt modelId="{D365C7B8-CB46-4D33-AD31-93AE4451B5C9}" type="sibTrans" cxnId="{DC9BD3FE-60D5-40D5-8C72-5B20B333F126}">
      <dgm:prSet/>
      <dgm:spPr/>
      <dgm:t>
        <a:bodyPr/>
        <a:lstStyle/>
        <a:p>
          <a:endParaRPr lang="ru-RU"/>
        </a:p>
      </dgm:t>
    </dgm:pt>
    <dgm:pt modelId="{94932C26-5C47-4640-BD14-87F60D94FCEA}">
      <dgm:prSet/>
      <dgm:spPr/>
      <dgm:t>
        <a:bodyPr/>
        <a:lstStyle/>
        <a:p>
          <a:pPr rtl="0"/>
          <a:r>
            <a:rPr lang="uk-UA" dirty="0" smtClean="0"/>
            <a:t>особливості прояву досліджуваних психічних властивостей; </a:t>
          </a:r>
          <a:endParaRPr lang="ru-RU" dirty="0"/>
        </a:p>
      </dgm:t>
    </dgm:pt>
    <dgm:pt modelId="{9F41828F-0DC2-446F-8740-066F69A6E1F4}" type="parTrans" cxnId="{98D081A8-87AA-436A-8E21-507F6E7FF2A2}">
      <dgm:prSet/>
      <dgm:spPr/>
      <dgm:t>
        <a:bodyPr/>
        <a:lstStyle/>
        <a:p>
          <a:endParaRPr lang="ru-RU"/>
        </a:p>
      </dgm:t>
    </dgm:pt>
    <dgm:pt modelId="{6BC558AE-3355-4DCA-A2DD-23C7BEAE4C25}" type="sibTrans" cxnId="{98D081A8-87AA-436A-8E21-507F6E7FF2A2}">
      <dgm:prSet/>
      <dgm:spPr/>
      <dgm:t>
        <a:bodyPr/>
        <a:lstStyle/>
        <a:p>
          <a:endParaRPr lang="ru-RU"/>
        </a:p>
      </dgm:t>
    </dgm:pt>
    <dgm:pt modelId="{80F855FB-7E65-40B2-8914-829F20314F49}">
      <dgm:prSet/>
      <dgm:spPr/>
      <dgm:t>
        <a:bodyPr/>
        <a:lstStyle/>
        <a:p>
          <a:pPr rtl="0"/>
          <a:r>
            <a:rPr lang="uk-UA" dirty="0" smtClean="0"/>
            <a:t>валідність методик; </a:t>
          </a:r>
          <a:endParaRPr lang="ru-RU" dirty="0"/>
        </a:p>
      </dgm:t>
    </dgm:pt>
    <dgm:pt modelId="{44294A53-B6F7-47FD-8A62-8C33C5A163EA}" type="parTrans" cxnId="{D5ABB0D3-8558-4E68-A57C-C36EC566E716}">
      <dgm:prSet/>
      <dgm:spPr/>
      <dgm:t>
        <a:bodyPr/>
        <a:lstStyle/>
        <a:p>
          <a:endParaRPr lang="ru-RU"/>
        </a:p>
      </dgm:t>
    </dgm:pt>
    <dgm:pt modelId="{36616D81-AB0E-41C4-B49E-F4ABF9801E1A}" type="sibTrans" cxnId="{D5ABB0D3-8558-4E68-A57C-C36EC566E716}">
      <dgm:prSet/>
      <dgm:spPr/>
      <dgm:t>
        <a:bodyPr/>
        <a:lstStyle/>
        <a:p>
          <a:endParaRPr lang="ru-RU"/>
        </a:p>
      </dgm:t>
    </dgm:pt>
    <dgm:pt modelId="{82E482F7-06B9-4BB0-B6A8-CC7217B6C897}">
      <dgm:prSet/>
      <dgm:spPr/>
      <dgm:t>
        <a:bodyPr/>
        <a:lstStyle/>
        <a:p>
          <a:pPr rtl="0"/>
          <a:r>
            <a:rPr lang="uk-UA" dirty="0" smtClean="0"/>
            <a:t>додаткову інформацію, мету, вік та умови дослідження; </a:t>
          </a:r>
          <a:endParaRPr lang="ru-RU" dirty="0"/>
        </a:p>
      </dgm:t>
    </dgm:pt>
    <dgm:pt modelId="{544093A0-46AB-4835-A92D-17BE37E2EDE7}" type="parTrans" cxnId="{D750E828-AA6E-4E60-8159-DF55570FAA11}">
      <dgm:prSet/>
      <dgm:spPr/>
      <dgm:t>
        <a:bodyPr/>
        <a:lstStyle/>
        <a:p>
          <a:endParaRPr lang="ru-RU"/>
        </a:p>
      </dgm:t>
    </dgm:pt>
    <dgm:pt modelId="{43720ADE-85BD-4FD7-A99F-379BEB31A8E6}" type="sibTrans" cxnId="{D750E828-AA6E-4E60-8159-DF55570FAA11}">
      <dgm:prSet/>
      <dgm:spPr/>
      <dgm:t>
        <a:bodyPr/>
        <a:lstStyle/>
        <a:p>
          <a:endParaRPr lang="ru-RU"/>
        </a:p>
      </dgm:t>
    </dgm:pt>
    <dgm:pt modelId="{DA66A4B0-CD1B-4917-BCEF-60223F418C23}">
      <dgm:prSet/>
      <dgm:spPr/>
      <dgm:t>
        <a:bodyPr/>
        <a:lstStyle/>
        <a:p>
          <a:pPr rtl="0"/>
          <a:r>
            <a:rPr lang="uk-UA" dirty="0" smtClean="0"/>
            <a:t>особливості контакту тощо.</a:t>
          </a:r>
          <a:endParaRPr lang="ru-RU" dirty="0"/>
        </a:p>
      </dgm:t>
    </dgm:pt>
    <dgm:pt modelId="{2C21BB6A-BFDD-4B8E-B1BD-581A77BCBEFB}" type="parTrans" cxnId="{A2A2542C-62B2-45DE-8E9B-BD9E988B4800}">
      <dgm:prSet/>
      <dgm:spPr/>
      <dgm:t>
        <a:bodyPr/>
        <a:lstStyle/>
        <a:p>
          <a:endParaRPr lang="ru-RU"/>
        </a:p>
      </dgm:t>
    </dgm:pt>
    <dgm:pt modelId="{95534415-D1A8-4FEF-B889-4E5814229A39}" type="sibTrans" cxnId="{A2A2542C-62B2-45DE-8E9B-BD9E988B4800}">
      <dgm:prSet/>
      <dgm:spPr/>
      <dgm:t>
        <a:bodyPr/>
        <a:lstStyle/>
        <a:p>
          <a:endParaRPr lang="ru-RU"/>
        </a:p>
      </dgm:t>
    </dgm:pt>
    <dgm:pt modelId="{D99FA3DA-40AB-45E0-A36A-B79D4BE958CD}" type="pres">
      <dgm:prSet presAssocID="{E61E7AC7-C084-47AB-BC8C-D1B455C9A0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43883-705D-465F-89A6-54CFDC4545F7}" type="pres">
      <dgm:prSet presAssocID="{380FF402-2C99-4250-8711-C5BE7A7D9D4B}" presName="parentText" presStyleLbl="node1" presStyleIdx="0" presStyleCnt="2" custScaleY="92796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3A4D520-5613-44BA-A0C0-237EBDA85C7C}" type="pres">
      <dgm:prSet presAssocID="{270CC3B7-C633-4B35-B258-5B817EF37195}" presName="spacer" presStyleCnt="0"/>
      <dgm:spPr/>
    </dgm:pt>
    <dgm:pt modelId="{32CF7FD2-7F50-48BC-90E0-97DD02FFBCDE}" type="pres">
      <dgm:prSet presAssocID="{498BA908-E792-4DA9-82C1-D165FE3CF53D}" presName="parentText" presStyleLbl="node1" presStyleIdx="1" presStyleCnt="2" custScaleY="87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0CEA8-5FB9-40C2-A7F8-60BC335EEDF0}" type="pres">
      <dgm:prSet presAssocID="{498BA908-E792-4DA9-82C1-D165FE3CF53D}" presName="childText" presStyleLbl="revTx" presStyleIdx="0" presStyleCnt="1" custScaleX="9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BB0D3-8558-4E68-A57C-C36EC566E716}" srcId="{498BA908-E792-4DA9-82C1-D165FE3CF53D}" destId="{80F855FB-7E65-40B2-8914-829F20314F49}" srcOrd="2" destOrd="0" parTransId="{44294A53-B6F7-47FD-8A62-8C33C5A163EA}" sibTransId="{36616D81-AB0E-41C4-B49E-F4ABF9801E1A}"/>
    <dgm:cxn modelId="{A2A2542C-62B2-45DE-8E9B-BD9E988B4800}" srcId="{498BA908-E792-4DA9-82C1-D165FE3CF53D}" destId="{DA66A4B0-CD1B-4917-BCEF-60223F418C23}" srcOrd="4" destOrd="0" parTransId="{2C21BB6A-BFDD-4B8E-B1BD-581A77BCBEFB}" sibTransId="{95534415-D1A8-4FEF-B889-4E5814229A39}"/>
    <dgm:cxn modelId="{B22CEAB5-F41D-4F32-BD80-AAEC9AB91B6A}" srcId="{E61E7AC7-C084-47AB-BC8C-D1B455C9A00E}" destId="{498BA908-E792-4DA9-82C1-D165FE3CF53D}" srcOrd="1" destOrd="0" parTransId="{BAC19F71-B222-4B09-AFB5-9E90A54F92DB}" sibTransId="{69934072-4370-4439-B472-BC05728EEEDE}"/>
    <dgm:cxn modelId="{9073E65B-9B9B-4F82-A3BF-3FD7A14CAEC1}" type="presOf" srcId="{82E482F7-06B9-4BB0-B6A8-CC7217B6C897}" destId="{0B50CEA8-5FB9-40C2-A7F8-60BC335EEDF0}" srcOrd="0" destOrd="3" presId="urn:microsoft.com/office/officeart/2005/8/layout/vList2"/>
    <dgm:cxn modelId="{DA7B2560-C164-45D4-A2CA-F8793962B0EB}" type="presOf" srcId="{380FF402-2C99-4250-8711-C5BE7A7D9D4B}" destId="{45E43883-705D-465F-89A6-54CFDC4545F7}" srcOrd="0" destOrd="0" presId="urn:microsoft.com/office/officeart/2005/8/layout/vList2"/>
    <dgm:cxn modelId="{3BEAC478-30AF-4388-828F-EABE8A4A2A5D}" srcId="{E61E7AC7-C084-47AB-BC8C-D1B455C9A00E}" destId="{380FF402-2C99-4250-8711-C5BE7A7D9D4B}" srcOrd="0" destOrd="0" parTransId="{C225FB57-4DBF-49E5-88C3-42BC42A3ADCF}" sibTransId="{270CC3B7-C633-4B35-B258-5B817EF37195}"/>
    <dgm:cxn modelId="{D750E828-AA6E-4E60-8159-DF55570FAA11}" srcId="{498BA908-E792-4DA9-82C1-D165FE3CF53D}" destId="{82E482F7-06B9-4BB0-B6A8-CC7217B6C897}" srcOrd="3" destOrd="0" parTransId="{544093A0-46AB-4835-A92D-17BE37E2EDE7}" sibTransId="{43720ADE-85BD-4FD7-A99F-379BEB31A8E6}"/>
    <dgm:cxn modelId="{DC9BD3FE-60D5-40D5-8C72-5B20B333F126}" srcId="{498BA908-E792-4DA9-82C1-D165FE3CF53D}" destId="{CFA60D83-B5C0-4981-91FE-908549714C72}" srcOrd="0" destOrd="0" parTransId="{42AED322-F314-440E-BA87-2EF99AE13B11}" sibTransId="{D365C7B8-CB46-4D33-AD31-93AE4451B5C9}"/>
    <dgm:cxn modelId="{55B9535C-9747-4932-A149-36C554CF38D0}" type="presOf" srcId="{498BA908-E792-4DA9-82C1-D165FE3CF53D}" destId="{32CF7FD2-7F50-48BC-90E0-97DD02FFBCDE}" srcOrd="0" destOrd="0" presId="urn:microsoft.com/office/officeart/2005/8/layout/vList2"/>
    <dgm:cxn modelId="{CF6621B7-5D93-466E-93E8-6CDA79D4C398}" type="presOf" srcId="{DA66A4B0-CD1B-4917-BCEF-60223F418C23}" destId="{0B50CEA8-5FB9-40C2-A7F8-60BC335EEDF0}" srcOrd="0" destOrd="4" presId="urn:microsoft.com/office/officeart/2005/8/layout/vList2"/>
    <dgm:cxn modelId="{6F2973D6-B435-475B-B594-26C677A9231A}" type="presOf" srcId="{E61E7AC7-C084-47AB-BC8C-D1B455C9A00E}" destId="{D99FA3DA-40AB-45E0-A36A-B79D4BE958CD}" srcOrd="0" destOrd="0" presId="urn:microsoft.com/office/officeart/2005/8/layout/vList2"/>
    <dgm:cxn modelId="{41C54F8B-ECEB-45CD-A1CB-18EC8FB57B3B}" type="presOf" srcId="{CFA60D83-B5C0-4981-91FE-908549714C72}" destId="{0B50CEA8-5FB9-40C2-A7F8-60BC335EEDF0}" srcOrd="0" destOrd="0" presId="urn:microsoft.com/office/officeart/2005/8/layout/vList2"/>
    <dgm:cxn modelId="{F115368C-7469-4933-9411-FFACF9EE1F4B}" type="presOf" srcId="{80F855FB-7E65-40B2-8914-829F20314F49}" destId="{0B50CEA8-5FB9-40C2-A7F8-60BC335EEDF0}" srcOrd="0" destOrd="2" presId="urn:microsoft.com/office/officeart/2005/8/layout/vList2"/>
    <dgm:cxn modelId="{3C293BAF-A359-4BD6-A65D-6543318B0445}" type="presOf" srcId="{94932C26-5C47-4640-BD14-87F60D94FCEA}" destId="{0B50CEA8-5FB9-40C2-A7F8-60BC335EEDF0}" srcOrd="0" destOrd="1" presId="urn:microsoft.com/office/officeart/2005/8/layout/vList2"/>
    <dgm:cxn modelId="{98D081A8-87AA-436A-8E21-507F6E7FF2A2}" srcId="{498BA908-E792-4DA9-82C1-D165FE3CF53D}" destId="{94932C26-5C47-4640-BD14-87F60D94FCEA}" srcOrd="1" destOrd="0" parTransId="{9F41828F-0DC2-446F-8740-066F69A6E1F4}" sibTransId="{6BC558AE-3355-4DCA-A2DD-23C7BEAE4C25}"/>
    <dgm:cxn modelId="{81441F49-A838-4871-A410-40F3BBF5AD27}" type="presParOf" srcId="{D99FA3DA-40AB-45E0-A36A-B79D4BE958CD}" destId="{45E43883-705D-465F-89A6-54CFDC4545F7}" srcOrd="0" destOrd="0" presId="urn:microsoft.com/office/officeart/2005/8/layout/vList2"/>
    <dgm:cxn modelId="{614541E7-B850-436B-B8D0-8C12903AECBE}" type="presParOf" srcId="{D99FA3DA-40AB-45E0-A36A-B79D4BE958CD}" destId="{23A4D520-5613-44BA-A0C0-237EBDA85C7C}" srcOrd="1" destOrd="0" presId="urn:microsoft.com/office/officeart/2005/8/layout/vList2"/>
    <dgm:cxn modelId="{489F36E9-2BA9-44A8-8C3B-C4E5DFA5C10F}" type="presParOf" srcId="{D99FA3DA-40AB-45E0-A36A-B79D4BE958CD}" destId="{32CF7FD2-7F50-48BC-90E0-97DD02FFBCDE}" srcOrd="2" destOrd="0" presId="urn:microsoft.com/office/officeart/2005/8/layout/vList2"/>
    <dgm:cxn modelId="{03C3716A-517C-44FA-AB3E-EA59C734148C}" type="presParOf" srcId="{D99FA3DA-40AB-45E0-A36A-B79D4BE958CD}" destId="{0B50CEA8-5FB9-40C2-A7F8-60BC335EED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8EC083-1626-478B-B37F-DD234F1105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B53555-3F94-4377-A89E-8ACF6AAF9ABD}">
      <dgm:prSet phldrT="[Текст]" custT="1"/>
      <dgm:spPr/>
      <dgm:t>
        <a:bodyPr/>
        <a:lstStyle/>
        <a:p>
          <a:r>
            <a:rPr lang="uk-UA" sz="2000" dirty="0" smtClean="0"/>
            <a:t>Загальні</a:t>
          </a:r>
          <a:endParaRPr lang="ru-RU" sz="2000" dirty="0"/>
        </a:p>
      </dgm:t>
    </dgm:pt>
    <dgm:pt modelId="{1668602A-72B9-429D-8E22-2E7B7DAA5B13}" type="parTrans" cxnId="{A2950AEC-1B5E-4E32-8C07-361EA3DE85A6}">
      <dgm:prSet/>
      <dgm:spPr/>
      <dgm:t>
        <a:bodyPr/>
        <a:lstStyle/>
        <a:p>
          <a:endParaRPr lang="ru-RU"/>
        </a:p>
      </dgm:t>
    </dgm:pt>
    <dgm:pt modelId="{4D8A04F4-FBDF-4675-86F2-925A5E0B0F8D}" type="sibTrans" cxnId="{A2950AEC-1B5E-4E32-8C07-361EA3DE85A6}">
      <dgm:prSet/>
      <dgm:spPr/>
      <dgm:t>
        <a:bodyPr/>
        <a:lstStyle/>
        <a:p>
          <a:endParaRPr lang="ru-RU"/>
        </a:p>
      </dgm:t>
    </dgm:pt>
    <dgm:pt modelId="{57870803-E6C2-4E93-BE50-0A337D834EC8}">
      <dgm:prSet phldrT="[Текст]" custT="1"/>
      <dgm:spPr/>
      <dgm:t>
        <a:bodyPr/>
        <a:lstStyle/>
        <a:p>
          <a:r>
            <a:rPr lang="uk-UA" sz="2000" dirty="0" smtClean="0"/>
            <a:t>Спеціальні</a:t>
          </a:r>
          <a:endParaRPr lang="ru-RU" sz="2000" dirty="0"/>
        </a:p>
      </dgm:t>
    </dgm:pt>
    <dgm:pt modelId="{539AAB45-715D-4F43-9A97-ED9DB0D03684}" type="parTrans" cxnId="{4D547E13-D9DA-4DF8-8FC4-A857808C9369}">
      <dgm:prSet/>
      <dgm:spPr/>
      <dgm:t>
        <a:bodyPr/>
        <a:lstStyle/>
        <a:p>
          <a:endParaRPr lang="ru-RU"/>
        </a:p>
      </dgm:t>
    </dgm:pt>
    <dgm:pt modelId="{A64B5A4B-B716-4F9D-A4D1-882A558C1EE2}" type="sibTrans" cxnId="{4D547E13-D9DA-4DF8-8FC4-A857808C9369}">
      <dgm:prSet/>
      <dgm:spPr/>
      <dgm:t>
        <a:bodyPr/>
        <a:lstStyle/>
        <a:p>
          <a:endParaRPr lang="ru-RU"/>
        </a:p>
      </dgm:t>
    </dgm:pt>
    <dgm:pt modelId="{F4CB36EA-8060-42CF-9809-82591C62BD8A}">
      <dgm:prSet phldrT="[Текст]" custT="1"/>
      <dgm:spPr/>
      <dgm:t>
        <a:bodyPr/>
        <a:lstStyle/>
        <a:p>
          <a:r>
            <a:rPr lang="uk-UA" sz="2200" dirty="0" smtClean="0"/>
            <a:t>Види здібностей </a:t>
          </a:r>
          <a:endParaRPr lang="ru-RU" sz="2200" dirty="0"/>
        </a:p>
      </dgm:t>
    </dgm:pt>
    <dgm:pt modelId="{121CD9E4-AC82-420E-9606-A35C68D2128A}" type="parTrans" cxnId="{D1C024E2-4B97-4ED3-80B4-1E0CC4C29401}">
      <dgm:prSet/>
      <dgm:spPr/>
      <dgm:t>
        <a:bodyPr/>
        <a:lstStyle/>
        <a:p>
          <a:endParaRPr lang="ru-RU"/>
        </a:p>
      </dgm:t>
    </dgm:pt>
    <dgm:pt modelId="{8B646B1D-4C68-4548-9E4C-ECBB60AF8C04}" type="sibTrans" cxnId="{D1C024E2-4B97-4ED3-80B4-1E0CC4C29401}">
      <dgm:prSet/>
      <dgm:spPr/>
      <dgm:t>
        <a:bodyPr/>
        <a:lstStyle/>
        <a:p>
          <a:endParaRPr lang="ru-RU"/>
        </a:p>
      </dgm:t>
    </dgm:pt>
    <dgm:pt modelId="{38253696-42C4-4461-A692-8453C31F7DDA}">
      <dgm:prSet phldrT="[Текст]" custT="1"/>
      <dgm:spPr/>
      <dgm:t>
        <a:bodyPr/>
        <a:lstStyle/>
        <a:p>
          <a:r>
            <a:rPr lang="uk-UA" sz="1600" dirty="0" smtClean="0"/>
            <a:t>розумові, комунікативні,  творчі та ін.</a:t>
          </a:r>
          <a:endParaRPr lang="ru-RU" sz="1600" dirty="0"/>
        </a:p>
      </dgm:t>
    </dgm:pt>
    <dgm:pt modelId="{1DEB1E88-C1E1-4E46-AE4B-BC04B63744D9}" type="parTrans" cxnId="{A416E2D0-002B-4E5D-ACE9-920077C1322D}">
      <dgm:prSet/>
      <dgm:spPr/>
      <dgm:t>
        <a:bodyPr/>
        <a:lstStyle/>
        <a:p>
          <a:endParaRPr lang="ru-RU"/>
        </a:p>
      </dgm:t>
    </dgm:pt>
    <dgm:pt modelId="{A77E6A75-96FE-494F-B5C0-8CF2C8903AE6}" type="sibTrans" cxnId="{A416E2D0-002B-4E5D-ACE9-920077C1322D}">
      <dgm:prSet/>
      <dgm:spPr/>
      <dgm:t>
        <a:bodyPr/>
        <a:lstStyle/>
        <a:p>
          <a:endParaRPr lang="ru-RU"/>
        </a:p>
      </dgm:t>
    </dgm:pt>
    <dgm:pt modelId="{92A86677-228E-4E46-BBBD-68BB3DB8C33E}">
      <dgm:prSet phldrT="[Текст]" custT="1"/>
      <dgm:spPr/>
      <dgm:t>
        <a:bodyPr/>
        <a:lstStyle/>
        <a:p>
          <a:r>
            <a:rPr lang="uk-UA" sz="1600" dirty="0" smtClean="0"/>
            <a:t>музичні, літературні, художні та ін.</a:t>
          </a:r>
          <a:endParaRPr lang="ru-RU" sz="1600" dirty="0"/>
        </a:p>
      </dgm:t>
    </dgm:pt>
    <dgm:pt modelId="{4A1CF6DA-4BB8-4087-8F73-A82E59846DDA}" type="parTrans" cxnId="{E0D65504-C3EB-4D2A-B55C-DBCDE9F00A54}">
      <dgm:prSet/>
      <dgm:spPr/>
      <dgm:t>
        <a:bodyPr/>
        <a:lstStyle/>
        <a:p>
          <a:endParaRPr lang="ru-RU"/>
        </a:p>
      </dgm:t>
    </dgm:pt>
    <dgm:pt modelId="{DA3429CE-2570-40A4-9D97-3DD6918AD3FF}" type="sibTrans" cxnId="{E0D65504-C3EB-4D2A-B55C-DBCDE9F00A54}">
      <dgm:prSet/>
      <dgm:spPr/>
      <dgm:t>
        <a:bodyPr/>
        <a:lstStyle/>
        <a:p>
          <a:endParaRPr lang="ru-RU"/>
        </a:p>
      </dgm:t>
    </dgm:pt>
    <dgm:pt modelId="{C4B25968-F285-4416-AC7F-F9E1419C140E}" type="pres">
      <dgm:prSet presAssocID="{8B8EC083-1626-478B-B37F-DD234F1105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D5A942-BCA1-4759-B263-53B2154C17B7}" type="pres">
      <dgm:prSet presAssocID="{F4CB36EA-8060-42CF-9809-82591C62BD8A}" presName="hierRoot1" presStyleCnt="0"/>
      <dgm:spPr/>
    </dgm:pt>
    <dgm:pt modelId="{02B4D4D4-AD88-491B-97E9-94CFD8993A31}" type="pres">
      <dgm:prSet presAssocID="{F4CB36EA-8060-42CF-9809-82591C62BD8A}" presName="composite" presStyleCnt="0"/>
      <dgm:spPr/>
    </dgm:pt>
    <dgm:pt modelId="{2EA7311C-2710-46DB-A743-403EDB2A055B}" type="pres">
      <dgm:prSet presAssocID="{F4CB36EA-8060-42CF-9809-82591C62BD8A}" presName="background" presStyleLbl="node0" presStyleIdx="0" presStyleCnt="1"/>
      <dgm:spPr/>
    </dgm:pt>
    <dgm:pt modelId="{778C7A3C-4F1B-42B1-A2CC-A150F93BFC69}" type="pres">
      <dgm:prSet presAssocID="{F4CB36EA-8060-42CF-9809-82591C62BD8A}" presName="text" presStyleLbl="fgAcc0" presStyleIdx="0" presStyleCnt="1" custScaleX="193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654C0-05AC-446A-8F2A-10BA26C02A6D}" type="pres">
      <dgm:prSet presAssocID="{F4CB36EA-8060-42CF-9809-82591C62BD8A}" presName="hierChild2" presStyleCnt="0"/>
      <dgm:spPr/>
    </dgm:pt>
    <dgm:pt modelId="{936FDDF0-9B08-47A3-978D-0CF01EC08BB9}" type="pres">
      <dgm:prSet presAssocID="{1668602A-72B9-429D-8E22-2E7B7DAA5B1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96F3486-AC4E-43B4-8166-8AD02FBBF46C}" type="pres">
      <dgm:prSet presAssocID="{B8B53555-3F94-4377-A89E-8ACF6AAF9ABD}" presName="hierRoot2" presStyleCnt="0"/>
      <dgm:spPr/>
    </dgm:pt>
    <dgm:pt modelId="{C2E27EF5-0D33-4FDF-B877-77AF69D384BC}" type="pres">
      <dgm:prSet presAssocID="{B8B53555-3F94-4377-A89E-8ACF6AAF9ABD}" presName="composite2" presStyleCnt="0"/>
      <dgm:spPr/>
    </dgm:pt>
    <dgm:pt modelId="{BD5631BB-5D97-4013-9B23-4B3D5A394C64}" type="pres">
      <dgm:prSet presAssocID="{B8B53555-3F94-4377-A89E-8ACF6AAF9ABD}" presName="background2" presStyleLbl="node2" presStyleIdx="0" presStyleCnt="2"/>
      <dgm:spPr/>
    </dgm:pt>
    <dgm:pt modelId="{8E816EC4-B81D-4D9F-8681-67944594AFE4}" type="pres">
      <dgm:prSet presAssocID="{B8B53555-3F94-4377-A89E-8ACF6AAF9ABD}" presName="text2" presStyleLbl="fgAcc2" presStyleIdx="0" presStyleCnt="2" custScaleX="193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98FC4-3DD4-4B76-9323-C96DDB75217D}" type="pres">
      <dgm:prSet presAssocID="{B8B53555-3F94-4377-A89E-8ACF6AAF9ABD}" presName="hierChild3" presStyleCnt="0"/>
      <dgm:spPr/>
    </dgm:pt>
    <dgm:pt modelId="{A289D82C-3698-4B0E-B7D8-72F1BD93E555}" type="pres">
      <dgm:prSet presAssocID="{1DEB1E88-C1E1-4E46-AE4B-BC04B63744D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58A1C7C-D44A-4C1E-B0BC-9065A1E67806}" type="pres">
      <dgm:prSet presAssocID="{38253696-42C4-4461-A692-8453C31F7DDA}" presName="hierRoot3" presStyleCnt="0"/>
      <dgm:spPr/>
    </dgm:pt>
    <dgm:pt modelId="{7DE34C07-3391-4013-B814-862FA9BCD048}" type="pres">
      <dgm:prSet presAssocID="{38253696-42C4-4461-A692-8453C31F7DDA}" presName="composite3" presStyleCnt="0"/>
      <dgm:spPr/>
    </dgm:pt>
    <dgm:pt modelId="{F4979C18-8B9C-42DF-A90B-4A59DAF8DD60}" type="pres">
      <dgm:prSet presAssocID="{38253696-42C4-4461-A692-8453C31F7DDA}" presName="background3" presStyleLbl="node3" presStyleIdx="0" presStyleCnt="2"/>
      <dgm:spPr/>
    </dgm:pt>
    <dgm:pt modelId="{D8F1E909-CCB3-4E57-BF24-0D1F0D330786}" type="pres">
      <dgm:prSet presAssocID="{38253696-42C4-4461-A692-8453C31F7DDA}" presName="text3" presStyleLbl="fgAcc3" presStyleIdx="0" presStyleCnt="2" custScaleX="193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30C4F-DC38-4D2C-B6A4-64AE91988B61}" type="pres">
      <dgm:prSet presAssocID="{38253696-42C4-4461-A692-8453C31F7DDA}" presName="hierChild4" presStyleCnt="0"/>
      <dgm:spPr/>
    </dgm:pt>
    <dgm:pt modelId="{04986485-3FA9-43AB-B733-3D9CB1BB898B}" type="pres">
      <dgm:prSet presAssocID="{539AAB45-715D-4F43-9A97-ED9DB0D0368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2472A07-F631-4959-8062-20FE404C42C1}" type="pres">
      <dgm:prSet presAssocID="{57870803-E6C2-4E93-BE50-0A337D834EC8}" presName="hierRoot2" presStyleCnt="0"/>
      <dgm:spPr/>
    </dgm:pt>
    <dgm:pt modelId="{129E750A-17FA-4FD0-87E5-E5DA2D1A5F34}" type="pres">
      <dgm:prSet presAssocID="{57870803-E6C2-4E93-BE50-0A337D834EC8}" presName="composite2" presStyleCnt="0"/>
      <dgm:spPr/>
    </dgm:pt>
    <dgm:pt modelId="{7D4A9133-6DA6-4859-B124-CA677CC2C7BD}" type="pres">
      <dgm:prSet presAssocID="{57870803-E6C2-4E93-BE50-0A337D834EC8}" presName="background2" presStyleLbl="node2" presStyleIdx="1" presStyleCnt="2"/>
      <dgm:spPr/>
    </dgm:pt>
    <dgm:pt modelId="{2C0D7438-1C52-47F0-8037-49F1D39BF591}" type="pres">
      <dgm:prSet presAssocID="{57870803-E6C2-4E93-BE50-0A337D834EC8}" presName="text2" presStyleLbl="fgAcc2" presStyleIdx="1" presStyleCnt="2" custScaleX="193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BAB76-B297-4574-91BE-88F6DBFE5B83}" type="pres">
      <dgm:prSet presAssocID="{57870803-E6C2-4E93-BE50-0A337D834EC8}" presName="hierChild3" presStyleCnt="0"/>
      <dgm:spPr/>
    </dgm:pt>
    <dgm:pt modelId="{D395F973-E8E4-4A9A-A2A1-50CC94FBE848}" type="pres">
      <dgm:prSet presAssocID="{4A1CF6DA-4BB8-4087-8F73-A82E59846DDA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3322E97-A527-43EF-8770-80AC73B83711}" type="pres">
      <dgm:prSet presAssocID="{92A86677-228E-4E46-BBBD-68BB3DB8C33E}" presName="hierRoot3" presStyleCnt="0"/>
      <dgm:spPr/>
    </dgm:pt>
    <dgm:pt modelId="{62CFED5D-F04A-48A3-BBA8-E45CDEE48847}" type="pres">
      <dgm:prSet presAssocID="{92A86677-228E-4E46-BBBD-68BB3DB8C33E}" presName="composite3" presStyleCnt="0"/>
      <dgm:spPr/>
    </dgm:pt>
    <dgm:pt modelId="{DEED5878-A7A1-457C-9A3E-520DA23745F1}" type="pres">
      <dgm:prSet presAssocID="{92A86677-228E-4E46-BBBD-68BB3DB8C33E}" presName="background3" presStyleLbl="node3" presStyleIdx="1" presStyleCnt="2"/>
      <dgm:spPr/>
    </dgm:pt>
    <dgm:pt modelId="{93A78A07-1A2D-4B00-A0A4-12693E1B9384}" type="pres">
      <dgm:prSet presAssocID="{92A86677-228E-4E46-BBBD-68BB3DB8C33E}" presName="text3" presStyleLbl="fgAcc3" presStyleIdx="1" presStyleCnt="2" custScaleX="193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AE432-3882-45D9-A70D-4C2A53590762}" type="pres">
      <dgm:prSet presAssocID="{92A86677-228E-4E46-BBBD-68BB3DB8C33E}" presName="hierChild4" presStyleCnt="0"/>
      <dgm:spPr/>
    </dgm:pt>
  </dgm:ptLst>
  <dgm:cxnLst>
    <dgm:cxn modelId="{4D547E13-D9DA-4DF8-8FC4-A857808C9369}" srcId="{F4CB36EA-8060-42CF-9809-82591C62BD8A}" destId="{57870803-E6C2-4E93-BE50-0A337D834EC8}" srcOrd="1" destOrd="0" parTransId="{539AAB45-715D-4F43-9A97-ED9DB0D03684}" sibTransId="{A64B5A4B-B716-4F9D-A4D1-882A558C1EE2}"/>
    <dgm:cxn modelId="{47CDEA85-E554-47DC-B426-BE0CE36F83B2}" type="presOf" srcId="{1DEB1E88-C1E1-4E46-AE4B-BC04B63744D9}" destId="{A289D82C-3698-4B0E-B7D8-72F1BD93E555}" srcOrd="0" destOrd="0" presId="urn:microsoft.com/office/officeart/2005/8/layout/hierarchy1"/>
    <dgm:cxn modelId="{FDC1489B-E9E6-4FF2-AC88-A027D3EFB04D}" type="presOf" srcId="{4A1CF6DA-4BB8-4087-8F73-A82E59846DDA}" destId="{D395F973-E8E4-4A9A-A2A1-50CC94FBE848}" srcOrd="0" destOrd="0" presId="urn:microsoft.com/office/officeart/2005/8/layout/hierarchy1"/>
    <dgm:cxn modelId="{5F561B86-F08E-4C3E-B4D9-3C774F73201B}" type="presOf" srcId="{57870803-E6C2-4E93-BE50-0A337D834EC8}" destId="{2C0D7438-1C52-47F0-8037-49F1D39BF591}" srcOrd="0" destOrd="0" presId="urn:microsoft.com/office/officeart/2005/8/layout/hierarchy1"/>
    <dgm:cxn modelId="{07054639-1315-42AC-A5E3-5EF36891B6EB}" type="presOf" srcId="{38253696-42C4-4461-A692-8453C31F7DDA}" destId="{D8F1E909-CCB3-4E57-BF24-0D1F0D330786}" srcOrd="0" destOrd="0" presId="urn:microsoft.com/office/officeart/2005/8/layout/hierarchy1"/>
    <dgm:cxn modelId="{384FB3C9-A0E1-462E-B721-DFE2FD74F497}" type="presOf" srcId="{92A86677-228E-4E46-BBBD-68BB3DB8C33E}" destId="{93A78A07-1A2D-4B00-A0A4-12693E1B9384}" srcOrd="0" destOrd="0" presId="urn:microsoft.com/office/officeart/2005/8/layout/hierarchy1"/>
    <dgm:cxn modelId="{E0D65504-C3EB-4D2A-B55C-DBCDE9F00A54}" srcId="{57870803-E6C2-4E93-BE50-0A337D834EC8}" destId="{92A86677-228E-4E46-BBBD-68BB3DB8C33E}" srcOrd="0" destOrd="0" parTransId="{4A1CF6DA-4BB8-4087-8F73-A82E59846DDA}" sibTransId="{DA3429CE-2570-40A4-9D97-3DD6918AD3FF}"/>
    <dgm:cxn modelId="{3F7F3376-3717-4DE6-B2FA-E2EAEAF3A96B}" type="presOf" srcId="{F4CB36EA-8060-42CF-9809-82591C62BD8A}" destId="{778C7A3C-4F1B-42B1-A2CC-A150F93BFC69}" srcOrd="0" destOrd="0" presId="urn:microsoft.com/office/officeart/2005/8/layout/hierarchy1"/>
    <dgm:cxn modelId="{D1C024E2-4B97-4ED3-80B4-1E0CC4C29401}" srcId="{8B8EC083-1626-478B-B37F-DD234F110577}" destId="{F4CB36EA-8060-42CF-9809-82591C62BD8A}" srcOrd="0" destOrd="0" parTransId="{121CD9E4-AC82-420E-9606-A35C68D2128A}" sibTransId="{8B646B1D-4C68-4548-9E4C-ECBB60AF8C04}"/>
    <dgm:cxn modelId="{684C14D3-95BC-4C9C-B5AE-2AB21C947716}" type="presOf" srcId="{539AAB45-715D-4F43-9A97-ED9DB0D03684}" destId="{04986485-3FA9-43AB-B733-3D9CB1BB898B}" srcOrd="0" destOrd="0" presId="urn:microsoft.com/office/officeart/2005/8/layout/hierarchy1"/>
    <dgm:cxn modelId="{FF6DDB89-0E15-449F-9BDF-BB717AFB37D7}" type="presOf" srcId="{1668602A-72B9-429D-8E22-2E7B7DAA5B13}" destId="{936FDDF0-9B08-47A3-978D-0CF01EC08BB9}" srcOrd="0" destOrd="0" presId="urn:microsoft.com/office/officeart/2005/8/layout/hierarchy1"/>
    <dgm:cxn modelId="{A2950AEC-1B5E-4E32-8C07-361EA3DE85A6}" srcId="{F4CB36EA-8060-42CF-9809-82591C62BD8A}" destId="{B8B53555-3F94-4377-A89E-8ACF6AAF9ABD}" srcOrd="0" destOrd="0" parTransId="{1668602A-72B9-429D-8E22-2E7B7DAA5B13}" sibTransId="{4D8A04F4-FBDF-4675-86F2-925A5E0B0F8D}"/>
    <dgm:cxn modelId="{B41EE7E2-5A21-4B0F-A60C-B0F94B243EED}" type="presOf" srcId="{B8B53555-3F94-4377-A89E-8ACF6AAF9ABD}" destId="{8E816EC4-B81D-4D9F-8681-67944594AFE4}" srcOrd="0" destOrd="0" presId="urn:microsoft.com/office/officeart/2005/8/layout/hierarchy1"/>
    <dgm:cxn modelId="{646FF46A-3F7B-4E31-9DD5-128FE168E361}" type="presOf" srcId="{8B8EC083-1626-478B-B37F-DD234F110577}" destId="{C4B25968-F285-4416-AC7F-F9E1419C140E}" srcOrd="0" destOrd="0" presId="urn:microsoft.com/office/officeart/2005/8/layout/hierarchy1"/>
    <dgm:cxn modelId="{A416E2D0-002B-4E5D-ACE9-920077C1322D}" srcId="{B8B53555-3F94-4377-A89E-8ACF6AAF9ABD}" destId="{38253696-42C4-4461-A692-8453C31F7DDA}" srcOrd="0" destOrd="0" parTransId="{1DEB1E88-C1E1-4E46-AE4B-BC04B63744D9}" sibTransId="{A77E6A75-96FE-494F-B5C0-8CF2C8903AE6}"/>
    <dgm:cxn modelId="{4711306A-542F-49F0-BC6C-0BB684064754}" type="presParOf" srcId="{C4B25968-F285-4416-AC7F-F9E1419C140E}" destId="{0FD5A942-BCA1-4759-B263-53B2154C17B7}" srcOrd="0" destOrd="0" presId="urn:microsoft.com/office/officeart/2005/8/layout/hierarchy1"/>
    <dgm:cxn modelId="{2B0BF444-07E6-4387-9DFB-DBD184014FC3}" type="presParOf" srcId="{0FD5A942-BCA1-4759-B263-53B2154C17B7}" destId="{02B4D4D4-AD88-491B-97E9-94CFD8993A31}" srcOrd="0" destOrd="0" presId="urn:microsoft.com/office/officeart/2005/8/layout/hierarchy1"/>
    <dgm:cxn modelId="{9A82DCBE-6E8F-4DE2-918B-1AC04AF732F6}" type="presParOf" srcId="{02B4D4D4-AD88-491B-97E9-94CFD8993A31}" destId="{2EA7311C-2710-46DB-A743-403EDB2A055B}" srcOrd="0" destOrd="0" presId="urn:microsoft.com/office/officeart/2005/8/layout/hierarchy1"/>
    <dgm:cxn modelId="{02E8D827-9188-449E-853B-F88C06CA604C}" type="presParOf" srcId="{02B4D4D4-AD88-491B-97E9-94CFD8993A31}" destId="{778C7A3C-4F1B-42B1-A2CC-A150F93BFC69}" srcOrd="1" destOrd="0" presId="urn:microsoft.com/office/officeart/2005/8/layout/hierarchy1"/>
    <dgm:cxn modelId="{18C8BDED-C5F6-4BEC-8486-D44612B9E393}" type="presParOf" srcId="{0FD5A942-BCA1-4759-B263-53B2154C17B7}" destId="{640654C0-05AC-446A-8F2A-10BA26C02A6D}" srcOrd="1" destOrd="0" presId="urn:microsoft.com/office/officeart/2005/8/layout/hierarchy1"/>
    <dgm:cxn modelId="{EE060C61-514C-411D-ACA6-CDD8277F4ED7}" type="presParOf" srcId="{640654C0-05AC-446A-8F2A-10BA26C02A6D}" destId="{936FDDF0-9B08-47A3-978D-0CF01EC08BB9}" srcOrd="0" destOrd="0" presId="urn:microsoft.com/office/officeart/2005/8/layout/hierarchy1"/>
    <dgm:cxn modelId="{4EE10EEC-FF95-4EAD-8E5F-82981ACBDE99}" type="presParOf" srcId="{640654C0-05AC-446A-8F2A-10BA26C02A6D}" destId="{996F3486-AC4E-43B4-8166-8AD02FBBF46C}" srcOrd="1" destOrd="0" presId="urn:microsoft.com/office/officeart/2005/8/layout/hierarchy1"/>
    <dgm:cxn modelId="{349F57B2-5119-4A3D-AA4A-65A10D9299BF}" type="presParOf" srcId="{996F3486-AC4E-43B4-8166-8AD02FBBF46C}" destId="{C2E27EF5-0D33-4FDF-B877-77AF69D384BC}" srcOrd="0" destOrd="0" presId="urn:microsoft.com/office/officeart/2005/8/layout/hierarchy1"/>
    <dgm:cxn modelId="{F7C5906E-E157-49D1-ACF0-A9B3B07AF851}" type="presParOf" srcId="{C2E27EF5-0D33-4FDF-B877-77AF69D384BC}" destId="{BD5631BB-5D97-4013-9B23-4B3D5A394C64}" srcOrd="0" destOrd="0" presId="urn:microsoft.com/office/officeart/2005/8/layout/hierarchy1"/>
    <dgm:cxn modelId="{1771BDFE-E72F-4056-959A-E08E46EC3C05}" type="presParOf" srcId="{C2E27EF5-0D33-4FDF-B877-77AF69D384BC}" destId="{8E816EC4-B81D-4D9F-8681-67944594AFE4}" srcOrd="1" destOrd="0" presId="urn:microsoft.com/office/officeart/2005/8/layout/hierarchy1"/>
    <dgm:cxn modelId="{3E8D268A-2DF3-4B24-BF6E-A373A9974EF8}" type="presParOf" srcId="{996F3486-AC4E-43B4-8166-8AD02FBBF46C}" destId="{94F98FC4-3DD4-4B76-9323-C96DDB75217D}" srcOrd="1" destOrd="0" presId="urn:microsoft.com/office/officeart/2005/8/layout/hierarchy1"/>
    <dgm:cxn modelId="{C657B2ED-6C43-46BB-B219-4E51D2EBE869}" type="presParOf" srcId="{94F98FC4-3DD4-4B76-9323-C96DDB75217D}" destId="{A289D82C-3698-4B0E-B7D8-72F1BD93E555}" srcOrd="0" destOrd="0" presId="urn:microsoft.com/office/officeart/2005/8/layout/hierarchy1"/>
    <dgm:cxn modelId="{28E4B40B-668F-4D3D-9EF5-EB1326EA5E17}" type="presParOf" srcId="{94F98FC4-3DD4-4B76-9323-C96DDB75217D}" destId="{358A1C7C-D44A-4C1E-B0BC-9065A1E67806}" srcOrd="1" destOrd="0" presId="urn:microsoft.com/office/officeart/2005/8/layout/hierarchy1"/>
    <dgm:cxn modelId="{54F97AFC-DF2E-40C4-8DE6-5EFEECD073A5}" type="presParOf" srcId="{358A1C7C-D44A-4C1E-B0BC-9065A1E67806}" destId="{7DE34C07-3391-4013-B814-862FA9BCD048}" srcOrd="0" destOrd="0" presId="urn:microsoft.com/office/officeart/2005/8/layout/hierarchy1"/>
    <dgm:cxn modelId="{D8A5EE48-6780-41BF-9808-46942421772E}" type="presParOf" srcId="{7DE34C07-3391-4013-B814-862FA9BCD048}" destId="{F4979C18-8B9C-42DF-A90B-4A59DAF8DD60}" srcOrd="0" destOrd="0" presId="urn:microsoft.com/office/officeart/2005/8/layout/hierarchy1"/>
    <dgm:cxn modelId="{BAE8F275-9B56-4491-8EFD-5B0537A469E6}" type="presParOf" srcId="{7DE34C07-3391-4013-B814-862FA9BCD048}" destId="{D8F1E909-CCB3-4E57-BF24-0D1F0D330786}" srcOrd="1" destOrd="0" presId="urn:microsoft.com/office/officeart/2005/8/layout/hierarchy1"/>
    <dgm:cxn modelId="{4D115655-D498-4A28-BC2A-6B0577A8C249}" type="presParOf" srcId="{358A1C7C-D44A-4C1E-B0BC-9065A1E67806}" destId="{A9D30C4F-DC38-4D2C-B6A4-64AE91988B61}" srcOrd="1" destOrd="0" presId="urn:microsoft.com/office/officeart/2005/8/layout/hierarchy1"/>
    <dgm:cxn modelId="{27236463-C452-47CC-8740-2EB39A6DBD65}" type="presParOf" srcId="{640654C0-05AC-446A-8F2A-10BA26C02A6D}" destId="{04986485-3FA9-43AB-B733-3D9CB1BB898B}" srcOrd="2" destOrd="0" presId="urn:microsoft.com/office/officeart/2005/8/layout/hierarchy1"/>
    <dgm:cxn modelId="{4E016BDE-8861-4DB1-ABC7-FCBA8C6C2B74}" type="presParOf" srcId="{640654C0-05AC-446A-8F2A-10BA26C02A6D}" destId="{22472A07-F631-4959-8062-20FE404C42C1}" srcOrd="3" destOrd="0" presId="urn:microsoft.com/office/officeart/2005/8/layout/hierarchy1"/>
    <dgm:cxn modelId="{602DD7E1-5F1B-4B5D-B5B6-8DD751B5FF7B}" type="presParOf" srcId="{22472A07-F631-4959-8062-20FE404C42C1}" destId="{129E750A-17FA-4FD0-87E5-E5DA2D1A5F34}" srcOrd="0" destOrd="0" presId="urn:microsoft.com/office/officeart/2005/8/layout/hierarchy1"/>
    <dgm:cxn modelId="{7A9722C4-061F-4B0B-A3DF-E4E51CC50F22}" type="presParOf" srcId="{129E750A-17FA-4FD0-87E5-E5DA2D1A5F34}" destId="{7D4A9133-6DA6-4859-B124-CA677CC2C7BD}" srcOrd="0" destOrd="0" presId="urn:microsoft.com/office/officeart/2005/8/layout/hierarchy1"/>
    <dgm:cxn modelId="{E8277738-CB4C-4302-B790-E97EF7D65222}" type="presParOf" srcId="{129E750A-17FA-4FD0-87E5-E5DA2D1A5F34}" destId="{2C0D7438-1C52-47F0-8037-49F1D39BF591}" srcOrd="1" destOrd="0" presId="urn:microsoft.com/office/officeart/2005/8/layout/hierarchy1"/>
    <dgm:cxn modelId="{3CFF129A-DCAD-4FA1-83CD-147EE4C15BB8}" type="presParOf" srcId="{22472A07-F631-4959-8062-20FE404C42C1}" destId="{A8DBAB76-B297-4574-91BE-88F6DBFE5B83}" srcOrd="1" destOrd="0" presId="urn:microsoft.com/office/officeart/2005/8/layout/hierarchy1"/>
    <dgm:cxn modelId="{FCD8C556-CCE3-488B-AB5E-722AE5E55DFD}" type="presParOf" srcId="{A8DBAB76-B297-4574-91BE-88F6DBFE5B83}" destId="{D395F973-E8E4-4A9A-A2A1-50CC94FBE848}" srcOrd="0" destOrd="0" presId="urn:microsoft.com/office/officeart/2005/8/layout/hierarchy1"/>
    <dgm:cxn modelId="{42FB22AE-ABFC-4D13-B8A6-3B3B4315CE28}" type="presParOf" srcId="{A8DBAB76-B297-4574-91BE-88F6DBFE5B83}" destId="{E3322E97-A527-43EF-8770-80AC73B83711}" srcOrd="1" destOrd="0" presId="urn:microsoft.com/office/officeart/2005/8/layout/hierarchy1"/>
    <dgm:cxn modelId="{BA070B8A-59A3-4513-BFCC-FF06C4D402D7}" type="presParOf" srcId="{E3322E97-A527-43EF-8770-80AC73B83711}" destId="{62CFED5D-F04A-48A3-BBA8-E45CDEE48847}" srcOrd="0" destOrd="0" presId="urn:microsoft.com/office/officeart/2005/8/layout/hierarchy1"/>
    <dgm:cxn modelId="{7BF89A58-4C84-4C94-BE0D-AA2AE1C8C482}" type="presParOf" srcId="{62CFED5D-F04A-48A3-BBA8-E45CDEE48847}" destId="{DEED5878-A7A1-457C-9A3E-520DA23745F1}" srcOrd="0" destOrd="0" presId="urn:microsoft.com/office/officeart/2005/8/layout/hierarchy1"/>
    <dgm:cxn modelId="{66CF0878-C8EF-4C01-AA05-B1D046F861C0}" type="presParOf" srcId="{62CFED5D-F04A-48A3-BBA8-E45CDEE48847}" destId="{93A78A07-1A2D-4B00-A0A4-12693E1B9384}" srcOrd="1" destOrd="0" presId="urn:microsoft.com/office/officeart/2005/8/layout/hierarchy1"/>
    <dgm:cxn modelId="{CFA2A3EC-F58F-4C23-87F9-D70F3D1A5830}" type="presParOf" srcId="{E3322E97-A527-43EF-8770-80AC73B83711}" destId="{471AE432-3882-45D9-A70D-4C2A535907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2522E4-FB93-428B-B898-769BD92BB19A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F8C6B-12E5-4C80-88C1-8CEB490EAD8B}">
      <dgm:prSet custT="1"/>
      <dgm:spPr/>
      <dgm:t>
        <a:bodyPr/>
        <a:lstStyle/>
        <a:p>
          <a:pPr rtl="0"/>
          <a:r>
            <a:rPr lang="uk-UA" sz="1800" dirty="0" smtClean="0"/>
            <a:t>Спрямовані на оцінювання емоційно-вольових компонентів психічної діяльності, а також вияви поведінки індивіда в певних ситуаціях</a:t>
          </a:r>
          <a:endParaRPr lang="ru-RU" sz="1800" dirty="0"/>
        </a:p>
      </dgm:t>
    </dgm:pt>
    <dgm:pt modelId="{ABDC7409-70CC-4992-8DA1-CE4C78B2C942}" type="parTrans" cxnId="{FCD5AEBD-B96A-4E27-9D8C-40347AEF1D39}">
      <dgm:prSet/>
      <dgm:spPr/>
      <dgm:t>
        <a:bodyPr/>
        <a:lstStyle/>
        <a:p>
          <a:endParaRPr lang="ru-RU"/>
        </a:p>
      </dgm:t>
    </dgm:pt>
    <dgm:pt modelId="{A7DA33C6-09B6-40CA-B2F0-1E6F968D58F5}" type="sibTrans" cxnId="{FCD5AEBD-B96A-4E27-9D8C-40347AEF1D39}">
      <dgm:prSet/>
      <dgm:spPr/>
      <dgm:t>
        <a:bodyPr/>
        <a:lstStyle/>
        <a:p>
          <a:endParaRPr lang="ru-RU"/>
        </a:p>
      </dgm:t>
    </dgm:pt>
    <dgm:pt modelId="{2D234688-DEEA-49BF-9BEA-3CAA18A280DA}">
      <dgm:prSet custT="1"/>
      <dgm:spPr/>
      <dgm:t>
        <a:bodyPr/>
        <a:lstStyle/>
        <a:p>
          <a:pPr rtl="0"/>
          <a:r>
            <a:rPr lang="uk-UA" sz="1800" dirty="0" smtClean="0"/>
            <a:t>Тести особистості діагностують неінтелектуальні вияви</a:t>
          </a:r>
          <a:endParaRPr lang="ru-RU" sz="1800" dirty="0"/>
        </a:p>
      </dgm:t>
    </dgm:pt>
    <dgm:pt modelId="{3B7811DC-C734-4EA6-9EA5-ED735623C152}" type="parTrans" cxnId="{7546771D-DEE3-4CF2-B064-9F45264B78AD}">
      <dgm:prSet/>
      <dgm:spPr/>
      <dgm:t>
        <a:bodyPr/>
        <a:lstStyle/>
        <a:p>
          <a:endParaRPr lang="ru-RU"/>
        </a:p>
      </dgm:t>
    </dgm:pt>
    <dgm:pt modelId="{C1AC5429-DDCF-428B-8E3C-B272E0C0403C}" type="sibTrans" cxnId="{7546771D-DEE3-4CF2-B064-9F45264B78AD}">
      <dgm:prSet/>
      <dgm:spPr/>
      <dgm:t>
        <a:bodyPr/>
        <a:lstStyle/>
        <a:p>
          <a:endParaRPr lang="ru-RU"/>
        </a:p>
      </dgm:t>
    </dgm:pt>
    <dgm:pt modelId="{90F3D7B5-F223-4B02-AC74-BD7AD35B787D}">
      <dgm:prSet custT="1"/>
      <dgm:spPr/>
      <dgm:t>
        <a:bodyPr/>
        <a:lstStyle/>
        <a:p>
          <a:pPr rtl="0"/>
          <a:r>
            <a:rPr lang="uk-UA" sz="1800" dirty="0" smtClean="0"/>
            <a:t>Особистісні властивості вимірюються за допомогою тестів опитувальників і проективних технік</a:t>
          </a:r>
          <a:endParaRPr lang="ru-RU" sz="1800" dirty="0"/>
        </a:p>
      </dgm:t>
    </dgm:pt>
    <dgm:pt modelId="{950F1B3F-0EA0-4753-994E-99224E6E929C}" type="parTrans" cxnId="{32A44550-0ECA-46FF-8636-417A8E119782}">
      <dgm:prSet/>
      <dgm:spPr/>
      <dgm:t>
        <a:bodyPr/>
        <a:lstStyle/>
        <a:p>
          <a:endParaRPr lang="ru-RU"/>
        </a:p>
      </dgm:t>
    </dgm:pt>
    <dgm:pt modelId="{EAF8CBD0-396A-4FAB-8205-4CE7042F4B1C}" type="sibTrans" cxnId="{32A44550-0ECA-46FF-8636-417A8E119782}">
      <dgm:prSet/>
      <dgm:spPr/>
      <dgm:t>
        <a:bodyPr/>
        <a:lstStyle/>
        <a:p>
          <a:endParaRPr lang="ru-RU"/>
        </a:p>
      </dgm:t>
    </dgm:pt>
    <dgm:pt modelId="{6326849A-2648-4AE0-9A50-3C49E1179879}" type="pres">
      <dgm:prSet presAssocID="{582522E4-FB93-428B-B898-769BD92BB1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8DB1F-2BE3-4AF1-9BBF-DE7B2C56DC25}" type="pres">
      <dgm:prSet presAssocID="{75CF8C6B-12E5-4C80-88C1-8CEB490EAD8B}" presName="comp" presStyleCnt="0"/>
      <dgm:spPr/>
    </dgm:pt>
    <dgm:pt modelId="{3A4532B1-E854-4820-B82F-E0CDECA8D2B1}" type="pres">
      <dgm:prSet presAssocID="{75CF8C6B-12E5-4C80-88C1-8CEB490EAD8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56681-B6F9-44C0-9AD5-8E8D9F6B408F}" type="pres">
      <dgm:prSet presAssocID="{75CF8C6B-12E5-4C80-88C1-8CEB490EAD8B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BA15998F-5A9A-4446-A8D8-1AC2CDA45A36}" type="pres">
      <dgm:prSet presAssocID="{A7DA33C6-09B6-40CA-B2F0-1E6F968D58F5}" presName="sibTrans" presStyleCnt="0"/>
      <dgm:spPr/>
    </dgm:pt>
    <dgm:pt modelId="{F32FACF0-636F-4FFC-A445-30CCE4CA5652}" type="pres">
      <dgm:prSet presAssocID="{2D234688-DEEA-49BF-9BEA-3CAA18A280DA}" presName="comp" presStyleCnt="0"/>
      <dgm:spPr/>
    </dgm:pt>
    <dgm:pt modelId="{F6023CB2-B298-4D22-8F80-1313816C2BC0}" type="pres">
      <dgm:prSet presAssocID="{2D234688-DEEA-49BF-9BEA-3CAA18A280D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86645-89A1-4EB6-81E6-E5E191D482F2}" type="pres">
      <dgm:prSet presAssocID="{2D234688-DEEA-49BF-9BEA-3CAA18A280DA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D93FA0D2-1DF6-4B15-97C3-98E7C94AB7FF}" type="pres">
      <dgm:prSet presAssocID="{C1AC5429-DDCF-428B-8E3C-B272E0C0403C}" presName="sibTrans" presStyleCnt="0"/>
      <dgm:spPr/>
    </dgm:pt>
    <dgm:pt modelId="{BE2FE1BB-1E79-4D8B-917B-5FCD41ECEC6E}" type="pres">
      <dgm:prSet presAssocID="{90F3D7B5-F223-4B02-AC74-BD7AD35B787D}" presName="comp" presStyleCnt="0"/>
      <dgm:spPr/>
    </dgm:pt>
    <dgm:pt modelId="{57EF6ABB-527B-4C7B-AA4E-FEED67DD3409}" type="pres">
      <dgm:prSet presAssocID="{90F3D7B5-F223-4B02-AC74-BD7AD35B787D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3F0C7-A3FD-4D59-B15F-6C2E45553225}" type="pres">
      <dgm:prSet presAssocID="{90F3D7B5-F223-4B02-AC74-BD7AD35B787D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</dgm:ptLst>
  <dgm:cxnLst>
    <dgm:cxn modelId="{FCD5AEBD-B96A-4E27-9D8C-40347AEF1D39}" srcId="{582522E4-FB93-428B-B898-769BD92BB19A}" destId="{75CF8C6B-12E5-4C80-88C1-8CEB490EAD8B}" srcOrd="0" destOrd="0" parTransId="{ABDC7409-70CC-4992-8DA1-CE4C78B2C942}" sibTransId="{A7DA33C6-09B6-40CA-B2F0-1E6F968D58F5}"/>
    <dgm:cxn modelId="{AC113059-44A6-4C7B-B66F-2DA4C8417DA3}" type="presOf" srcId="{75CF8C6B-12E5-4C80-88C1-8CEB490EAD8B}" destId="{3A4532B1-E854-4820-B82F-E0CDECA8D2B1}" srcOrd="0" destOrd="0" presId="urn:microsoft.com/office/officeart/2008/layout/AlternatingPictureBlocks"/>
    <dgm:cxn modelId="{A0E5FC78-5B25-428C-893B-F1EADED99A24}" type="presOf" srcId="{90F3D7B5-F223-4B02-AC74-BD7AD35B787D}" destId="{57EF6ABB-527B-4C7B-AA4E-FEED67DD3409}" srcOrd="0" destOrd="0" presId="urn:microsoft.com/office/officeart/2008/layout/AlternatingPictureBlocks"/>
    <dgm:cxn modelId="{32A44550-0ECA-46FF-8636-417A8E119782}" srcId="{582522E4-FB93-428B-B898-769BD92BB19A}" destId="{90F3D7B5-F223-4B02-AC74-BD7AD35B787D}" srcOrd="2" destOrd="0" parTransId="{950F1B3F-0EA0-4753-994E-99224E6E929C}" sibTransId="{EAF8CBD0-396A-4FAB-8205-4CE7042F4B1C}"/>
    <dgm:cxn modelId="{B203CD35-8987-4FBF-9554-793453F12F00}" type="presOf" srcId="{2D234688-DEEA-49BF-9BEA-3CAA18A280DA}" destId="{F6023CB2-B298-4D22-8F80-1313816C2BC0}" srcOrd="0" destOrd="0" presId="urn:microsoft.com/office/officeart/2008/layout/AlternatingPictureBlocks"/>
    <dgm:cxn modelId="{7546771D-DEE3-4CF2-B064-9F45264B78AD}" srcId="{582522E4-FB93-428B-B898-769BD92BB19A}" destId="{2D234688-DEEA-49BF-9BEA-3CAA18A280DA}" srcOrd="1" destOrd="0" parTransId="{3B7811DC-C734-4EA6-9EA5-ED735623C152}" sibTransId="{C1AC5429-DDCF-428B-8E3C-B272E0C0403C}"/>
    <dgm:cxn modelId="{01DA2443-C79C-4347-8C1F-73778937FF37}" type="presOf" srcId="{582522E4-FB93-428B-B898-769BD92BB19A}" destId="{6326849A-2648-4AE0-9A50-3C49E1179879}" srcOrd="0" destOrd="0" presId="urn:microsoft.com/office/officeart/2008/layout/AlternatingPictureBlocks"/>
    <dgm:cxn modelId="{96B094A0-F0BE-46EC-8515-5C8DDFDDA00F}" type="presParOf" srcId="{6326849A-2648-4AE0-9A50-3C49E1179879}" destId="{AAF8DB1F-2BE3-4AF1-9BBF-DE7B2C56DC25}" srcOrd="0" destOrd="0" presId="urn:microsoft.com/office/officeart/2008/layout/AlternatingPictureBlocks"/>
    <dgm:cxn modelId="{64DF3A21-F698-4430-ACEF-157D4DB81095}" type="presParOf" srcId="{AAF8DB1F-2BE3-4AF1-9BBF-DE7B2C56DC25}" destId="{3A4532B1-E854-4820-B82F-E0CDECA8D2B1}" srcOrd="0" destOrd="0" presId="urn:microsoft.com/office/officeart/2008/layout/AlternatingPictureBlocks"/>
    <dgm:cxn modelId="{061B8C14-8FBD-4732-A47B-DD8F2A053F6C}" type="presParOf" srcId="{AAF8DB1F-2BE3-4AF1-9BBF-DE7B2C56DC25}" destId="{0D756681-B6F9-44C0-9AD5-8E8D9F6B408F}" srcOrd="1" destOrd="0" presId="urn:microsoft.com/office/officeart/2008/layout/AlternatingPictureBlocks"/>
    <dgm:cxn modelId="{6B7288C4-C5DB-447B-A786-D86A56365650}" type="presParOf" srcId="{6326849A-2648-4AE0-9A50-3C49E1179879}" destId="{BA15998F-5A9A-4446-A8D8-1AC2CDA45A36}" srcOrd="1" destOrd="0" presId="urn:microsoft.com/office/officeart/2008/layout/AlternatingPictureBlocks"/>
    <dgm:cxn modelId="{4CBDB938-3A31-4400-8524-3B15BA6F10AF}" type="presParOf" srcId="{6326849A-2648-4AE0-9A50-3C49E1179879}" destId="{F32FACF0-636F-4FFC-A445-30CCE4CA5652}" srcOrd="2" destOrd="0" presId="urn:microsoft.com/office/officeart/2008/layout/AlternatingPictureBlocks"/>
    <dgm:cxn modelId="{AD75173F-BD36-45D1-B5FA-11BD57F55C27}" type="presParOf" srcId="{F32FACF0-636F-4FFC-A445-30CCE4CA5652}" destId="{F6023CB2-B298-4D22-8F80-1313816C2BC0}" srcOrd="0" destOrd="0" presId="urn:microsoft.com/office/officeart/2008/layout/AlternatingPictureBlocks"/>
    <dgm:cxn modelId="{D9BD3997-DCAF-4EF4-A495-5A106EE349F0}" type="presParOf" srcId="{F32FACF0-636F-4FFC-A445-30CCE4CA5652}" destId="{1C486645-89A1-4EB6-81E6-E5E191D482F2}" srcOrd="1" destOrd="0" presId="urn:microsoft.com/office/officeart/2008/layout/AlternatingPictureBlocks"/>
    <dgm:cxn modelId="{C56676E1-1BE2-4F9D-8AA0-9BDDCC01F55D}" type="presParOf" srcId="{6326849A-2648-4AE0-9A50-3C49E1179879}" destId="{D93FA0D2-1DF6-4B15-97C3-98E7C94AB7FF}" srcOrd="3" destOrd="0" presId="urn:microsoft.com/office/officeart/2008/layout/AlternatingPictureBlocks"/>
    <dgm:cxn modelId="{47A4D5EF-4346-4D4F-B9BE-770127C6C227}" type="presParOf" srcId="{6326849A-2648-4AE0-9A50-3C49E1179879}" destId="{BE2FE1BB-1E79-4D8B-917B-5FCD41ECEC6E}" srcOrd="4" destOrd="0" presId="urn:microsoft.com/office/officeart/2008/layout/AlternatingPictureBlocks"/>
    <dgm:cxn modelId="{4D316F22-6C87-4DD8-AB58-1552FFFC525A}" type="presParOf" srcId="{BE2FE1BB-1E79-4D8B-917B-5FCD41ECEC6E}" destId="{57EF6ABB-527B-4C7B-AA4E-FEED67DD3409}" srcOrd="0" destOrd="0" presId="urn:microsoft.com/office/officeart/2008/layout/AlternatingPictureBlocks"/>
    <dgm:cxn modelId="{EB9B3960-1984-4347-8432-4B6B6D93BA37}" type="presParOf" srcId="{BE2FE1BB-1E79-4D8B-917B-5FCD41ECEC6E}" destId="{7103F0C7-A3FD-4D59-B15F-6C2E4555322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1AFCBF-C039-41BF-B280-4725ACF15FD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0E52DB-A084-4F5E-93D1-933EF98AEDD6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uk-UA" sz="2400" dirty="0" smtClean="0"/>
            <a:t>Призначені для одержання даних зі слів обстежуваного</a:t>
          </a:r>
          <a:endParaRPr lang="ru-RU" sz="2400" dirty="0"/>
        </a:p>
      </dgm:t>
    </dgm:pt>
    <dgm:pt modelId="{2D8D96DA-04CC-4248-9FF9-2BEEFE03B177}" type="parTrans" cxnId="{24F98738-CDB7-4BBE-A07A-5777E9ED303D}">
      <dgm:prSet/>
      <dgm:spPr/>
      <dgm:t>
        <a:bodyPr/>
        <a:lstStyle/>
        <a:p>
          <a:endParaRPr lang="ru-RU"/>
        </a:p>
      </dgm:t>
    </dgm:pt>
    <dgm:pt modelId="{97F94F20-3676-424D-881F-04C05BBB18D7}" type="sibTrans" cxnId="{24F98738-CDB7-4BBE-A07A-5777E9ED303D}">
      <dgm:prSet/>
      <dgm:spPr/>
      <dgm:t>
        <a:bodyPr/>
        <a:lstStyle/>
        <a:p>
          <a:endParaRPr lang="ru-RU"/>
        </a:p>
      </dgm:t>
    </dgm:pt>
    <dgm:pt modelId="{75FB6DD8-A469-4480-9B4F-609EECE37E4C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uk-UA" sz="2400" dirty="0" smtClean="0"/>
            <a:t>Опитувальники є одними з найрозповсюдженіших діагностичних інструментів </a:t>
          </a:r>
          <a:endParaRPr lang="ru-RU" sz="2400" dirty="0"/>
        </a:p>
      </dgm:t>
    </dgm:pt>
    <dgm:pt modelId="{13CC6ED9-E97C-44D5-928D-391773D5E17C}" type="parTrans" cxnId="{ABB001CD-BE55-40D7-99D5-3AA952E33E92}">
      <dgm:prSet/>
      <dgm:spPr/>
      <dgm:t>
        <a:bodyPr/>
        <a:lstStyle/>
        <a:p>
          <a:endParaRPr lang="ru-RU"/>
        </a:p>
      </dgm:t>
    </dgm:pt>
    <dgm:pt modelId="{E0F751D4-0FD9-4421-BD83-DCF95A1BFC1A}" type="sibTrans" cxnId="{ABB001CD-BE55-40D7-99D5-3AA952E33E92}">
      <dgm:prSet/>
      <dgm:spPr/>
      <dgm:t>
        <a:bodyPr/>
        <a:lstStyle/>
        <a:p>
          <a:endParaRPr lang="ru-RU"/>
        </a:p>
      </dgm:t>
    </dgm:pt>
    <dgm:pt modelId="{963BEA46-93ED-4FD3-8909-BDABCDCECA46}" type="pres">
      <dgm:prSet presAssocID="{1C1AFCBF-C039-41BF-B280-4725ACF15FD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4BD7D78-B5CA-4B81-B9CD-35021745B9E1}" type="pres">
      <dgm:prSet presAssocID="{790E52DB-A084-4F5E-93D1-933EF98AEDD6}" presName="noChildren" presStyleCnt="0"/>
      <dgm:spPr/>
    </dgm:pt>
    <dgm:pt modelId="{BFE8424B-8F4C-4EA5-A26B-84B257FB993A}" type="pres">
      <dgm:prSet presAssocID="{790E52DB-A084-4F5E-93D1-933EF98AEDD6}" presName="gap" presStyleCnt="0"/>
      <dgm:spPr/>
    </dgm:pt>
    <dgm:pt modelId="{4A198503-9B96-43E6-9CF1-12012B909E90}" type="pres">
      <dgm:prSet presAssocID="{790E52DB-A084-4F5E-93D1-933EF98AEDD6}" presName="medCircle2" presStyleLbl="vennNode1" presStyleIdx="0" presStyleCnt="2"/>
      <dgm:spPr/>
    </dgm:pt>
    <dgm:pt modelId="{25757F8D-CAC4-4B5A-887A-BE221C37F49A}" type="pres">
      <dgm:prSet presAssocID="{790E52DB-A084-4F5E-93D1-933EF98AEDD6}" presName="txLvlOnly1" presStyleLbl="revTx" presStyleIdx="0" presStyleCnt="2"/>
      <dgm:spPr/>
      <dgm:t>
        <a:bodyPr/>
        <a:lstStyle/>
        <a:p>
          <a:endParaRPr lang="ru-RU"/>
        </a:p>
      </dgm:t>
    </dgm:pt>
    <dgm:pt modelId="{BF99A004-5985-4CD1-BAE9-7BC9CDB973C7}" type="pres">
      <dgm:prSet presAssocID="{75FB6DD8-A469-4480-9B4F-609EECE37E4C}" presName="noChildren" presStyleCnt="0"/>
      <dgm:spPr/>
    </dgm:pt>
    <dgm:pt modelId="{C883EFCC-8A85-4882-944E-C2F7F0223C7A}" type="pres">
      <dgm:prSet presAssocID="{75FB6DD8-A469-4480-9B4F-609EECE37E4C}" presName="gap" presStyleCnt="0"/>
      <dgm:spPr/>
    </dgm:pt>
    <dgm:pt modelId="{249F45B2-7A19-4A47-A83D-F12BF2259B67}" type="pres">
      <dgm:prSet presAssocID="{75FB6DD8-A469-4480-9B4F-609EECE37E4C}" presName="medCircle2" presStyleLbl="vennNode1" presStyleIdx="1" presStyleCnt="2" custLinFactNeighborX="-2091" custLinFactNeighborY="30322"/>
      <dgm:spPr/>
    </dgm:pt>
    <dgm:pt modelId="{12426D53-D3ED-4CE5-A219-E5FD97150E9D}" type="pres">
      <dgm:prSet presAssocID="{75FB6DD8-A469-4480-9B4F-609EECE37E4C}" presName="txLvlOnly1" presStyleLbl="revTx" presStyleIdx="1" presStyleCnt="2" custLinFactNeighborX="-392" custLinFactNeighborY="30322"/>
      <dgm:spPr/>
      <dgm:t>
        <a:bodyPr/>
        <a:lstStyle/>
        <a:p>
          <a:endParaRPr lang="ru-RU"/>
        </a:p>
      </dgm:t>
    </dgm:pt>
  </dgm:ptLst>
  <dgm:cxnLst>
    <dgm:cxn modelId="{A9D45BBB-46C6-426F-AA3F-FD2BFC6A7F74}" type="presOf" srcId="{75FB6DD8-A469-4480-9B4F-609EECE37E4C}" destId="{12426D53-D3ED-4CE5-A219-E5FD97150E9D}" srcOrd="0" destOrd="0" presId="urn:microsoft.com/office/officeart/2008/layout/VerticalCircleList"/>
    <dgm:cxn modelId="{24F98738-CDB7-4BBE-A07A-5777E9ED303D}" srcId="{1C1AFCBF-C039-41BF-B280-4725ACF15FD6}" destId="{790E52DB-A084-4F5E-93D1-933EF98AEDD6}" srcOrd="0" destOrd="0" parTransId="{2D8D96DA-04CC-4248-9FF9-2BEEFE03B177}" sibTransId="{97F94F20-3676-424D-881F-04C05BBB18D7}"/>
    <dgm:cxn modelId="{ABB001CD-BE55-40D7-99D5-3AA952E33E92}" srcId="{1C1AFCBF-C039-41BF-B280-4725ACF15FD6}" destId="{75FB6DD8-A469-4480-9B4F-609EECE37E4C}" srcOrd="1" destOrd="0" parTransId="{13CC6ED9-E97C-44D5-928D-391773D5E17C}" sibTransId="{E0F751D4-0FD9-4421-BD83-DCF95A1BFC1A}"/>
    <dgm:cxn modelId="{42DFCB1A-09CA-4F51-BD0A-07C2B8FEA9B0}" type="presOf" srcId="{1C1AFCBF-C039-41BF-B280-4725ACF15FD6}" destId="{963BEA46-93ED-4FD3-8909-BDABCDCECA46}" srcOrd="0" destOrd="0" presId="urn:microsoft.com/office/officeart/2008/layout/VerticalCircleList"/>
    <dgm:cxn modelId="{71C10680-6746-48CC-8D07-565655C34B93}" type="presOf" srcId="{790E52DB-A084-4F5E-93D1-933EF98AEDD6}" destId="{25757F8D-CAC4-4B5A-887A-BE221C37F49A}" srcOrd="0" destOrd="0" presId="urn:microsoft.com/office/officeart/2008/layout/VerticalCircleList"/>
    <dgm:cxn modelId="{9DA1EDE9-6549-44B0-846E-63FE4107C065}" type="presParOf" srcId="{963BEA46-93ED-4FD3-8909-BDABCDCECA46}" destId="{54BD7D78-B5CA-4B81-B9CD-35021745B9E1}" srcOrd="0" destOrd="0" presId="urn:microsoft.com/office/officeart/2008/layout/VerticalCircleList"/>
    <dgm:cxn modelId="{F7B70983-8D0E-42AE-B457-4E24BDE97729}" type="presParOf" srcId="{54BD7D78-B5CA-4B81-B9CD-35021745B9E1}" destId="{BFE8424B-8F4C-4EA5-A26B-84B257FB993A}" srcOrd="0" destOrd="0" presId="urn:microsoft.com/office/officeart/2008/layout/VerticalCircleList"/>
    <dgm:cxn modelId="{6D04AD1B-7AE4-4168-92FA-430C9A4AE4C1}" type="presParOf" srcId="{54BD7D78-B5CA-4B81-B9CD-35021745B9E1}" destId="{4A198503-9B96-43E6-9CF1-12012B909E90}" srcOrd="1" destOrd="0" presId="urn:microsoft.com/office/officeart/2008/layout/VerticalCircleList"/>
    <dgm:cxn modelId="{5A6B223D-916B-4F7A-8D24-9AC7B646BB85}" type="presParOf" srcId="{54BD7D78-B5CA-4B81-B9CD-35021745B9E1}" destId="{25757F8D-CAC4-4B5A-887A-BE221C37F49A}" srcOrd="2" destOrd="0" presId="urn:microsoft.com/office/officeart/2008/layout/VerticalCircleList"/>
    <dgm:cxn modelId="{9C6598EE-4F52-4683-B18C-E1FE84E551DD}" type="presParOf" srcId="{963BEA46-93ED-4FD3-8909-BDABCDCECA46}" destId="{BF99A004-5985-4CD1-BAE9-7BC9CDB973C7}" srcOrd="1" destOrd="0" presId="urn:microsoft.com/office/officeart/2008/layout/VerticalCircleList"/>
    <dgm:cxn modelId="{5A5B5FCE-D356-444E-92AC-5BE3C3FD1D14}" type="presParOf" srcId="{BF99A004-5985-4CD1-BAE9-7BC9CDB973C7}" destId="{C883EFCC-8A85-4882-944E-C2F7F0223C7A}" srcOrd="0" destOrd="0" presId="urn:microsoft.com/office/officeart/2008/layout/VerticalCircleList"/>
    <dgm:cxn modelId="{84C534CB-2667-4289-BC5A-9556AEA2F04D}" type="presParOf" srcId="{BF99A004-5985-4CD1-BAE9-7BC9CDB973C7}" destId="{249F45B2-7A19-4A47-A83D-F12BF2259B67}" srcOrd="1" destOrd="0" presId="urn:microsoft.com/office/officeart/2008/layout/VerticalCircleList"/>
    <dgm:cxn modelId="{997F945F-D302-446D-BAB3-B1D3E1CD634F}" type="presParOf" srcId="{BF99A004-5985-4CD1-BAE9-7BC9CDB973C7}" destId="{12426D53-D3ED-4CE5-A219-E5FD97150E9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7C7457-3DBC-4BA7-9A0C-CD733A5B4D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A9E2D-E482-4DCF-82D6-C4EFD3CFC910}">
      <dgm:prSet custT="1"/>
      <dgm:spPr/>
      <dgm:t>
        <a:bodyPr/>
        <a:lstStyle/>
        <a:p>
          <a:pPr rtl="0"/>
          <a:r>
            <a:rPr lang="uk-UA" sz="2000" dirty="0" smtClean="0"/>
            <a:t>з </a:t>
          </a:r>
          <a:r>
            <a:rPr lang="uk-UA" sz="2000" i="1" dirty="0" smtClean="0"/>
            <a:t>відкритими</a:t>
          </a:r>
          <a:r>
            <a:rPr lang="uk-UA" sz="2000" dirty="0" smtClean="0"/>
            <a:t> запитаннями </a:t>
          </a:r>
          <a:endParaRPr lang="ru-RU" sz="2000" dirty="0"/>
        </a:p>
      </dgm:t>
    </dgm:pt>
    <dgm:pt modelId="{CF1B914F-1D36-4D90-84E9-7D90DC2F4F3E}" type="parTrans" cxnId="{5A4BB6D8-614A-47DC-9484-70FBD86AACD5}">
      <dgm:prSet/>
      <dgm:spPr/>
      <dgm:t>
        <a:bodyPr/>
        <a:lstStyle/>
        <a:p>
          <a:endParaRPr lang="ru-RU"/>
        </a:p>
      </dgm:t>
    </dgm:pt>
    <dgm:pt modelId="{B5F6333D-89F6-4F7D-83E7-B3F19CA8A7D5}" type="sibTrans" cxnId="{5A4BB6D8-614A-47DC-9484-70FBD86AACD5}">
      <dgm:prSet/>
      <dgm:spPr/>
      <dgm:t>
        <a:bodyPr/>
        <a:lstStyle/>
        <a:p>
          <a:endParaRPr lang="ru-RU"/>
        </a:p>
      </dgm:t>
    </dgm:pt>
    <dgm:pt modelId="{FDD6963E-80C6-4038-BEE2-0429DB1912B6}">
      <dgm:prSet/>
      <dgm:spPr/>
      <dgm:t>
        <a:bodyPr/>
        <a:lstStyle/>
        <a:p>
          <a:pPr rtl="0"/>
          <a:r>
            <a:rPr lang="uk-UA" dirty="0" smtClean="0"/>
            <a:t>піддослідний висловлюється у довільній формі</a:t>
          </a:r>
          <a:endParaRPr lang="ru-RU" dirty="0"/>
        </a:p>
      </dgm:t>
    </dgm:pt>
    <dgm:pt modelId="{6C4DE80C-1682-468E-B28F-FAB6BA210D86}" type="parTrans" cxnId="{A1912F20-A9D2-4678-92EE-B484AAAF3202}">
      <dgm:prSet/>
      <dgm:spPr/>
      <dgm:t>
        <a:bodyPr/>
        <a:lstStyle/>
        <a:p>
          <a:endParaRPr lang="ru-RU"/>
        </a:p>
      </dgm:t>
    </dgm:pt>
    <dgm:pt modelId="{F3E17CF4-F3CA-40AA-9E0D-2B4FBA5D0E44}" type="sibTrans" cxnId="{A1912F20-A9D2-4678-92EE-B484AAAF3202}">
      <dgm:prSet/>
      <dgm:spPr/>
      <dgm:t>
        <a:bodyPr/>
        <a:lstStyle/>
        <a:p>
          <a:endParaRPr lang="ru-RU"/>
        </a:p>
      </dgm:t>
    </dgm:pt>
    <dgm:pt modelId="{DB354938-E118-4C93-8032-8F66FE712E1D}">
      <dgm:prSet custT="1"/>
      <dgm:spPr/>
      <dgm:t>
        <a:bodyPr/>
        <a:lstStyle/>
        <a:p>
          <a:pPr rtl="0"/>
          <a:r>
            <a:rPr lang="uk-UA" sz="2000" dirty="0" smtClean="0"/>
            <a:t>із </a:t>
          </a:r>
          <a:r>
            <a:rPr lang="uk-UA" sz="2000" i="1" dirty="0" smtClean="0"/>
            <a:t>закритими</a:t>
          </a:r>
          <a:r>
            <a:rPr lang="uk-UA" sz="2000" dirty="0" smtClean="0"/>
            <a:t> питаннями</a:t>
          </a:r>
          <a:endParaRPr lang="ru-RU" sz="2000" dirty="0"/>
        </a:p>
      </dgm:t>
    </dgm:pt>
    <dgm:pt modelId="{E4BFC4A8-8D13-4C1D-9300-4E8189F3858C}" type="parTrans" cxnId="{A55159C1-7D1E-4A34-B54F-C52AE1560B44}">
      <dgm:prSet/>
      <dgm:spPr/>
      <dgm:t>
        <a:bodyPr/>
        <a:lstStyle/>
        <a:p>
          <a:endParaRPr lang="ru-RU"/>
        </a:p>
      </dgm:t>
    </dgm:pt>
    <dgm:pt modelId="{22AA5D2E-C68E-4C1D-8B3C-FADAAF248AD7}" type="sibTrans" cxnId="{A55159C1-7D1E-4A34-B54F-C52AE1560B44}">
      <dgm:prSet/>
      <dgm:spPr/>
      <dgm:t>
        <a:bodyPr/>
        <a:lstStyle/>
        <a:p>
          <a:endParaRPr lang="ru-RU"/>
        </a:p>
      </dgm:t>
    </dgm:pt>
    <dgm:pt modelId="{393310A1-9622-42FE-A7EB-2B6070A1F37E}">
      <dgm:prSet custT="1"/>
      <dgm:spPr/>
      <dgm:t>
        <a:bodyPr/>
        <a:lstStyle/>
        <a:p>
          <a:pPr rtl="0"/>
          <a:r>
            <a:rPr lang="uk-UA" sz="2000" dirty="0" smtClean="0"/>
            <a:t>з </a:t>
          </a:r>
          <a:r>
            <a:rPr lang="uk-UA" sz="2000" i="1" dirty="0" smtClean="0"/>
            <a:t>напівзакритими</a:t>
          </a:r>
          <a:r>
            <a:rPr lang="uk-UA" sz="2000" dirty="0" smtClean="0"/>
            <a:t> питаннями </a:t>
          </a:r>
          <a:endParaRPr lang="ru-RU" sz="2000" dirty="0"/>
        </a:p>
      </dgm:t>
    </dgm:pt>
    <dgm:pt modelId="{AFEB5529-3D64-4758-BEE1-474F9595BE8A}" type="parTrans" cxnId="{70BC25D1-8139-40FF-9DB7-7E87DF86A452}">
      <dgm:prSet/>
      <dgm:spPr/>
      <dgm:t>
        <a:bodyPr/>
        <a:lstStyle/>
        <a:p>
          <a:endParaRPr lang="ru-RU"/>
        </a:p>
      </dgm:t>
    </dgm:pt>
    <dgm:pt modelId="{F2FCF0BB-3AD8-4E96-8CCF-F9D38EF18DBF}" type="sibTrans" cxnId="{70BC25D1-8139-40FF-9DB7-7E87DF86A452}">
      <dgm:prSet/>
      <dgm:spPr/>
      <dgm:t>
        <a:bodyPr/>
        <a:lstStyle/>
        <a:p>
          <a:endParaRPr lang="ru-RU"/>
        </a:p>
      </dgm:t>
    </dgm:pt>
    <dgm:pt modelId="{D50F248D-C05E-4A86-B0D2-2FA7BBC19ED6}">
      <dgm:prSet/>
      <dgm:spPr/>
      <dgm:t>
        <a:bodyPr/>
        <a:lstStyle/>
        <a:p>
          <a:pPr rtl="0"/>
          <a:r>
            <a:rPr lang="uk-UA" dirty="0" smtClean="0"/>
            <a:t>відповідаючи, можна обрати відповідь з наведених або дати свій варіант</a:t>
          </a:r>
          <a:endParaRPr lang="ru-RU" dirty="0"/>
        </a:p>
      </dgm:t>
    </dgm:pt>
    <dgm:pt modelId="{AE5F0B6C-B697-46F6-8618-9A296A1ECD73}" type="parTrans" cxnId="{876B7809-52E0-4085-969E-56AC37726684}">
      <dgm:prSet/>
      <dgm:spPr/>
      <dgm:t>
        <a:bodyPr/>
        <a:lstStyle/>
        <a:p>
          <a:endParaRPr lang="ru-RU"/>
        </a:p>
      </dgm:t>
    </dgm:pt>
    <dgm:pt modelId="{E6CFC6B2-2B1C-438F-A08E-9D9C2A9BEB55}" type="sibTrans" cxnId="{876B7809-52E0-4085-969E-56AC37726684}">
      <dgm:prSet/>
      <dgm:spPr/>
      <dgm:t>
        <a:bodyPr/>
        <a:lstStyle/>
        <a:p>
          <a:endParaRPr lang="ru-RU"/>
        </a:p>
      </dgm:t>
    </dgm:pt>
    <dgm:pt modelId="{20C049D1-2E81-40E4-87B6-683FD0FF467A}">
      <dgm:prSet/>
      <dgm:spPr/>
      <dgm:t>
        <a:bodyPr/>
        <a:lstStyle/>
        <a:p>
          <a:pPr rtl="0"/>
          <a:r>
            <a:rPr lang="uk-UA" dirty="0" smtClean="0"/>
            <a:t>всі варіанти відповідей передбачені)</a:t>
          </a:r>
          <a:endParaRPr lang="ru-RU" dirty="0"/>
        </a:p>
      </dgm:t>
    </dgm:pt>
    <dgm:pt modelId="{3AB2F258-0E1F-4FF1-A39E-80C8E5C6FD64}" type="parTrans" cxnId="{35A77CA3-E05E-48F8-B23B-D8EBAC0EF062}">
      <dgm:prSet/>
      <dgm:spPr/>
      <dgm:t>
        <a:bodyPr/>
        <a:lstStyle/>
        <a:p>
          <a:endParaRPr lang="ru-RU"/>
        </a:p>
      </dgm:t>
    </dgm:pt>
    <dgm:pt modelId="{A66AA33A-2AF7-47EB-98D8-AE2AF9389BD0}" type="sibTrans" cxnId="{35A77CA3-E05E-48F8-B23B-D8EBAC0EF062}">
      <dgm:prSet/>
      <dgm:spPr/>
      <dgm:t>
        <a:bodyPr/>
        <a:lstStyle/>
        <a:p>
          <a:endParaRPr lang="ru-RU"/>
        </a:p>
      </dgm:t>
    </dgm:pt>
    <dgm:pt modelId="{779DDAA8-125F-4ECD-B21B-69BF0EE72F7E}" type="pres">
      <dgm:prSet presAssocID="{D77C7457-3DBC-4BA7-9A0C-CD733A5B4D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8959D-4B89-458E-9C19-B449DEE11AC0}" type="pres">
      <dgm:prSet presAssocID="{EA5A9E2D-E482-4DCF-82D6-C4EFD3CFC910}" presName="parentLin" presStyleCnt="0"/>
      <dgm:spPr/>
    </dgm:pt>
    <dgm:pt modelId="{AD839591-C699-4326-B6B6-6469EF2B13A8}" type="pres">
      <dgm:prSet presAssocID="{EA5A9E2D-E482-4DCF-82D6-C4EFD3CFC9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36D8FC-45AD-42F3-ADAA-A1A94A3DBC85}" type="pres">
      <dgm:prSet presAssocID="{EA5A9E2D-E482-4DCF-82D6-C4EFD3CFC9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656D-0F65-4130-A7AF-60C3477523AD}" type="pres">
      <dgm:prSet presAssocID="{EA5A9E2D-E482-4DCF-82D6-C4EFD3CFC910}" presName="negativeSpace" presStyleCnt="0"/>
      <dgm:spPr/>
    </dgm:pt>
    <dgm:pt modelId="{D47DCA99-8A70-4972-B1F7-322E58B3593E}" type="pres">
      <dgm:prSet presAssocID="{EA5A9E2D-E482-4DCF-82D6-C4EFD3CFC91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B114F-028C-4DFF-B1C7-7B672782D2A2}" type="pres">
      <dgm:prSet presAssocID="{B5F6333D-89F6-4F7D-83E7-B3F19CA8A7D5}" presName="spaceBetweenRectangles" presStyleCnt="0"/>
      <dgm:spPr/>
    </dgm:pt>
    <dgm:pt modelId="{3F39108C-5537-4F38-B519-8C9CC089753C}" type="pres">
      <dgm:prSet presAssocID="{DB354938-E118-4C93-8032-8F66FE712E1D}" presName="parentLin" presStyleCnt="0"/>
      <dgm:spPr/>
    </dgm:pt>
    <dgm:pt modelId="{43C32255-D06C-4FE0-9FBB-55E407057EDB}" type="pres">
      <dgm:prSet presAssocID="{DB354938-E118-4C93-8032-8F66FE712E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ED6AFF-B4A4-45CE-93C9-8CDC3F93FBA6}" type="pres">
      <dgm:prSet presAssocID="{DB354938-E118-4C93-8032-8F66FE712E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F2C02-BA87-42CA-9EFE-9A79EE59642D}" type="pres">
      <dgm:prSet presAssocID="{DB354938-E118-4C93-8032-8F66FE712E1D}" presName="negativeSpace" presStyleCnt="0"/>
      <dgm:spPr/>
    </dgm:pt>
    <dgm:pt modelId="{70FB648E-FAD9-4D80-92A3-A94B65FBA910}" type="pres">
      <dgm:prSet presAssocID="{DB354938-E118-4C93-8032-8F66FE712E1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A02A-00C7-456F-933E-0F54897F4C27}" type="pres">
      <dgm:prSet presAssocID="{22AA5D2E-C68E-4C1D-8B3C-FADAAF248AD7}" presName="spaceBetweenRectangles" presStyleCnt="0"/>
      <dgm:spPr/>
    </dgm:pt>
    <dgm:pt modelId="{662E7B80-0FE6-446C-87C0-0D2D8947A08F}" type="pres">
      <dgm:prSet presAssocID="{393310A1-9622-42FE-A7EB-2B6070A1F37E}" presName="parentLin" presStyleCnt="0"/>
      <dgm:spPr/>
    </dgm:pt>
    <dgm:pt modelId="{41D43C57-B6BB-43AA-A25D-ED3319E9CFE8}" type="pres">
      <dgm:prSet presAssocID="{393310A1-9622-42FE-A7EB-2B6070A1F3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9A6E08-6F90-4A5F-AC3D-2066433EB1D5}" type="pres">
      <dgm:prSet presAssocID="{393310A1-9622-42FE-A7EB-2B6070A1F3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1316B-109E-48D5-B098-EED9BA15E2B6}" type="pres">
      <dgm:prSet presAssocID="{393310A1-9622-42FE-A7EB-2B6070A1F37E}" presName="negativeSpace" presStyleCnt="0"/>
      <dgm:spPr/>
    </dgm:pt>
    <dgm:pt modelId="{D2267571-8E33-4EEE-8E47-32C9B8D35322}" type="pres">
      <dgm:prSet presAssocID="{393310A1-9622-42FE-A7EB-2B6070A1F3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3A4EF-D294-4546-B18F-0DF3C0C2E9AB}" type="presOf" srcId="{D77C7457-3DBC-4BA7-9A0C-CD733A5B4DB3}" destId="{779DDAA8-125F-4ECD-B21B-69BF0EE72F7E}" srcOrd="0" destOrd="0" presId="urn:microsoft.com/office/officeart/2005/8/layout/list1"/>
    <dgm:cxn modelId="{2A40E560-C9E8-4ED6-9E87-5C9EDF0AF1AC}" type="presOf" srcId="{FDD6963E-80C6-4038-BEE2-0429DB1912B6}" destId="{D47DCA99-8A70-4972-B1F7-322E58B3593E}" srcOrd="0" destOrd="0" presId="urn:microsoft.com/office/officeart/2005/8/layout/list1"/>
    <dgm:cxn modelId="{0A011C99-1D3F-4CBB-9899-62FD424F384A}" type="presOf" srcId="{20C049D1-2E81-40E4-87B6-683FD0FF467A}" destId="{70FB648E-FAD9-4D80-92A3-A94B65FBA910}" srcOrd="0" destOrd="0" presId="urn:microsoft.com/office/officeart/2005/8/layout/list1"/>
    <dgm:cxn modelId="{35A77CA3-E05E-48F8-B23B-D8EBAC0EF062}" srcId="{DB354938-E118-4C93-8032-8F66FE712E1D}" destId="{20C049D1-2E81-40E4-87B6-683FD0FF467A}" srcOrd="0" destOrd="0" parTransId="{3AB2F258-0E1F-4FF1-A39E-80C8E5C6FD64}" sibTransId="{A66AA33A-2AF7-47EB-98D8-AE2AF9389BD0}"/>
    <dgm:cxn modelId="{717BE621-93FA-4CFF-ADC5-8B2BEE70438E}" type="presOf" srcId="{EA5A9E2D-E482-4DCF-82D6-C4EFD3CFC910}" destId="{0736D8FC-45AD-42F3-ADAA-A1A94A3DBC85}" srcOrd="1" destOrd="0" presId="urn:microsoft.com/office/officeart/2005/8/layout/list1"/>
    <dgm:cxn modelId="{AC9D7D16-39AC-4FC4-911A-678532F33E8A}" type="presOf" srcId="{EA5A9E2D-E482-4DCF-82D6-C4EFD3CFC910}" destId="{AD839591-C699-4326-B6B6-6469EF2B13A8}" srcOrd="0" destOrd="0" presId="urn:microsoft.com/office/officeart/2005/8/layout/list1"/>
    <dgm:cxn modelId="{876B7809-52E0-4085-969E-56AC37726684}" srcId="{393310A1-9622-42FE-A7EB-2B6070A1F37E}" destId="{D50F248D-C05E-4A86-B0D2-2FA7BBC19ED6}" srcOrd="0" destOrd="0" parTransId="{AE5F0B6C-B697-46F6-8618-9A296A1ECD73}" sibTransId="{E6CFC6B2-2B1C-438F-A08E-9D9C2A9BEB55}"/>
    <dgm:cxn modelId="{70BC25D1-8139-40FF-9DB7-7E87DF86A452}" srcId="{D77C7457-3DBC-4BA7-9A0C-CD733A5B4DB3}" destId="{393310A1-9622-42FE-A7EB-2B6070A1F37E}" srcOrd="2" destOrd="0" parTransId="{AFEB5529-3D64-4758-BEE1-474F9595BE8A}" sibTransId="{F2FCF0BB-3AD8-4E96-8CCF-F9D38EF18DBF}"/>
    <dgm:cxn modelId="{4EE5D270-36A8-4596-A4F8-CA744A089D21}" type="presOf" srcId="{393310A1-9622-42FE-A7EB-2B6070A1F37E}" destId="{BC9A6E08-6F90-4A5F-AC3D-2066433EB1D5}" srcOrd="1" destOrd="0" presId="urn:microsoft.com/office/officeart/2005/8/layout/list1"/>
    <dgm:cxn modelId="{A1912F20-A9D2-4678-92EE-B484AAAF3202}" srcId="{EA5A9E2D-E482-4DCF-82D6-C4EFD3CFC910}" destId="{FDD6963E-80C6-4038-BEE2-0429DB1912B6}" srcOrd="0" destOrd="0" parTransId="{6C4DE80C-1682-468E-B28F-FAB6BA210D86}" sibTransId="{F3E17CF4-F3CA-40AA-9E0D-2B4FBA5D0E44}"/>
    <dgm:cxn modelId="{AE071A28-93D7-41B0-B910-5B5B8AD78B24}" type="presOf" srcId="{393310A1-9622-42FE-A7EB-2B6070A1F37E}" destId="{41D43C57-B6BB-43AA-A25D-ED3319E9CFE8}" srcOrd="0" destOrd="0" presId="urn:microsoft.com/office/officeart/2005/8/layout/list1"/>
    <dgm:cxn modelId="{279FB490-6D11-45AC-9AEC-CC948E405336}" type="presOf" srcId="{DB354938-E118-4C93-8032-8F66FE712E1D}" destId="{C8ED6AFF-B4A4-45CE-93C9-8CDC3F93FBA6}" srcOrd="1" destOrd="0" presId="urn:microsoft.com/office/officeart/2005/8/layout/list1"/>
    <dgm:cxn modelId="{A55159C1-7D1E-4A34-B54F-C52AE1560B44}" srcId="{D77C7457-3DBC-4BA7-9A0C-CD733A5B4DB3}" destId="{DB354938-E118-4C93-8032-8F66FE712E1D}" srcOrd="1" destOrd="0" parTransId="{E4BFC4A8-8D13-4C1D-9300-4E8189F3858C}" sibTransId="{22AA5D2E-C68E-4C1D-8B3C-FADAAF248AD7}"/>
    <dgm:cxn modelId="{5A4BB6D8-614A-47DC-9484-70FBD86AACD5}" srcId="{D77C7457-3DBC-4BA7-9A0C-CD733A5B4DB3}" destId="{EA5A9E2D-E482-4DCF-82D6-C4EFD3CFC910}" srcOrd="0" destOrd="0" parTransId="{CF1B914F-1D36-4D90-84E9-7D90DC2F4F3E}" sibTransId="{B5F6333D-89F6-4F7D-83E7-B3F19CA8A7D5}"/>
    <dgm:cxn modelId="{F7D2E680-64C9-4897-A9FC-FCFF32EAC740}" type="presOf" srcId="{D50F248D-C05E-4A86-B0D2-2FA7BBC19ED6}" destId="{D2267571-8E33-4EEE-8E47-32C9B8D35322}" srcOrd="0" destOrd="0" presId="urn:microsoft.com/office/officeart/2005/8/layout/list1"/>
    <dgm:cxn modelId="{2980827B-6178-4506-86DE-97C20FFD76A7}" type="presOf" srcId="{DB354938-E118-4C93-8032-8F66FE712E1D}" destId="{43C32255-D06C-4FE0-9FBB-55E407057EDB}" srcOrd="0" destOrd="0" presId="urn:microsoft.com/office/officeart/2005/8/layout/list1"/>
    <dgm:cxn modelId="{B929F209-2D9C-484E-B1E2-24E5843F2520}" type="presParOf" srcId="{779DDAA8-125F-4ECD-B21B-69BF0EE72F7E}" destId="{95C8959D-4B89-458E-9C19-B449DEE11AC0}" srcOrd="0" destOrd="0" presId="urn:microsoft.com/office/officeart/2005/8/layout/list1"/>
    <dgm:cxn modelId="{B33933B1-C5C1-4680-8C7D-021384A98732}" type="presParOf" srcId="{95C8959D-4B89-458E-9C19-B449DEE11AC0}" destId="{AD839591-C699-4326-B6B6-6469EF2B13A8}" srcOrd="0" destOrd="0" presId="urn:microsoft.com/office/officeart/2005/8/layout/list1"/>
    <dgm:cxn modelId="{64AA82C9-1D2A-4348-983E-D1EEF003A205}" type="presParOf" srcId="{95C8959D-4B89-458E-9C19-B449DEE11AC0}" destId="{0736D8FC-45AD-42F3-ADAA-A1A94A3DBC85}" srcOrd="1" destOrd="0" presId="urn:microsoft.com/office/officeart/2005/8/layout/list1"/>
    <dgm:cxn modelId="{587A644A-72DE-45EF-B41F-BDDC856B5776}" type="presParOf" srcId="{779DDAA8-125F-4ECD-B21B-69BF0EE72F7E}" destId="{0BF7656D-0F65-4130-A7AF-60C3477523AD}" srcOrd="1" destOrd="0" presId="urn:microsoft.com/office/officeart/2005/8/layout/list1"/>
    <dgm:cxn modelId="{BA30E8D5-60BC-474C-A841-04B645207288}" type="presParOf" srcId="{779DDAA8-125F-4ECD-B21B-69BF0EE72F7E}" destId="{D47DCA99-8A70-4972-B1F7-322E58B3593E}" srcOrd="2" destOrd="0" presId="urn:microsoft.com/office/officeart/2005/8/layout/list1"/>
    <dgm:cxn modelId="{4AE42229-1D01-4377-AC01-BFE4B47E8487}" type="presParOf" srcId="{779DDAA8-125F-4ECD-B21B-69BF0EE72F7E}" destId="{042B114F-028C-4DFF-B1C7-7B672782D2A2}" srcOrd="3" destOrd="0" presId="urn:microsoft.com/office/officeart/2005/8/layout/list1"/>
    <dgm:cxn modelId="{A2A13E95-796C-4EEA-87A8-48BC5FE97A6B}" type="presParOf" srcId="{779DDAA8-125F-4ECD-B21B-69BF0EE72F7E}" destId="{3F39108C-5537-4F38-B519-8C9CC089753C}" srcOrd="4" destOrd="0" presId="urn:microsoft.com/office/officeart/2005/8/layout/list1"/>
    <dgm:cxn modelId="{E7AE6168-5743-4723-B544-9433CE5C9306}" type="presParOf" srcId="{3F39108C-5537-4F38-B519-8C9CC089753C}" destId="{43C32255-D06C-4FE0-9FBB-55E407057EDB}" srcOrd="0" destOrd="0" presId="urn:microsoft.com/office/officeart/2005/8/layout/list1"/>
    <dgm:cxn modelId="{E5250EE0-F330-4CDB-8D0A-35CBDA60AC08}" type="presParOf" srcId="{3F39108C-5537-4F38-B519-8C9CC089753C}" destId="{C8ED6AFF-B4A4-45CE-93C9-8CDC3F93FBA6}" srcOrd="1" destOrd="0" presId="urn:microsoft.com/office/officeart/2005/8/layout/list1"/>
    <dgm:cxn modelId="{ABFE6533-02C9-4CE1-B2AB-F834D6A08EF0}" type="presParOf" srcId="{779DDAA8-125F-4ECD-B21B-69BF0EE72F7E}" destId="{99EF2C02-BA87-42CA-9EFE-9A79EE59642D}" srcOrd="5" destOrd="0" presId="urn:microsoft.com/office/officeart/2005/8/layout/list1"/>
    <dgm:cxn modelId="{27526340-31F2-4DFB-A42E-545F0F5A731B}" type="presParOf" srcId="{779DDAA8-125F-4ECD-B21B-69BF0EE72F7E}" destId="{70FB648E-FAD9-4D80-92A3-A94B65FBA910}" srcOrd="6" destOrd="0" presId="urn:microsoft.com/office/officeart/2005/8/layout/list1"/>
    <dgm:cxn modelId="{EBA1941C-BF05-4C6D-BAC2-5D2E8B43F4F0}" type="presParOf" srcId="{779DDAA8-125F-4ECD-B21B-69BF0EE72F7E}" destId="{3476A02A-00C7-456F-933E-0F54897F4C27}" srcOrd="7" destOrd="0" presId="urn:microsoft.com/office/officeart/2005/8/layout/list1"/>
    <dgm:cxn modelId="{8E8B19F7-C39D-4581-B97E-1A96828288A0}" type="presParOf" srcId="{779DDAA8-125F-4ECD-B21B-69BF0EE72F7E}" destId="{662E7B80-0FE6-446C-87C0-0D2D8947A08F}" srcOrd="8" destOrd="0" presId="urn:microsoft.com/office/officeart/2005/8/layout/list1"/>
    <dgm:cxn modelId="{40FBAEF5-6B62-42BE-BE8F-30864DA4314F}" type="presParOf" srcId="{662E7B80-0FE6-446C-87C0-0D2D8947A08F}" destId="{41D43C57-B6BB-43AA-A25D-ED3319E9CFE8}" srcOrd="0" destOrd="0" presId="urn:microsoft.com/office/officeart/2005/8/layout/list1"/>
    <dgm:cxn modelId="{93C9DECC-C11E-4FC4-B983-AD479C63F884}" type="presParOf" srcId="{662E7B80-0FE6-446C-87C0-0D2D8947A08F}" destId="{BC9A6E08-6F90-4A5F-AC3D-2066433EB1D5}" srcOrd="1" destOrd="0" presId="urn:microsoft.com/office/officeart/2005/8/layout/list1"/>
    <dgm:cxn modelId="{09D8461F-DE53-4B15-873C-57FDEB04FAF8}" type="presParOf" srcId="{779DDAA8-125F-4ECD-B21B-69BF0EE72F7E}" destId="{D2C1316B-109E-48D5-B098-EED9BA15E2B6}" srcOrd="9" destOrd="0" presId="urn:microsoft.com/office/officeart/2005/8/layout/list1"/>
    <dgm:cxn modelId="{48B70638-4240-4862-8BAD-A56C1BE37C0A}" type="presParOf" srcId="{779DDAA8-125F-4ECD-B21B-69BF0EE72F7E}" destId="{D2267571-8E33-4EEE-8E47-32C9B8D353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246724-FBE1-44B2-B88B-9C1B1644C5D6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6BFF0D6-0152-48A1-A235-2139D37A9244}">
      <dgm:prSet custT="1"/>
      <dgm:spPr/>
      <dgm:t>
        <a:bodyPr/>
        <a:lstStyle/>
        <a:p>
          <a:pPr rtl="0"/>
          <a:r>
            <a:rPr lang="uk-UA" sz="2400" noProof="0" dirty="0" smtClean="0"/>
            <a:t>прояви бажань, мотивів, прагнень дитини, її поглядів, життєвої спрямованості, особливостей морального розвитку цінностей та </a:t>
          </a:r>
          <a:r>
            <a:rPr lang="uk-UA" sz="2400" noProof="0" dirty="0" err="1" smtClean="0"/>
            <a:t>ін</a:t>
          </a:r>
          <a:r>
            <a:rPr lang="ru-RU" sz="2400" dirty="0" smtClean="0"/>
            <a:t>.</a:t>
          </a:r>
          <a:endParaRPr lang="ru-RU" sz="2400" dirty="0"/>
        </a:p>
      </dgm:t>
    </dgm:pt>
    <dgm:pt modelId="{5CE04B96-01AA-4C30-86D1-8A5F069EA8AD}" type="parTrans" cxnId="{006E519C-46DE-47A5-8683-8AC126E86BC6}">
      <dgm:prSet/>
      <dgm:spPr/>
      <dgm:t>
        <a:bodyPr/>
        <a:lstStyle/>
        <a:p>
          <a:endParaRPr lang="ru-RU"/>
        </a:p>
      </dgm:t>
    </dgm:pt>
    <dgm:pt modelId="{43861B30-336A-42AD-B696-9EABC420873D}" type="sibTrans" cxnId="{006E519C-46DE-47A5-8683-8AC126E86BC6}">
      <dgm:prSet/>
      <dgm:spPr/>
      <dgm:t>
        <a:bodyPr/>
        <a:lstStyle/>
        <a:p>
          <a:endParaRPr lang="ru-RU"/>
        </a:p>
      </dgm:t>
    </dgm:pt>
    <dgm:pt modelId="{8DB1DFC8-6693-4F66-AD78-3E4BDA200CFC}">
      <dgm:prSet custT="1"/>
      <dgm:spPr/>
      <dgm:t>
        <a:bodyPr/>
        <a:lstStyle/>
        <a:p>
          <a:pPr rtl="0"/>
          <a:r>
            <a:rPr lang="uk-UA" sz="2400" noProof="0" dirty="0" smtClean="0"/>
            <a:t>прояви поведінки у різних життєвих ситуаціях</a:t>
          </a:r>
          <a:endParaRPr lang="uk-UA" sz="2400" noProof="0" dirty="0"/>
        </a:p>
      </dgm:t>
    </dgm:pt>
    <dgm:pt modelId="{350BE269-448C-4C42-9359-C2EC5CDECC34}" type="parTrans" cxnId="{EDEDAF5F-B74E-4716-A371-0B5A132CF288}">
      <dgm:prSet/>
      <dgm:spPr/>
      <dgm:t>
        <a:bodyPr/>
        <a:lstStyle/>
        <a:p>
          <a:endParaRPr lang="ru-RU"/>
        </a:p>
      </dgm:t>
    </dgm:pt>
    <dgm:pt modelId="{F44B5DCE-1441-4102-BB68-29C5FED1404A}" type="sibTrans" cxnId="{EDEDAF5F-B74E-4716-A371-0B5A132CF288}">
      <dgm:prSet/>
      <dgm:spPr/>
      <dgm:t>
        <a:bodyPr/>
        <a:lstStyle/>
        <a:p>
          <a:endParaRPr lang="ru-RU"/>
        </a:p>
      </dgm:t>
    </dgm:pt>
    <dgm:pt modelId="{01AC2CCC-5439-4107-9FFB-02B6AC260785}">
      <dgm:prSet/>
      <dgm:spPr/>
      <dgm:t>
        <a:bodyPr/>
        <a:lstStyle/>
        <a:p>
          <a:pPr rtl="0"/>
          <a:r>
            <a:rPr lang="uk-UA" b="1" noProof="0" dirty="0" smtClean="0"/>
            <a:t>Питання психолого-педагогічних анкет дають можливість одержати детальну інформацію про: </a:t>
          </a:r>
          <a:endParaRPr lang="uk-UA" b="1" noProof="0" dirty="0"/>
        </a:p>
      </dgm:t>
    </dgm:pt>
    <dgm:pt modelId="{105477FA-7BC7-4963-9110-7ED9F531CFCC}" type="parTrans" cxnId="{9240195F-47D9-4A24-B43E-70F8E3CBBCAB}">
      <dgm:prSet/>
      <dgm:spPr/>
      <dgm:t>
        <a:bodyPr/>
        <a:lstStyle/>
        <a:p>
          <a:endParaRPr lang="ru-RU"/>
        </a:p>
      </dgm:t>
    </dgm:pt>
    <dgm:pt modelId="{DB5EAFAC-A995-46DB-8DA7-BA7226D473D7}" type="sibTrans" cxnId="{9240195F-47D9-4A24-B43E-70F8E3CBBCAB}">
      <dgm:prSet/>
      <dgm:spPr/>
      <dgm:t>
        <a:bodyPr/>
        <a:lstStyle/>
        <a:p>
          <a:endParaRPr lang="ru-RU"/>
        </a:p>
      </dgm:t>
    </dgm:pt>
    <dgm:pt modelId="{8ADB71C8-BC50-4D9A-A450-2A53A9244F44}">
      <dgm:prSet custT="1"/>
      <dgm:spPr/>
      <dgm:t>
        <a:bodyPr/>
        <a:lstStyle/>
        <a:p>
          <a:pPr rtl="0"/>
          <a:r>
            <a:rPr lang="uk-UA" sz="2400" noProof="0" dirty="0" smtClean="0"/>
            <a:t>особистість і умови життя дитини (вік, освіту, сімейний стан та ін.)</a:t>
          </a:r>
          <a:endParaRPr lang="uk-UA" sz="2400" noProof="0" dirty="0"/>
        </a:p>
      </dgm:t>
    </dgm:pt>
    <dgm:pt modelId="{2FF41787-2792-452D-BC28-1EC21C4651FD}" type="parTrans" cxnId="{08AB99EB-E94D-421D-8FEA-C714BAC563D7}">
      <dgm:prSet/>
      <dgm:spPr/>
      <dgm:t>
        <a:bodyPr/>
        <a:lstStyle/>
        <a:p>
          <a:endParaRPr lang="ru-RU"/>
        </a:p>
      </dgm:t>
    </dgm:pt>
    <dgm:pt modelId="{BC327963-C2BC-4D51-A23F-55085872FF74}" type="sibTrans" cxnId="{08AB99EB-E94D-421D-8FEA-C714BAC563D7}">
      <dgm:prSet/>
      <dgm:spPr/>
      <dgm:t>
        <a:bodyPr/>
        <a:lstStyle/>
        <a:p>
          <a:endParaRPr lang="ru-RU"/>
        </a:p>
      </dgm:t>
    </dgm:pt>
    <dgm:pt modelId="{AC7D2F3F-D6CB-4F44-A6D9-EDAD8E6BD75B}" type="pres">
      <dgm:prSet presAssocID="{D7246724-FBE1-44B2-B88B-9C1B1644C5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BC1EE-ABB5-491E-8E92-C1FBE7013347}" type="pres">
      <dgm:prSet presAssocID="{01AC2CCC-5439-4107-9FFB-02B6AC260785}" presName="roof" presStyleLbl="dkBgShp" presStyleIdx="0" presStyleCnt="2" custLinFactNeighborX="-1007" custLinFactNeighborY="-8594"/>
      <dgm:spPr/>
      <dgm:t>
        <a:bodyPr/>
        <a:lstStyle/>
        <a:p>
          <a:endParaRPr lang="ru-RU"/>
        </a:p>
      </dgm:t>
    </dgm:pt>
    <dgm:pt modelId="{27D9F451-EA6C-41AF-900E-3A9029492DEB}" type="pres">
      <dgm:prSet presAssocID="{01AC2CCC-5439-4107-9FFB-02B6AC260785}" presName="pillars" presStyleCnt="0"/>
      <dgm:spPr/>
    </dgm:pt>
    <dgm:pt modelId="{A7A7AAB5-B258-4ECF-8AEB-0690460CC8F7}" type="pres">
      <dgm:prSet presAssocID="{01AC2CCC-5439-4107-9FFB-02B6AC260785}" presName="pillar1" presStyleLbl="node1" presStyleIdx="0" presStyleCnt="3" custScaleX="84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3DED0-5EC7-4B8B-BD45-EE24D02C3583}" type="pres">
      <dgm:prSet presAssocID="{F6BFF0D6-0152-48A1-A235-2139D37A9244}" presName="pillarX" presStyleLbl="node1" presStyleIdx="1" presStyleCnt="3" custScaleX="116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F7D1F-D2EA-4A6C-A821-06692C685DCF}" type="pres">
      <dgm:prSet presAssocID="{8DB1DFC8-6693-4F66-AD78-3E4BDA200CF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14EE2-7D3D-402F-9F71-05A8CC2173B6}" type="pres">
      <dgm:prSet presAssocID="{01AC2CCC-5439-4107-9FFB-02B6AC260785}" presName="base" presStyleLbl="dkBgShp" presStyleIdx="1" presStyleCnt="2"/>
      <dgm:spPr/>
    </dgm:pt>
  </dgm:ptLst>
  <dgm:cxnLst>
    <dgm:cxn modelId="{EE5CE99A-63FD-4AC4-A614-3ED5B702BFD0}" type="presOf" srcId="{8ADB71C8-BC50-4D9A-A450-2A53A9244F44}" destId="{A7A7AAB5-B258-4ECF-8AEB-0690460CC8F7}" srcOrd="0" destOrd="0" presId="urn:microsoft.com/office/officeart/2005/8/layout/hList3"/>
    <dgm:cxn modelId="{EDEDAF5F-B74E-4716-A371-0B5A132CF288}" srcId="{01AC2CCC-5439-4107-9FFB-02B6AC260785}" destId="{8DB1DFC8-6693-4F66-AD78-3E4BDA200CFC}" srcOrd="2" destOrd="0" parTransId="{350BE269-448C-4C42-9359-C2EC5CDECC34}" sibTransId="{F44B5DCE-1441-4102-BB68-29C5FED1404A}"/>
    <dgm:cxn modelId="{006E519C-46DE-47A5-8683-8AC126E86BC6}" srcId="{01AC2CCC-5439-4107-9FFB-02B6AC260785}" destId="{F6BFF0D6-0152-48A1-A235-2139D37A9244}" srcOrd="1" destOrd="0" parTransId="{5CE04B96-01AA-4C30-86D1-8A5F069EA8AD}" sibTransId="{43861B30-336A-42AD-B696-9EABC420873D}"/>
    <dgm:cxn modelId="{8A4C796F-5D1A-46B7-86C9-8C4884C29655}" type="presOf" srcId="{D7246724-FBE1-44B2-B88B-9C1B1644C5D6}" destId="{AC7D2F3F-D6CB-4F44-A6D9-EDAD8E6BD75B}" srcOrd="0" destOrd="0" presId="urn:microsoft.com/office/officeart/2005/8/layout/hList3"/>
    <dgm:cxn modelId="{AC9621AA-E463-402F-9F5F-4CA9EE24304C}" type="presOf" srcId="{01AC2CCC-5439-4107-9FFB-02B6AC260785}" destId="{F80BC1EE-ABB5-491E-8E92-C1FBE7013347}" srcOrd="0" destOrd="0" presId="urn:microsoft.com/office/officeart/2005/8/layout/hList3"/>
    <dgm:cxn modelId="{44A29607-C920-45DE-9508-A4ADCDD25FD6}" type="presOf" srcId="{F6BFF0D6-0152-48A1-A235-2139D37A9244}" destId="{DF13DED0-5EC7-4B8B-BD45-EE24D02C3583}" srcOrd="0" destOrd="0" presId="urn:microsoft.com/office/officeart/2005/8/layout/hList3"/>
    <dgm:cxn modelId="{08AB99EB-E94D-421D-8FEA-C714BAC563D7}" srcId="{01AC2CCC-5439-4107-9FFB-02B6AC260785}" destId="{8ADB71C8-BC50-4D9A-A450-2A53A9244F44}" srcOrd="0" destOrd="0" parTransId="{2FF41787-2792-452D-BC28-1EC21C4651FD}" sibTransId="{BC327963-C2BC-4D51-A23F-55085872FF74}"/>
    <dgm:cxn modelId="{9240195F-47D9-4A24-B43E-70F8E3CBBCAB}" srcId="{D7246724-FBE1-44B2-B88B-9C1B1644C5D6}" destId="{01AC2CCC-5439-4107-9FFB-02B6AC260785}" srcOrd="0" destOrd="0" parTransId="{105477FA-7BC7-4963-9110-7ED9F531CFCC}" sibTransId="{DB5EAFAC-A995-46DB-8DA7-BA7226D473D7}"/>
    <dgm:cxn modelId="{DA3F2336-C287-4420-AB21-6D461D3AD0EC}" type="presOf" srcId="{8DB1DFC8-6693-4F66-AD78-3E4BDA200CFC}" destId="{112F7D1F-D2EA-4A6C-A821-06692C685DCF}" srcOrd="0" destOrd="0" presId="urn:microsoft.com/office/officeart/2005/8/layout/hList3"/>
    <dgm:cxn modelId="{82BD2E35-6513-41BB-8326-51870DFA3A15}" type="presParOf" srcId="{AC7D2F3F-D6CB-4F44-A6D9-EDAD8E6BD75B}" destId="{F80BC1EE-ABB5-491E-8E92-C1FBE7013347}" srcOrd="0" destOrd="0" presId="urn:microsoft.com/office/officeart/2005/8/layout/hList3"/>
    <dgm:cxn modelId="{55357DDF-3743-4C5C-B84B-3CF78DBD953B}" type="presParOf" srcId="{AC7D2F3F-D6CB-4F44-A6D9-EDAD8E6BD75B}" destId="{27D9F451-EA6C-41AF-900E-3A9029492DEB}" srcOrd="1" destOrd="0" presId="urn:microsoft.com/office/officeart/2005/8/layout/hList3"/>
    <dgm:cxn modelId="{82D2DC94-FF21-4A60-A221-44A430EC4F29}" type="presParOf" srcId="{27D9F451-EA6C-41AF-900E-3A9029492DEB}" destId="{A7A7AAB5-B258-4ECF-8AEB-0690460CC8F7}" srcOrd="0" destOrd="0" presId="urn:microsoft.com/office/officeart/2005/8/layout/hList3"/>
    <dgm:cxn modelId="{C3355388-A67C-449E-BFB5-0D3F29FFA21F}" type="presParOf" srcId="{27D9F451-EA6C-41AF-900E-3A9029492DEB}" destId="{DF13DED0-5EC7-4B8B-BD45-EE24D02C3583}" srcOrd="1" destOrd="0" presId="urn:microsoft.com/office/officeart/2005/8/layout/hList3"/>
    <dgm:cxn modelId="{298A5688-7EC9-49E0-B357-DD54F5CD0DAB}" type="presParOf" srcId="{27D9F451-EA6C-41AF-900E-3A9029492DEB}" destId="{112F7D1F-D2EA-4A6C-A821-06692C685DCF}" srcOrd="2" destOrd="0" presId="urn:microsoft.com/office/officeart/2005/8/layout/hList3"/>
    <dgm:cxn modelId="{259C33C8-3338-472A-A489-8F7B56D0E25C}" type="presParOf" srcId="{AC7D2F3F-D6CB-4F44-A6D9-EDAD8E6BD75B}" destId="{A8114EE2-7D3D-402F-9F71-05A8CC2173B6}" srcOrd="2" destOrd="0" presId="urn:microsoft.com/office/officeart/2005/8/layout/hList3"/>
  </dgm:cxnLst>
  <dgm:bg>
    <a:gradFill>
      <a:gsLst>
        <a:gs pos="0">
          <a:schemeClr val="accent3">
            <a:hueOff val="0"/>
            <a:satOff val="0"/>
            <a:lumOff val="0"/>
            <a:tint val="100000"/>
            <a:shade val="85000"/>
            <a:satMod val="100000"/>
            <a:lumMod val="100000"/>
            <a:alpha val="48000"/>
          </a:schemeClr>
        </a:gs>
        <a:gs pos="100000">
          <a:schemeClr val="accent3">
            <a:hueOff val="0"/>
            <a:satOff val="0"/>
            <a:lumOff val="0"/>
            <a:alphaOff val="0"/>
            <a:tint val="90000"/>
            <a:shade val="100000"/>
            <a:satMod val="150000"/>
            <a:lumMod val="100000"/>
          </a:schemeClr>
        </a:gs>
      </a:gsLst>
      <a:path path="circle">
        <a:fillToRect l="100000" t="100000" r="100000" b="10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45597F-3ECE-44F1-A7F4-4EB777FBAC97}" type="doc">
      <dgm:prSet loTypeId="urn:microsoft.com/office/officeart/2008/layout/PictureStrips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B92B7-5A50-41B7-8EB9-4D2419696657}">
      <dgm:prSet/>
      <dgm:spPr/>
      <dgm:t>
        <a:bodyPr/>
        <a:lstStyle/>
        <a:p>
          <a:pPr rtl="0"/>
          <a:r>
            <a:rPr lang="ru-RU" dirty="0" smtClean="0"/>
            <a:t>спостереження</a:t>
          </a:r>
          <a:endParaRPr lang="ru-RU" dirty="0"/>
        </a:p>
      </dgm:t>
    </dgm:pt>
    <dgm:pt modelId="{C4DB8216-0EA7-45F0-AAE5-141F2A7CBCA6}" type="parTrans" cxnId="{2811FE2A-2952-45E9-9D62-54B6CE8D412D}">
      <dgm:prSet/>
      <dgm:spPr/>
      <dgm:t>
        <a:bodyPr/>
        <a:lstStyle/>
        <a:p>
          <a:endParaRPr lang="ru-RU"/>
        </a:p>
      </dgm:t>
    </dgm:pt>
    <dgm:pt modelId="{8F3DF5DF-F31D-492C-A92D-902146706EFB}" type="sibTrans" cxnId="{2811FE2A-2952-45E9-9D62-54B6CE8D412D}">
      <dgm:prSet/>
      <dgm:spPr/>
      <dgm:t>
        <a:bodyPr/>
        <a:lstStyle/>
        <a:p>
          <a:endParaRPr lang="ru-RU"/>
        </a:p>
      </dgm:t>
    </dgm:pt>
    <dgm:pt modelId="{558B89B5-C22C-49FB-8708-9E5B49469FE2}">
      <dgm:prSet/>
      <dgm:spPr/>
      <dgm:t>
        <a:bodyPr/>
        <a:lstStyle/>
        <a:p>
          <a:pPr rtl="0"/>
          <a:r>
            <a:rPr lang="ru-RU" dirty="0" err="1" smtClean="0"/>
            <a:t>опитування</a:t>
          </a:r>
          <a:r>
            <a:rPr lang="ru-RU" dirty="0" smtClean="0"/>
            <a:t> </a:t>
          </a:r>
          <a:endParaRPr lang="ru-RU" dirty="0"/>
        </a:p>
      </dgm:t>
    </dgm:pt>
    <dgm:pt modelId="{9E681BB4-3745-460A-9A19-3F8CFF9AAEF5}" type="parTrans" cxnId="{9D8EF6F0-F23A-4638-8307-5B92EA3D4396}">
      <dgm:prSet/>
      <dgm:spPr/>
      <dgm:t>
        <a:bodyPr/>
        <a:lstStyle/>
        <a:p>
          <a:endParaRPr lang="ru-RU"/>
        </a:p>
      </dgm:t>
    </dgm:pt>
    <dgm:pt modelId="{88C318D8-1894-4F05-9E02-A2E5F577C83D}" type="sibTrans" cxnId="{9D8EF6F0-F23A-4638-8307-5B92EA3D4396}">
      <dgm:prSet/>
      <dgm:spPr/>
      <dgm:t>
        <a:bodyPr/>
        <a:lstStyle/>
        <a:p>
          <a:endParaRPr lang="ru-RU"/>
        </a:p>
      </dgm:t>
    </dgm:pt>
    <dgm:pt modelId="{AE8C0541-9618-4BD6-BA5B-C4D12C9B9241}">
      <dgm:prSet/>
      <dgm:spPr/>
      <dgm:t>
        <a:bodyPr/>
        <a:lstStyle/>
        <a:p>
          <a:pPr rtl="0"/>
          <a:r>
            <a:rPr lang="ru-RU" dirty="0" err="1" smtClean="0"/>
            <a:t>аналіз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endParaRPr lang="ru-RU" dirty="0"/>
        </a:p>
      </dgm:t>
    </dgm:pt>
    <dgm:pt modelId="{2045E535-8D0F-4C87-AD93-4A6447E713C0}" type="parTrans" cxnId="{1876A0D9-2AF7-4041-8174-A1207C5B4DE8}">
      <dgm:prSet/>
      <dgm:spPr/>
      <dgm:t>
        <a:bodyPr/>
        <a:lstStyle/>
        <a:p>
          <a:endParaRPr lang="ru-RU"/>
        </a:p>
      </dgm:t>
    </dgm:pt>
    <dgm:pt modelId="{1C3930C5-2905-46D0-B729-070000F2C7D2}" type="sibTrans" cxnId="{1876A0D9-2AF7-4041-8174-A1207C5B4DE8}">
      <dgm:prSet/>
      <dgm:spPr/>
      <dgm:t>
        <a:bodyPr/>
        <a:lstStyle/>
        <a:p>
          <a:endParaRPr lang="ru-RU"/>
        </a:p>
      </dgm:t>
    </dgm:pt>
    <dgm:pt modelId="{A1C33DCC-F596-421C-80B3-7B1CF2C74695}" type="pres">
      <dgm:prSet presAssocID="{0145597F-3ECE-44F1-A7F4-4EB777FBAC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25B4C-8AD8-4BF5-BC67-B263AE873EB1}" type="pres">
      <dgm:prSet presAssocID="{51EB92B7-5A50-41B7-8EB9-4D2419696657}" presName="composite" presStyleCnt="0"/>
      <dgm:spPr/>
      <dgm:t>
        <a:bodyPr/>
        <a:lstStyle/>
        <a:p>
          <a:endParaRPr lang="ru-RU"/>
        </a:p>
      </dgm:t>
    </dgm:pt>
    <dgm:pt modelId="{C26306E2-F058-4BE8-AD18-0160E7565CCB}" type="pres">
      <dgm:prSet presAssocID="{51EB92B7-5A50-41B7-8EB9-4D241969665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EA301-E1BC-489B-97C2-8ABAD9978831}" type="pres">
      <dgm:prSet presAssocID="{51EB92B7-5A50-41B7-8EB9-4D2419696657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ru-RU"/>
        </a:p>
      </dgm:t>
    </dgm:pt>
    <dgm:pt modelId="{03486A6D-320F-426D-84D1-A6966AD10762}" type="pres">
      <dgm:prSet presAssocID="{8F3DF5DF-F31D-492C-A92D-902146706EFB}" presName="sibTrans" presStyleCnt="0"/>
      <dgm:spPr/>
      <dgm:t>
        <a:bodyPr/>
        <a:lstStyle/>
        <a:p>
          <a:endParaRPr lang="ru-RU"/>
        </a:p>
      </dgm:t>
    </dgm:pt>
    <dgm:pt modelId="{22ADC388-0C50-42DC-84CF-ED519FCC77C3}" type="pres">
      <dgm:prSet presAssocID="{558B89B5-C22C-49FB-8708-9E5B49469FE2}" presName="composite" presStyleCnt="0"/>
      <dgm:spPr/>
      <dgm:t>
        <a:bodyPr/>
        <a:lstStyle/>
        <a:p>
          <a:endParaRPr lang="ru-RU"/>
        </a:p>
      </dgm:t>
    </dgm:pt>
    <dgm:pt modelId="{D31218AF-2702-48A8-A5C4-812F97ED51D0}" type="pres">
      <dgm:prSet presAssocID="{558B89B5-C22C-49FB-8708-9E5B49469FE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145DE-B202-484A-9667-7EDA2C8F2215}" type="pres">
      <dgm:prSet presAssocID="{558B89B5-C22C-49FB-8708-9E5B49469FE2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953D68F-ECAC-4BBA-8616-C93CD0C1BDB8}" type="pres">
      <dgm:prSet presAssocID="{88C318D8-1894-4F05-9E02-A2E5F577C83D}" presName="sibTrans" presStyleCnt="0"/>
      <dgm:spPr/>
      <dgm:t>
        <a:bodyPr/>
        <a:lstStyle/>
        <a:p>
          <a:endParaRPr lang="ru-RU"/>
        </a:p>
      </dgm:t>
    </dgm:pt>
    <dgm:pt modelId="{9F51D713-B5EB-486F-BBAB-4CAAAB92118A}" type="pres">
      <dgm:prSet presAssocID="{AE8C0541-9618-4BD6-BA5B-C4D12C9B9241}" presName="composite" presStyleCnt="0"/>
      <dgm:spPr/>
      <dgm:t>
        <a:bodyPr/>
        <a:lstStyle/>
        <a:p>
          <a:endParaRPr lang="ru-RU"/>
        </a:p>
      </dgm:t>
    </dgm:pt>
    <dgm:pt modelId="{B6D98FAD-2090-44B5-AD25-80992B179BA9}" type="pres">
      <dgm:prSet presAssocID="{AE8C0541-9618-4BD6-BA5B-C4D12C9B924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B96BE-A2DB-4551-9DC7-D18090640D0B}" type="pres">
      <dgm:prSet presAssocID="{AE8C0541-9618-4BD6-BA5B-C4D12C9B924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EF994F1B-DD71-4F45-BC0E-490E6FD81C26}" type="presOf" srcId="{AE8C0541-9618-4BD6-BA5B-C4D12C9B9241}" destId="{B6D98FAD-2090-44B5-AD25-80992B179BA9}" srcOrd="0" destOrd="0" presId="urn:microsoft.com/office/officeart/2008/layout/PictureStrips"/>
    <dgm:cxn modelId="{1876A0D9-2AF7-4041-8174-A1207C5B4DE8}" srcId="{0145597F-3ECE-44F1-A7F4-4EB777FBAC97}" destId="{AE8C0541-9618-4BD6-BA5B-C4D12C9B9241}" srcOrd="2" destOrd="0" parTransId="{2045E535-8D0F-4C87-AD93-4A6447E713C0}" sibTransId="{1C3930C5-2905-46D0-B729-070000F2C7D2}"/>
    <dgm:cxn modelId="{C0FEFAEC-13B4-46E9-83B7-8B4EB4F8948F}" type="presOf" srcId="{51EB92B7-5A50-41B7-8EB9-4D2419696657}" destId="{C26306E2-F058-4BE8-AD18-0160E7565CCB}" srcOrd="0" destOrd="0" presId="urn:microsoft.com/office/officeart/2008/layout/PictureStrips"/>
    <dgm:cxn modelId="{9D8EF6F0-F23A-4638-8307-5B92EA3D4396}" srcId="{0145597F-3ECE-44F1-A7F4-4EB777FBAC97}" destId="{558B89B5-C22C-49FB-8708-9E5B49469FE2}" srcOrd="1" destOrd="0" parTransId="{9E681BB4-3745-460A-9A19-3F8CFF9AAEF5}" sibTransId="{88C318D8-1894-4F05-9E02-A2E5F577C83D}"/>
    <dgm:cxn modelId="{D190B0DF-F554-492D-AAAB-71F305662CC8}" type="presOf" srcId="{558B89B5-C22C-49FB-8708-9E5B49469FE2}" destId="{D31218AF-2702-48A8-A5C4-812F97ED51D0}" srcOrd="0" destOrd="0" presId="urn:microsoft.com/office/officeart/2008/layout/PictureStrips"/>
    <dgm:cxn modelId="{2811FE2A-2952-45E9-9D62-54B6CE8D412D}" srcId="{0145597F-3ECE-44F1-A7F4-4EB777FBAC97}" destId="{51EB92B7-5A50-41B7-8EB9-4D2419696657}" srcOrd="0" destOrd="0" parTransId="{C4DB8216-0EA7-45F0-AAE5-141F2A7CBCA6}" sibTransId="{8F3DF5DF-F31D-492C-A92D-902146706EFB}"/>
    <dgm:cxn modelId="{4FEF83CC-3FA0-4361-ABA0-425B2C549FAB}" type="presOf" srcId="{0145597F-3ECE-44F1-A7F4-4EB777FBAC97}" destId="{A1C33DCC-F596-421C-80B3-7B1CF2C74695}" srcOrd="0" destOrd="0" presId="urn:microsoft.com/office/officeart/2008/layout/PictureStrips"/>
    <dgm:cxn modelId="{73AD1D12-3904-4F03-B99C-019F42C6CA18}" type="presParOf" srcId="{A1C33DCC-F596-421C-80B3-7B1CF2C74695}" destId="{B2025B4C-8AD8-4BF5-BC67-B263AE873EB1}" srcOrd="0" destOrd="0" presId="urn:microsoft.com/office/officeart/2008/layout/PictureStrips"/>
    <dgm:cxn modelId="{43F03D27-2EF8-4854-B5DD-8828AFFBE68A}" type="presParOf" srcId="{B2025B4C-8AD8-4BF5-BC67-B263AE873EB1}" destId="{C26306E2-F058-4BE8-AD18-0160E7565CCB}" srcOrd="0" destOrd="0" presId="urn:microsoft.com/office/officeart/2008/layout/PictureStrips"/>
    <dgm:cxn modelId="{49852AF7-7E67-4CFC-B17E-E5856602AE92}" type="presParOf" srcId="{B2025B4C-8AD8-4BF5-BC67-B263AE873EB1}" destId="{4E9EA301-E1BC-489B-97C2-8ABAD9978831}" srcOrd="1" destOrd="0" presId="urn:microsoft.com/office/officeart/2008/layout/PictureStrips"/>
    <dgm:cxn modelId="{86B53365-E55C-44E6-B0F6-0726B5DAACA8}" type="presParOf" srcId="{A1C33DCC-F596-421C-80B3-7B1CF2C74695}" destId="{03486A6D-320F-426D-84D1-A6966AD10762}" srcOrd="1" destOrd="0" presId="urn:microsoft.com/office/officeart/2008/layout/PictureStrips"/>
    <dgm:cxn modelId="{6FA381E4-4D15-4677-A19B-36ABAF6724C2}" type="presParOf" srcId="{A1C33DCC-F596-421C-80B3-7B1CF2C74695}" destId="{22ADC388-0C50-42DC-84CF-ED519FCC77C3}" srcOrd="2" destOrd="0" presId="urn:microsoft.com/office/officeart/2008/layout/PictureStrips"/>
    <dgm:cxn modelId="{6F026616-003B-4A95-9339-82B835BEAE76}" type="presParOf" srcId="{22ADC388-0C50-42DC-84CF-ED519FCC77C3}" destId="{D31218AF-2702-48A8-A5C4-812F97ED51D0}" srcOrd="0" destOrd="0" presId="urn:microsoft.com/office/officeart/2008/layout/PictureStrips"/>
    <dgm:cxn modelId="{018A0C13-2ED6-4C6E-830E-ED287DE169A6}" type="presParOf" srcId="{22ADC388-0C50-42DC-84CF-ED519FCC77C3}" destId="{076145DE-B202-484A-9667-7EDA2C8F2215}" srcOrd="1" destOrd="0" presId="urn:microsoft.com/office/officeart/2008/layout/PictureStrips"/>
    <dgm:cxn modelId="{0CE88945-AD50-49B1-91DA-EB5160E3FB4E}" type="presParOf" srcId="{A1C33DCC-F596-421C-80B3-7B1CF2C74695}" destId="{2953D68F-ECAC-4BBA-8616-C93CD0C1BDB8}" srcOrd="3" destOrd="0" presId="urn:microsoft.com/office/officeart/2008/layout/PictureStrips"/>
    <dgm:cxn modelId="{5AF27297-0E4C-4ACC-88BE-CAED4D585BDA}" type="presParOf" srcId="{A1C33DCC-F596-421C-80B3-7B1CF2C74695}" destId="{9F51D713-B5EB-486F-BBAB-4CAAAB92118A}" srcOrd="4" destOrd="0" presId="urn:microsoft.com/office/officeart/2008/layout/PictureStrips"/>
    <dgm:cxn modelId="{EE33B5FB-003F-4FCF-A758-ACB501A5860C}" type="presParOf" srcId="{9F51D713-B5EB-486F-BBAB-4CAAAB92118A}" destId="{B6D98FAD-2090-44B5-AD25-80992B179BA9}" srcOrd="0" destOrd="0" presId="urn:microsoft.com/office/officeart/2008/layout/PictureStrips"/>
    <dgm:cxn modelId="{F9EE507C-51EE-444D-BD8E-ECAEDC67E1B4}" type="presParOf" srcId="{9F51D713-B5EB-486F-BBAB-4CAAAB92118A}" destId="{0E9B96BE-A2DB-4551-9DC7-D18090640D0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F3522-B729-4EA2-99D4-F0C5524BB8E4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964CCE-EEC4-49A3-8385-49DFBF094A6B}">
      <dgm:prSet custT="1"/>
      <dgm:spPr/>
      <dgm:t>
        <a:bodyPr/>
        <a:lstStyle/>
        <a:p>
          <a:pPr rtl="0"/>
          <a:r>
            <a:rPr lang="uk-UA" sz="1800" dirty="0" smtClean="0"/>
            <a:t>діагностика психологічної готовності до школи</a:t>
          </a:r>
          <a:endParaRPr lang="ru-RU" sz="1800" dirty="0"/>
        </a:p>
      </dgm:t>
    </dgm:pt>
    <dgm:pt modelId="{9D68C8EB-99E5-4E23-82F2-87CAE9CA8A7F}" type="parTrans" cxnId="{17E9955A-9C3C-44C5-9F0B-0EB65EDE33BF}">
      <dgm:prSet/>
      <dgm:spPr/>
      <dgm:t>
        <a:bodyPr/>
        <a:lstStyle/>
        <a:p>
          <a:endParaRPr lang="ru-RU"/>
        </a:p>
      </dgm:t>
    </dgm:pt>
    <dgm:pt modelId="{7839F0F5-803C-4ED1-A943-743B522EF70E}" type="sibTrans" cxnId="{17E9955A-9C3C-44C5-9F0B-0EB65EDE33BF}">
      <dgm:prSet/>
      <dgm:spPr/>
      <dgm:t>
        <a:bodyPr/>
        <a:lstStyle/>
        <a:p>
          <a:endParaRPr lang="ru-RU"/>
        </a:p>
      </dgm:t>
    </dgm:pt>
    <dgm:pt modelId="{70077BD7-353F-49A9-A1D2-2DC866725693}">
      <dgm:prSet custT="1"/>
      <dgm:spPr/>
      <dgm:t>
        <a:bodyPr/>
        <a:lstStyle/>
        <a:p>
          <a:pPr rtl="0"/>
          <a:r>
            <a:rPr lang="uk-UA" sz="1800" dirty="0" smtClean="0"/>
            <a:t>контроль за інтелектуальним та особистісним розвитком учнів</a:t>
          </a:r>
          <a:endParaRPr lang="ru-RU" sz="1800" dirty="0"/>
        </a:p>
      </dgm:t>
    </dgm:pt>
    <dgm:pt modelId="{A1C290F5-3E61-4A4C-A04A-AE85B3052FC1}" type="parTrans" cxnId="{2C5CC41B-1EA3-473C-97BB-F2FCD09F3585}">
      <dgm:prSet/>
      <dgm:spPr/>
      <dgm:t>
        <a:bodyPr/>
        <a:lstStyle/>
        <a:p>
          <a:endParaRPr lang="ru-RU"/>
        </a:p>
      </dgm:t>
    </dgm:pt>
    <dgm:pt modelId="{16CA15F4-7624-4D78-A7FC-A41457A601C9}" type="sibTrans" cxnId="{2C5CC41B-1EA3-473C-97BB-F2FCD09F3585}">
      <dgm:prSet/>
      <dgm:spPr/>
      <dgm:t>
        <a:bodyPr/>
        <a:lstStyle/>
        <a:p>
          <a:endParaRPr lang="ru-RU"/>
        </a:p>
      </dgm:t>
    </dgm:pt>
    <dgm:pt modelId="{5D2CEB3E-29BC-4286-9F1C-1F6DA663F8A7}">
      <dgm:prSet custT="1"/>
      <dgm:spPr/>
      <dgm:t>
        <a:bodyPr/>
        <a:lstStyle/>
        <a:p>
          <a:pPr rtl="0"/>
          <a:r>
            <a:rPr lang="uk-UA" sz="1700" dirty="0" smtClean="0"/>
            <a:t>виявлення причин дезадаптації дитини до умов шкільного навчання, неуспішності та труднощів у навчанні </a:t>
          </a:r>
          <a:endParaRPr lang="ru-RU" sz="1700" dirty="0"/>
        </a:p>
      </dgm:t>
    </dgm:pt>
    <dgm:pt modelId="{F96DE2A5-3C07-43EC-A65F-CBE76155FA7D}" type="parTrans" cxnId="{0EDFA074-ECBC-435F-BF27-80CDA556EE19}">
      <dgm:prSet/>
      <dgm:spPr/>
      <dgm:t>
        <a:bodyPr/>
        <a:lstStyle/>
        <a:p>
          <a:endParaRPr lang="ru-RU"/>
        </a:p>
      </dgm:t>
    </dgm:pt>
    <dgm:pt modelId="{88DE5FBA-D1E0-47D7-9EA8-6BD8592A2BA8}" type="sibTrans" cxnId="{0EDFA074-ECBC-435F-BF27-80CDA556EE19}">
      <dgm:prSet/>
      <dgm:spPr/>
      <dgm:t>
        <a:bodyPr/>
        <a:lstStyle/>
        <a:p>
          <a:endParaRPr lang="ru-RU"/>
        </a:p>
      </dgm:t>
    </dgm:pt>
    <dgm:pt modelId="{71801574-957E-4B3E-B6E8-C6684A3CD1DC}">
      <dgm:prSet custT="1"/>
      <dgm:spPr/>
      <dgm:t>
        <a:bodyPr/>
        <a:lstStyle/>
        <a:p>
          <a:pPr rtl="0"/>
          <a:r>
            <a:rPr lang="uk-UA" sz="1800" dirty="0" smtClean="0"/>
            <a:t>діагностика порушень розвитку </a:t>
          </a:r>
          <a:endParaRPr lang="ru-RU" sz="1800" dirty="0"/>
        </a:p>
      </dgm:t>
    </dgm:pt>
    <dgm:pt modelId="{141DF79A-5990-43C8-999D-A85FBF997A46}" type="parTrans" cxnId="{D23EE7F4-592E-4537-9A8F-C45C31BDF3AB}">
      <dgm:prSet/>
      <dgm:spPr/>
      <dgm:t>
        <a:bodyPr/>
        <a:lstStyle/>
        <a:p>
          <a:endParaRPr lang="ru-RU"/>
        </a:p>
      </dgm:t>
    </dgm:pt>
    <dgm:pt modelId="{201E4E38-1C7B-46D6-A95C-971956C0C5EE}" type="sibTrans" cxnId="{D23EE7F4-592E-4537-9A8F-C45C31BDF3AB}">
      <dgm:prSet/>
      <dgm:spPr/>
      <dgm:t>
        <a:bodyPr/>
        <a:lstStyle/>
        <a:p>
          <a:endParaRPr lang="ru-RU"/>
        </a:p>
      </dgm:t>
    </dgm:pt>
    <dgm:pt modelId="{D9C4EA5F-06B5-449C-A7D5-0D75CA5B47BF}">
      <dgm:prSet custT="1"/>
      <dgm:spPr/>
      <dgm:t>
        <a:bodyPr/>
        <a:lstStyle/>
        <a:p>
          <a:pPr rtl="0"/>
          <a:r>
            <a:rPr lang="uk-UA" sz="1700" dirty="0" smtClean="0"/>
            <a:t>відбір у спеціальні класи та школи на основі вивчення структури здібностей та інтересів конкретного учня</a:t>
          </a:r>
          <a:endParaRPr lang="ru-RU" sz="1700" dirty="0"/>
        </a:p>
      </dgm:t>
    </dgm:pt>
    <dgm:pt modelId="{E6D05C33-7224-4C48-8E30-2A4F2D8FEB0B}" type="parTrans" cxnId="{48DC23B4-21F7-49D9-A46C-34CF10166777}">
      <dgm:prSet/>
      <dgm:spPr/>
      <dgm:t>
        <a:bodyPr/>
        <a:lstStyle/>
        <a:p>
          <a:endParaRPr lang="ru-RU"/>
        </a:p>
      </dgm:t>
    </dgm:pt>
    <dgm:pt modelId="{3F739EE8-4A6C-4217-B9C0-1368B1C29248}" type="sibTrans" cxnId="{48DC23B4-21F7-49D9-A46C-34CF10166777}">
      <dgm:prSet/>
      <dgm:spPr/>
      <dgm:t>
        <a:bodyPr/>
        <a:lstStyle/>
        <a:p>
          <a:endParaRPr lang="ru-RU"/>
        </a:p>
      </dgm:t>
    </dgm:pt>
    <dgm:pt modelId="{C756BC13-81F4-4B04-A43C-64D5361F739E}">
      <dgm:prSet custT="1"/>
      <dgm:spPr/>
      <dgm:t>
        <a:bodyPr/>
        <a:lstStyle/>
        <a:p>
          <a:pPr rtl="0"/>
          <a:r>
            <a:rPr lang="uk-UA" sz="1800" dirty="0" smtClean="0"/>
            <a:t>оцінка програм та методів навчання, їх вплив на розвиток учнів </a:t>
          </a:r>
          <a:endParaRPr lang="ru-RU" sz="1800" dirty="0"/>
        </a:p>
      </dgm:t>
    </dgm:pt>
    <dgm:pt modelId="{C31D6625-ACC1-4F5E-9E17-2468508F17AB}" type="parTrans" cxnId="{9DD64060-84E1-4B12-8FAE-4B20F2BC98A6}">
      <dgm:prSet/>
      <dgm:spPr/>
      <dgm:t>
        <a:bodyPr/>
        <a:lstStyle/>
        <a:p>
          <a:endParaRPr lang="ru-RU"/>
        </a:p>
      </dgm:t>
    </dgm:pt>
    <dgm:pt modelId="{195B919F-142F-4668-9BD1-FFCE42FFA38C}" type="sibTrans" cxnId="{9DD64060-84E1-4B12-8FAE-4B20F2BC98A6}">
      <dgm:prSet/>
      <dgm:spPr/>
      <dgm:t>
        <a:bodyPr/>
        <a:lstStyle/>
        <a:p>
          <a:endParaRPr lang="ru-RU"/>
        </a:p>
      </dgm:t>
    </dgm:pt>
    <dgm:pt modelId="{B638FDDB-F4BE-4348-A57D-FA26429D27C0}">
      <dgm:prSet custT="1"/>
      <dgm:spPr/>
      <dgm:t>
        <a:bodyPr/>
        <a:lstStyle/>
        <a:p>
          <a:pPr rtl="0"/>
          <a:r>
            <a:rPr lang="uk-UA" sz="1800" dirty="0" smtClean="0"/>
            <a:t>вирішення проблеми «складних дітей»</a:t>
          </a:r>
          <a:endParaRPr lang="ru-RU" sz="1800" dirty="0"/>
        </a:p>
      </dgm:t>
    </dgm:pt>
    <dgm:pt modelId="{5990C1ED-68DD-456D-8094-F0C1C63910F0}" type="parTrans" cxnId="{4DB6524F-A9BE-4FE1-97F3-81D6FD09FAD1}">
      <dgm:prSet/>
      <dgm:spPr/>
      <dgm:t>
        <a:bodyPr/>
        <a:lstStyle/>
        <a:p>
          <a:endParaRPr lang="ru-RU"/>
        </a:p>
      </dgm:t>
    </dgm:pt>
    <dgm:pt modelId="{B4559DE0-84CA-4834-9DDC-9F655DD10073}" type="sibTrans" cxnId="{4DB6524F-A9BE-4FE1-97F3-81D6FD09FAD1}">
      <dgm:prSet/>
      <dgm:spPr/>
      <dgm:t>
        <a:bodyPr/>
        <a:lstStyle/>
        <a:p>
          <a:endParaRPr lang="ru-RU"/>
        </a:p>
      </dgm:t>
    </dgm:pt>
    <dgm:pt modelId="{0262DA5E-5C36-4B99-B0AA-8824CD3A0E70}">
      <dgm:prSet custT="1"/>
      <dgm:spPr/>
      <dgm:t>
        <a:bodyPr/>
        <a:lstStyle/>
        <a:p>
          <a:pPr rtl="0"/>
          <a:r>
            <a:rPr lang="uk-UA" sz="1800" dirty="0" smtClean="0"/>
            <a:t>вибір профілю освіти, профорієнтація</a:t>
          </a:r>
          <a:endParaRPr lang="ru-RU" sz="1800" dirty="0"/>
        </a:p>
      </dgm:t>
    </dgm:pt>
    <dgm:pt modelId="{9C737577-478E-4F01-9581-9E0A8997646F}" type="parTrans" cxnId="{75B95714-16F9-4FBF-A5DB-95C5FC220B28}">
      <dgm:prSet/>
      <dgm:spPr/>
      <dgm:t>
        <a:bodyPr/>
        <a:lstStyle/>
        <a:p>
          <a:endParaRPr lang="ru-RU"/>
        </a:p>
      </dgm:t>
    </dgm:pt>
    <dgm:pt modelId="{904348E1-D380-44B4-9C7E-05F9CEE51593}" type="sibTrans" cxnId="{75B95714-16F9-4FBF-A5DB-95C5FC220B28}">
      <dgm:prSet/>
      <dgm:spPr/>
      <dgm:t>
        <a:bodyPr/>
        <a:lstStyle/>
        <a:p>
          <a:endParaRPr lang="ru-RU"/>
        </a:p>
      </dgm:t>
    </dgm:pt>
    <dgm:pt modelId="{D05617D1-C237-409A-83E8-41AF7CF5AED4}">
      <dgm:prSet custT="1"/>
      <dgm:spPr/>
      <dgm:t>
        <a:bodyPr/>
        <a:lstStyle/>
        <a:p>
          <a:pPr rtl="0"/>
          <a:r>
            <a:rPr lang="uk-UA" sz="1800" dirty="0" smtClean="0"/>
            <a:t>вирішення різноманітних проблем міжособистісної взаємодії</a:t>
          </a:r>
          <a:endParaRPr lang="ru-RU" sz="1800" dirty="0"/>
        </a:p>
      </dgm:t>
    </dgm:pt>
    <dgm:pt modelId="{0AB1D102-763A-4C8F-BBDA-9997EE0D7D87}" type="parTrans" cxnId="{303AD100-3734-40B9-88B8-971503E8D38E}">
      <dgm:prSet/>
      <dgm:spPr/>
      <dgm:t>
        <a:bodyPr/>
        <a:lstStyle/>
        <a:p>
          <a:endParaRPr lang="ru-RU"/>
        </a:p>
      </dgm:t>
    </dgm:pt>
    <dgm:pt modelId="{7E697C9E-C8B5-44AC-8351-C7B9CA756A4C}" type="sibTrans" cxnId="{303AD100-3734-40B9-88B8-971503E8D38E}">
      <dgm:prSet/>
      <dgm:spPr/>
      <dgm:t>
        <a:bodyPr/>
        <a:lstStyle/>
        <a:p>
          <a:endParaRPr lang="ru-RU"/>
        </a:p>
      </dgm:t>
    </dgm:pt>
    <dgm:pt modelId="{4A4F3FC0-97E7-4078-91A0-6823057A0ACE}" type="pres">
      <dgm:prSet presAssocID="{C85F3522-B729-4EA2-99D4-F0C5524BB8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0228F-6D8D-44F5-BE6F-330DF8F817FA}" type="pres">
      <dgm:prSet presAssocID="{03964CCE-EEC4-49A3-8385-49DFBF094A6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0804C-EE2F-4DDE-A4CD-BDCEA6617CAF}" type="pres">
      <dgm:prSet presAssocID="{7839F0F5-803C-4ED1-A943-743B522EF70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E3D5039-C5C3-49A9-8EB8-D96E66E277B3}" type="pres">
      <dgm:prSet presAssocID="{7839F0F5-803C-4ED1-A943-743B522EF70E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5D4B386F-99BA-4710-B0FD-F1BB5B0561C6}" type="pres">
      <dgm:prSet presAssocID="{70077BD7-353F-49A9-A1D2-2DC86672569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E4BB3-4FCC-49EC-A982-35A41A11549B}" type="pres">
      <dgm:prSet presAssocID="{16CA15F4-7624-4D78-A7FC-A41457A601C9}" presName="sibTrans" presStyleLbl="sibTrans1D1" presStyleIdx="1" presStyleCnt="8"/>
      <dgm:spPr/>
      <dgm:t>
        <a:bodyPr/>
        <a:lstStyle/>
        <a:p>
          <a:endParaRPr lang="ru-RU"/>
        </a:p>
      </dgm:t>
    </dgm:pt>
    <dgm:pt modelId="{F07FFA49-A6FA-4A5A-8F8D-7B996DB0A033}" type="pres">
      <dgm:prSet presAssocID="{16CA15F4-7624-4D78-A7FC-A41457A601C9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F18BEFAD-55A4-4747-9BD5-BC0B7C9CA1A0}" type="pres">
      <dgm:prSet presAssocID="{5D2CEB3E-29BC-4286-9F1C-1F6DA663F8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BC5C7-E1EC-40DE-80B1-1DDBD33974B2}" type="pres">
      <dgm:prSet presAssocID="{88DE5FBA-D1E0-47D7-9EA8-6BD8592A2BA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F8492011-6026-4C22-BD59-7EE08F96C1AD}" type="pres">
      <dgm:prSet presAssocID="{88DE5FBA-D1E0-47D7-9EA8-6BD8592A2BA8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5AA1584A-712F-4895-8D53-CA160DD26345}" type="pres">
      <dgm:prSet presAssocID="{71801574-957E-4B3E-B6E8-C6684A3CD1D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9683-F7AE-4D56-9B36-0749552CEEDB}" type="pres">
      <dgm:prSet presAssocID="{201E4E38-1C7B-46D6-A95C-971956C0C5EE}" presName="sibTrans" presStyleLbl="sibTrans1D1" presStyleIdx="3" presStyleCnt="8"/>
      <dgm:spPr/>
      <dgm:t>
        <a:bodyPr/>
        <a:lstStyle/>
        <a:p>
          <a:endParaRPr lang="ru-RU"/>
        </a:p>
      </dgm:t>
    </dgm:pt>
    <dgm:pt modelId="{A486B428-932B-4771-8CB7-6759A1DB5271}" type="pres">
      <dgm:prSet presAssocID="{201E4E38-1C7B-46D6-A95C-971956C0C5EE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383A2262-B336-4DC0-BAC3-7D612D586B8C}" type="pres">
      <dgm:prSet presAssocID="{D9C4EA5F-06B5-449C-A7D5-0D75CA5B47B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2204-87E2-49E9-94C1-6E34CBFBCAB9}" type="pres">
      <dgm:prSet presAssocID="{3F739EE8-4A6C-4217-B9C0-1368B1C29248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8AE3B4E-6B65-434D-BF22-0B38CB5D7962}" type="pres">
      <dgm:prSet presAssocID="{3F739EE8-4A6C-4217-B9C0-1368B1C29248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1E91CACC-9D0E-413B-948E-6918FFDAC7CA}" type="pres">
      <dgm:prSet presAssocID="{C756BC13-81F4-4B04-A43C-64D5361F73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CDC55-1EB5-47E8-9DA5-ECD613233F3A}" type="pres">
      <dgm:prSet presAssocID="{195B919F-142F-4668-9BD1-FFCE42FFA38C}" presName="sibTrans" presStyleLbl="sibTrans1D1" presStyleIdx="5" presStyleCnt="8"/>
      <dgm:spPr/>
      <dgm:t>
        <a:bodyPr/>
        <a:lstStyle/>
        <a:p>
          <a:endParaRPr lang="ru-RU"/>
        </a:p>
      </dgm:t>
    </dgm:pt>
    <dgm:pt modelId="{AE763C32-6D0C-4E19-8304-1EB8B65E6644}" type="pres">
      <dgm:prSet presAssocID="{195B919F-142F-4668-9BD1-FFCE42FFA38C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15A37827-C195-46D2-AB3B-B386BC2C4EBB}" type="pres">
      <dgm:prSet presAssocID="{B638FDDB-F4BE-4348-A57D-FA26429D27C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2E38C-CAA8-46EC-AF33-8A941378FFED}" type="pres">
      <dgm:prSet presAssocID="{B4559DE0-84CA-4834-9DDC-9F655DD10073}" presName="sibTrans" presStyleLbl="sibTrans1D1" presStyleIdx="6" presStyleCnt="8"/>
      <dgm:spPr/>
      <dgm:t>
        <a:bodyPr/>
        <a:lstStyle/>
        <a:p>
          <a:endParaRPr lang="ru-RU"/>
        </a:p>
      </dgm:t>
    </dgm:pt>
    <dgm:pt modelId="{1EB7DB77-3427-432B-B313-18DEEE138252}" type="pres">
      <dgm:prSet presAssocID="{B4559DE0-84CA-4834-9DDC-9F655DD10073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AE824AE3-05AE-4554-8B9A-587C6E87F192}" type="pres">
      <dgm:prSet presAssocID="{0262DA5E-5C36-4B99-B0AA-8824CD3A0E7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ADFF3-E76B-4BEC-B8A2-90F744B467AB}" type="pres">
      <dgm:prSet presAssocID="{904348E1-D380-44B4-9C7E-05F9CEE51593}" presName="sibTrans" presStyleLbl="sibTrans1D1" presStyleIdx="7" presStyleCnt="8"/>
      <dgm:spPr/>
      <dgm:t>
        <a:bodyPr/>
        <a:lstStyle/>
        <a:p>
          <a:endParaRPr lang="ru-RU"/>
        </a:p>
      </dgm:t>
    </dgm:pt>
    <dgm:pt modelId="{7415757B-3391-4804-AF3C-E7E9302E08B4}" type="pres">
      <dgm:prSet presAssocID="{904348E1-D380-44B4-9C7E-05F9CEE51593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524387A4-4EFF-45A6-94B0-A72071C67DAD}" type="pres">
      <dgm:prSet presAssocID="{D05617D1-C237-409A-83E8-41AF7CF5AED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2B6448-9E39-419B-84D1-93CFBC152A99}" type="presOf" srcId="{904348E1-D380-44B4-9C7E-05F9CEE51593}" destId="{B64ADFF3-E76B-4BEC-B8A2-90F744B467AB}" srcOrd="0" destOrd="0" presId="urn:microsoft.com/office/officeart/2005/8/layout/bProcess3"/>
    <dgm:cxn modelId="{4AEB59C5-30D9-41DE-908A-0DEDE1DD4212}" type="presOf" srcId="{D05617D1-C237-409A-83E8-41AF7CF5AED4}" destId="{524387A4-4EFF-45A6-94B0-A72071C67DAD}" srcOrd="0" destOrd="0" presId="urn:microsoft.com/office/officeart/2005/8/layout/bProcess3"/>
    <dgm:cxn modelId="{35ADCD16-7B7F-42A7-8978-D40B29212657}" type="presOf" srcId="{195B919F-142F-4668-9BD1-FFCE42FFA38C}" destId="{970CDC55-1EB5-47E8-9DA5-ECD613233F3A}" srcOrd="0" destOrd="0" presId="urn:microsoft.com/office/officeart/2005/8/layout/bProcess3"/>
    <dgm:cxn modelId="{5E6EDE55-AA00-4CB4-B33D-8C375B739DE0}" type="presOf" srcId="{71801574-957E-4B3E-B6E8-C6684A3CD1DC}" destId="{5AA1584A-712F-4895-8D53-CA160DD26345}" srcOrd="0" destOrd="0" presId="urn:microsoft.com/office/officeart/2005/8/layout/bProcess3"/>
    <dgm:cxn modelId="{17E9955A-9C3C-44C5-9F0B-0EB65EDE33BF}" srcId="{C85F3522-B729-4EA2-99D4-F0C5524BB8E4}" destId="{03964CCE-EEC4-49A3-8385-49DFBF094A6B}" srcOrd="0" destOrd="0" parTransId="{9D68C8EB-99E5-4E23-82F2-87CAE9CA8A7F}" sibTransId="{7839F0F5-803C-4ED1-A943-743B522EF70E}"/>
    <dgm:cxn modelId="{8BFD3277-76B6-42C5-9C44-121024FC90F4}" type="presOf" srcId="{0262DA5E-5C36-4B99-B0AA-8824CD3A0E70}" destId="{AE824AE3-05AE-4554-8B9A-587C6E87F192}" srcOrd="0" destOrd="0" presId="urn:microsoft.com/office/officeart/2005/8/layout/bProcess3"/>
    <dgm:cxn modelId="{303AD100-3734-40B9-88B8-971503E8D38E}" srcId="{C85F3522-B729-4EA2-99D4-F0C5524BB8E4}" destId="{D05617D1-C237-409A-83E8-41AF7CF5AED4}" srcOrd="8" destOrd="0" parTransId="{0AB1D102-763A-4C8F-BBDA-9997EE0D7D87}" sibTransId="{7E697C9E-C8B5-44AC-8351-C7B9CA756A4C}"/>
    <dgm:cxn modelId="{C6D9D063-5956-4ECA-AD46-84E889D6D5CE}" type="presOf" srcId="{7839F0F5-803C-4ED1-A943-743B522EF70E}" destId="{6E3D5039-C5C3-49A9-8EB8-D96E66E277B3}" srcOrd="1" destOrd="0" presId="urn:microsoft.com/office/officeart/2005/8/layout/bProcess3"/>
    <dgm:cxn modelId="{6B1D22DB-D5D2-455B-A7FD-B8A22FC8868A}" type="presOf" srcId="{16CA15F4-7624-4D78-A7FC-A41457A601C9}" destId="{F07FFA49-A6FA-4A5A-8F8D-7B996DB0A033}" srcOrd="1" destOrd="0" presId="urn:microsoft.com/office/officeart/2005/8/layout/bProcess3"/>
    <dgm:cxn modelId="{46E721AA-3C57-4279-A0A2-962DE28D321E}" type="presOf" srcId="{16CA15F4-7624-4D78-A7FC-A41457A601C9}" destId="{EEFE4BB3-4FCC-49EC-A982-35A41A11549B}" srcOrd="0" destOrd="0" presId="urn:microsoft.com/office/officeart/2005/8/layout/bProcess3"/>
    <dgm:cxn modelId="{C6920AA8-5D7A-4ECB-909E-B6DE9EE233D0}" type="presOf" srcId="{C85F3522-B729-4EA2-99D4-F0C5524BB8E4}" destId="{4A4F3FC0-97E7-4078-91A0-6823057A0ACE}" srcOrd="0" destOrd="0" presId="urn:microsoft.com/office/officeart/2005/8/layout/bProcess3"/>
    <dgm:cxn modelId="{E9F1F212-1988-4CD9-8E19-BA36F310BF0E}" type="presOf" srcId="{3F739EE8-4A6C-4217-B9C0-1368B1C29248}" destId="{071B2204-87E2-49E9-94C1-6E34CBFBCAB9}" srcOrd="0" destOrd="0" presId="urn:microsoft.com/office/officeart/2005/8/layout/bProcess3"/>
    <dgm:cxn modelId="{7C7DF98B-CB4B-4E07-B117-4C044B1DF6C2}" type="presOf" srcId="{7839F0F5-803C-4ED1-A943-743B522EF70E}" destId="{E5E0804C-EE2F-4DDE-A4CD-BDCEA6617CAF}" srcOrd="0" destOrd="0" presId="urn:microsoft.com/office/officeart/2005/8/layout/bProcess3"/>
    <dgm:cxn modelId="{4DB6524F-A9BE-4FE1-97F3-81D6FD09FAD1}" srcId="{C85F3522-B729-4EA2-99D4-F0C5524BB8E4}" destId="{B638FDDB-F4BE-4348-A57D-FA26429D27C0}" srcOrd="6" destOrd="0" parTransId="{5990C1ED-68DD-456D-8094-F0C1C63910F0}" sibTransId="{B4559DE0-84CA-4834-9DDC-9F655DD10073}"/>
    <dgm:cxn modelId="{75B95714-16F9-4FBF-A5DB-95C5FC220B28}" srcId="{C85F3522-B729-4EA2-99D4-F0C5524BB8E4}" destId="{0262DA5E-5C36-4B99-B0AA-8824CD3A0E70}" srcOrd="7" destOrd="0" parTransId="{9C737577-478E-4F01-9581-9E0A8997646F}" sibTransId="{904348E1-D380-44B4-9C7E-05F9CEE51593}"/>
    <dgm:cxn modelId="{485B6146-CF02-41D1-BFD4-B7504314D9B9}" type="presOf" srcId="{B638FDDB-F4BE-4348-A57D-FA26429D27C0}" destId="{15A37827-C195-46D2-AB3B-B386BC2C4EBB}" srcOrd="0" destOrd="0" presId="urn:microsoft.com/office/officeart/2005/8/layout/bProcess3"/>
    <dgm:cxn modelId="{0EDFA074-ECBC-435F-BF27-80CDA556EE19}" srcId="{C85F3522-B729-4EA2-99D4-F0C5524BB8E4}" destId="{5D2CEB3E-29BC-4286-9F1C-1F6DA663F8A7}" srcOrd="2" destOrd="0" parTransId="{F96DE2A5-3C07-43EC-A65F-CBE76155FA7D}" sibTransId="{88DE5FBA-D1E0-47D7-9EA8-6BD8592A2BA8}"/>
    <dgm:cxn modelId="{9DD64060-84E1-4B12-8FAE-4B20F2BC98A6}" srcId="{C85F3522-B729-4EA2-99D4-F0C5524BB8E4}" destId="{C756BC13-81F4-4B04-A43C-64D5361F739E}" srcOrd="5" destOrd="0" parTransId="{C31D6625-ACC1-4F5E-9E17-2468508F17AB}" sibTransId="{195B919F-142F-4668-9BD1-FFCE42FFA38C}"/>
    <dgm:cxn modelId="{C887572F-A24C-4DA0-93C9-F3DCA27F45A6}" type="presOf" srcId="{88DE5FBA-D1E0-47D7-9EA8-6BD8592A2BA8}" destId="{F8492011-6026-4C22-BD59-7EE08F96C1AD}" srcOrd="1" destOrd="0" presId="urn:microsoft.com/office/officeart/2005/8/layout/bProcess3"/>
    <dgm:cxn modelId="{72BC19E8-2FD7-46AA-8E07-DD4DC12D27D6}" type="presOf" srcId="{88DE5FBA-D1E0-47D7-9EA8-6BD8592A2BA8}" destId="{52DBC5C7-E1EC-40DE-80B1-1DDBD33974B2}" srcOrd="0" destOrd="0" presId="urn:microsoft.com/office/officeart/2005/8/layout/bProcess3"/>
    <dgm:cxn modelId="{BC874565-12C0-4180-AF32-F19F83648E94}" type="presOf" srcId="{195B919F-142F-4668-9BD1-FFCE42FFA38C}" destId="{AE763C32-6D0C-4E19-8304-1EB8B65E6644}" srcOrd="1" destOrd="0" presId="urn:microsoft.com/office/officeart/2005/8/layout/bProcess3"/>
    <dgm:cxn modelId="{D23EE7F4-592E-4537-9A8F-C45C31BDF3AB}" srcId="{C85F3522-B729-4EA2-99D4-F0C5524BB8E4}" destId="{71801574-957E-4B3E-B6E8-C6684A3CD1DC}" srcOrd="3" destOrd="0" parTransId="{141DF79A-5990-43C8-999D-A85FBF997A46}" sibTransId="{201E4E38-1C7B-46D6-A95C-971956C0C5EE}"/>
    <dgm:cxn modelId="{15D4C670-C9AC-447B-8F92-5CA61BED413F}" type="presOf" srcId="{03964CCE-EEC4-49A3-8385-49DFBF094A6B}" destId="{24B0228F-6D8D-44F5-BE6F-330DF8F817FA}" srcOrd="0" destOrd="0" presId="urn:microsoft.com/office/officeart/2005/8/layout/bProcess3"/>
    <dgm:cxn modelId="{08D3736C-814C-47B5-878A-DBC12E3DA059}" type="presOf" srcId="{D9C4EA5F-06B5-449C-A7D5-0D75CA5B47BF}" destId="{383A2262-B336-4DC0-BAC3-7D612D586B8C}" srcOrd="0" destOrd="0" presId="urn:microsoft.com/office/officeart/2005/8/layout/bProcess3"/>
    <dgm:cxn modelId="{74D908CE-58A5-451E-AD47-50517A6C8887}" type="presOf" srcId="{3F739EE8-4A6C-4217-B9C0-1368B1C29248}" destId="{98AE3B4E-6B65-434D-BF22-0B38CB5D7962}" srcOrd="1" destOrd="0" presId="urn:microsoft.com/office/officeart/2005/8/layout/bProcess3"/>
    <dgm:cxn modelId="{DBD901D5-9E9F-42B1-A42D-C6F716878805}" type="presOf" srcId="{B4559DE0-84CA-4834-9DDC-9F655DD10073}" destId="{43A2E38C-CAA8-46EC-AF33-8A941378FFED}" srcOrd="0" destOrd="0" presId="urn:microsoft.com/office/officeart/2005/8/layout/bProcess3"/>
    <dgm:cxn modelId="{5763978C-3F48-404B-91B3-54C3865857D1}" type="presOf" srcId="{904348E1-D380-44B4-9C7E-05F9CEE51593}" destId="{7415757B-3391-4804-AF3C-E7E9302E08B4}" srcOrd="1" destOrd="0" presId="urn:microsoft.com/office/officeart/2005/8/layout/bProcess3"/>
    <dgm:cxn modelId="{E2DE3DC3-DF67-4778-AE2C-7FAA7D66C688}" type="presOf" srcId="{5D2CEB3E-29BC-4286-9F1C-1F6DA663F8A7}" destId="{F18BEFAD-55A4-4747-9BD5-BC0B7C9CA1A0}" srcOrd="0" destOrd="0" presId="urn:microsoft.com/office/officeart/2005/8/layout/bProcess3"/>
    <dgm:cxn modelId="{9DDFDCC5-4868-443E-84D0-97432B3C76A0}" type="presOf" srcId="{201E4E38-1C7B-46D6-A95C-971956C0C5EE}" destId="{A486B428-932B-4771-8CB7-6759A1DB5271}" srcOrd="1" destOrd="0" presId="urn:microsoft.com/office/officeart/2005/8/layout/bProcess3"/>
    <dgm:cxn modelId="{7F2B7DAC-3A02-4F73-86CB-1CFD18927016}" type="presOf" srcId="{70077BD7-353F-49A9-A1D2-2DC866725693}" destId="{5D4B386F-99BA-4710-B0FD-F1BB5B0561C6}" srcOrd="0" destOrd="0" presId="urn:microsoft.com/office/officeart/2005/8/layout/bProcess3"/>
    <dgm:cxn modelId="{1957B284-EED6-4D15-81CE-16F7A8BB01A9}" type="presOf" srcId="{201E4E38-1C7B-46D6-A95C-971956C0C5EE}" destId="{3C1F9683-F7AE-4D56-9B36-0749552CEEDB}" srcOrd="0" destOrd="0" presId="urn:microsoft.com/office/officeart/2005/8/layout/bProcess3"/>
    <dgm:cxn modelId="{D79DB9B4-AC6B-452E-BF66-D98B6A9200F3}" type="presOf" srcId="{C756BC13-81F4-4B04-A43C-64D5361F739E}" destId="{1E91CACC-9D0E-413B-948E-6918FFDAC7CA}" srcOrd="0" destOrd="0" presId="urn:microsoft.com/office/officeart/2005/8/layout/bProcess3"/>
    <dgm:cxn modelId="{48DC23B4-21F7-49D9-A46C-34CF10166777}" srcId="{C85F3522-B729-4EA2-99D4-F0C5524BB8E4}" destId="{D9C4EA5F-06B5-449C-A7D5-0D75CA5B47BF}" srcOrd="4" destOrd="0" parTransId="{E6D05C33-7224-4C48-8E30-2A4F2D8FEB0B}" sibTransId="{3F739EE8-4A6C-4217-B9C0-1368B1C29248}"/>
    <dgm:cxn modelId="{76D30DC1-CAB1-43E3-A664-F882A03C0315}" type="presOf" srcId="{B4559DE0-84CA-4834-9DDC-9F655DD10073}" destId="{1EB7DB77-3427-432B-B313-18DEEE138252}" srcOrd="1" destOrd="0" presId="urn:microsoft.com/office/officeart/2005/8/layout/bProcess3"/>
    <dgm:cxn modelId="{2C5CC41B-1EA3-473C-97BB-F2FCD09F3585}" srcId="{C85F3522-B729-4EA2-99D4-F0C5524BB8E4}" destId="{70077BD7-353F-49A9-A1D2-2DC866725693}" srcOrd="1" destOrd="0" parTransId="{A1C290F5-3E61-4A4C-A04A-AE85B3052FC1}" sibTransId="{16CA15F4-7624-4D78-A7FC-A41457A601C9}"/>
    <dgm:cxn modelId="{BEDCEBD9-CDE6-47F1-8592-6387BC08717C}" type="presParOf" srcId="{4A4F3FC0-97E7-4078-91A0-6823057A0ACE}" destId="{24B0228F-6D8D-44F5-BE6F-330DF8F817FA}" srcOrd="0" destOrd="0" presId="urn:microsoft.com/office/officeart/2005/8/layout/bProcess3"/>
    <dgm:cxn modelId="{F7FE0B34-EA2A-4AFE-8083-05D36052A03C}" type="presParOf" srcId="{4A4F3FC0-97E7-4078-91A0-6823057A0ACE}" destId="{E5E0804C-EE2F-4DDE-A4CD-BDCEA6617CAF}" srcOrd="1" destOrd="0" presId="urn:microsoft.com/office/officeart/2005/8/layout/bProcess3"/>
    <dgm:cxn modelId="{22AE6C19-CD07-4646-A605-507E936E069A}" type="presParOf" srcId="{E5E0804C-EE2F-4DDE-A4CD-BDCEA6617CAF}" destId="{6E3D5039-C5C3-49A9-8EB8-D96E66E277B3}" srcOrd="0" destOrd="0" presId="urn:microsoft.com/office/officeart/2005/8/layout/bProcess3"/>
    <dgm:cxn modelId="{BABAA650-EB27-4832-B982-5B8205BC3B52}" type="presParOf" srcId="{4A4F3FC0-97E7-4078-91A0-6823057A0ACE}" destId="{5D4B386F-99BA-4710-B0FD-F1BB5B0561C6}" srcOrd="2" destOrd="0" presId="urn:microsoft.com/office/officeart/2005/8/layout/bProcess3"/>
    <dgm:cxn modelId="{35590678-DD94-4160-ADA3-DD8BA59E1E78}" type="presParOf" srcId="{4A4F3FC0-97E7-4078-91A0-6823057A0ACE}" destId="{EEFE4BB3-4FCC-49EC-A982-35A41A11549B}" srcOrd="3" destOrd="0" presId="urn:microsoft.com/office/officeart/2005/8/layout/bProcess3"/>
    <dgm:cxn modelId="{B01C938E-DD3A-4439-97CE-D58B35545828}" type="presParOf" srcId="{EEFE4BB3-4FCC-49EC-A982-35A41A11549B}" destId="{F07FFA49-A6FA-4A5A-8F8D-7B996DB0A033}" srcOrd="0" destOrd="0" presId="urn:microsoft.com/office/officeart/2005/8/layout/bProcess3"/>
    <dgm:cxn modelId="{966C9351-A6D6-4D33-A4B9-98C78511A149}" type="presParOf" srcId="{4A4F3FC0-97E7-4078-91A0-6823057A0ACE}" destId="{F18BEFAD-55A4-4747-9BD5-BC0B7C9CA1A0}" srcOrd="4" destOrd="0" presId="urn:microsoft.com/office/officeart/2005/8/layout/bProcess3"/>
    <dgm:cxn modelId="{2A015F26-C571-40ED-93AA-218DC2457E6D}" type="presParOf" srcId="{4A4F3FC0-97E7-4078-91A0-6823057A0ACE}" destId="{52DBC5C7-E1EC-40DE-80B1-1DDBD33974B2}" srcOrd="5" destOrd="0" presId="urn:microsoft.com/office/officeart/2005/8/layout/bProcess3"/>
    <dgm:cxn modelId="{DC5AEDA9-C363-448C-B938-1A2AE355F430}" type="presParOf" srcId="{52DBC5C7-E1EC-40DE-80B1-1DDBD33974B2}" destId="{F8492011-6026-4C22-BD59-7EE08F96C1AD}" srcOrd="0" destOrd="0" presId="urn:microsoft.com/office/officeart/2005/8/layout/bProcess3"/>
    <dgm:cxn modelId="{ED43827D-18D6-48F8-B82D-179F856EF7F8}" type="presParOf" srcId="{4A4F3FC0-97E7-4078-91A0-6823057A0ACE}" destId="{5AA1584A-712F-4895-8D53-CA160DD26345}" srcOrd="6" destOrd="0" presId="urn:microsoft.com/office/officeart/2005/8/layout/bProcess3"/>
    <dgm:cxn modelId="{34D4F900-B947-4DCE-8629-5BABCAE9BA8F}" type="presParOf" srcId="{4A4F3FC0-97E7-4078-91A0-6823057A0ACE}" destId="{3C1F9683-F7AE-4D56-9B36-0749552CEEDB}" srcOrd="7" destOrd="0" presId="urn:microsoft.com/office/officeart/2005/8/layout/bProcess3"/>
    <dgm:cxn modelId="{BACFEA5D-6CDE-44C2-B988-698E63F10F08}" type="presParOf" srcId="{3C1F9683-F7AE-4D56-9B36-0749552CEEDB}" destId="{A486B428-932B-4771-8CB7-6759A1DB5271}" srcOrd="0" destOrd="0" presId="urn:microsoft.com/office/officeart/2005/8/layout/bProcess3"/>
    <dgm:cxn modelId="{AF545A6F-F414-446F-9D5A-4BD50ECD950F}" type="presParOf" srcId="{4A4F3FC0-97E7-4078-91A0-6823057A0ACE}" destId="{383A2262-B336-4DC0-BAC3-7D612D586B8C}" srcOrd="8" destOrd="0" presId="urn:microsoft.com/office/officeart/2005/8/layout/bProcess3"/>
    <dgm:cxn modelId="{8A8D780F-A5E8-490D-83EC-0892AE50BAB3}" type="presParOf" srcId="{4A4F3FC0-97E7-4078-91A0-6823057A0ACE}" destId="{071B2204-87E2-49E9-94C1-6E34CBFBCAB9}" srcOrd="9" destOrd="0" presId="urn:microsoft.com/office/officeart/2005/8/layout/bProcess3"/>
    <dgm:cxn modelId="{4879AEF3-DCDE-45D5-9654-33CFB16CF103}" type="presParOf" srcId="{071B2204-87E2-49E9-94C1-6E34CBFBCAB9}" destId="{98AE3B4E-6B65-434D-BF22-0B38CB5D7962}" srcOrd="0" destOrd="0" presId="urn:microsoft.com/office/officeart/2005/8/layout/bProcess3"/>
    <dgm:cxn modelId="{CA27CDAB-D5FE-4098-9D90-6AB48C09AF29}" type="presParOf" srcId="{4A4F3FC0-97E7-4078-91A0-6823057A0ACE}" destId="{1E91CACC-9D0E-413B-948E-6918FFDAC7CA}" srcOrd="10" destOrd="0" presId="urn:microsoft.com/office/officeart/2005/8/layout/bProcess3"/>
    <dgm:cxn modelId="{6F677882-4A6A-40AB-B587-FD7E7342568D}" type="presParOf" srcId="{4A4F3FC0-97E7-4078-91A0-6823057A0ACE}" destId="{970CDC55-1EB5-47E8-9DA5-ECD613233F3A}" srcOrd="11" destOrd="0" presId="urn:microsoft.com/office/officeart/2005/8/layout/bProcess3"/>
    <dgm:cxn modelId="{4D101907-FD9C-4A69-B5A6-D7F96BD23E8A}" type="presParOf" srcId="{970CDC55-1EB5-47E8-9DA5-ECD613233F3A}" destId="{AE763C32-6D0C-4E19-8304-1EB8B65E6644}" srcOrd="0" destOrd="0" presId="urn:microsoft.com/office/officeart/2005/8/layout/bProcess3"/>
    <dgm:cxn modelId="{97EF376D-F2CA-45DA-AE48-3311585AC43D}" type="presParOf" srcId="{4A4F3FC0-97E7-4078-91A0-6823057A0ACE}" destId="{15A37827-C195-46D2-AB3B-B386BC2C4EBB}" srcOrd="12" destOrd="0" presId="urn:microsoft.com/office/officeart/2005/8/layout/bProcess3"/>
    <dgm:cxn modelId="{030211A9-F532-48E7-AE63-D849899AF605}" type="presParOf" srcId="{4A4F3FC0-97E7-4078-91A0-6823057A0ACE}" destId="{43A2E38C-CAA8-46EC-AF33-8A941378FFED}" srcOrd="13" destOrd="0" presId="urn:microsoft.com/office/officeart/2005/8/layout/bProcess3"/>
    <dgm:cxn modelId="{FA310007-2BA4-448A-9F8B-2201B6ED2FE4}" type="presParOf" srcId="{43A2E38C-CAA8-46EC-AF33-8A941378FFED}" destId="{1EB7DB77-3427-432B-B313-18DEEE138252}" srcOrd="0" destOrd="0" presId="urn:microsoft.com/office/officeart/2005/8/layout/bProcess3"/>
    <dgm:cxn modelId="{F13B2F12-1088-4ED1-BA2F-5DFBD7752B79}" type="presParOf" srcId="{4A4F3FC0-97E7-4078-91A0-6823057A0ACE}" destId="{AE824AE3-05AE-4554-8B9A-587C6E87F192}" srcOrd="14" destOrd="0" presId="urn:microsoft.com/office/officeart/2005/8/layout/bProcess3"/>
    <dgm:cxn modelId="{936714F8-A182-4737-B4E7-8730AF97A27B}" type="presParOf" srcId="{4A4F3FC0-97E7-4078-91A0-6823057A0ACE}" destId="{B64ADFF3-E76B-4BEC-B8A2-90F744B467AB}" srcOrd="15" destOrd="0" presId="urn:microsoft.com/office/officeart/2005/8/layout/bProcess3"/>
    <dgm:cxn modelId="{0FCC8820-7A30-4EC0-9D6D-E24A3475401C}" type="presParOf" srcId="{B64ADFF3-E76B-4BEC-B8A2-90F744B467AB}" destId="{7415757B-3391-4804-AF3C-E7E9302E08B4}" srcOrd="0" destOrd="0" presId="urn:microsoft.com/office/officeart/2005/8/layout/bProcess3"/>
    <dgm:cxn modelId="{07180EAC-A2E1-4FD0-968B-FEAF8A12F9A3}" type="presParOf" srcId="{4A4F3FC0-97E7-4078-91A0-6823057A0ACE}" destId="{524387A4-4EFF-45A6-94B0-A72071C67DAD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78F88-F15F-4BCC-9FA1-742D5C288B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E9644-D0A9-465F-8308-246ABEC3976E}">
      <dgm:prSet phldrT="[Текст]" custT="1"/>
      <dgm:spPr/>
      <dgm:t>
        <a:bodyPr/>
        <a:lstStyle/>
        <a:p>
          <a:r>
            <a:rPr lang="uk-UA" sz="2400" b="1" dirty="0" smtClean="0"/>
            <a:t>Дослідницький метод</a:t>
          </a:r>
          <a:endParaRPr lang="ru-RU" sz="2400" b="1" dirty="0"/>
        </a:p>
      </dgm:t>
    </dgm:pt>
    <dgm:pt modelId="{87C5BA02-F333-49F1-807E-5CC755C5B668}" type="parTrans" cxnId="{35D66081-921A-4559-A2DB-800A6EE6817A}">
      <dgm:prSet/>
      <dgm:spPr/>
      <dgm:t>
        <a:bodyPr/>
        <a:lstStyle/>
        <a:p>
          <a:endParaRPr lang="ru-RU"/>
        </a:p>
      </dgm:t>
    </dgm:pt>
    <dgm:pt modelId="{BD96AC73-E55F-443C-A3DD-B4F97C31E413}" type="sibTrans" cxnId="{35D66081-921A-4559-A2DB-800A6EE6817A}">
      <dgm:prSet/>
      <dgm:spPr/>
      <dgm:t>
        <a:bodyPr/>
        <a:lstStyle/>
        <a:p>
          <a:endParaRPr lang="ru-RU"/>
        </a:p>
      </dgm:t>
    </dgm:pt>
    <dgm:pt modelId="{58B19B0D-6969-42B6-8AAC-9184EEDC85C0}">
      <dgm:prSet phldrT="[Текст]"/>
      <dgm:spPr/>
      <dgm:t>
        <a:bodyPr/>
        <a:lstStyle/>
        <a:p>
          <a:r>
            <a:rPr lang="uk-UA" dirty="0" smtClean="0"/>
            <a:t>Не експериментальний </a:t>
          </a:r>
          <a:endParaRPr lang="ru-RU" dirty="0"/>
        </a:p>
      </dgm:t>
    </dgm:pt>
    <dgm:pt modelId="{625AC6B9-DE13-426A-B852-3CE9EAF00F6B}" type="parTrans" cxnId="{9FA80894-F7DE-4CF5-94D2-EDC2C7216B31}">
      <dgm:prSet/>
      <dgm:spPr/>
      <dgm:t>
        <a:bodyPr/>
        <a:lstStyle/>
        <a:p>
          <a:endParaRPr lang="ru-RU"/>
        </a:p>
      </dgm:t>
    </dgm:pt>
    <dgm:pt modelId="{6B2510F4-9D38-41BB-8707-94F150838ABC}" type="sibTrans" cxnId="{9FA80894-F7DE-4CF5-94D2-EDC2C7216B31}">
      <dgm:prSet/>
      <dgm:spPr/>
      <dgm:t>
        <a:bodyPr/>
        <a:lstStyle/>
        <a:p>
          <a:endParaRPr lang="ru-RU"/>
        </a:p>
      </dgm:t>
    </dgm:pt>
    <dgm:pt modelId="{F5C4B8CB-CE45-4407-9185-F0373C63D8E8}">
      <dgm:prSet phldrT="[Текст]"/>
      <dgm:spPr/>
      <dgm:t>
        <a:bodyPr/>
        <a:lstStyle/>
        <a:p>
          <a:r>
            <a:rPr lang="uk-UA" dirty="0" smtClean="0"/>
            <a:t>Експериментальний </a:t>
          </a:r>
          <a:endParaRPr lang="ru-RU" dirty="0"/>
        </a:p>
      </dgm:t>
    </dgm:pt>
    <dgm:pt modelId="{09AA2E23-3D49-4CB4-910D-7E324AA5A25E}" type="parTrans" cxnId="{08867BD0-5200-4A5E-A223-482392CF2795}">
      <dgm:prSet/>
      <dgm:spPr/>
      <dgm:t>
        <a:bodyPr/>
        <a:lstStyle/>
        <a:p>
          <a:endParaRPr lang="ru-RU"/>
        </a:p>
      </dgm:t>
    </dgm:pt>
    <dgm:pt modelId="{648F3BA8-80B2-410D-A3C5-DCF2DEA9D50E}" type="sibTrans" cxnId="{08867BD0-5200-4A5E-A223-482392CF2795}">
      <dgm:prSet/>
      <dgm:spPr/>
      <dgm:t>
        <a:bodyPr/>
        <a:lstStyle/>
        <a:p>
          <a:endParaRPr lang="ru-RU"/>
        </a:p>
      </dgm:t>
    </dgm:pt>
    <dgm:pt modelId="{C5FB68ED-6A1E-4F34-9A10-44F0E769E033}">
      <dgm:prSet phldrT="[Текст]"/>
      <dgm:spPr/>
      <dgm:t>
        <a:bodyPr/>
        <a:lstStyle/>
        <a:p>
          <a:r>
            <a:rPr lang="uk-UA" dirty="0" err="1" smtClean="0"/>
            <a:t>Психодіагностичний</a:t>
          </a:r>
          <a:r>
            <a:rPr lang="uk-UA" dirty="0" smtClean="0"/>
            <a:t> </a:t>
          </a:r>
          <a:endParaRPr lang="ru-RU" dirty="0"/>
        </a:p>
      </dgm:t>
    </dgm:pt>
    <dgm:pt modelId="{196E609A-E844-4A80-88A8-B16C925E30E4}" type="parTrans" cxnId="{1FAC1D43-CE36-4FF0-995E-C309D22C8CE0}">
      <dgm:prSet/>
      <dgm:spPr/>
      <dgm:t>
        <a:bodyPr/>
        <a:lstStyle/>
        <a:p>
          <a:endParaRPr lang="ru-RU"/>
        </a:p>
      </dgm:t>
    </dgm:pt>
    <dgm:pt modelId="{7FC2E4F3-884B-4705-B13F-D2BB20A2EE13}" type="sibTrans" cxnId="{1FAC1D43-CE36-4FF0-995E-C309D22C8CE0}">
      <dgm:prSet/>
      <dgm:spPr/>
      <dgm:t>
        <a:bodyPr/>
        <a:lstStyle/>
        <a:p>
          <a:endParaRPr lang="ru-RU"/>
        </a:p>
      </dgm:t>
    </dgm:pt>
    <dgm:pt modelId="{3EA7E947-515D-43C2-AFB2-47F5F9CFD5F8}" type="pres">
      <dgm:prSet presAssocID="{CB978F88-F15F-4BCC-9FA1-742D5C288B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351DE4-BF94-4D4B-B897-EB562896E34F}" type="pres">
      <dgm:prSet presAssocID="{12EE9644-D0A9-465F-8308-246ABEC3976E}" presName="hierRoot1" presStyleCnt="0"/>
      <dgm:spPr/>
    </dgm:pt>
    <dgm:pt modelId="{52A4C504-AF52-4265-8983-3288D340305D}" type="pres">
      <dgm:prSet presAssocID="{12EE9644-D0A9-465F-8308-246ABEC3976E}" presName="composite" presStyleCnt="0"/>
      <dgm:spPr/>
    </dgm:pt>
    <dgm:pt modelId="{61E7FB77-8B9B-4C54-B0F4-C6D7FE34FB92}" type="pres">
      <dgm:prSet presAssocID="{12EE9644-D0A9-465F-8308-246ABEC3976E}" presName="background" presStyleLbl="node0" presStyleIdx="0" presStyleCnt="1"/>
      <dgm:spPr/>
    </dgm:pt>
    <dgm:pt modelId="{896C019E-542C-4837-9E3F-30FE23B24FB8}" type="pres">
      <dgm:prSet presAssocID="{12EE9644-D0A9-465F-8308-246ABEC397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90BF2-819A-4F5C-AC7A-7587928F64D5}" type="pres">
      <dgm:prSet presAssocID="{12EE9644-D0A9-465F-8308-246ABEC3976E}" presName="hierChild2" presStyleCnt="0"/>
      <dgm:spPr/>
    </dgm:pt>
    <dgm:pt modelId="{39D718E1-93D5-4805-83EB-006CA58077C8}" type="pres">
      <dgm:prSet presAssocID="{625AC6B9-DE13-426A-B852-3CE9EAF00F6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B947843-D981-433A-83EA-8263D7E7E8B6}" type="pres">
      <dgm:prSet presAssocID="{58B19B0D-6969-42B6-8AAC-9184EEDC85C0}" presName="hierRoot2" presStyleCnt="0"/>
      <dgm:spPr/>
    </dgm:pt>
    <dgm:pt modelId="{BBA4F8B2-EBDC-461E-BEE4-271CCAAC55A1}" type="pres">
      <dgm:prSet presAssocID="{58B19B0D-6969-42B6-8AAC-9184EEDC85C0}" presName="composite2" presStyleCnt="0"/>
      <dgm:spPr/>
    </dgm:pt>
    <dgm:pt modelId="{B5D289B2-E310-47E4-BB94-F60ACBAB7581}" type="pres">
      <dgm:prSet presAssocID="{58B19B0D-6969-42B6-8AAC-9184EEDC85C0}" presName="background2" presStyleLbl="node2" presStyleIdx="0" presStyleCnt="3"/>
      <dgm:spPr/>
    </dgm:pt>
    <dgm:pt modelId="{78183180-0F56-459E-974A-AB9C71D4C00A}" type="pres">
      <dgm:prSet presAssocID="{58B19B0D-6969-42B6-8AAC-9184EEDC85C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16737-BD5D-467D-A536-AF6E00073ADD}" type="pres">
      <dgm:prSet presAssocID="{58B19B0D-6969-42B6-8AAC-9184EEDC85C0}" presName="hierChild3" presStyleCnt="0"/>
      <dgm:spPr/>
    </dgm:pt>
    <dgm:pt modelId="{F6EB09CB-650A-43CC-8D88-73D2821616F1}" type="pres">
      <dgm:prSet presAssocID="{09AA2E23-3D49-4CB4-910D-7E324AA5A25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F944969-0CA5-490B-BA87-ED3A789893B5}" type="pres">
      <dgm:prSet presAssocID="{F5C4B8CB-CE45-4407-9185-F0373C63D8E8}" presName="hierRoot2" presStyleCnt="0"/>
      <dgm:spPr/>
    </dgm:pt>
    <dgm:pt modelId="{3A0E93C0-1D27-42E6-B328-DC72D692A493}" type="pres">
      <dgm:prSet presAssocID="{F5C4B8CB-CE45-4407-9185-F0373C63D8E8}" presName="composite2" presStyleCnt="0"/>
      <dgm:spPr/>
    </dgm:pt>
    <dgm:pt modelId="{64358E85-F8ED-4E00-BAC5-BB337AFCD99D}" type="pres">
      <dgm:prSet presAssocID="{F5C4B8CB-CE45-4407-9185-F0373C63D8E8}" presName="background2" presStyleLbl="node2" presStyleIdx="1" presStyleCnt="3"/>
      <dgm:spPr/>
    </dgm:pt>
    <dgm:pt modelId="{7CB5804E-8549-4A85-B427-E6A386B355B9}" type="pres">
      <dgm:prSet presAssocID="{F5C4B8CB-CE45-4407-9185-F0373C63D8E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331EA-5A3D-4BD4-AD54-F23DCC502579}" type="pres">
      <dgm:prSet presAssocID="{F5C4B8CB-CE45-4407-9185-F0373C63D8E8}" presName="hierChild3" presStyleCnt="0"/>
      <dgm:spPr/>
    </dgm:pt>
    <dgm:pt modelId="{0CD9BA39-FF0C-43DE-B685-BF3DFE6DD23D}" type="pres">
      <dgm:prSet presAssocID="{196E609A-E844-4A80-88A8-B16C925E30E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115B6E7-76A5-478F-AC13-ECF3DF4230D2}" type="pres">
      <dgm:prSet presAssocID="{C5FB68ED-6A1E-4F34-9A10-44F0E769E033}" presName="hierRoot2" presStyleCnt="0"/>
      <dgm:spPr/>
    </dgm:pt>
    <dgm:pt modelId="{325A2365-9A74-4C40-8F3E-A05414286D9A}" type="pres">
      <dgm:prSet presAssocID="{C5FB68ED-6A1E-4F34-9A10-44F0E769E033}" presName="composite2" presStyleCnt="0"/>
      <dgm:spPr/>
    </dgm:pt>
    <dgm:pt modelId="{F0BB6665-FBC9-403E-8A64-F9A24DA2E700}" type="pres">
      <dgm:prSet presAssocID="{C5FB68ED-6A1E-4F34-9A10-44F0E769E033}" presName="background2" presStyleLbl="node2" presStyleIdx="2" presStyleCnt="3"/>
      <dgm:spPr/>
    </dgm:pt>
    <dgm:pt modelId="{A40E7976-2842-49A7-91CF-674D133D972A}" type="pres">
      <dgm:prSet presAssocID="{C5FB68ED-6A1E-4F34-9A10-44F0E769E03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C1F9F-D9C8-46BB-8DF1-2A151573AAEF}" type="pres">
      <dgm:prSet presAssocID="{C5FB68ED-6A1E-4F34-9A10-44F0E769E033}" presName="hierChild3" presStyleCnt="0"/>
      <dgm:spPr/>
    </dgm:pt>
  </dgm:ptLst>
  <dgm:cxnLst>
    <dgm:cxn modelId="{08867BD0-5200-4A5E-A223-482392CF2795}" srcId="{12EE9644-D0A9-465F-8308-246ABEC3976E}" destId="{F5C4B8CB-CE45-4407-9185-F0373C63D8E8}" srcOrd="1" destOrd="0" parTransId="{09AA2E23-3D49-4CB4-910D-7E324AA5A25E}" sibTransId="{648F3BA8-80B2-410D-A3C5-DCF2DEA9D50E}"/>
    <dgm:cxn modelId="{3714B2A2-118C-4674-B906-7D6D920FBAE4}" type="presOf" srcId="{09AA2E23-3D49-4CB4-910D-7E324AA5A25E}" destId="{F6EB09CB-650A-43CC-8D88-73D2821616F1}" srcOrd="0" destOrd="0" presId="urn:microsoft.com/office/officeart/2005/8/layout/hierarchy1"/>
    <dgm:cxn modelId="{9FA80894-F7DE-4CF5-94D2-EDC2C7216B31}" srcId="{12EE9644-D0A9-465F-8308-246ABEC3976E}" destId="{58B19B0D-6969-42B6-8AAC-9184EEDC85C0}" srcOrd="0" destOrd="0" parTransId="{625AC6B9-DE13-426A-B852-3CE9EAF00F6B}" sibTransId="{6B2510F4-9D38-41BB-8707-94F150838ABC}"/>
    <dgm:cxn modelId="{26D87012-9279-47CD-9F15-65674C334260}" type="presOf" srcId="{625AC6B9-DE13-426A-B852-3CE9EAF00F6B}" destId="{39D718E1-93D5-4805-83EB-006CA58077C8}" srcOrd="0" destOrd="0" presId="urn:microsoft.com/office/officeart/2005/8/layout/hierarchy1"/>
    <dgm:cxn modelId="{3A303B8F-504E-433B-9AA4-26E92B18E3B0}" type="presOf" srcId="{C5FB68ED-6A1E-4F34-9A10-44F0E769E033}" destId="{A40E7976-2842-49A7-91CF-674D133D972A}" srcOrd="0" destOrd="0" presId="urn:microsoft.com/office/officeart/2005/8/layout/hierarchy1"/>
    <dgm:cxn modelId="{22531149-2C67-406A-8D52-D0E2260328BC}" type="presOf" srcId="{12EE9644-D0A9-465F-8308-246ABEC3976E}" destId="{896C019E-542C-4837-9E3F-30FE23B24FB8}" srcOrd="0" destOrd="0" presId="urn:microsoft.com/office/officeart/2005/8/layout/hierarchy1"/>
    <dgm:cxn modelId="{1FAC1D43-CE36-4FF0-995E-C309D22C8CE0}" srcId="{12EE9644-D0A9-465F-8308-246ABEC3976E}" destId="{C5FB68ED-6A1E-4F34-9A10-44F0E769E033}" srcOrd="2" destOrd="0" parTransId="{196E609A-E844-4A80-88A8-B16C925E30E4}" sibTransId="{7FC2E4F3-884B-4705-B13F-D2BB20A2EE13}"/>
    <dgm:cxn modelId="{53B41D18-1FBD-4B27-A30E-6A0B055FBF58}" type="presOf" srcId="{F5C4B8CB-CE45-4407-9185-F0373C63D8E8}" destId="{7CB5804E-8549-4A85-B427-E6A386B355B9}" srcOrd="0" destOrd="0" presId="urn:microsoft.com/office/officeart/2005/8/layout/hierarchy1"/>
    <dgm:cxn modelId="{35D66081-921A-4559-A2DB-800A6EE6817A}" srcId="{CB978F88-F15F-4BCC-9FA1-742D5C288BD4}" destId="{12EE9644-D0A9-465F-8308-246ABEC3976E}" srcOrd="0" destOrd="0" parTransId="{87C5BA02-F333-49F1-807E-5CC755C5B668}" sibTransId="{BD96AC73-E55F-443C-A3DD-B4F97C31E413}"/>
    <dgm:cxn modelId="{4A177F31-1784-497F-ACC2-D06728E408FA}" type="presOf" srcId="{58B19B0D-6969-42B6-8AAC-9184EEDC85C0}" destId="{78183180-0F56-459E-974A-AB9C71D4C00A}" srcOrd="0" destOrd="0" presId="urn:microsoft.com/office/officeart/2005/8/layout/hierarchy1"/>
    <dgm:cxn modelId="{F0519750-350A-46FC-9FCA-696BB6A45F10}" type="presOf" srcId="{196E609A-E844-4A80-88A8-B16C925E30E4}" destId="{0CD9BA39-FF0C-43DE-B685-BF3DFE6DD23D}" srcOrd="0" destOrd="0" presId="urn:microsoft.com/office/officeart/2005/8/layout/hierarchy1"/>
    <dgm:cxn modelId="{94518B69-939F-41CD-9109-CA60D44DCFF6}" type="presOf" srcId="{CB978F88-F15F-4BCC-9FA1-742D5C288BD4}" destId="{3EA7E947-515D-43C2-AFB2-47F5F9CFD5F8}" srcOrd="0" destOrd="0" presId="urn:microsoft.com/office/officeart/2005/8/layout/hierarchy1"/>
    <dgm:cxn modelId="{A6BA1DD9-9A02-4E4E-967E-DBA8BACA5C28}" type="presParOf" srcId="{3EA7E947-515D-43C2-AFB2-47F5F9CFD5F8}" destId="{77351DE4-BF94-4D4B-B897-EB562896E34F}" srcOrd="0" destOrd="0" presId="urn:microsoft.com/office/officeart/2005/8/layout/hierarchy1"/>
    <dgm:cxn modelId="{0200DB58-1A45-412B-8E2C-595D5DBF0A13}" type="presParOf" srcId="{77351DE4-BF94-4D4B-B897-EB562896E34F}" destId="{52A4C504-AF52-4265-8983-3288D340305D}" srcOrd="0" destOrd="0" presId="urn:microsoft.com/office/officeart/2005/8/layout/hierarchy1"/>
    <dgm:cxn modelId="{F7035E8D-A256-42F7-8609-F9DF25F8C2F7}" type="presParOf" srcId="{52A4C504-AF52-4265-8983-3288D340305D}" destId="{61E7FB77-8B9B-4C54-B0F4-C6D7FE34FB92}" srcOrd="0" destOrd="0" presId="urn:microsoft.com/office/officeart/2005/8/layout/hierarchy1"/>
    <dgm:cxn modelId="{1CAB6F33-0CE3-412D-908C-51F3B3E18CA9}" type="presParOf" srcId="{52A4C504-AF52-4265-8983-3288D340305D}" destId="{896C019E-542C-4837-9E3F-30FE23B24FB8}" srcOrd="1" destOrd="0" presId="urn:microsoft.com/office/officeart/2005/8/layout/hierarchy1"/>
    <dgm:cxn modelId="{30CD9958-AD6F-4233-B5E9-DD361E2766B8}" type="presParOf" srcId="{77351DE4-BF94-4D4B-B897-EB562896E34F}" destId="{8E090BF2-819A-4F5C-AC7A-7587928F64D5}" srcOrd="1" destOrd="0" presId="urn:microsoft.com/office/officeart/2005/8/layout/hierarchy1"/>
    <dgm:cxn modelId="{DDBD2139-B98A-4E76-A24D-B4C0E13D5E1E}" type="presParOf" srcId="{8E090BF2-819A-4F5C-AC7A-7587928F64D5}" destId="{39D718E1-93D5-4805-83EB-006CA58077C8}" srcOrd="0" destOrd="0" presId="urn:microsoft.com/office/officeart/2005/8/layout/hierarchy1"/>
    <dgm:cxn modelId="{87E2A156-C828-4202-B755-0DCF267B2302}" type="presParOf" srcId="{8E090BF2-819A-4F5C-AC7A-7587928F64D5}" destId="{FB947843-D981-433A-83EA-8263D7E7E8B6}" srcOrd="1" destOrd="0" presId="urn:microsoft.com/office/officeart/2005/8/layout/hierarchy1"/>
    <dgm:cxn modelId="{0902EF74-0B51-478A-A4CE-1DD00A33179E}" type="presParOf" srcId="{FB947843-D981-433A-83EA-8263D7E7E8B6}" destId="{BBA4F8B2-EBDC-461E-BEE4-271CCAAC55A1}" srcOrd="0" destOrd="0" presId="urn:microsoft.com/office/officeart/2005/8/layout/hierarchy1"/>
    <dgm:cxn modelId="{FE3E3A25-C4EA-4522-93C4-D99E81F647E4}" type="presParOf" srcId="{BBA4F8B2-EBDC-461E-BEE4-271CCAAC55A1}" destId="{B5D289B2-E310-47E4-BB94-F60ACBAB7581}" srcOrd="0" destOrd="0" presId="urn:microsoft.com/office/officeart/2005/8/layout/hierarchy1"/>
    <dgm:cxn modelId="{ED9EEE2C-D4C7-46EC-A98A-B0BB89DA04C3}" type="presParOf" srcId="{BBA4F8B2-EBDC-461E-BEE4-271CCAAC55A1}" destId="{78183180-0F56-459E-974A-AB9C71D4C00A}" srcOrd="1" destOrd="0" presId="urn:microsoft.com/office/officeart/2005/8/layout/hierarchy1"/>
    <dgm:cxn modelId="{63B02217-62CD-4F56-A41E-DA72100CD074}" type="presParOf" srcId="{FB947843-D981-433A-83EA-8263D7E7E8B6}" destId="{7B216737-BD5D-467D-A536-AF6E00073ADD}" srcOrd="1" destOrd="0" presId="urn:microsoft.com/office/officeart/2005/8/layout/hierarchy1"/>
    <dgm:cxn modelId="{B3D02DC4-5967-41A1-9454-FD930F500583}" type="presParOf" srcId="{8E090BF2-819A-4F5C-AC7A-7587928F64D5}" destId="{F6EB09CB-650A-43CC-8D88-73D2821616F1}" srcOrd="2" destOrd="0" presId="urn:microsoft.com/office/officeart/2005/8/layout/hierarchy1"/>
    <dgm:cxn modelId="{FC5CA167-4B21-480D-A35B-DAD590038648}" type="presParOf" srcId="{8E090BF2-819A-4F5C-AC7A-7587928F64D5}" destId="{DF944969-0CA5-490B-BA87-ED3A789893B5}" srcOrd="3" destOrd="0" presId="urn:microsoft.com/office/officeart/2005/8/layout/hierarchy1"/>
    <dgm:cxn modelId="{E0F2F082-FE92-409D-AB9F-0D5ADC2C549E}" type="presParOf" srcId="{DF944969-0CA5-490B-BA87-ED3A789893B5}" destId="{3A0E93C0-1D27-42E6-B328-DC72D692A493}" srcOrd="0" destOrd="0" presId="urn:microsoft.com/office/officeart/2005/8/layout/hierarchy1"/>
    <dgm:cxn modelId="{7D7A6387-E901-4068-9228-D2D71FEA58AE}" type="presParOf" srcId="{3A0E93C0-1D27-42E6-B328-DC72D692A493}" destId="{64358E85-F8ED-4E00-BAC5-BB337AFCD99D}" srcOrd="0" destOrd="0" presId="urn:microsoft.com/office/officeart/2005/8/layout/hierarchy1"/>
    <dgm:cxn modelId="{4BA94CC0-FAC4-46E4-B952-35D404D153BD}" type="presParOf" srcId="{3A0E93C0-1D27-42E6-B328-DC72D692A493}" destId="{7CB5804E-8549-4A85-B427-E6A386B355B9}" srcOrd="1" destOrd="0" presId="urn:microsoft.com/office/officeart/2005/8/layout/hierarchy1"/>
    <dgm:cxn modelId="{295BA2E2-FF72-4894-B940-C0A7F1F4502A}" type="presParOf" srcId="{DF944969-0CA5-490B-BA87-ED3A789893B5}" destId="{6EB331EA-5A3D-4BD4-AD54-F23DCC502579}" srcOrd="1" destOrd="0" presId="urn:microsoft.com/office/officeart/2005/8/layout/hierarchy1"/>
    <dgm:cxn modelId="{296B12B5-EBC3-435A-AF72-6B8BEE54D34C}" type="presParOf" srcId="{8E090BF2-819A-4F5C-AC7A-7587928F64D5}" destId="{0CD9BA39-FF0C-43DE-B685-BF3DFE6DD23D}" srcOrd="4" destOrd="0" presId="urn:microsoft.com/office/officeart/2005/8/layout/hierarchy1"/>
    <dgm:cxn modelId="{2B6882E3-6D1B-4FEE-9097-0F344E736B65}" type="presParOf" srcId="{8E090BF2-819A-4F5C-AC7A-7587928F64D5}" destId="{8115B6E7-76A5-478F-AC13-ECF3DF4230D2}" srcOrd="5" destOrd="0" presId="urn:microsoft.com/office/officeart/2005/8/layout/hierarchy1"/>
    <dgm:cxn modelId="{F0B587EC-BC1A-40EB-AFFB-A71A5D9804C9}" type="presParOf" srcId="{8115B6E7-76A5-478F-AC13-ECF3DF4230D2}" destId="{325A2365-9A74-4C40-8F3E-A05414286D9A}" srcOrd="0" destOrd="0" presId="urn:microsoft.com/office/officeart/2005/8/layout/hierarchy1"/>
    <dgm:cxn modelId="{B915584C-5446-4DB6-A6DC-74D092B589FC}" type="presParOf" srcId="{325A2365-9A74-4C40-8F3E-A05414286D9A}" destId="{F0BB6665-FBC9-403E-8A64-F9A24DA2E700}" srcOrd="0" destOrd="0" presId="urn:microsoft.com/office/officeart/2005/8/layout/hierarchy1"/>
    <dgm:cxn modelId="{0959BD13-F2CD-40D2-90F3-9E2268EC16E9}" type="presParOf" srcId="{325A2365-9A74-4C40-8F3E-A05414286D9A}" destId="{A40E7976-2842-49A7-91CF-674D133D972A}" srcOrd="1" destOrd="0" presId="urn:microsoft.com/office/officeart/2005/8/layout/hierarchy1"/>
    <dgm:cxn modelId="{34A2840A-19C4-411A-A478-C6D7DC38F3DA}" type="presParOf" srcId="{8115B6E7-76A5-478F-AC13-ECF3DF4230D2}" destId="{2C6C1F9F-D9C8-46BB-8DF1-2A151573AA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EC776-02D5-48DA-A1C4-DDF7A3C7CFE5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2B3398-6761-416A-9E8A-938EBEA47239}">
      <dgm:prSet phldrT="[Текст]" custT="1"/>
      <dgm:spPr/>
      <dgm:t>
        <a:bodyPr/>
        <a:lstStyle/>
        <a:p>
          <a:r>
            <a:rPr lang="uk-UA" sz="2800" b="1" dirty="0" err="1" smtClean="0"/>
            <a:t>Психодіагностичний</a:t>
          </a:r>
          <a:r>
            <a:rPr lang="uk-UA" sz="2800" b="1" dirty="0" smtClean="0"/>
            <a:t> метод </a:t>
          </a:r>
          <a:endParaRPr lang="ru-RU" sz="2800" b="1" dirty="0"/>
        </a:p>
      </dgm:t>
    </dgm:pt>
    <dgm:pt modelId="{EE323710-4A43-4E08-90A3-7CACC5CF68F5}" type="parTrans" cxnId="{34EA2F76-4A04-4FB8-B33B-1547C9232E28}">
      <dgm:prSet/>
      <dgm:spPr/>
      <dgm:t>
        <a:bodyPr/>
        <a:lstStyle/>
        <a:p>
          <a:endParaRPr lang="ru-RU"/>
        </a:p>
      </dgm:t>
    </dgm:pt>
    <dgm:pt modelId="{E01D3516-367A-4212-9CC7-4C5C4F4EF975}" type="sibTrans" cxnId="{34EA2F76-4A04-4FB8-B33B-1547C9232E28}">
      <dgm:prSet/>
      <dgm:spPr/>
      <dgm:t>
        <a:bodyPr/>
        <a:lstStyle/>
        <a:p>
          <a:endParaRPr lang="ru-RU"/>
        </a:p>
      </dgm:t>
    </dgm:pt>
    <dgm:pt modelId="{9BF27878-C6F3-4CE3-B3CB-275E4730A546}">
      <dgm:prSet phldrT="[Текст]" custT="1"/>
      <dgm:spPr/>
      <dgm:t>
        <a:bodyPr/>
        <a:lstStyle/>
        <a:p>
          <a:r>
            <a:rPr lang="uk-UA" sz="2600" dirty="0" smtClean="0"/>
            <a:t>Суб'єктивний  підхід</a:t>
          </a:r>
          <a:endParaRPr lang="ru-RU" sz="2600" dirty="0"/>
        </a:p>
      </dgm:t>
    </dgm:pt>
    <dgm:pt modelId="{0A2FDEA8-84AC-4592-AFCB-70EBB3CAEB08}" type="parTrans" cxnId="{2D0B35F3-A4A3-4483-9A5B-E1E1CF6853B8}">
      <dgm:prSet/>
      <dgm:spPr/>
      <dgm:t>
        <a:bodyPr/>
        <a:lstStyle/>
        <a:p>
          <a:endParaRPr lang="ru-RU"/>
        </a:p>
      </dgm:t>
    </dgm:pt>
    <dgm:pt modelId="{94ECC8F1-9D75-470A-A381-8463C1D40053}" type="sibTrans" cxnId="{2D0B35F3-A4A3-4483-9A5B-E1E1CF6853B8}">
      <dgm:prSet/>
      <dgm:spPr/>
      <dgm:t>
        <a:bodyPr/>
        <a:lstStyle/>
        <a:p>
          <a:endParaRPr lang="ru-RU"/>
        </a:p>
      </dgm:t>
    </dgm:pt>
    <dgm:pt modelId="{C73EB696-1749-463D-A2FE-219A5A8EE9D2}">
      <dgm:prSet phldrT="[Текст]" custT="1"/>
      <dgm:spPr/>
      <dgm:t>
        <a:bodyPr/>
        <a:lstStyle/>
        <a:p>
          <a:r>
            <a:rPr lang="uk-UA" sz="2600" dirty="0" smtClean="0"/>
            <a:t>Проективний  підхід</a:t>
          </a:r>
          <a:endParaRPr lang="ru-RU" sz="2600" dirty="0"/>
        </a:p>
      </dgm:t>
    </dgm:pt>
    <dgm:pt modelId="{41C94FEC-8E20-499C-A2B1-A408BAA8460F}" type="parTrans" cxnId="{768ADBBA-D55E-4401-896C-E3794BC0825A}">
      <dgm:prSet/>
      <dgm:spPr/>
      <dgm:t>
        <a:bodyPr/>
        <a:lstStyle/>
        <a:p>
          <a:endParaRPr lang="ru-RU"/>
        </a:p>
      </dgm:t>
    </dgm:pt>
    <dgm:pt modelId="{97D92A5F-4275-48AA-9391-BD4E3D4CFBF4}" type="sibTrans" cxnId="{768ADBBA-D55E-4401-896C-E3794BC0825A}">
      <dgm:prSet/>
      <dgm:spPr/>
      <dgm:t>
        <a:bodyPr/>
        <a:lstStyle/>
        <a:p>
          <a:endParaRPr lang="ru-RU"/>
        </a:p>
      </dgm:t>
    </dgm:pt>
    <dgm:pt modelId="{F7AA3224-9D04-47EE-AA87-DFB075C6008E}">
      <dgm:prSet phldrT="[Текст]" custT="1"/>
      <dgm:spPr/>
      <dgm:t>
        <a:bodyPr/>
        <a:lstStyle/>
        <a:p>
          <a:r>
            <a:rPr lang="uk-UA" sz="2600" dirty="0" smtClean="0"/>
            <a:t>Об'єктивний   підхід </a:t>
          </a:r>
          <a:endParaRPr lang="ru-RU" sz="2600" dirty="0"/>
        </a:p>
      </dgm:t>
    </dgm:pt>
    <dgm:pt modelId="{C5C972BA-9C98-4744-85B3-BC0E6DA8BFC3}" type="parTrans" cxnId="{2DD07A18-7608-4CAB-9E7A-25D92FE1E245}">
      <dgm:prSet/>
      <dgm:spPr/>
      <dgm:t>
        <a:bodyPr/>
        <a:lstStyle/>
        <a:p>
          <a:endParaRPr lang="ru-RU"/>
        </a:p>
      </dgm:t>
    </dgm:pt>
    <dgm:pt modelId="{605F0B81-33EA-4F6E-8DE7-E3DBADCED5E8}" type="sibTrans" cxnId="{2DD07A18-7608-4CAB-9E7A-25D92FE1E245}">
      <dgm:prSet/>
      <dgm:spPr/>
      <dgm:t>
        <a:bodyPr/>
        <a:lstStyle/>
        <a:p>
          <a:endParaRPr lang="ru-RU"/>
        </a:p>
      </dgm:t>
    </dgm:pt>
    <dgm:pt modelId="{90AC4C16-37E9-440E-B698-0697A7E680C3}">
      <dgm:prSet phldrT="[Текст]" custT="1"/>
      <dgm:spPr/>
      <dgm:t>
        <a:bodyPr/>
        <a:lstStyle/>
        <a:p>
          <a:r>
            <a:rPr lang="uk-UA" sz="1800" dirty="0" smtClean="0"/>
            <a:t>особистісні опитувальники, опитувальники стану і настрою, анкети </a:t>
          </a:r>
          <a:endParaRPr lang="ru-RU" sz="1800" dirty="0"/>
        </a:p>
      </dgm:t>
    </dgm:pt>
    <dgm:pt modelId="{CBD26341-C2D6-48C3-A071-D42CEAD4480A}" type="parTrans" cxnId="{3352C188-D18A-41BD-A9E1-B76D02B488A3}">
      <dgm:prSet/>
      <dgm:spPr/>
      <dgm:t>
        <a:bodyPr/>
        <a:lstStyle/>
        <a:p>
          <a:endParaRPr lang="ru-RU"/>
        </a:p>
      </dgm:t>
    </dgm:pt>
    <dgm:pt modelId="{C9D3F84F-45B3-4285-832B-809B92735E16}" type="sibTrans" cxnId="{3352C188-D18A-41BD-A9E1-B76D02B488A3}">
      <dgm:prSet/>
      <dgm:spPr/>
      <dgm:t>
        <a:bodyPr/>
        <a:lstStyle/>
        <a:p>
          <a:endParaRPr lang="ru-RU"/>
        </a:p>
      </dgm:t>
    </dgm:pt>
    <dgm:pt modelId="{CAF7AA72-FE80-42C0-B322-D83E6E95E098}">
      <dgm:prSet phldrT="[Текст]" custT="1"/>
      <dgm:spPr/>
      <dgm:t>
        <a:bodyPr/>
        <a:lstStyle/>
        <a:p>
          <a:r>
            <a:rPr lang="ru-RU" sz="1800" dirty="0" err="1" smtClean="0"/>
            <a:t>конститутивні</a:t>
          </a:r>
          <a:r>
            <a:rPr lang="ru-RU" sz="1800" dirty="0" smtClean="0"/>
            <a:t>, </a:t>
          </a:r>
          <a:r>
            <a:rPr lang="ru-RU" sz="1800" dirty="0" err="1" smtClean="0"/>
            <a:t>конструктивні</a:t>
          </a:r>
          <a:r>
            <a:rPr lang="ru-RU" sz="1800" dirty="0" smtClean="0"/>
            <a:t>, </a:t>
          </a:r>
          <a:r>
            <a:rPr lang="ru-RU" sz="1800" dirty="0" err="1" smtClean="0"/>
            <a:t>інтерпретативні</a:t>
          </a:r>
          <a:r>
            <a:rPr lang="ru-RU" sz="1800" dirty="0" smtClean="0"/>
            <a:t>, </a:t>
          </a:r>
          <a:r>
            <a:rPr lang="ru-RU" sz="1800" dirty="0" err="1" smtClean="0"/>
            <a:t>катартичні</a:t>
          </a:r>
          <a:r>
            <a:rPr lang="ru-RU" sz="1800" dirty="0" smtClean="0"/>
            <a:t>, </a:t>
          </a:r>
          <a:r>
            <a:rPr lang="ru-RU" sz="1800" dirty="0" err="1" smtClean="0"/>
            <a:t>експресивні</a:t>
          </a:r>
          <a:r>
            <a:rPr lang="ru-RU" sz="1800" dirty="0" smtClean="0"/>
            <a:t>, </a:t>
          </a:r>
          <a:r>
            <a:rPr lang="ru-RU" sz="1800" dirty="0" err="1" smtClean="0"/>
            <a:t>імпресивні</a:t>
          </a:r>
          <a:r>
            <a:rPr lang="ru-RU" sz="1800" dirty="0" smtClean="0"/>
            <a:t>, </a:t>
          </a:r>
          <a:r>
            <a:rPr lang="ru-RU" sz="1800" dirty="0" err="1" smtClean="0"/>
            <a:t>адитивні</a:t>
          </a:r>
          <a:r>
            <a:rPr lang="ru-RU" sz="1800" dirty="0" smtClean="0"/>
            <a:t> методики</a:t>
          </a:r>
          <a:endParaRPr lang="ru-RU" sz="1800" dirty="0"/>
        </a:p>
      </dgm:t>
    </dgm:pt>
    <dgm:pt modelId="{EC522E83-C4A1-49A8-ADFE-32AF2031536F}" type="parTrans" cxnId="{A9649E64-DCE6-4FA9-98A5-2E56ABED537D}">
      <dgm:prSet/>
      <dgm:spPr/>
      <dgm:t>
        <a:bodyPr/>
        <a:lstStyle/>
        <a:p>
          <a:endParaRPr lang="ru-RU"/>
        </a:p>
      </dgm:t>
    </dgm:pt>
    <dgm:pt modelId="{A523CCBE-7A8F-4D2F-9BA6-BB34F3075CA3}" type="sibTrans" cxnId="{A9649E64-DCE6-4FA9-98A5-2E56ABED537D}">
      <dgm:prSet/>
      <dgm:spPr/>
      <dgm:t>
        <a:bodyPr/>
        <a:lstStyle/>
        <a:p>
          <a:endParaRPr lang="ru-RU"/>
        </a:p>
      </dgm:t>
    </dgm:pt>
    <dgm:pt modelId="{3A97B6F7-7461-4A73-9294-ADED02A869DC}">
      <dgm:prSet phldrT="[Текст]" custT="1"/>
      <dgm:spPr/>
      <dgm:t>
        <a:bodyPr/>
        <a:lstStyle/>
        <a:p>
          <a:r>
            <a:rPr lang="uk-UA" sz="1800" dirty="0" smtClean="0"/>
            <a:t>тести інтелекту, спеціальних здібностей, досягнень</a:t>
          </a:r>
          <a:endParaRPr lang="ru-RU" sz="1800" dirty="0"/>
        </a:p>
      </dgm:t>
    </dgm:pt>
    <dgm:pt modelId="{7A303856-8494-4B3A-9454-D22BB73B89D7}" type="parTrans" cxnId="{127293D0-2D88-4381-8CB3-D00FAE67C1BE}">
      <dgm:prSet/>
      <dgm:spPr/>
      <dgm:t>
        <a:bodyPr/>
        <a:lstStyle/>
        <a:p>
          <a:endParaRPr lang="ru-RU"/>
        </a:p>
      </dgm:t>
    </dgm:pt>
    <dgm:pt modelId="{08D9A3DC-0F63-4FED-844F-4392425DF2E6}" type="sibTrans" cxnId="{127293D0-2D88-4381-8CB3-D00FAE67C1BE}">
      <dgm:prSet/>
      <dgm:spPr/>
      <dgm:t>
        <a:bodyPr/>
        <a:lstStyle/>
        <a:p>
          <a:endParaRPr lang="ru-RU"/>
        </a:p>
      </dgm:t>
    </dgm:pt>
    <dgm:pt modelId="{C6CA98DB-7163-44B7-9DC3-2A8455084B38}" type="pres">
      <dgm:prSet presAssocID="{A4AEC776-02D5-48DA-A1C4-DDF7A3C7CF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406B52-D510-480D-B204-B9DDE2C3864C}" type="pres">
      <dgm:prSet presAssocID="{932B3398-6761-416A-9E8A-938EBEA4723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C53DD7-73D0-4C2C-BFEF-500D5F07282C}" type="pres">
      <dgm:prSet presAssocID="{932B3398-6761-416A-9E8A-938EBEA47239}" presName="rootComposite1" presStyleCnt="0"/>
      <dgm:spPr/>
      <dgm:t>
        <a:bodyPr/>
        <a:lstStyle/>
        <a:p>
          <a:endParaRPr lang="ru-RU"/>
        </a:p>
      </dgm:t>
    </dgm:pt>
    <dgm:pt modelId="{63D908B2-9BFA-46DF-9F24-398E58406ABD}" type="pres">
      <dgm:prSet presAssocID="{932B3398-6761-416A-9E8A-938EBEA47239}" presName="rootText1" presStyleLbl="node0" presStyleIdx="0" presStyleCnt="1" custScaleX="146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FDFCB-1A24-4F8E-9A7D-9FB790B14F84}" type="pres">
      <dgm:prSet presAssocID="{932B3398-6761-416A-9E8A-938EBEA472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627DDF-6A42-49FA-9665-C318D15D99B5}" type="pres">
      <dgm:prSet presAssocID="{932B3398-6761-416A-9E8A-938EBEA47239}" presName="hierChild2" presStyleCnt="0"/>
      <dgm:spPr/>
      <dgm:t>
        <a:bodyPr/>
        <a:lstStyle/>
        <a:p>
          <a:endParaRPr lang="ru-RU"/>
        </a:p>
      </dgm:t>
    </dgm:pt>
    <dgm:pt modelId="{247662ED-F767-4AB0-8865-B5BD7CE989A9}" type="pres">
      <dgm:prSet presAssocID="{0A2FDEA8-84AC-4592-AFCB-70EBB3CAEB0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D297B41-41A3-489A-A19C-4445896B6BB3}" type="pres">
      <dgm:prSet presAssocID="{9BF27878-C6F3-4CE3-B3CB-275E4730A54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F20192F-256D-49BD-9467-AC3E58A8CA90}" type="pres">
      <dgm:prSet presAssocID="{9BF27878-C6F3-4CE3-B3CB-275E4730A546}" presName="rootComposite" presStyleCnt="0"/>
      <dgm:spPr/>
      <dgm:t>
        <a:bodyPr/>
        <a:lstStyle/>
        <a:p>
          <a:endParaRPr lang="ru-RU"/>
        </a:p>
      </dgm:t>
    </dgm:pt>
    <dgm:pt modelId="{29062AFF-DDFE-4CBF-A7E4-190DD06995D4}" type="pres">
      <dgm:prSet presAssocID="{9BF27878-C6F3-4CE3-B3CB-275E4730A54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693B11-8D18-4567-8CA6-9FE91C33000F}" type="pres">
      <dgm:prSet presAssocID="{9BF27878-C6F3-4CE3-B3CB-275E4730A54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6099588-2ED4-4227-9F15-9A83430ED955}" type="pres">
      <dgm:prSet presAssocID="{9BF27878-C6F3-4CE3-B3CB-275E4730A546}" presName="hierChild4" presStyleCnt="0"/>
      <dgm:spPr/>
      <dgm:t>
        <a:bodyPr/>
        <a:lstStyle/>
        <a:p>
          <a:endParaRPr lang="ru-RU"/>
        </a:p>
      </dgm:t>
    </dgm:pt>
    <dgm:pt modelId="{301A54BD-D81B-4028-B994-C9F68583B470}" type="pres">
      <dgm:prSet presAssocID="{CBD26341-C2D6-48C3-A071-D42CEAD4480A}" presName="Name37" presStyleLbl="parChTrans1D3" presStyleIdx="0" presStyleCnt="3"/>
      <dgm:spPr/>
      <dgm:t>
        <a:bodyPr/>
        <a:lstStyle/>
        <a:p>
          <a:endParaRPr lang="ru-RU"/>
        </a:p>
      </dgm:t>
    </dgm:pt>
    <dgm:pt modelId="{7B7F3E82-E962-468E-8ED8-C9DCE518DDC6}" type="pres">
      <dgm:prSet presAssocID="{90AC4C16-37E9-440E-B698-0697A7E680C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533332-4D94-4F52-AF9E-92F71C57F004}" type="pres">
      <dgm:prSet presAssocID="{90AC4C16-37E9-440E-B698-0697A7E680C3}" presName="rootComposite" presStyleCnt="0"/>
      <dgm:spPr/>
      <dgm:t>
        <a:bodyPr/>
        <a:lstStyle/>
        <a:p>
          <a:endParaRPr lang="ru-RU"/>
        </a:p>
      </dgm:t>
    </dgm:pt>
    <dgm:pt modelId="{DBECB814-CADF-47A4-955C-C608C6D41E12}" type="pres">
      <dgm:prSet presAssocID="{90AC4C16-37E9-440E-B698-0697A7E680C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0C1193-5593-42C8-A616-C0A94B390C48}" type="pres">
      <dgm:prSet presAssocID="{90AC4C16-37E9-440E-B698-0697A7E680C3}" presName="rootConnector" presStyleLbl="node3" presStyleIdx="0" presStyleCnt="3"/>
      <dgm:spPr/>
      <dgm:t>
        <a:bodyPr/>
        <a:lstStyle/>
        <a:p>
          <a:endParaRPr lang="ru-RU"/>
        </a:p>
      </dgm:t>
    </dgm:pt>
    <dgm:pt modelId="{B8E96108-68B5-4C5B-B9FA-86A12661BBD6}" type="pres">
      <dgm:prSet presAssocID="{90AC4C16-37E9-440E-B698-0697A7E680C3}" presName="hierChild4" presStyleCnt="0"/>
      <dgm:spPr/>
      <dgm:t>
        <a:bodyPr/>
        <a:lstStyle/>
        <a:p>
          <a:endParaRPr lang="ru-RU"/>
        </a:p>
      </dgm:t>
    </dgm:pt>
    <dgm:pt modelId="{4D293909-EA59-44F1-BD59-8DC5821965E8}" type="pres">
      <dgm:prSet presAssocID="{90AC4C16-37E9-440E-B698-0697A7E680C3}" presName="hierChild5" presStyleCnt="0"/>
      <dgm:spPr/>
      <dgm:t>
        <a:bodyPr/>
        <a:lstStyle/>
        <a:p>
          <a:endParaRPr lang="ru-RU"/>
        </a:p>
      </dgm:t>
    </dgm:pt>
    <dgm:pt modelId="{E56244D1-CE29-4F8A-AE97-D1C248ACD036}" type="pres">
      <dgm:prSet presAssocID="{9BF27878-C6F3-4CE3-B3CB-275E4730A546}" presName="hierChild5" presStyleCnt="0"/>
      <dgm:spPr/>
      <dgm:t>
        <a:bodyPr/>
        <a:lstStyle/>
        <a:p>
          <a:endParaRPr lang="ru-RU"/>
        </a:p>
      </dgm:t>
    </dgm:pt>
    <dgm:pt modelId="{2422E20E-B076-42CB-B95A-0A0C0F8CC5AB}" type="pres">
      <dgm:prSet presAssocID="{41C94FEC-8E20-499C-A2B1-A408BAA8460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F67A535-87F4-49D0-910C-F9F1AEBD015E}" type="pres">
      <dgm:prSet presAssocID="{C73EB696-1749-463D-A2FE-219A5A8EE9D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69F787D-D074-41EB-B9FF-6E8702F988C2}" type="pres">
      <dgm:prSet presAssocID="{C73EB696-1749-463D-A2FE-219A5A8EE9D2}" presName="rootComposite" presStyleCnt="0"/>
      <dgm:spPr/>
      <dgm:t>
        <a:bodyPr/>
        <a:lstStyle/>
        <a:p>
          <a:endParaRPr lang="ru-RU"/>
        </a:p>
      </dgm:t>
    </dgm:pt>
    <dgm:pt modelId="{FCD1FECF-9AD8-488E-8774-D81995EA76BB}" type="pres">
      <dgm:prSet presAssocID="{C73EB696-1749-463D-A2FE-219A5A8EE9D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CE8A4-1A97-49E5-A00D-6DFD90F03F75}" type="pres">
      <dgm:prSet presAssocID="{C73EB696-1749-463D-A2FE-219A5A8EE9D2}" presName="rootConnector" presStyleLbl="node2" presStyleIdx="1" presStyleCnt="3"/>
      <dgm:spPr/>
      <dgm:t>
        <a:bodyPr/>
        <a:lstStyle/>
        <a:p>
          <a:endParaRPr lang="ru-RU"/>
        </a:p>
      </dgm:t>
    </dgm:pt>
    <dgm:pt modelId="{C39F2688-A8E4-47BA-AE16-EE43B202DF86}" type="pres">
      <dgm:prSet presAssocID="{C73EB696-1749-463D-A2FE-219A5A8EE9D2}" presName="hierChild4" presStyleCnt="0"/>
      <dgm:spPr/>
      <dgm:t>
        <a:bodyPr/>
        <a:lstStyle/>
        <a:p>
          <a:endParaRPr lang="ru-RU"/>
        </a:p>
      </dgm:t>
    </dgm:pt>
    <dgm:pt modelId="{A31BAF13-C2D5-43EC-8604-7857E1B996A8}" type="pres">
      <dgm:prSet presAssocID="{EC522E83-C4A1-49A8-ADFE-32AF2031536F}" presName="Name37" presStyleLbl="parChTrans1D3" presStyleIdx="1" presStyleCnt="3"/>
      <dgm:spPr/>
      <dgm:t>
        <a:bodyPr/>
        <a:lstStyle/>
        <a:p>
          <a:endParaRPr lang="ru-RU"/>
        </a:p>
      </dgm:t>
    </dgm:pt>
    <dgm:pt modelId="{EFB98CB6-C3C7-4FD1-BDFA-6C2774E5F96D}" type="pres">
      <dgm:prSet presAssocID="{CAF7AA72-FE80-42C0-B322-D83E6E95E09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5350C6-C7D3-4F9F-B54A-DE28BA1FA66A}" type="pres">
      <dgm:prSet presAssocID="{CAF7AA72-FE80-42C0-B322-D83E6E95E098}" presName="rootComposite" presStyleCnt="0"/>
      <dgm:spPr/>
      <dgm:t>
        <a:bodyPr/>
        <a:lstStyle/>
        <a:p>
          <a:endParaRPr lang="ru-RU"/>
        </a:p>
      </dgm:t>
    </dgm:pt>
    <dgm:pt modelId="{E9A7CA84-772E-48A2-A992-31008D75D087}" type="pres">
      <dgm:prSet presAssocID="{CAF7AA72-FE80-42C0-B322-D83E6E95E0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F310D-ED6B-4170-830C-37FAB60625CC}" type="pres">
      <dgm:prSet presAssocID="{CAF7AA72-FE80-42C0-B322-D83E6E95E098}" presName="rootConnector" presStyleLbl="node3" presStyleIdx="1" presStyleCnt="3"/>
      <dgm:spPr/>
      <dgm:t>
        <a:bodyPr/>
        <a:lstStyle/>
        <a:p>
          <a:endParaRPr lang="ru-RU"/>
        </a:p>
      </dgm:t>
    </dgm:pt>
    <dgm:pt modelId="{EC0DCEC0-6D5A-433E-9FF3-B876E51FBEE4}" type="pres">
      <dgm:prSet presAssocID="{CAF7AA72-FE80-42C0-B322-D83E6E95E098}" presName="hierChild4" presStyleCnt="0"/>
      <dgm:spPr/>
      <dgm:t>
        <a:bodyPr/>
        <a:lstStyle/>
        <a:p>
          <a:endParaRPr lang="ru-RU"/>
        </a:p>
      </dgm:t>
    </dgm:pt>
    <dgm:pt modelId="{176D98DB-A664-424E-A5DB-8DEFE223BC3A}" type="pres">
      <dgm:prSet presAssocID="{CAF7AA72-FE80-42C0-B322-D83E6E95E098}" presName="hierChild5" presStyleCnt="0"/>
      <dgm:spPr/>
      <dgm:t>
        <a:bodyPr/>
        <a:lstStyle/>
        <a:p>
          <a:endParaRPr lang="ru-RU"/>
        </a:p>
      </dgm:t>
    </dgm:pt>
    <dgm:pt modelId="{9C86F016-8AC2-4123-8006-EF2B63D7C905}" type="pres">
      <dgm:prSet presAssocID="{C73EB696-1749-463D-A2FE-219A5A8EE9D2}" presName="hierChild5" presStyleCnt="0"/>
      <dgm:spPr/>
      <dgm:t>
        <a:bodyPr/>
        <a:lstStyle/>
        <a:p>
          <a:endParaRPr lang="ru-RU"/>
        </a:p>
      </dgm:t>
    </dgm:pt>
    <dgm:pt modelId="{A36C0CDE-DD69-4726-9F9B-938FE13AC1A8}" type="pres">
      <dgm:prSet presAssocID="{C5C972BA-9C98-4744-85B3-BC0E6DA8BFC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5786CE6-43D5-4D0A-A551-1C1FE449DE86}" type="pres">
      <dgm:prSet presAssocID="{F7AA3224-9D04-47EE-AA87-DFB075C600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29B17C-F671-4AEA-BBC6-E43D4AE9DB68}" type="pres">
      <dgm:prSet presAssocID="{F7AA3224-9D04-47EE-AA87-DFB075C6008E}" presName="rootComposite" presStyleCnt="0"/>
      <dgm:spPr/>
      <dgm:t>
        <a:bodyPr/>
        <a:lstStyle/>
        <a:p>
          <a:endParaRPr lang="ru-RU"/>
        </a:p>
      </dgm:t>
    </dgm:pt>
    <dgm:pt modelId="{0FB71546-4F05-40AA-90B4-DBFF426EB019}" type="pres">
      <dgm:prSet presAssocID="{F7AA3224-9D04-47EE-AA87-DFB075C6008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E6475-998F-46C7-B9FE-865220E4DE4E}" type="pres">
      <dgm:prSet presAssocID="{F7AA3224-9D04-47EE-AA87-DFB075C6008E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8555B3-5B1A-4596-A931-705FD43C3869}" type="pres">
      <dgm:prSet presAssocID="{F7AA3224-9D04-47EE-AA87-DFB075C6008E}" presName="hierChild4" presStyleCnt="0"/>
      <dgm:spPr/>
      <dgm:t>
        <a:bodyPr/>
        <a:lstStyle/>
        <a:p>
          <a:endParaRPr lang="ru-RU"/>
        </a:p>
      </dgm:t>
    </dgm:pt>
    <dgm:pt modelId="{1CA7FBB6-51BE-437A-AF4D-AF903964FD7F}" type="pres">
      <dgm:prSet presAssocID="{7A303856-8494-4B3A-9454-D22BB73B89D7}" presName="Name37" presStyleLbl="parChTrans1D3" presStyleIdx="2" presStyleCnt="3"/>
      <dgm:spPr/>
      <dgm:t>
        <a:bodyPr/>
        <a:lstStyle/>
        <a:p>
          <a:endParaRPr lang="ru-RU"/>
        </a:p>
      </dgm:t>
    </dgm:pt>
    <dgm:pt modelId="{314862B6-12D2-4B61-9F32-6DD5157E4B32}" type="pres">
      <dgm:prSet presAssocID="{3A97B6F7-7461-4A73-9294-ADED02A869D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8CACBA-C25B-4728-9912-F4D60EF50D31}" type="pres">
      <dgm:prSet presAssocID="{3A97B6F7-7461-4A73-9294-ADED02A869DC}" presName="rootComposite" presStyleCnt="0"/>
      <dgm:spPr/>
      <dgm:t>
        <a:bodyPr/>
        <a:lstStyle/>
        <a:p>
          <a:endParaRPr lang="ru-RU"/>
        </a:p>
      </dgm:t>
    </dgm:pt>
    <dgm:pt modelId="{6DAE49B2-C57D-481F-BB6E-565153C87D1D}" type="pres">
      <dgm:prSet presAssocID="{3A97B6F7-7461-4A73-9294-ADED02A869D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FC377-442D-4B30-851B-B7187F52223C}" type="pres">
      <dgm:prSet presAssocID="{3A97B6F7-7461-4A73-9294-ADED02A869DC}" presName="rootConnector" presStyleLbl="node3" presStyleIdx="2" presStyleCnt="3"/>
      <dgm:spPr/>
      <dgm:t>
        <a:bodyPr/>
        <a:lstStyle/>
        <a:p>
          <a:endParaRPr lang="ru-RU"/>
        </a:p>
      </dgm:t>
    </dgm:pt>
    <dgm:pt modelId="{07E97F7A-FCA2-4D80-A306-BC8507E87EC3}" type="pres">
      <dgm:prSet presAssocID="{3A97B6F7-7461-4A73-9294-ADED02A869DC}" presName="hierChild4" presStyleCnt="0"/>
      <dgm:spPr/>
      <dgm:t>
        <a:bodyPr/>
        <a:lstStyle/>
        <a:p>
          <a:endParaRPr lang="ru-RU"/>
        </a:p>
      </dgm:t>
    </dgm:pt>
    <dgm:pt modelId="{73A49BA4-DF42-4519-816D-857F3FF3CE3A}" type="pres">
      <dgm:prSet presAssocID="{3A97B6F7-7461-4A73-9294-ADED02A869DC}" presName="hierChild5" presStyleCnt="0"/>
      <dgm:spPr/>
      <dgm:t>
        <a:bodyPr/>
        <a:lstStyle/>
        <a:p>
          <a:endParaRPr lang="ru-RU"/>
        </a:p>
      </dgm:t>
    </dgm:pt>
    <dgm:pt modelId="{297EB0E6-0015-42BE-BF26-4054600D904C}" type="pres">
      <dgm:prSet presAssocID="{F7AA3224-9D04-47EE-AA87-DFB075C6008E}" presName="hierChild5" presStyleCnt="0"/>
      <dgm:spPr/>
      <dgm:t>
        <a:bodyPr/>
        <a:lstStyle/>
        <a:p>
          <a:endParaRPr lang="ru-RU"/>
        </a:p>
      </dgm:t>
    </dgm:pt>
    <dgm:pt modelId="{2EF43A26-84D9-4436-A1C8-B8B9C777A982}" type="pres">
      <dgm:prSet presAssocID="{932B3398-6761-416A-9E8A-938EBEA47239}" presName="hierChild3" presStyleCnt="0"/>
      <dgm:spPr/>
      <dgm:t>
        <a:bodyPr/>
        <a:lstStyle/>
        <a:p>
          <a:endParaRPr lang="ru-RU"/>
        </a:p>
      </dgm:t>
    </dgm:pt>
  </dgm:ptLst>
  <dgm:cxnLst>
    <dgm:cxn modelId="{780626C4-3D3F-467C-B73D-D3C996B197BB}" type="presOf" srcId="{3A97B6F7-7461-4A73-9294-ADED02A869DC}" destId="{6DAE49B2-C57D-481F-BB6E-565153C87D1D}" srcOrd="0" destOrd="0" presId="urn:microsoft.com/office/officeart/2005/8/layout/orgChart1"/>
    <dgm:cxn modelId="{96B45D25-944A-46EF-843C-8A380230401B}" type="presOf" srcId="{A4AEC776-02D5-48DA-A1C4-DDF7A3C7CFE5}" destId="{C6CA98DB-7163-44B7-9DC3-2A8455084B38}" srcOrd="0" destOrd="0" presId="urn:microsoft.com/office/officeart/2005/8/layout/orgChart1"/>
    <dgm:cxn modelId="{30C7B8FC-9712-4255-AFF6-1485AA7E0912}" type="presOf" srcId="{C73EB696-1749-463D-A2FE-219A5A8EE9D2}" destId="{407CE8A4-1A97-49E5-A00D-6DFD90F03F75}" srcOrd="1" destOrd="0" presId="urn:microsoft.com/office/officeart/2005/8/layout/orgChart1"/>
    <dgm:cxn modelId="{A9649E64-DCE6-4FA9-98A5-2E56ABED537D}" srcId="{C73EB696-1749-463D-A2FE-219A5A8EE9D2}" destId="{CAF7AA72-FE80-42C0-B322-D83E6E95E098}" srcOrd="0" destOrd="0" parTransId="{EC522E83-C4A1-49A8-ADFE-32AF2031536F}" sibTransId="{A523CCBE-7A8F-4D2F-9BA6-BB34F3075CA3}"/>
    <dgm:cxn modelId="{56D1729B-DBC2-49CA-8564-481EFCEE8629}" type="presOf" srcId="{C73EB696-1749-463D-A2FE-219A5A8EE9D2}" destId="{FCD1FECF-9AD8-488E-8774-D81995EA76BB}" srcOrd="0" destOrd="0" presId="urn:microsoft.com/office/officeart/2005/8/layout/orgChart1"/>
    <dgm:cxn modelId="{8427E6B0-9E89-4D0A-997B-9867D7B4BFE1}" type="presOf" srcId="{3A97B6F7-7461-4A73-9294-ADED02A869DC}" destId="{8BDFC377-442D-4B30-851B-B7187F52223C}" srcOrd="1" destOrd="0" presId="urn:microsoft.com/office/officeart/2005/8/layout/orgChart1"/>
    <dgm:cxn modelId="{2086F189-9696-40B4-B8CC-3B709D815E0D}" type="presOf" srcId="{932B3398-6761-416A-9E8A-938EBEA47239}" destId="{63D908B2-9BFA-46DF-9F24-398E58406ABD}" srcOrd="0" destOrd="0" presId="urn:microsoft.com/office/officeart/2005/8/layout/orgChart1"/>
    <dgm:cxn modelId="{C3026F35-2D25-49B6-A819-D378D5C5FA8F}" type="presOf" srcId="{EC522E83-C4A1-49A8-ADFE-32AF2031536F}" destId="{A31BAF13-C2D5-43EC-8604-7857E1B996A8}" srcOrd="0" destOrd="0" presId="urn:microsoft.com/office/officeart/2005/8/layout/orgChart1"/>
    <dgm:cxn modelId="{8D793259-43A1-4FF4-B21E-0666F864E158}" type="presOf" srcId="{90AC4C16-37E9-440E-B698-0697A7E680C3}" destId="{DBECB814-CADF-47A4-955C-C608C6D41E12}" srcOrd="0" destOrd="0" presId="urn:microsoft.com/office/officeart/2005/8/layout/orgChart1"/>
    <dgm:cxn modelId="{4C49E0AB-2B25-4C9A-8087-0AC52B0070F4}" type="presOf" srcId="{9BF27878-C6F3-4CE3-B3CB-275E4730A546}" destId="{29062AFF-DDFE-4CBF-A7E4-190DD06995D4}" srcOrd="0" destOrd="0" presId="urn:microsoft.com/office/officeart/2005/8/layout/orgChart1"/>
    <dgm:cxn modelId="{6BAB8E2D-EA38-4DE4-B6AE-DF5850F271F7}" type="presOf" srcId="{932B3398-6761-416A-9E8A-938EBEA47239}" destId="{4FCFDFCB-1A24-4F8E-9A7D-9FB790B14F84}" srcOrd="1" destOrd="0" presId="urn:microsoft.com/office/officeart/2005/8/layout/orgChart1"/>
    <dgm:cxn modelId="{2E94487D-CFBB-40A5-A0AA-A4534CC33DE1}" type="presOf" srcId="{7A303856-8494-4B3A-9454-D22BB73B89D7}" destId="{1CA7FBB6-51BE-437A-AF4D-AF903964FD7F}" srcOrd="0" destOrd="0" presId="urn:microsoft.com/office/officeart/2005/8/layout/orgChart1"/>
    <dgm:cxn modelId="{1D925BB4-0DC1-4A3E-AD81-5E39EA522A4B}" type="presOf" srcId="{0A2FDEA8-84AC-4592-AFCB-70EBB3CAEB08}" destId="{247662ED-F767-4AB0-8865-B5BD7CE989A9}" srcOrd="0" destOrd="0" presId="urn:microsoft.com/office/officeart/2005/8/layout/orgChart1"/>
    <dgm:cxn modelId="{768ADBBA-D55E-4401-896C-E3794BC0825A}" srcId="{932B3398-6761-416A-9E8A-938EBEA47239}" destId="{C73EB696-1749-463D-A2FE-219A5A8EE9D2}" srcOrd="1" destOrd="0" parTransId="{41C94FEC-8E20-499C-A2B1-A408BAA8460F}" sibTransId="{97D92A5F-4275-48AA-9391-BD4E3D4CFBF4}"/>
    <dgm:cxn modelId="{E40294AA-A2C9-43D8-B28D-B50726747632}" type="presOf" srcId="{C5C972BA-9C98-4744-85B3-BC0E6DA8BFC3}" destId="{A36C0CDE-DD69-4726-9F9B-938FE13AC1A8}" srcOrd="0" destOrd="0" presId="urn:microsoft.com/office/officeart/2005/8/layout/orgChart1"/>
    <dgm:cxn modelId="{127293D0-2D88-4381-8CB3-D00FAE67C1BE}" srcId="{F7AA3224-9D04-47EE-AA87-DFB075C6008E}" destId="{3A97B6F7-7461-4A73-9294-ADED02A869DC}" srcOrd="0" destOrd="0" parTransId="{7A303856-8494-4B3A-9454-D22BB73B89D7}" sibTransId="{08D9A3DC-0F63-4FED-844F-4392425DF2E6}"/>
    <dgm:cxn modelId="{488B2919-B57C-41FF-A51D-B1BAAC2D3CBB}" type="presOf" srcId="{CAF7AA72-FE80-42C0-B322-D83E6E95E098}" destId="{E9A7CA84-772E-48A2-A992-31008D75D087}" srcOrd="0" destOrd="0" presId="urn:microsoft.com/office/officeart/2005/8/layout/orgChart1"/>
    <dgm:cxn modelId="{44EE6BCB-4235-4118-8DB2-DA850A80B6BF}" type="presOf" srcId="{90AC4C16-37E9-440E-B698-0697A7E680C3}" destId="{AA0C1193-5593-42C8-A616-C0A94B390C48}" srcOrd="1" destOrd="0" presId="urn:microsoft.com/office/officeart/2005/8/layout/orgChart1"/>
    <dgm:cxn modelId="{93F2CEAF-9748-45EA-B3E7-732E6DDB338B}" type="presOf" srcId="{41C94FEC-8E20-499C-A2B1-A408BAA8460F}" destId="{2422E20E-B076-42CB-B95A-0A0C0F8CC5AB}" srcOrd="0" destOrd="0" presId="urn:microsoft.com/office/officeart/2005/8/layout/orgChart1"/>
    <dgm:cxn modelId="{34EA2F76-4A04-4FB8-B33B-1547C9232E28}" srcId="{A4AEC776-02D5-48DA-A1C4-DDF7A3C7CFE5}" destId="{932B3398-6761-416A-9E8A-938EBEA47239}" srcOrd="0" destOrd="0" parTransId="{EE323710-4A43-4E08-90A3-7CACC5CF68F5}" sibTransId="{E01D3516-367A-4212-9CC7-4C5C4F4EF975}"/>
    <dgm:cxn modelId="{487A85A8-7878-45C0-88EE-630B66DA4EB2}" type="presOf" srcId="{CBD26341-C2D6-48C3-A071-D42CEAD4480A}" destId="{301A54BD-D81B-4028-B994-C9F68583B470}" srcOrd="0" destOrd="0" presId="urn:microsoft.com/office/officeart/2005/8/layout/orgChart1"/>
    <dgm:cxn modelId="{2DD07A18-7608-4CAB-9E7A-25D92FE1E245}" srcId="{932B3398-6761-416A-9E8A-938EBEA47239}" destId="{F7AA3224-9D04-47EE-AA87-DFB075C6008E}" srcOrd="2" destOrd="0" parTransId="{C5C972BA-9C98-4744-85B3-BC0E6DA8BFC3}" sibTransId="{605F0B81-33EA-4F6E-8DE7-E3DBADCED5E8}"/>
    <dgm:cxn modelId="{09B91E26-882C-4B47-8276-A2F23FB7E07C}" type="presOf" srcId="{CAF7AA72-FE80-42C0-B322-D83E6E95E098}" destId="{28BF310D-ED6B-4170-830C-37FAB60625CC}" srcOrd="1" destOrd="0" presId="urn:microsoft.com/office/officeart/2005/8/layout/orgChart1"/>
    <dgm:cxn modelId="{E21AC777-0CF0-46F1-A964-07AD108C9105}" type="presOf" srcId="{9BF27878-C6F3-4CE3-B3CB-275E4730A546}" destId="{3E693B11-8D18-4567-8CA6-9FE91C33000F}" srcOrd="1" destOrd="0" presId="urn:microsoft.com/office/officeart/2005/8/layout/orgChart1"/>
    <dgm:cxn modelId="{3352C188-D18A-41BD-A9E1-B76D02B488A3}" srcId="{9BF27878-C6F3-4CE3-B3CB-275E4730A546}" destId="{90AC4C16-37E9-440E-B698-0697A7E680C3}" srcOrd="0" destOrd="0" parTransId="{CBD26341-C2D6-48C3-A071-D42CEAD4480A}" sibTransId="{C9D3F84F-45B3-4285-832B-809B92735E16}"/>
    <dgm:cxn modelId="{DF8CE5F1-938C-4CB2-B05E-2441554E3B62}" type="presOf" srcId="{F7AA3224-9D04-47EE-AA87-DFB075C6008E}" destId="{0FB71546-4F05-40AA-90B4-DBFF426EB019}" srcOrd="0" destOrd="0" presId="urn:microsoft.com/office/officeart/2005/8/layout/orgChart1"/>
    <dgm:cxn modelId="{2D0B35F3-A4A3-4483-9A5B-E1E1CF6853B8}" srcId="{932B3398-6761-416A-9E8A-938EBEA47239}" destId="{9BF27878-C6F3-4CE3-B3CB-275E4730A546}" srcOrd="0" destOrd="0" parTransId="{0A2FDEA8-84AC-4592-AFCB-70EBB3CAEB08}" sibTransId="{94ECC8F1-9D75-470A-A381-8463C1D40053}"/>
    <dgm:cxn modelId="{1918FC0C-FE49-4D58-9CB8-890C6D1A588D}" type="presOf" srcId="{F7AA3224-9D04-47EE-AA87-DFB075C6008E}" destId="{0C2E6475-998F-46C7-B9FE-865220E4DE4E}" srcOrd="1" destOrd="0" presId="urn:microsoft.com/office/officeart/2005/8/layout/orgChart1"/>
    <dgm:cxn modelId="{8BF7D691-3B20-48A7-B3F2-681575E4EFB6}" type="presParOf" srcId="{C6CA98DB-7163-44B7-9DC3-2A8455084B38}" destId="{3B406B52-D510-480D-B204-B9DDE2C3864C}" srcOrd="0" destOrd="0" presId="urn:microsoft.com/office/officeart/2005/8/layout/orgChart1"/>
    <dgm:cxn modelId="{264E4DF5-B3F1-4985-9DBD-6306198198A3}" type="presParOf" srcId="{3B406B52-D510-480D-B204-B9DDE2C3864C}" destId="{D4C53DD7-73D0-4C2C-BFEF-500D5F07282C}" srcOrd="0" destOrd="0" presId="urn:microsoft.com/office/officeart/2005/8/layout/orgChart1"/>
    <dgm:cxn modelId="{B8B20749-167C-4C58-AFEE-1640693D93A9}" type="presParOf" srcId="{D4C53DD7-73D0-4C2C-BFEF-500D5F07282C}" destId="{63D908B2-9BFA-46DF-9F24-398E58406ABD}" srcOrd="0" destOrd="0" presId="urn:microsoft.com/office/officeart/2005/8/layout/orgChart1"/>
    <dgm:cxn modelId="{AB8D553C-792D-46E6-9BF3-742181633695}" type="presParOf" srcId="{D4C53DD7-73D0-4C2C-BFEF-500D5F07282C}" destId="{4FCFDFCB-1A24-4F8E-9A7D-9FB790B14F84}" srcOrd="1" destOrd="0" presId="urn:microsoft.com/office/officeart/2005/8/layout/orgChart1"/>
    <dgm:cxn modelId="{C98B12A6-9004-40A6-BFA3-4646D03E14B6}" type="presParOf" srcId="{3B406B52-D510-480D-B204-B9DDE2C3864C}" destId="{2C627DDF-6A42-49FA-9665-C318D15D99B5}" srcOrd="1" destOrd="0" presId="urn:microsoft.com/office/officeart/2005/8/layout/orgChart1"/>
    <dgm:cxn modelId="{877DD23E-7269-47DA-B30D-77BF98194DA0}" type="presParOf" srcId="{2C627DDF-6A42-49FA-9665-C318D15D99B5}" destId="{247662ED-F767-4AB0-8865-B5BD7CE989A9}" srcOrd="0" destOrd="0" presId="urn:microsoft.com/office/officeart/2005/8/layout/orgChart1"/>
    <dgm:cxn modelId="{960D79E6-D974-4A0C-B58E-25A506D95C87}" type="presParOf" srcId="{2C627DDF-6A42-49FA-9665-C318D15D99B5}" destId="{9D297B41-41A3-489A-A19C-4445896B6BB3}" srcOrd="1" destOrd="0" presId="urn:microsoft.com/office/officeart/2005/8/layout/orgChart1"/>
    <dgm:cxn modelId="{9FAA8BFD-DAC3-4C59-B251-6DEF5032B1EC}" type="presParOf" srcId="{9D297B41-41A3-489A-A19C-4445896B6BB3}" destId="{CF20192F-256D-49BD-9467-AC3E58A8CA90}" srcOrd="0" destOrd="0" presId="urn:microsoft.com/office/officeart/2005/8/layout/orgChart1"/>
    <dgm:cxn modelId="{3B7D7435-BC18-4409-A24E-C9FB8FCBD42A}" type="presParOf" srcId="{CF20192F-256D-49BD-9467-AC3E58A8CA90}" destId="{29062AFF-DDFE-4CBF-A7E4-190DD06995D4}" srcOrd="0" destOrd="0" presId="urn:microsoft.com/office/officeart/2005/8/layout/orgChart1"/>
    <dgm:cxn modelId="{CE46D13B-96D8-4A01-AF4B-273AB6B53FBF}" type="presParOf" srcId="{CF20192F-256D-49BD-9467-AC3E58A8CA90}" destId="{3E693B11-8D18-4567-8CA6-9FE91C33000F}" srcOrd="1" destOrd="0" presId="urn:microsoft.com/office/officeart/2005/8/layout/orgChart1"/>
    <dgm:cxn modelId="{2DC5CC5E-0963-4E8C-B835-FC5E745753A8}" type="presParOf" srcId="{9D297B41-41A3-489A-A19C-4445896B6BB3}" destId="{36099588-2ED4-4227-9F15-9A83430ED955}" srcOrd="1" destOrd="0" presId="urn:microsoft.com/office/officeart/2005/8/layout/orgChart1"/>
    <dgm:cxn modelId="{3A7100AB-C6BA-40FE-AE45-B0393E77FF98}" type="presParOf" srcId="{36099588-2ED4-4227-9F15-9A83430ED955}" destId="{301A54BD-D81B-4028-B994-C9F68583B470}" srcOrd="0" destOrd="0" presId="urn:microsoft.com/office/officeart/2005/8/layout/orgChart1"/>
    <dgm:cxn modelId="{0C745513-6C1B-4CD0-9955-782987BFDE83}" type="presParOf" srcId="{36099588-2ED4-4227-9F15-9A83430ED955}" destId="{7B7F3E82-E962-468E-8ED8-C9DCE518DDC6}" srcOrd="1" destOrd="0" presId="urn:microsoft.com/office/officeart/2005/8/layout/orgChart1"/>
    <dgm:cxn modelId="{B07D3960-3036-49BF-9180-9D96BDF5EF9D}" type="presParOf" srcId="{7B7F3E82-E962-468E-8ED8-C9DCE518DDC6}" destId="{F5533332-4D94-4F52-AF9E-92F71C57F004}" srcOrd="0" destOrd="0" presId="urn:microsoft.com/office/officeart/2005/8/layout/orgChart1"/>
    <dgm:cxn modelId="{04D00530-1CA3-400A-90AA-8D4355F8F548}" type="presParOf" srcId="{F5533332-4D94-4F52-AF9E-92F71C57F004}" destId="{DBECB814-CADF-47A4-955C-C608C6D41E12}" srcOrd="0" destOrd="0" presId="urn:microsoft.com/office/officeart/2005/8/layout/orgChart1"/>
    <dgm:cxn modelId="{6407EA8C-058C-422C-829A-DB8F12946365}" type="presParOf" srcId="{F5533332-4D94-4F52-AF9E-92F71C57F004}" destId="{AA0C1193-5593-42C8-A616-C0A94B390C48}" srcOrd="1" destOrd="0" presId="urn:microsoft.com/office/officeart/2005/8/layout/orgChart1"/>
    <dgm:cxn modelId="{13CAE887-5D6F-448E-A67C-A7BD5EEBE57C}" type="presParOf" srcId="{7B7F3E82-E962-468E-8ED8-C9DCE518DDC6}" destId="{B8E96108-68B5-4C5B-B9FA-86A12661BBD6}" srcOrd="1" destOrd="0" presId="urn:microsoft.com/office/officeart/2005/8/layout/orgChart1"/>
    <dgm:cxn modelId="{ED925729-1A15-4E88-93C7-B2AC213A8CD4}" type="presParOf" srcId="{7B7F3E82-E962-468E-8ED8-C9DCE518DDC6}" destId="{4D293909-EA59-44F1-BD59-8DC5821965E8}" srcOrd="2" destOrd="0" presId="urn:microsoft.com/office/officeart/2005/8/layout/orgChart1"/>
    <dgm:cxn modelId="{0BB67F02-0AC8-487B-8306-1AF163BC4371}" type="presParOf" srcId="{9D297B41-41A3-489A-A19C-4445896B6BB3}" destId="{E56244D1-CE29-4F8A-AE97-D1C248ACD036}" srcOrd="2" destOrd="0" presId="urn:microsoft.com/office/officeart/2005/8/layout/orgChart1"/>
    <dgm:cxn modelId="{704EB8F3-4EC5-43C9-8464-22DD209F0C50}" type="presParOf" srcId="{2C627DDF-6A42-49FA-9665-C318D15D99B5}" destId="{2422E20E-B076-42CB-B95A-0A0C0F8CC5AB}" srcOrd="2" destOrd="0" presId="urn:microsoft.com/office/officeart/2005/8/layout/orgChart1"/>
    <dgm:cxn modelId="{076E8A9A-07DF-4B31-BF73-3BFB48CAF5BA}" type="presParOf" srcId="{2C627DDF-6A42-49FA-9665-C318D15D99B5}" destId="{4F67A535-87F4-49D0-910C-F9F1AEBD015E}" srcOrd="3" destOrd="0" presId="urn:microsoft.com/office/officeart/2005/8/layout/orgChart1"/>
    <dgm:cxn modelId="{B9C6D5CA-057B-49FF-AE40-2464512BF987}" type="presParOf" srcId="{4F67A535-87F4-49D0-910C-F9F1AEBD015E}" destId="{869F787D-D074-41EB-B9FF-6E8702F988C2}" srcOrd="0" destOrd="0" presId="urn:microsoft.com/office/officeart/2005/8/layout/orgChart1"/>
    <dgm:cxn modelId="{CBFB2707-74FF-4687-A98A-5F1F52C2268E}" type="presParOf" srcId="{869F787D-D074-41EB-B9FF-6E8702F988C2}" destId="{FCD1FECF-9AD8-488E-8774-D81995EA76BB}" srcOrd="0" destOrd="0" presId="urn:microsoft.com/office/officeart/2005/8/layout/orgChart1"/>
    <dgm:cxn modelId="{A7566FC6-9172-435E-A5B2-03EAE9D67A7F}" type="presParOf" srcId="{869F787D-D074-41EB-B9FF-6E8702F988C2}" destId="{407CE8A4-1A97-49E5-A00D-6DFD90F03F75}" srcOrd="1" destOrd="0" presId="urn:microsoft.com/office/officeart/2005/8/layout/orgChart1"/>
    <dgm:cxn modelId="{9E9EC9ED-5F8A-442E-B99C-60BD1A02FC70}" type="presParOf" srcId="{4F67A535-87F4-49D0-910C-F9F1AEBD015E}" destId="{C39F2688-A8E4-47BA-AE16-EE43B202DF86}" srcOrd="1" destOrd="0" presId="urn:microsoft.com/office/officeart/2005/8/layout/orgChart1"/>
    <dgm:cxn modelId="{D47DA373-1B2C-44C9-B87F-95AD897EEE5D}" type="presParOf" srcId="{C39F2688-A8E4-47BA-AE16-EE43B202DF86}" destId="{A31BAF13-C2D5-43EC-8604-7857E1B996A8}" srcOrd="0" destOrd="0" presId="urn:microsoft.com/office/officeart/2005/8/layout/orgChart1"/>
    <dgm:cxn modelId="{32C4BBEF-6D19-44D8-A903-BA7880DFB0DE}" type="presParOf" srcId="{C39F2688-A8E4-47BA-AE16-EE43B202DF86}" destId="{EFB98CB6-C3C7-4FD1-BDFA-6C2774E5F96D}" srcOrd="1" destOrd="0" presId="urn:microsoft.com/office/officeart/2005/8/layout/orgChart1"/>
    <dgm:cxn modelId="{D03375DC-0E4E-4A9B-A62E-2C64AE5B5FEA}" type="presParOf" srcId="{EFB98CB6-C3C7-4FD1-BDFA-6C2774E5F96D}" destId="{235350C6-C7D3-4F9F-B54A-DE28BA1FA66A}" srcOrd="0" destOrd="0" presId="urn:microsoft.com/office/officeart/2005/8/layout/orgChart1"/>
    <dgm:cxn modelId="{7B81366D-617E-429F-80C9-4B1BA08A9091}" type="presParOf" srcId="{235350C6-C7D3-4F9F-B54A-DE28BA1FA66A}" destId="{E9A7CA84-772E-48A2-A992-31008D75D087}" srcOrd="0" destOrd="0" presId="urn:microsoft.com/office/officeart/2005/8/layout/orgChart1"/>
    <dgm:cxn modelId="{B687AE35-D017-46A6-B9AB-41FE15BB3C1F}" type="presParOf" srcId="{235350C6-C7D3-4F9F-B54A-DE28BA1FA66A}" destId="{28BF310D-ED6B-4170-830C-37FAB60625CC}" srcOrd="1" destOrd="0" presId="urn:microsoft.com/office/officeart/2005/8/layout/orgChart1"/>
    <dgm:cxn modelId="{FC085F6F-BEED-4969-913D-34404EE921F0}" type="presParOf" srcId="{EFB98CB6-C3C7-4FD1-BDFA-6C2774E5F96D}" destId="{EC0DCEC0-6D5A-433E-9FF3-B876E51FBEE4}" srcOrd="1" destOrd="0" presId="urn:microsoft.com/office/officeart/2005/8/layout/orgChart1"/>
    <dgm:cxn modelId="{90ED7461-9EFA-4B2C-8629-647BC828543E}" type="presParOf" srcId="{EFB98CB6-C3C7-4FD1-BDFA-6C2774E5F96D}" destId="{176D98DB-A664-424E-A5DB-8DEFE223BC3A}" srcOrd="2" destOrd="0" presId="urn:microsoft.com/office/officeart/2005/8/layout/orgChart1"/>
    <dgm:cxn modelId="{3C93C689-4B50-471F-85A9-A1F03011C5F1}" type="presParOf" srcId="{4F67A535-87F4-49D0-910C-F9F1AEBD015E}" destId="{9C86F016-8AC2-4123-8006-EF2B63D7C905}" srcOrd="2" destOrd="0" presId="urn:microsoft.com/office/officeart/2005/8/layout/orgChart1"/>
    <dgm:cxn modelId="{C8F42EA6-0EEA-43FA-A7DA-02C4B7FEC490}" type="presParOf" srcId="{2C627DDF-6A42-49FA-9665-C318D15D99B5}" destId="{A36C0CDE-DD69-4726-9F9B-938FE13AC1A8}" srcOrd="4" destOrd="0" presId="urn:microsoft.com/office/officeart/2005/8/layout/orgChart1"/>
    <dgm:cxn modelId="{38C55B0F-58DF-40CF-A63C-2A2EE9B761B0}" type="presParOf" srcId="{2C627DDF-6A42-49FA-9665-C318D15D99B5}" destId="{45786CE6-43D5-4D0A-A551-1C1FE449DE86}" srcOrd="5" destOrd="0" presId="urn:microsoft.com/office/officeart/2005/8/layout/orgChart1"/>
    <dgm:cxn modelId="{5A59EA35-4578-42CC-A9B5-412A4ACEAE8B}" type="presParOf" srcId="{45786CE6-43D5-4D0A-A551-1C1FE449DE86}" destId="{4D29B17C-F671-4AEA-BBC6-E43D4AE9DB68}" srcOrd="0" destOrd="0" presId="urn:microsoft.com/office/officeart/2005/8/layout/orgChart1"/>
    <dgm:cxn modelId="{BE5D1DD0-1E25-426C-9C11-C1BE461F83AA}" type="presParOf" srcId="{4D29B17C-F671-4AEA-BBC6-E43D4AE9DB68}" destId="{0FB71546-4F05-40AA-90B4-DBFF426EB019}" srcOrd="0" destOrd="0" presId="urn:microsoft.com/office/officeart/2005/8/layout/orgChart1"/>
    <dgm:cxn modelId="{1EEE1B00-356A-4D51-A93B-0E1537B79D95}" type="presParOf" srcId="{4D29B17C-F671-4AEA-BBC6-E43D4AE9DB68}" destId="{0C2E6475-998F-46C7-B9FE-865220E4DE4E}" srcOrd="1" destOrd="0" presId="urn:microsoft.com/office/officeart/2005/8/layout/orgChart1"/>
    <dgm:cxn modelId="{DA61ECBC-C48A-42B5-9733-CA954D676582}" type="presParOf" srcId="{45786CE6-43D5-4D0A-A551-1C1FE449DE86}" destId="{C48555B3-5B1A-4596-A931-705FD43C3869}" srcOrd="1" destOrd="0" presId="urn:microsoft.com/office/officeart/2005/8/layout/orgChart1"/>
    <dgm:cxn modelId="{4B880923-2154-46B0-B8B9-9C7EB4F523F5}" type="presParOf" srcId="{C48555B3-5B1A-4596-A931-705FD43C3869}" destId="{1CA7FBB6-51BE-437A-AF4D-AF903964FD7F}" srcOrd="0" destOrd="0" presId="urn:microsoft.com/office/officeart/2005/8/layout/orgChart1"/>
    <dgm:cxn modelId="{6C5B0F5D-3B1C-4CD5-9710-09B2131B4E70}" type="presParOf" srcId="{C48555B3-5B1A-4596-A931-705FD43C3869}" destId="{314862B6-12D2-4B61-9F32-6DD5157E4B32}" srcOrd="1" destOrd="0" presId="urn:microsoft.com/office/officeart/2005/8/layout/orgChart1"/>
    <dgm:cxn modelId="{432AA17C-ADF8-42B7-9760-301B30BB5721}" type="presParOf" srcId="{314862B6-12D2-4B61-9F32-6DD5157E4B32}" destId="{E18CACBA-C25B-4728-9912-F4D60EF50D31}" srcOrd="0" destOrd="0" presId="urn:microsoft.com/office/officeart/2005/8/layout/orgChart1"/>
    <dgm:cxn modelId="{1B0BBC52-81B3-4C7B-8843-E15CF6894DCF}" type="presParOf" srcId="{E18CACBA-C25B-4728-9912-F4D60EF50D31}" destId="{6DAE49B2-C57D-481F-BB6E-565153C87D1D}" srcOrd="0" destOrd="0" presId="urn:microsoft.com/office/officeart/2005/8/layout/orgChart1"/>
    <dgm:cxn modelId="{CB38A17F-96DD-46F7-92F2-959C4C433D4C}" type="presParOf" srcId="{E18CACBA-C25B-4728-9912-F4D60EF50D31}" destId="{8BDFC377-442D-4B30-851B-B7187F52223C}" srcOrd="1" destOrd="0" presId="urn:microsoft.com/office/officeart/2005/8/layout/orgChart1"/>
    <dgm:cxn modelId="{72CC4438-8E25-463C-945B-A3C7199B2D21}" type="presParOf" srcId="{314862B6-12D2-4B61-9F32-6DD5157E4B32}" destId="{07E97F7A-FCA2-4D80-A306-BC8507E87EC3}" srcOrd="1" destOrd="0" presId="urn:microsoft.com/office/officeart/2005/8/layout/orgChart1"/>
    <dgm:cxn modelId="{A2D24679-ABD1-4D9B-8091-96495C21BE1E}" type="presParOf" srcId="{314862B6-12D2-4B61-9F32-6DD5157E4B32}" destId="{73A49BA4-DF42-4519-816D-857F3FF3CE3A}" srcOrd="2" destOrd="0" presId="urn:microsoft.com/office/officeart/2005/8/layout/orgChart1"/>
    <dgm:cxn modelId="{FBE4E2E2-0CE6-404D-B56E-47671B20CCD8}" type="presParOf" srcId="{45786CE6-43D5-4D0A-A551-1C1FE449DE86}" destId="{297EB0E6-0015-42BE-BF26-4054600D904C}" srcOrd="2" destOrd="0" presId="urn:microsoft.com/office/officeart/2005/8/layout/orgChart1"/>
    <dgm:cxn modelId="{2F34F3A4-F9B3-401C-BE5F-D6A62F4876E2}" type="presParOf" srcId="{3B406B52-D510-480D-B204-B9DDE2C3864C}" destId="{2EF43A26-84D9-4436-A1C8-B8B9C777A9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78AF65-77EF-4F31-8C7C-72B08325ED3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37E87A-09AD-4985-B5EC-79CBBCDE189C}">
      <dgm:prSet phldrT="[Текст]"/>
      <dgm:spPr/>
      <dgm:t>
        <a:bodyPr/>
        <a:lstStyle/>
        <a:p>
          <a:r>
            <a:rPr lang="uk-UA" b="1" dirty="0" smtClean="0"/>
            <a:t>Формалізовані методики</a:t>
          </a:r>
          <a:endParaRPr lang="ru-RU" b="1" dirty="0"/>
        </a:p>
      </dgm:t>
    </dgm:pt>
    <dgm:pt modelId="{108767E3-25BE-4DF1-85D8-A6585F200535}" type="parTrans" cxnId="{ADC255EA-AF8B-409D-80C3-1A5DB300EADA}">
      <dgm:prSet/>
      <dgm:spPr/>
      <dgm:t>
        <a:bodyPr/>
        <a:lstStyle/>
        <a:p>
          <a:endParaRPr lang="ru-RU"/>
        </a:p>
      </dgm:t>
    </dgm:pt>
    <dgm:pt modelId="{586ECF4D-1225-45F8-8EC9-B9704562ECC8}" type="sibTrans" cxnId="{ADC255EA-AF8B-409D-80C3-1A5DB300EADA}">
      <dgm:prSet/>
      <dgm:spPr/>
      <dgm:t>
        <a:bodyPr/>
        <a:lstStyle/>
        <a:p>
          <a:endParaRPr lang="ru-RU"/>
        </a:p>
      </dgm:t>
    </dgm:pt>
    <dgm:pt modelId="{3FDD8D73-CA7D-47EE-B1E6-97EFBD48A7AB}">
      <dgm:prSet phldrT="[Текст]"/>
      <dgm:spPr/>
      <dgm:t>
        <a:bodyPr/>
        <a:lstStyle/>
        <a:p>
          <a:r>
            <a:rPr lang="uk-UA" dirty="0" smtClean="0"/>
            <a:t>тести</a:t>
          </a:r>
          <a:endParaRPr lang="ru-RU" dirty="0"/>
        </a:p>
      </dgm:t>
    </dgm:pt>
    <dgm:pt modelId="{2B3FB1C5-DDCF-4CD0-8298-5A60939F9CD9}" type="parTrans" cxnId="{19FE506C-BEDE-4CF7-B051-F07CF9F26E15}">
      <dgm:prSet/>
      <dgm:spPr/>
      <dgm:t>
        <a:bodyPr/>
        <a:lstStyle/>
        <a:p>
          <a:endParaRPr lang="ru-RU"/>
        </a:p>
      </dgm:t>
    </dgm:pt>
    <dgm:pt modelId="{AF969D08-1959-4598-83FF-9606F773142A}" type="sibTrans" cxnId="{19FE506C-BEDE-4CF7-B051-F07CF9F26E15}">
      <dgm:prSet/>
      <dgm:spPr/>
      <dgm:t>
        <a:bodyPr/>
        <a:lstStyle/>
        <a:p>
          <a:endParaRPr lang="ru-RU"/>
        </a:p>
      </dgm:t>
    </dgm:pt>
    <dgm:pt modelId="{FC093DF2-F8DC-4F44-83F2-4D4ECE9B3751}">
      <dgm:prSet phldrT="[Текст]"/>
      <dgm:spPr/>
      <dgm:t>
        <a:bodyPr/>
        <a:lstStyle/>
        <a:p>
          <a:r>
            <a:rPr lang="uk-UA" dirty="0" smtClean="0"/>
            <a:t>опитувальники </a:t>
          </a:r>
          <a:endParaRPr lang="ru-RU" dirty="0"/>
        </a:p>
      </dgm:t>
    </dgm:pt>
    <dgm:pt modelId="{BF9B5FF1-FA89-4A03-99C4-E5A0135D73EC}" type="parTrans" cxnId="{34E3D6D0-CBDD-4DBA-972B-FA6C722821F7}">
      <dgm:prSet/>
      <dgm:spPr/>
      <dgm:t>
        <a:bodyPr/>
        <a:lstStyle/>
        <a:p>
          <a:endParaRPr lang="ru-RU"/>
        </a:p>
      </dgm:t>
    </dgm:pt>
    <dgm:pt modelId="{D1E1353E-3B5F-4068-A2CF-3CD36C7C7798}" type="sibTrans" cxnId="{34E3D6D0-CBDD-4DBA-972B-FA6C722821F7}">
      <dgm:prSet/>
      <dgm:spPr/>
      <dgm:t>
        <a:bodyPr/>
        <a:lstStyle/>
        <a:p>
          <a:endParaRPr lang="ru-RU"/>
        </a:p>
      </dgm:t>
    </dgm:pt>
    <dgm:pt modelId="{E536C5C9-04D2-415E-ACBD-CFE2E447ED22}">
      <dgm:prSet phldrT="[Текст]"/>
      <dgm:spPr/>
      <dgm:t>
        <a:bodyPr/>
        <a:lstStyle/>
        <a:p>
          <a:r>
            <a:rPr lang="uk-UA" dirty="0" smtClean="0"/>
            <a:t>проективні техніки </a:t>
          </a:r>
          <a:endParaRPr lang="ru-RU" dirty="0"/>
        </a:p>
      </dgm:t>
    </dgm:pt>
    <dgm:pt modelId="{30B520B3-B65B-48A3-B52C-0A0A87052628}" type="parTrans" cxnId="{1BF8CB96-1558-47DA-AF37-F78B87A8B967}">
      <dgm:prSet/>
      <dgm:spPr/>
      <dgm:t>
        <a:bodyPr/>
        <a:lstStyle/>
        <a:p>
          <a:endParaRPr lang="ru-RU"/>
        </a:p>
      </dgm:t>
    </dgm:pt>
    <dgm:pt modelId="{9229392F-FB3A-4D7A-897A-66F9466A65A0}" type="sibTrans" cxnId="{1BF8CB96-1558-47DA-AF37-F78B87A8B967}">
      <dgm:prSet/>
      <dgm:spPr/>
      <dgm:t>
        <a:bodyPr/>
        <a:lstStyle/>
        <a:p>
          <a:endParaRPr lang="ru-RU"/>
        </a:p>
      </dgm:t>
    </dgm:pt>
    <dgm:pt modelId="{82EF43BC-EEDF-4564-8581-4DB5B7E18FD6}">
      <dgm:prSet phldrT="[Текст]"/>
      <dgm:spPr/>
      <dgm:t>
        <a:bodyPr/>
        <a:lstStyle/>
        <a:p>
          <a:r>
            <a:rPr lang="uk-UA" dirty="0" smtClean="0"/>
            <a:t>психофізіологічні методики </a:t>
          </a:r>
          <a:endParaRPr lang="ru-RU" dirty="0"/>
        </a:p>
      </dgm:t>
    </dgm:pt>
    <dgm:pt modelId="{1A44C94F-8D1A-4714-8C7D-181186A3638A}" type="parTrans" cxnId="{EB8FDAEE-D4D1-4E75-80ED-CA90E6702019}">
      <dgm:prSet/>
      <dgm:spPr/>
      <dgm:t>
        <a:bodyPr/>
        <a:lstStyle/>
        <a:p>
          <a:endParaRPr lang="ru-RU"/>
        </a:p>
      </dgm:t>
    </dgm:pt>
    <dgm:pt modelId="{4415932B-C9CF-4952-9C6E-A197F7506AA3}" type="sibTrans" cxnId="{EB8FDAEE-D4D1-4E75-80ED-CA90E6702019}">
      <dgm:prSet/>
      <dgm:spPr/>
      <dgm:t>
        <a:bodyPr/>
        <a:lstStyle/>
        <a:p>
          <a:endParaRPr lang="ru-RU"/>
        </a:p>
      </dgm:t>
    </dgm:pt>
    <dgm:pt modelId="{DB294A6E-AA4B-40DB-AC0E-E4C5EED1F8F0}" type="pres">
      <dgm:prSet presAssocID="{E278AF65-77EF-4F31-8C7C-72B08325ED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5E848-259A-4EEF-9A07-EBF3490A0DA0}" type="pres">
      <dgm:prSet presAssocID="{6337E87A-09AD-4985-B5EC-79CBBCDE189C}" presName="parentLin" presStyleCnt="0"/>
      <dgm:spPr/>
    </dgm:pt>
    <dgm:pt modelId="{1DE32026-4B51-49F4-A093-7644955EF240}" type="pres">
      <dgm:prSet presAssocID="{6337E87A-09AD-4985-B5EC-79CBBCDE189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E885376-3AC8-4E15-A2BC-49A06F065C61}" type="pres">
      <dgm:prSet presAssocID="{6337E87A-09AD-4985-B5EC-79CBBCDE18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F949-5371-43B2-95A6-9EF4A77C914C}" type="pres">
      <dgm:prSet presAssocID="{6337E87A-09AD-4985-B5EC-79CBBCDE189C}" presName="negativeSpace" presStyleCnt="0"/>
      <dgm:spPr/>
    </dgm:pt>
    <dgm:pt modelId="{D9EF533E-74C0-4760-B83F-063DDAD335DC}" type="pres">
      <dgm:prSet presAssocID="{6337E87A-09AD-4985-B5EC-79CBBCDE189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27CE5A-BC27-4348-B989-6A1F261AAA60}" type="presOf" srcId="{FC093DF2-F8DC-4F44-83F2-4D4ECE9B3751}" destId="{D9EF533E-74C0-4760-B83F-063DDAD335DC}" srcOrd="0" destOrd="1" presId="urn:microsoft.com/office/officeart/2005/8/layout/list1"/>
    <dgm:cxn modelId="{1BF8CB96-1558-47DA-AF37-F78B87A8B967}" srcId="{6337E87A-09AD-4985-B5EC-79CBBCDE189C}" destId="{E536C5C9-04D2-415E-ACBD-CFE2E447ED22}" srcOrd="2" destOrd="0" parTransId="{30B520B3-B65B-48A3-B52C-0A0A87052628}" sibTransId="{9229392F-FB3A-4D7A-897A-66F9466A65A0}"/>
    <dgm:cxn modelId="{4D155238-C19B-4368-A852-A4347DB926BB}" type="presOf" srcId="{6337E87A-09AD-4985-B5EC-79CBBCDE189C}" destId="{1DE32026-4B51-49F4-A093-7644955EF240}" srcOrd="0" destOrd="0" presId="urn:microsoft.com/office/officeart/2005/8/layout/list1"/>
    <dgm:cxn modelId="{34E3D6D0-CBDD-4DBA-972B-FA6C722821F7}" srcId="{6337E87A-09AD-4985-B5EC-79CBBCDE189C}" destId="{FC093DF2-F8DC-4F44-83F2-4D4ECE9B3751}" srcOrd="1" destOrd="0" parTransId="{BF9B5FF1-FA89-4A03-99C4-E5A0135D73EC}" sibTransId="{D1E1353E-3B5F-4068-A2CF-3CD36C7C7798}"/>
    <dgm:cxn modelId="{06FDE7F4-9700-405C-8FB6-3A1BF5A71B75}" type="presOf" srcId="{3FDD8D73-CA7D-47EE-B1E6-97EFBD48A7AB}" destId="{D9EF533E-74C0-4760-B83F-063DDAD335DC}" srcOrd="0" destOrd="0" presId="urn:microsoft.com/office/officeart/2005/8/layout/list1"/>
    <dgm:cxn modelId="{ADC255EA-AF8B-409D-80C3-1A5DB300EADA}" srcId="{E278AF65-77EF-4F31-8C7C-72B08325ED35}" destId="{6337E87A-09AD-4985-B5EC-79CBBCDE189C}" srcOrd="0" destOrd="0" parTransId="{108767E3-25BE-4DF1-85D8-A6585F200535}" sibTransId="{586ECF4D-1225-45F8-8EC9-B9704562ECC8}"/>
    <dgm:cxn modelId="{CA9852C9-C2E6-45EC-96A2-934FBDFEA370}" type="presOf" srcId="{6337E87A-09AD-4985-B5EC-79CBBCDE189C}" destId="{7E885376-3AC8-4E15-A2BC-49A06F065C61}" srcOrd="1" destOrd="0" presId="urn:microsoft.com/office/officeart/2005/8/layout/list1"/>
    <dgm:cxn modelId="{76BB7E59-21A1-46CC-9686-0BE065592D02}" type="presOf" srcId="{E278AF65-77EF-4F31-8C7C-72B08325ED35}" destId="{DB294A6E-AA4B-40DB-AC0E-E4C5EED1F8F0}" srcOrd="0" destOrd="0" presId="urn:microsoft.com/office/officeart/2005/8/layout/list1"/>
    <dgm:cxn modelId="{F13DAE55-A256-4370-A4D1-0D2A8EA071F5}" type="presOf" srcId="{82EF43BC-EEDF-4564-8581-4DB5B7E18FD6}" destId="{D9EF533E-74C0-4760-B83F-063DDAD335DC}" srcOrd="0" destOrd="3" presId="urn:microsoft.com/office/officeart/2005/8/layout/list1"/>
    <dgm:cxn modelId="{19FE506C-BEDE-4CF7-B051-F07CF9F26E15}" srcId="{6337E87A-09AD-4985-B5EC-79CBBCDE189C}" destId="{3FDD8D73-CA7D-47EE-B1E6-97EFBD48A7AB}" srcOrd="0" destOrd="0" parTransId="{2B3FB1C5-DDCF-4CD0-8298-5A60939F9CD9}" sibTransId="{AF969D08-1959-4598-83FF-9606F773142A}"/>
    <dgm:cxn modelId="{7FFC54D1-5AF0-48A8-8C62-0528B3373F1C}" type="presOf" srcId="{E536C5C9-04D2-415E-ACBD-CFE2E447ED22}" destId="{D9EF533E-74C0-4760-B83F-063DDAD335DC}" srcOrd="0" destOrd="2" presId="urn:microsoft.com/office/officeart/2005/8/layout/list1"/>
    <dgm:cxn modelId="{EB8FDAEE-D4D1-4E75-80ED-CA90E6702019}" srcId="{6337E87A-09AD-4985-B5EC-79CBBCDE189C}" destId="{82EF43BC-EEDF-4564-8581-4DB5B7E18FD6}" srcOrd="3" destOrd="0" parTransId="{1A44C94F-8D1A-4714-8C7D-181186A3638A}" sibTransId="{4415932B-C9CF-4952-9C6E-A197F7506AA3}"/>
    <dgm:cxn modelId="{3ACC4F49-B14C-4BE5-B027-6E3C85C2C9CE}" type="presParOf" srcId="{DB294A6E-AA4B-40DB-AC0E-E4C5EED1F8F0}" destId="{D0A5E848-259A-4EEF-9A07-EBF3490A0DA0}" srcOrd="0" destOrd="0" presId="urn:microsoft.com/office/officeart/2005/8/layout/list1"/>
    <dgm:cxn modelId="{223B91B6-297E-4D5A-865B-C4C7B9E695FD}" type="presParOf" srcId="{D0A5E848-259A-4EEF-9A07-EBF3490A0DA0}" destId="{1DE32026-4B51-49F4-A093-7644955EF240}" srcOrd="0" destOrd="0" presId="urn:microsoft.com/office/officeart/2005/8/layout/list1"/>
    <dgm:cxn modelId="{C9177EDA-0917-4513-AC88-03DCB8931FE4}" type="presParOf" srcId="{D0A5E848-259A-4EEF-9A07-EBF3490A0DA0}" destId="{7E885376-3AC8-4E15-A2BC-49A06F065C61}" srcOrd="1" destOrd="0" presId="urn:microsoft.com/office/officeart/2005/8/layout/list1"/>
    <dgm:cxn modelId="{8F00A492-E8F4-4D8F-90D3-1A6114F8FD2B}" type="presParOf" srcId="{DB294A6E-AA4B-40DB-AC0E-E4C5EED1F8F0}" destId="{01D7F949-5371-43B2-95A6-9EF4A77C914C}" srcOrd="1" destOrd="0" presId="urn:microsoft.com/office/officeart/2005/8/layout/list1"/>
    <dgm:cxn modelId="{8BB62031-4808-4211-B19B-660EB79F08E3}" type="presParOf" srcId="{DB294A6E-AA4B-40DB-AC0E-E4C5EED1F8F0}" destId="{D9EF533E-74C0-4760-B83F-063DDAD335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D1AE7C-17B7-4B9B-8B5D-2A024176878D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8F5980-1155-41E8-B64B-9B9D062FB047}">
      <dgm:prSet phldrT="[Текст]"/>
      <dgm:spPr/>
      <dgm:t>
        <a:bodyPr/>
        <a:lstStyle/>
        <a:p>
          <a:r>
            <a:rPr lang="uk-UA" dirty="0" smtClean="0"/>
            <a:t>Індивідуальні </a:t>
          </a:r>
          <a:endParaRPr lang="ru-RU" dirty="0"/>
        </a:p>
      </dgm:t>
    </dgm:pt>
    <dgm:pt modelId="{4104602D-9E56-48B6-A547-CEB138A50F01}" type="parTrans" cxnId="{52A4A7C8-0F73-4FBC-9734-BF7DF12312EE}">
      <dgm:prSet/>
      <dgm:spPr/>
      <dgm:t>
        <a:bodyPr/>
        <a:lstStyle/>
        <a:p>
          <a:endParaRPr lang="ru-RU"/>
        </a:p>
      </dgm:t>
    </dgm:pt>
    <dgm:pt modelId="{DA4E9CF9-AFFD-4FA9-803E-1450EDF38250}" type="sibTrans" cxnId="{52A4A7C8-0F73-4FBC-9734-BF7DF12312EE}">
      <dgm:prSet/>
      <dgm:spPr/>
      <dgm:t>
        <a:bodyPr/>
        <a:lstStyle/>
        <a:p>
          <a:endParaRPr lang="ru-RU"/>
        </a:p>
      </dgm:t>
    </dgm:pt>
    <dgm:pt modelId="{81167306-E2C7-463B-AC32-45A90B9B7710}">
      <dgm:prSet phldrT="[Текст]"/>
      <dgm:spPr/>
      <dgm:t>
        <a:bodyPr/>
        <a:lstStyle/>
        <a:p>
          <a:r>
            <a:rPr lang="uk-UA" dirty="0" smtClean="0"/>
            <a:t>Групові </a:t>
          </a:r>
          <a:endParaRPr lang="ru-RU" dirty="0"/>
        </a:p>
      </dgm:t>
    </dgm:pt>
    <dgm:pt modelId="{87C3E64F-96E3-4063-BCF0-636426F37CCF}" type="parTrans" cxnId="{A3EC921C-540E-4FAF-B758-A10744C37121}">
      <dgm:prSet/>
      <dgm:spPr/>
      <dgm:t>
        <a:bodyPr/>
        <a:lstStyle/>
        <a:p>
          <a:endParaRPr lang="ru-RU"/>
        </a:p>
      </dgm:t>
    </dgm:pt>
    <dgm:pt modelId="{FCEA2FB9-3DBB-4B60-989C-D1D0F0CDA993}" type="sibTrans" cxnId="{A3EC921C-540E-4FAF-B758-A10744C37121}">
      <dgm:prSet/>
      <dgm:spPr/>
      <dgm:t>
        <a:bodyPr/>
        <a:lstStyle/>
        <a:p>
          <a:endParaRPr lang="ru-RU"/>
        </a:p>
      </dgm:t>
    </dgm:pt>
    <dgm:pt modelId="{7199A832-B197-4719-9A2A-7707C37AB54E}">
      <dgm:prSet phldrT="[Текст]"/>
      <dgm:spPr/>
      <dgm:t>
        <a:bodyPr/>
        <a:lstStyle/>
        <a:p>
          <a:r>
            <a:rPr lang="uk-UA" dirty="0" smtClean="0"/>
            <a:t>Усні та письмові </a:t>
          </a:r>
          <a:endParaRPr lang="ru-RU" dirty="0"/>
        </a:p>
      </dgm:t>
    </dgm:pt>
    <dgm:pt modelId="{7DA32DB9-44F9-429A-BAAA-034436D5FC37}" type="parTrans" cxnId="{9EC1B9B5-7DFD-484B-AA0C-35A193C7E84D}">
      <dgm:prSet/>
      <dgm:spPr/>
      <dgm:t>
        <a:bodyPr/>
        <a:lstStyle/>
        <a:p>
          <a:endParaRPr lang="ru-RU"/>
        </a:p>
      </dgm:t>
    </dgm:pt>
    <dgm:pt modelId="{9106EE8E-D6DA-418B-8A94-240811B8C8BA}" type="sibTrans" cxnId="{9EC1B9B5-7DFD-484B-AA0C-35A193C7E84D}">
      <dgm:prSet/>
      <dgm:spPr/>
      <dgm:t>
        <a:bodyPr/>
        <a:lstStyle/>
        <a:p>
          <a:endParaRPr lang="ru-RU"/>
        </a:p>
      </dgm:t>
    </dgm:pt>
    <dgm:pt modelId="{A15655F4-AEBF-4633-9D4B-F9D473167226}">
      <dgm:prSet phldrT="[Текст]"/>
      <dgm:spPr/>
      <dgm:t>
        <a:bodyPr/>
        <a:lstStyle/>
        <a:p>
          <a:r>
            <a:rPr lang="uk-UA" dirty="0" smtClean="0"/>
            <a:t>Бланкові, предметні, апаратні та комп'ютерні</a:t>
          </a:r>
          <a:endParaRPr lang="ru-RU" dirty="0"/>
        </a:p>
      </dgm:t>
    </dgm:pt>
    <dgm:pt modelId="{D1CEFDBB-5150-41C0-9312-A74CD69ADEE2}" type="parTrans" cxnId="{4919F652-3784-47C8-B738-EBC136A4685E}">
      <dgm:prSet/>
      <dgm:spPr/>
      <dgm:t>
        <a:bodyPr/>
        <a:lstStyle/>
        <a:p>
          <a:endParaRPr lang="ru-RU"/>
        </a:p>
      </dgm:t>
    </dgm:pt>
    <dgm:pt modelId="{E49320B5-2BAA-45D6-9656-4A65001322B1}" type="sibTrans" cxnId="{4919F652-3784-47C8-B738-EBC136A4685E}">
      <dgm:prSet/>
      <dgm:spPr/>
      <dgm:t>
        <a:bodyPr/>
        <a:lstStyle/>
        <a:p>
          <a:endParaRPr lang="ru-RU"/>
        </a:p>
      </dgm:t>
    </dgm:pt>
    <dgm:pt modelId="{D42444C1-A708-489B-8637-13B844B72C4D}">
      <dgm:prSet phldrT="[Текст]"/>
      <dgm:spPr/>
      <dgm:t>
        <a:bodyPr/>
        <a:lstStyle/>
        <a:p>
          <a:r>
            <a:rPr lang="uk-UA" dirty="0" smtClean="0"/>
            <a:t>Вербальні та невербальні </a:t>
          </a:r>
          <a:endParaRPr lang="ru-RU" dirty="0"/>
        </a:p>
      </dgm:t>
    </dgm:pt>
    <dgm:pt modelId="{5282FD48-CB61-4420-888F-F41B16180812}" type="parTrans" cxnId="{E925A238-1263-48ED-BED8-62DCF0F2C97D}">
      <dgm:prSet/>
      <dgm:spPr/>
      <dgm:t>
        <a:bodyPr/>
        <a:lstStyle/>
        <a:p>
          <a:endParaRPr lang="ru-RU"/>
        </a:p>
      </dgm:t>
    </dgm:pt>
    <dgm:pt modelId="{DFFA9D28-738A-4BAE-A7AD-2EA3253DA42B}" type="sibTrans" cxnId="{E925A238-1263-48ED-BED8-62DCF0F2C97D}">
      <dgm:prSet/>
      <dgm:spPr/>
      <dgm:t>
        <a:bodyPr/>
        <a:lstStyle/>
        <a:p>
          <a:endParaRPr lang="ru-RU"/>
        </a:p>
      </dgm:t>
    </dgm:pt>
    <dgm:pt modelId="{AEA2D349-139F-4DB5-841D-175AD0D14434}" type="pres">
      <dgm:prSet presAssocID="{50D1AE7C-17B7-4B9B-8B5D-2A02417687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0578C-A07C-4079-BC98-79C495544196}" type="pres">
      <dgm:prSet presAssocID="{ED8F5980-1155-41E8-B64B-9B9D062FB0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7437A-729B-4121-8278-C0788CB42D47}" type="pres">
      <dgm:prSet presAssocID="{DA4E9CF9-AFFD-4FA9-803E-1450EDF38250}" presName="sibTrans" presStyleCnt="0"/>
      <dgm:spPr/>
    </dgm:pt>
    <dgm:pt modelId="{FC222913-7F33-4427-8CA9-3E2BE4363ECC}" type="pres">
      <dgm:prSet presAssocID="{81167306-E2C7-463B-AC32-45A90B9B77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0BBB7-79D5-4D27-8323-55C844AE18EA}" type="pres">
      <dgm:prSet presAssocID="{FCEA2FB9-3DBB-4B60-989C-D1D0F0CDA993}" presName="sibTrans" presStyleCnt="0"/>
      <dgm:spPr/>
    </dgm:pt>
    <dgm:pt modelId="{F39B7F3E-C66A-4164-8DD3-CD581EA65772}" type="pres">
      <dgm:prSet presAssocID="{7199A832-B197-4719-9A2A-7707C37AB5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F0000-4A15-4A94-8F76-5ACF3097D88A}" type="pres">
      <dgm:prSet presAssocID="{9106EE8E-D6DA-418B-8A94-240811B8C8BA}" presName="sibTrans" presStyleCnt="0"/>
      <dgm:spPr/>
    </dgm:pt>
    <dgm:pt modelId="{3B5BD34A-3FE4-4245-AAEC-5C806E97D402}" type="pres">
      <dgm:prSet presAssocID="{A15655F4-AEBF-4633-9D4B-F9D4731672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6C3F-37E6-4023-920D-9D66E7F1CE06}" type="pres">
      <dgm:prSet presAssocID="{E49320B5-2BAA-45D6-9656-4A65001322B1}" presName="sibTrans" presStyleCnt="0"/>
      <dgm:spPr/>
    </dgm:pt>
    <dgm:pt modelId="{0C4A26BE-8741-4BB9-B10D-2AC5592D06E7}" type="pres">
      <dgm:prSet presAssocID="{D42444C1-A708-489B-8637-13B844B72C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E5DB4-507F-47C0-95E5-2DA235E5430A}" type="presOf" srcId="{50D1AE7C-17B7-4B9B-8B5D-2A024176878D}" destId="{AEA2D349-139F-4DB5-841D-175AD0D14434}" srcOrd="0" destOrd="0" presId="urn:microsoft.com/office/officeart/2005/8/layout/default"/>
    <dgm:cxn modelId="{9EC1B9B5-7DFD-484B-AA0C-35A193C7E84D}" srcId="{50D1AE7C-17B7-4B9B-8B5D-2A024176878D}" destId="{7199A832-B197-4719-9A2A-7707C37AB54E}" srcOrd="2" destOrd="0" parTransId="{7DA32DB9-44F9-429A-BAAA-034436D5FC37}" sibTransId="{9106EE8E-D6DA-418B-8A94-240811B8C8BA}"/>
    <dgm:cxn modelId="{4919F652-3784-47C8-B738-EBC136A4685E}" srcId="{50D1AE7C-17B7-4B9B-8B5D-2A024176878D}" destId="{A15655F4-AEBF-4633-9D4B-F9D473167226}" srcOrd="3" destOrd="0" parTransId="{D1CEFDBB-5150-41C0-9312-A74CD69ADEE2}" sibTransId="{E49320B5-2BAA-45D6-9656-4A65001322B1}"/>
    <dgm:cxn modelId="{CFCC72DA-B958-418A-92E9-648E8FB766D9}" type="presOf" srcId="{81167306-E2C7-463B-AC32-45A90B9B7710}" destId="{FC222913-7F33-4427-8CA9-3E2BE4363ECC}" srcOrd="0" destOrd="0" presId="urn:microsoft.com/office/officeart/2005/8/layout/default"/>
    <dgm:cxn modelId="{DECB534C-A785-42B1-B62F-5229CF8E9E16}" type="presOf" srcId="{ED8F5980-1155-41E8-B64B-9B9D062FB047}" destId="{9290578C-A07C-4079-BC98-79C495544196}" srcOrd="0" destOrd="0" presId="urn:microsoft.com/office/officeart/2005/8/layout/default"/>
    <dgm:cxn modelId="{A3EC921C-540E-4FAF-B758-A10744C37121}" srcId="{50D1AE7C-17B7-4B9B-8B5D-2A024176878D}" destId="{81167306-E2C7-463B-AC32-45A90B9B7710}" srcOrd="1" destOrd="0" parTransId="{87C3E64F-96E3-4063-BCF0-636426F37CCF}" sibTransId="{FCEA2FB9-3DBB-4B60-989C-D1D0F0CDA993}"/>
    <dgm:cxn modelId="{EFBA99D2-93A1-4822-BD64-0A9421710202}" type="presOf" srcId="{7199A832-B197-4719-9A2A-7707C37AB54E}" destId="{F39B7F3E-C66A-4164-8DD3-CD581EA65772}" srcOrd="0" destOrd="0" presId="urn:microsoft.com/office/officeart/2005/8/layout/default"/>
    <dgm:cxn modelId="{E925A238-1263-48ED-BED8-62DCF0F2C97D}" srcId="{50D1AE7C-17B7-4B9B-8B5D-2A024176878D}" destId="{D42444C1-A708-489B-8637-13B844B72C4D}" srcOrd="4" destOrd="0" parTransId="{5282FD48-CB61-4420-888F-F41B16180812}" sibTransId="{DFFA9D28-738A-4BAE-A7AD-2EA3253DA42B}"/>
    <dgm:cxn modelId="{23013143-CD0A-4901-9A0A-23A548482944}" type="presOf" srcId="{A15655F4-AEBF-4633-9D4B-F9D473167226}" destId="{3B5BD34A-3FE4-4245-AAEC-5C806E97D402}" srcOrd="0" destOrd="0" presId="urn:microsoft.com/office/officeart/2005/8/layout/default"/>
    <dgm:cxn modelId="{52A4A7C8-0F73-4FBC-9734-BF7DF12312EE}" srcId="{50D1AE7C-17B7-4B9B-8B5D-2A024176878D}" destId="{ED8F5980-1155-41E8-B64B-9B9D062FB047}" srcOrd="0" destOrd="0" parTransId="{4104602D-9E56-48B6-A547-CEB138A50F01}" sibTransId="{DA4E9CF9-AFFD-4FA9-803E-1450EDF38250}"/>
    <dgm:cxn modelId="{D816962B-B64B-4A59-B9D7-830B80E55C5A}" type="presOf" srcId="{D42444C1-A708-489B-8637-13B844B72C4D}" destId="{0C4A26BE-8741-4BB9-B10D-2AC5592D06E7}" srcOrd="0" destOrd="0" presId="urn:microsoft.com/office/officeart/2005/8/layout/default"/>
    <dgm:cxn modelId="{18C2E2F2-1F94-42C8-8403-5E808C8AEA4C}" type="presParOf" srcId="{AEA2D349-139F-4DB5-841D-175AD0D14434}" destId="{9290578C-A07C-4079-BC98-79C495544196}" srcOrd="0" destOrd="0" presId="urn:microsoft.com/office/officeart/2005/8/layout/default"/>
    <dgm:cxn modelId="{C0C87DE1-EE41-46EC-8F73-D7063871F1CF}" type="presParOf" srcId="{AEA2D349-139F-4DB5-841D-175AD0D14434}" destId="{5087437A-729B-4121-8278-C0788CB42D47}" srcOrd="1" destOrd="0" presId="urn:microsoft.com/office/officeart/2005/8/layout/default"/>
    <dgm:cxn modelId="{3FDD6B3D-B464-4CE5-9C58-575ADC12C4F9}" type="presParOf" srcId="{AEA2D349-139F-4DB5-841D-175AD0D14434}" destId="{FC222913-7F33-4427-8CA9-3E2BE4363ECC}" srcOrd="2" destOrd="0" presId="urn:microsoft.com/office/officeart/2005/8/layout/default"/>
    <dgm:cxn modelId="{F4033D64-0AD7-456B-84B9-740AF910EB73}" type="presParOf" srcId="{AEA2D349-139F-4DB5-841D-175AD0D14434}" destId="{8910BBB7-79D5-4D27-8323-55C844AE18EA}" srcOrd="3" destOrd="0" presId="urn:microsoft.com/office/officeart/2005/8/layout/default"/>
    <dgm:cxn modelId="{7DB02F0A-AD5D-4347-AF7C-9F2D22E097CD}" type="presParOf" srcId="{AEA2D349-139F-4DB5-841D-175AD0D14434}" destId="{F39B7F3E-C66A-4164-8DD3-CD581EA65772}" srcOrd="4" destOrd="0" presId="urn:microsoft.com/office/officeart/2005/8/layout/default"/>
    <dgm:cxn modelId="{EAB12F8B-405B-4825-A439-1C9C5C92756D}" type="presParOf" srcId="{AEA2D349-139F-4DB5-841D-175AD0D14434}" destId="{69DF0000-4A15-4A94-8F76-5ACF3097D88A}" srcOrd="5" destOrd="0" presId="urn:microsoft.com/office/officeart/2005/8/layout/default"/>
    <dgm:cxn modelId="{E62A3C1B-169E-4CD6-9F73-279ACE6278AD}" type="presParOf" srcId="{AEA2D349-139F-4DB5-841D-175AD0D14434}" destId="{3B5BD34A-3FE4-4245-AAEC-5C806E97D402}" srcOrd="6" destOrd="0" presId="urn:microsoft.com/office/officeart/2005/8/layout/default"/>
    <dgm:cxn modelId="{AFD1DDA9-C805-4D6B-909D-9768179A314B}" type="presParOf" srcId="{AEA2D349-139F-4DB5-841D-175AD0D14434}" destId="{2B546C3F-37E6-4023-920D-9D66E7F1CE06}" srcOrd="7" destOrd="0" presId="urn:microsoft.com/office/officeart/2005/8/layout/default"/>
    <dgm:cxn modelId="{31109B21-B232-4CA9-B41F-7073081D97AA}" type="presParOf" srcId="{AEA2D349-139F-4DB5-841D-175AD0D14434}" destId="{0C4A26BE-8741-4BB9-B10D-2AC5592D06E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62ABBB-C5AE-4A6B-9A0C-5B4099988FA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A1FA55-1907-42BB-A65E-10CA618EAE12}">
      <dgm:prSet phldrT="[Текст]"/>
      <dgm:spPr/>
      <dgm:t>
        <a:bodyPr/>
        <a:lstStyle/>
        <a:p>
          <a:r>
            <a:rPr lang="uk-UA" dirty="0" smtClean="0"/>
            <a:t>Бланкові тести </a:t>
          </a:r>
          <a:endParaRPr lang="ru-RU" dirty="0"/>
        </a:p>
      </dgm:t>
    </dgm:pt>
    <dgm:pt modelId="{B79BA26D-AA2E-4B23-8626-EB1A1FB55029}" type="parTrans" cxnId="{BA3A6DB9-AA3B-4D11-826C-4086DEFCC552}">
      <dgm:prSet/>
      <dgm:spPr/>
      <dgm:t>
        <a:bodyPr/>
        <a:lstStyle/>
        <a:p>
          <a:endParaRPr lang="ru-RU"/>
        </a:p>
      </dgm:t>
    </dgm:pt>
    <dgm:pt modelId="{A0DC8877-CA62-47C8-8E8E-CE480CFD0B81}" type="sibTrans" cxnId="{BA3A6DB9-AA3B-4D11-826C-4086DEFCC552}">
      <dgm:prSet/>
      <dgm:spPr/>
      <dgm:t>
        <a:bodyPr/>
        <a:lstStyle/>
        <a:p>
          <a:endParaRPr lang="ru-RU"/>
        </a:p>
      </dgm:t>
    </dgm:pt>
    <dgm:pt modelId="{6825663B-F65E-4CA3-BF44-8C9C5A6ED5DC}">
      <dgm:prSet phldrT="[Текст]"/>
      <dgm:spPr/>
      <dgm:t>
        <a:bodyPr/>
        <a:lstStyle/>
        <a:p>
          <a:pPr algn="ctr"/>
          <a:r>
            <a:rPr lang="uk-UA" noProof="0" dirty="0" smtClean="0"/>
            <a:t>представлені у вигляді зошитів, брошур, бланків, у яких написана інструкція щодо використання, приклади рішення, самі завдання і рядки для відповідей</a:t>
          </a:r>
          <a:endParaRPr lang="uk-UA" noProof="0" dirty="0"/>
        </a:p>
      </dgm:t>
    </dgm:pt>
    <dgm:pt modelId="{43534A85-8637-41DB-9EB0-7757C028AAC5}" type="parTrans" cxnId="{E5B66D87-C4C2-439C-980B-90EF820E576E}">
      <dgm:prSet/>
      <dgm:spPr/>
      <dgm:t>
        <a:bodyPr/>
        <a:lstStyle/>
        <a:p>
          <a:endParaRPr lang="ru-RU"/>
        </a:p>
      </dgm:t>
    </dgm:pt>
    <dgm:pt modelId="{C20C88A2-8EBB-4C87-87AE-C901CD712E9D}" type="sibTrans" cxnId="{E5B66D87-C4C2-439C-980B-90EF820E576E}">
      <dgm:prSet/>
      <dgm:spPr/>
      <dgm:t>
        <a:bodyPr/>
        <a:lstStyle/>
        <a:p>
          <a:endParaRPr lang="ru-RU"/>
        </a:p>
      </dgm:t>
    </dgm:pt>
    <dgm:pt modelId="{136071EF-2274-4919-8A49-DB97F6A44250}">
      <dgm:prSet phldrT="[Текст]"/>
      <dgm:spPr/>
      <dgm:t>
        <a:bodyPr/>
        <a:lstStyle/>
        <a:p>
          <a:r>
            <a:rPr lang="uk-UA" dirty="0" smtClean="0"/>
            <a:t>Предметні тести</a:t>
          </a:r>
          <a:endParaRPr lang="ru-RU" dirty="0"/>
        </a:p>
      </dgm:t>
    </dgm:pt>
    <dgm:pt modelId="{2283BA48-F9B0-41CC-993E-F26D41D6C609}" type="parTrans" cxnId="{69A470D7-7419-4E3F-8531-68BC81B2DAF3}">
      <dgm:prSet/>
      <dgm:spPr/>
      <dgm:t>
        <a:bodyPr/>
        <a:lstStyle/>
        <a:p>
          <a:endParaRPr lang="ru-RU"/>
        </a:p>
      </dgm:t>
    </dgm:pt>
    <dgm:pt modelId="{3E3478CC-6B34-4634-988E-F850EAF987FD}" type="sibTrans" cxnId="{69A470D7-7419-4E3F-8531-68BC81B2DAF3}">
      <dgm:prSet/>
      <dgm:spPr/>
      <dgm:t>
        <a:bodyPr/>
        <a:lstStyle/>
        <a:p>
          <a:endParaRPr lang="ru-RU"/>
        </a:p>
      </dgm:t>
    </dgm:pt>
    <dgm:pt modelId="{BE8EC098-A023-41DF-91A2-468A39940F0B}">
      <dgm:prSet phldrT="[Текст]"/>
      <dgm:spPr/>
      <dgm:t>
        <a:bodyPr/>
        <a:lstStyle/>
        <a:p>
          <a:pPr algn="ctr"/>
          <a:r>
            <a:rPr lang="uk-UA" noProof="0" dirty="0" smtClean="0"/>
            <a:t>це тести, матеріал завдань яких представлений у вигляді реальних предметів: кубиків, карток, деталей геометричних фігур, конструкцій тощо</a:t>
          </a:r>
          <a:endParaRPr lang="uk-UA" noProof="0" dirty="0"/>
        </a:p>
      </dgm:t>
    </dgm:pt>
    <dgm:pt modelId="{F25AE795-254D-46AE-BC9B-2D1C22E2B28B}" type="parTrans" cxnId="{C3B102CE-D472-458D-8B6B-FD00CA02A738}">
      <dgm:prSet/>
      <dgm:spPr/>
      <dgm:t>
        <a:bodyPr/>
        <a:lstStyle/>
        <a:p>
          <a:endParaRPr lang="ru-RU"/>
        </a:p>
      </dgm:t>
    </dgm:pt>
    <dgm:pt modelId="{D9FEB6A0-29CF-4EBE-8093-B4DBD0CC79E0}" type="sibTrans" cxnId="{C3B102CE-D472-458D-8B6B-FD00CA02A738}">
      <dgm:prSet/>
      <dgm:spPr/>
      <dgm:t>
        <a:bodyPr/>
        <a:lstStyle/>
        <a:p>
          <a:endParaRPr lang="ru-RU"/>
        </a:p>
      </dgm:t>
    </dgm:pt>
    <dgm:pt modelId="{39322C8A-0705-41EC-959E-AA7869DE290A}">
      <dgm:prSet phldrT="[Текст]"/>
      <dgm:spPr/>
      <dgm:t>
        <a:bodyPr/>
        <a:lstStyle/>
        <a:p>
          <a:r>
            <a:rPr lang="uk-UA" dirty="0" smtClean="0"/>
            <a:t>Апаратні тести </a:t>
          </a:r>
          <a:endParaRPr lang="ru-RU" dirty="0"/>
        </a:p>
      </dgm:t>
    </dgm:pt>
    <dgm:pt modelId="{902C15F2-8AD2-4370-B0D0-017D41A5DFF9}" type="parTrans" cxnId="{D9F121CC-B994-44C2-B284-F7F7790F1C01}">
      <dgm:prSet/>
      <dgm:spPr/>
      <dgm:t>
        <a:bodyPr/>
        <a:lstStyle/>
        <a:p>
          <a:endParaRPr lang="ru-RU"/>
        </a:p>
      </dgm:t>
    </dgm:pt>
    <dgm:pt modelId="{DD8C7B28-57A0-4955-87E7-CD91C3517A72}" type="sibTrans" cxnId="{D9F121CC-B994-44C2-B284-F7F7790F1C01}">
      <dgm:prSet/>
      <dgm:spPr/>
      <dgm:t>
        <a:bodyPr/>
        <a:lstStyle/>
        <a:p>
          <a:endParaRPr lang="ru-RU"/>
        </a:p>
      </dgm:t>
    </dgm:pt>
    <dgm:pt modelId="{0BC4B064-7E5D-4356-878E-68EB50F2FFC0}">
      <dgm:prSet phldrT="[Текст]"/>
      <dgm:spPr/>
      <dgm:t>
        <a:bodyPr/>
        <a:lstStyle/>
        <a:p>
          <a:pPr algn="ctr"/>
          <a:r>
            <a:rPr lang="uk-UA" noProof="0" dirty="0" smtClean="0"/>
            <a:t>потребують використання спеціальних технічних засобів або спеціального обладнання для проведення дослідження або реєстрації одержаних даних</a:t>
          </a:r>
          <a:endParaRPr lang="uk-UA" noProof="0" dirty="0"/>
        </a:p>
      </dgm:t>
    </dgm:pt>
    <dgm:pt modelId="{8217EA69-3AD0-4C00-A287-0529D130FBE1}" type="parTrans" cxnId="{6C7E320F-D2BD-4948-B791-FD7D1214CBE9}">
      <dgm:prSet/>
      <dgm:spPr/>
      <dgm:t>
        <a:bodyPr/>
        <a:lstStyle/>
        <a:p>
          <a:endParaRPr lang="ru-RU"/>
        </a:p>
      </dgm:t>
    </dgm:pt>
    <dgm:pt modelId="{EACE2F47-49DF-4442-ACE1-830FD26E3555}" type="sibTrans" cxnId="{6C7E320F-D2BD-4948-B791-FD7D1214CBE9}">
      <dgm:prSet/>
      <dgm:spPr/>
      <dgm:t>
        <a:bodyPr/>
        <a:lstStyle/>
        <a:p>
          <a:endParaRPr lang="ru-RU"/>
        </a:p>
      </dgm:t>
    </dgm:pt>
    <dgm:pt modelId="{4DF1DDEB-648C-496B-A625-42A08895642B}" type="pres">
      <dgm:prSet presAssocID="{F762ABBB-C5AE-4A6B-9A0C-5B4099988FA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42016-F4E1-42B6-B4B9-8561517455EA}" type="pres">
      <dgm:prSet presAssocID="{F7A1FA55-1907-42BB-A65E-10CA618EAE12}" presName="compNode" presStyleCnt="0"/>
      <dgm:spPr/>
    </dgm:pt>
    <dgm:pt modelId="{85C3E635-624E-48B5-845F-86F021FD7401}" type="pres">
      <dgm:prSet presAssocID="{F7A1FA55-1907-42BB-A65E-10CA618EAE1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5B8D2-41C7-40CC-89C3-3A78D1D17D3B}" type="pres">
      <dgm:prSet presAssocID="{F7A1FA55-1907-42BB-A65E-10CA618EAE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C356F-6BEC-4915-86FB-324D668FED2B}" type="pres">
      <dgm:prSet presAssocID="{F7A1FA55-1907-42BB-A65E-10CA618EAE1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F1A41267-1A3D-4C67-A2BC-9F633CA14DE6}" type="pres">
      <dgm:prSet presAssocID="{F7A1FA55-1907-42BB-A65E-10CA618EAE12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D9ACD1-DBD2-4BCA-A288-7E9533BA0BB3}" type="pres">
      <dgm:prSet presAssocID="{A0DC8877-CA62-47C8-8E8E-CE480CFD0B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125E48-506A-4BF7-B00E-9BAF512AF5B6}" type="pres">
      <dgm:prSet presAssocID="{136071EF-2274-4919-8A49-DB97F6A44250}" presName="compNode" presStyleCnt="0"/>
      <dgm:spPr/>
    </dgm:pt>
    <dgm:pt modelId="{FBF966B3-408E-47C9-942D-C3E66FEF84C0}" type="pres">
      <dgm:prSet presAssocID="{136071EF-2274-4919-8A49-DB97F6A44250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7CA7F-62A4-4650-928B-8C5259004736}" type="pres">
      <dgm:prSet presAssocID="{136071EF-2274-4919-8A49-DB97F6A442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20D86-05F9-4A55-928E-213F0D82CF83}" type="pres">
      <dgm:prSet presAssocID="{136071EF-2274-4919-8A49-DB97F6A44250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BD99FE0-A627-49D3-9F2E-D0A76BEEC095}" type="pres">
      <dgm:prSet presAssocID="{136071EF-2274-4919-8A49-DB97F6A44250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D18597E5-430F-458C-99DD-37D6BD562271}" type="pres">
      <dgm:prSet presAssocID="{3E3478CC-6B34-4634-988E-F850EAF987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DB3967-55C7-4279-9E85-365CE143363C}" type="pres">
      <dgm:prSet presAssocID="{39322C8A-0705-41EC-959E-AA7869DE290A}" presName="compNode" presStyleCnt="0"/>
      <dgm:spPr/>
    </dgm:pt>
    <dgm:pt modelId="{4759A478-5803-4081-B854-817B33A7B158}" type="pres">
      <dgm:prSet presAssocID="{39322C8A-0705-41EC-959E-AA7869DE290A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47C08-0ED0-4128-A270-D4F299FA80D6}" type="pres">
      <dgm:prSet presAssocID="{39322C8A-0705-41EC-959E-AA7869DE29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9A22F-D5E8-4BDE-A669-7E09CA78AFC6}" type="pres">
      <dgm:prSet presAssocID="{39322C8A-0705-41EC-959E-AA7869DE290A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9CCFBFFB-9BFE-4025-A6F1-9C62CA590876}" type="pres">
      <dgm:prSet presAssocID="{39322C8A-0705-41EC-959E-AA7869DE290A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</dgm:ptLst>
  <dgm:cxnLst>
    <dgm:cxn modelId="{CA7A3575-8162-44C2-A468-7CFCFA93E032}" type="presOf" srcId="{3E3478CC-6B34-4634-988E-F850EAF987FD}" destId="{D18597E5-430F-458C-99DD-37D6BD562271}" srcOrd="0" destOrd="0" presId="urn:microsoft.com/office/officeart/2005/8/layout/bList2"/>
    <dgm:cxn modelId="{BA3A6DB9-AA3B-4D11-826C-4086DEFCC552}" srcId="{F762ABBB-C5AE-4A6B-9A0C-5B4099988FA8}" destId="{F7A1FA55-1907-42BB-A65E-10CA618EAE12}" srcOrd="0" destOrd="0" parTransId="{B79BA26D-AA2E-4B23-8626-EB1A1FB55029}" sibTransId="{A0DC8877-CA62-47C8-8E8E-CE480CFD0B81}"/>
    <dgm:cxn modelId="{67DA3C20-8D5F-4574-ACC6-CDB143AB446F}" type="presOf" srcId="{136071EF-2274-4919-8A49-DB97F6A44250}" destId="{0687CA7F-62A4-4650-928B-8C5259004736}" srcOrd="0" destOrd="0" presId="urn:microsoft.com/office/officeart/2005/8/layout/bList2"/>
    <dgm:cxn modelId="{C9E5331B-8E03-4A26-9EE9-2892C019CCF2}" type="presOf" srcId="{39322C8A-0705-41EC-959E-AA7869DE290A}" destId="{37F47C08-0ED0-4128-A270-D4F299FA80D6}" srcOrd="0" destOrd="0" presId="urn:microsoft.com/office/officeart/2005/8/layout/bList2"/>
    <dgm:cxn modelId="{618118E6-F3E3-44FF-AC02-C25FD876EB42}" type="presOf" srcId="{BE8EC098-A023-41DF-91A2-468A39940F0B}" destId="{FBF966B3-408E-47C9-942D-C3E66FEF84C0}" srcOrd="0" destOrd="0" presId="urn:microsoft.com/office/officeart/2005/8/layout/bList2"/>
    <dgm:cxn modelId="{94959099-FF11-449B-9CC0-615D381F959B}" type="presOf" srcId="{F762ABBB-C5AE-4A6B-9A0C-5B4099988FA8}" destId="{4DF1DDEB-648C-496B-A625-42A08895642B}" srcOrd="0" destOrd="0" presId="urn:microsoft.com/office/officeart/2005/8/layout/bList2"/>
    <dgm:cxn modelId="{64878A48-9AD4-4481-896F-65185D33BE2C}" type="presOf" srcId="{6825663B-F65E-4CA3-BF44-8C9C5A6ED5DC}" destId="{85C3E635-624E-48B5-845F-86F021FD7401}" srcOrd="0" destOrd="0" presId="urn:microsoft.com/office/officeart/2005/8/layout/bList2"/>
    <dgm:cxn modelId="{D9F121CC-B994-44C2-B284-F7F7790F1C01}" srcId="{F762ABBB-C5AE-4A6B-9A0C-5B4099988FA8}" destId="{39322C8A-0705-41EC-959E-AA7869DE290A}" srcOrd="2" destOrd="0" parTransId="{902C15F2-8AD2-4370-B0D0-017D41A5DFF9}" sibTransId="{DD8C7B28-57A0-4955-87E7-CD91C3517A72}"/>
    <dgm:cxn modelId="{B2AC0FB4-E2E0-44B4-8FB5-97CD2E00C54C}" type="presOf" srcId="{39322C8A-0705-41EC-959E-AA7869DE290A}" destId="{CC29A22F-D5E8-4BDE-A669-7E09CA78AFC6}" srcOrd="1" destOrd="0" presId="urn:microsoft.com/office/officeart/2005/8/layout/bList2"/>
    <dgm:cxn modelId="{4C224A23-248B-4A79-B0F0-1055ECF407C6}" type="presOf" srcId="{F7A1FA55-1907-42BB-A65E-10CA618EAE12}" destId="{24DC356F-6BEC-4915-86FB-324D668FED2B}" srcOrd="1" destOrd="0" presId="urn:microsoft.com/office/officeart/2005/8/layout/bList2"/>
    <dgm:cxn modelId="{E5B66D87-C4C2-439C-980B-90EF820E576E}" srcId="{F7A1FA55-1907-42BB-A65E-10CA618EAE12}" destId="{6825663B-F65E-4CA3-BF44-8C9C5A6ED5DC}" srcOrd="0" destOrd="0" parTransId="{43534A85-8637-41DB-9EB0-7757C028AAC5}" sibTransId="{C20C88A2-8EBB-4C87-87AE-C901CD712E9D}"/>
    <dgm:cxn modelId="{21225008-98C4-4F04-B85C-F09700BB021D}" type="presOf" srcId="{0BC4B064-7E5D-4356-878E-68EB50F2FFC0}" destId="{4759A478-5803-4081-B854-817B33A7B158}" srcOrd="0" destOrd="0" presId="urn:microsoft.com/office/officeart/2005/8/layout/bList2"/>
    <dgm:cxn modelId="{69A470D7-7419-4E3F-8531-68BC81B2DAF3}" srcId="{F762ABBB-C5AE-4A6B-9A0C-5B4099988FA8}" destId="{136071EF-2274-4919-8A49-DB97F6A44250}" srcOrd="1" destOrd="0" parTransId="{2283BA48-F9B0-41CC-993E-F26D41D6C609}" sibTransId="{3E3478CC-6B34-4634-988E-F850EAF987FD}"/>
    <dgm:cxn modelId="{F3F2D93D-FA75-48C2-AC82-2ECD4B0B0B0F}" type="presOf" srcId="{F7A1FA55-1907-42BB-A65E-10CA618EAE12}" destId="{8005B8D2-41C7-40CC-89C3-3A78D1D17D3B}" srcOrd="0" destOrd="0" presId="urn:microsoft.com/office/officeart/2005/8/layout/bList2"/>
    <dgm:cxn modelId="{6C7E320F-D2BD-4948-B791-FD7D1214CBE9}" srcId="{39322C8A-0705-41EC-959E-AA7869DE290A}" destId="{0BC4B064-7E5D-4356-878E-68EB50F2FFC0}" srcOrd="0" destOrd="0" parTransId="{8217EA69-3AD0-4C00-A287-0529D130FBE1}" sibTransId="{EACE2F47-49DF-4442-ACE1-830FD26E3555}"/>
    <dgm:cxn modelId="{B100D874-515A-4E56-83C8-AD3D10DE4926}" type="presOf" srcId="{136071EF-2274-4919-8A49-DB97F6A44250}" destId="{DE620D86-05F9-4A55-928E-213F0D82CF83}" srcOrd="1" destOrd="0" presId="urn:microsoft.com/office/officeart/2005/8/layout/bList2"/>
    <dgm:cxn modelId="{C3B102CE-D472-458D-8B6B-FD00CA02A738}" srcId="{136071EF-2274-4919-8A49-DB97F6A44250}" destId="{BE8EC098-A023-41DF-91A2-468A39940F0B}" srcOrd="0" destOrd="0" parTransId="{F25AE795-254D-46AE-BC9B-2D1C22E2B28B}" sibTransId="{D9FEB6A0-29CF-4EBE-8093-B4DBD0CC79E0}"/>
    <dgm:cxn modelId="{88A7E28C-90E4-4E9C-ABC2-0868E40372B6}" type="presOf" srcId="{A0DC8877-CA62-47C8-8E8E-CE480CFD0B81}" destId="{58D9ACD1-DBD2-4BCA-A288-7E9533BA0BB3}" srcOrd="0" destOrd="0" presId="urn:microsoft.com/office/officeart/2005/8/layout/bList2"/>
    <dgm:cxn modelId="{41D9E1B0-E88E-483C-9F38-1BE9EF1519F7}" type="presParOf" srcId="{4DF1DDEB-648C-496B-A625-42A08895642B}" destId="{F3542016-F4E1-42B6-B4B9-8561517455EA}" srcOrd="0" destOrd="0" presId="urn:microsoft.com/office/officeart/2005/8/layout/bList2"/>
    <dgm:cxn modelId="{889F1CF9-87E4-46AF-AFF2-754D64F876BA}" type="presParOf" srcId="{F3542016-F4E1-42B6-B4B9-8561517455EA}" destId="{85C3E635-624E-48B5-845F-86F021FD7401}" srcOrd="0" destOrd="0" presId="urn:microsoft.com/office/officeart/2005/8/layout/bList2"/>
    <dgm:cxn modelId="{38B4AD17-99AB-49E5-B755-CAD1CF3BCDEA}" type="presParOf" srcId="{F3542016-F4E1-42B6-B4B9-8561517455EA}" destId="{8005B8D2-41C7-40CC-89C3-3A78D1D17D3B}" srcOrd="1" destOrd="0" presId="urn:microsoft.com/office/officeart/2005/8/layout/bList2"/>
    <dgm:cxn modelId="{A96C6643-AB95-458D-8518-FB75F474A66C}" type="presParOf" srcId="{F3542016-F4E1-42B6-B4B9-8561517455EA}" destId="{24DC356F-6BEC-4915-86FB-324D668FED2B}" srcOrd="2" destOrd="0" presId="urn:microsoft.com/office/officeart/2005/8/layout/bList2"/>
    <dgm:cxn modelId="{326BE877-69CE-4802-8376-EDFC2CD429E9}" type="presParOf" srcId="{F3542016-F4E1-42B6-B4B9-8561517455EA}" destId="{F1A41267-1A3D-4C67-A2BC-9F633CA14DE6}" srcOrd="3" destOrd="0" presId="urn:microsoft.com/office/officeart/2005/8/layout/bList2"/>
    <dgm:cxn modelId="{DE79CDB4-4930-409A-97EC-38476ED51872}" type="presParOf" srcId="{4DF1DDEB-648C-496B-A625-42A08895642B}" destId="{58D9ACD1-DBD2-4BCA-A288-7E9533BA0BB3}" srcOrd="1" destOrd="0" presId="urn:microsoft.com/office/officeart/2005/8/layout/bList2"/>
    <dgm:cxn modelId="{B2FB8B40-B3AF-4B21-9B55-4301401CA88D}" type="presParOf" srcId="{4DF1DDEB-648C-496B-A625-42A08895642B}" destId="{F9125E48-506A-4BF7-B00E-9BAF512AF5B6}" srcOrd="2" destOrd="0" presId="urn:microsoft.com/office/officeart/2005/8/layout/bList2"/>
    <dgm:cxn modelId="{C0B53432-B074-431B-8AFC-EB8A4A86EC8E}" type="presParOf" srcId="{F9125E48-506A-4BF7-B00E-9BAF512AF5B6}" destId="{FBF966B3-408E-47C9-942D-C3E66FEF84C0}" srcOrd="0" destOrd="0" presId="urn:microsoft.com/office/officeart/2005/8/layout/bList2"/>
    <dgm:cxn modelId="{2E7D7B77-0C94-47BB-BD78-0879B5444383}" type="presParOf" srcId="{F9125E48-506A-4BF7-B00E-9BAF512AF5B6}" destId="{0687CA7F-62A4-4650-928B-8C5259004736}" srcOrd="1" destOrd="0" presId="urn:microsoft.com/office/officeart/2005/8/layout/bList2"/>
    <dgm:cxn modelId="{BE1CC364-B472-4A66-8251-30999B85F2BD}" type="presParOf" srcId="{F9125E48-506A-4BF7-B00E-9BAF512AF5B6}" destId="{DE620D86-05F9-4A55-928E-213F0D82CF83}" srcOrd="2" destOrd="0" presId="urn:microsoft.com/office/officeart/2005/8/layout/bList2"/>
    <dgm:cxn modelId="{7CD2D69E-5E99-4336-881B-81BE954AF24B}" type="presParOf" srcId="{F9125E48-506A-4BF7-B00E-9BAF512AF5B6}" destId="{6BD99FE0-A627-49D3-9F2E-D0A76BEEC095}" srcOrd="3" destOrd="0" presId="urn:microsoft.com/office/officeart/2005/8/layout/bList2"/>
    <dgm:cxn modelId="{8A1A1753-1617-4679-8883-0ECCF0001E44}" type="presParOf" srcId="{4DF1DDEB-648C-496B-A625-42A08895642B}" destId="{D18597E5-430F-458C-99DD-37D6BD562271}" srcOrd="3" destOrd="0" presId="urn:microsoft.com/office/officeart/2005/8/layout/bList2"/>
    <dgm:cxn modelId="{379D8B5B-6620-4545-AC8D-C55C602A3119}" type="presParOf" srcId="{4DF1DDEB-648C-496B-A625-42A08895642B}" destId="{80DB3967-55C7-4279-9E85-365CE143363C}" srcOrd="4" destOrd="0" presId="urn:microsoft.com/office/officeart/2005/8/layout/bList2"/>
    <dgm:cxn modelId="{6858C2A1-E0AD-4F66-B41D-AA3E512D967E}" type="presParOf" srcId="{80DB3967-55C7-4279-9E85-365CE143363C}" destId="{4759A478-5803-4081-B854-817B33A7B158}" srcOrd="0" destOrd="0" presId="urn:microsoft.com/office/officeart/2005/8/layout/bList2"/>
    <dgm:cxn modelId="{16F6A55E-8863-4EDB-85D7-519AF20D8175}" type="presParOf" srcId="{80DB3967-55C7-4279-9E85-365CE143363C}" destId="{37F47C08-0ED0-4128-A270-D4F299FA80D6}" srcOrd="1" destOrd="0" presId="urn:microsoft.com/office/officeart/2005/8/layout/bList2"/>
    <dgm:cxn modelId="{F7961511-E99A-4BBD-89DB-C7162D164393}" type="presParOf" srcId="{80DB3967-55C7-4279-9E85-365CE143363C}" destId="{CC29A22F-D5E8-4BDE-A669-7E09CA78AFC6}" srcOrd="2" destOrd="0" presId="urn:microsoft.com/office/officeart/2005/8/layout/bList2"/>
    <dgm:cxn modelId="{58DFF13A-0900-46A0-938B-819EE443AC0F}" type="presParOf" srcId="{80DB3967-55C7-4279-9E85-365CE143363C}" destId="{9CCFBFFB-9BFE-4025-A6F1-9C62CA59087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A29E76-9E87-4808-9B80-6CA432F6491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680A46-FC35-4E70-BC69-CF75DE125ECA}">
      <dgm:prSet phldrT="[Текст]"/>
      <dgm:spPr/>
      <dgm:t>
        <a:bodyPr/>
        <a:lstStyle/>
        <a:p>
          <a:r>
            <a:rPr lang="ru-RU" dirty="0" smtClean="0"/>
            <a:t>тести </a:t>
          </a:r>
          <a:r>
            <a:rPr lang="uk-UA" noProof="0" dirty="0" smtClean="0"/>
            <a:t>інтелекту</a:t>
          </a:r>
          <a:r>
            <a:rPr lang="ru-RU" dirty="0" smtClean="0"/>
            <a:t> </a:t>
          </a:r>
          <a:endParaRPr lang="ru-RU" dirty="0"/>
        </a:p>
      </dgm:t>
    </dgm:pt>
    <dgm:pt modelId="{456F56E3-3DBB-4692-BAA8-91BF279098B4}" type="parTrans" cxnId="{E8C34F3F-A344-48C7-8A16-999EB17E77EE}">
      <dgm:prSet/>
      <dgm:spPr/>
      <dgm:t>
        <a:bodyPr/>
        <a:lstStyle/>
        <a:p>
          <a:endParaRPr lang="ru-RU"/>
        </a:p>
      </dgm:t>
    </dgm:pt>
    <dgm:pt modelId="{92726705-1993-4AC4-8F08-4706FD565F2C}" type="sibTrans" cxnId="{E8C34F3F-A344-48C7-8A16-999EB17E77EE}">
      <dgm:prSet/>
      <dgm:spPr/>
      <dgm:t>
        <a:bodyPr/>
        <a:lstStyle/>
        <a:p>
          <a:endParaRPr lang="ru-RU"/>
        </a:p>
      </dgm:t>
    </dgm:pt>
    <dgm:pt modelId="{E27C35E0-294E-4D58-8D27-C24B44831537}">
      <dgm:prSet phldrT="[Текст]"/>
      <dgm:spPr/>
      <dgm:t>
        <a:bodyPr/>
        <a:lstStyle/>
        <a:p>
          <a:r>
            <a:rPr lang="uk-UA" dirty="0" smtClean="0"/>
            <a:t>тести здібностей </a:t>
          </a:r>
          <a:endParaRPr lang="ru-RU" dirty="0"/>
        </a:p>
      </dgm:t>
    </dgm:pt>
    <dgm:pt modelId="{B3AA5B90-6771-4A5C-AC6A-832FA2D7CB71}" type="parTrans" cxnId="{310162E3-FECA-4246-8FBE-3BEBB7AE843F}">
      <dgm:prSet/>
      <dgm:spPr/>
      <dgm:t>
        <a:bodyPr/>
        <a:lstStyle/>
        <a:p>
          <a:endParaRPr lang="ru-RU"/>
        </a:p>
      </dgm:t>
    </dgm:pt>
    <dgm:pt modelId="{7A200AB5-B149-4101-B1D4-6389ED71E760}" type="sibTrans" cxnId="{310162E3-FECA-4246-8FBE-3BEBB7AE843F}">
      <dgm:prSet/>
      <dgm:spPr/>
      <dgm:t>
        <a:bodyPr/>
        <a:lstStyle/>
        <a:p>
          <a:endParaRPr lang="ru-RU"/>
        </a:p>
      </dgm:t>
    </dgm:pt>
    <dgm:pt modelId="{5CF66ACB-A122-434C-97FB-03D3DE85F12E}">
      <dgm:prSet phldrT="[Текст]"/>
      <dgm:spPr/>
      <dgm:t>
        <a:bodyPr/>
        <a:lstStyle/>
        <a:p>
          <a:r>
            <a:rPr lang="uk-UA" dirty="0" smtClean="0"/>
            <a:t>тести досягнень</a:t>
          </a:r>
          <a:endParaRPr lang="ru-RU" dirty="0"/>
        </a:p>
      </dgm:t>
    </dgm:pt>
    <dgm:pt modelId="{DEBC0BD8-AC86-430B-B311-C60F70B3E4F1}" type="parTrans" cxnId="{651F16CB-F66C-4ECE-A6FF-14548F200E21}">
      <dgm:prSet/>
      <dgm:spPr/>
      <dgm:t>
        <a:bodyPr/>
        <a:lstStyle/>
        <a:p>
          <a:endParaRPr lang="ru-RU"/>
        </a:p>
      </dgm:t>
    </dgm:pt>
    <dgm:pt modelId="{85C8969A-3F7F-4C7D-ACCF-DFEAAEC3DFDA}" type="sibTrans" cxnId="{651F16CB-F66C-4ECE-A6FF-14548F200E21}">
      <dgm:prSet/>
      <dgm:spPr/>
      <dgm:t>
        <a:bodyPr/>
        <a:lstStyle/>
        <a:p>
          <a:endParaRPr lang="ru-RU"/>
        </a:p>
      </dgm:t>
    </dgm:pt>
    <dgm:pt modelId="{CE6BA4B4-DDF5-4288-BF43-3CB13ADA8CA3}">
      <dgm:prSet phldrT="[Текст]"/>
      <dgm:spPr/>
      <dgm:t>
        <a:bodyPr/>
        <a:lstStyle/>
        <a:p>
          <a:r>
            <a:rPr lang="uk-UA" dirty="0" smtClean="0"/>
            <a:t>тести особистості </a:t>
          </a:r>
          <a:endParaRPr lang="ru-RU" dirty="0"/>
        </a:p>
      </dgm:t>
    </dgm:pt>
    <dgm:pt modelId="{A28AEF96-75C5-40DA-AB7F-3CFB94C1816C}" type="parTrans" cxnId="{0E5905DD-1858-4E73-99E4-346DFA6C3D6F}">
      <dgm:prSet/>
      <dgm:spPr/>
      <dgm:t>
        <a:bodyPr/>
        <a:lstStyle/>
        <a:p>
          <a:endParaRPr lang="ru-RU"/>
        </a:p>
      </dgm:t>
    </dgm:pt>
    <dgm:pt modelId="{274A5D81-B822-4BF9-AF9E-5086EC640056}" type="sibTrans" cxnId="{0E5905DD-1858-4E73-99E4-346DFA6C3D6F}">
      <dgm:prSet/>
      <dgm:spPr/>
      <dgm:t>
        <a:bodyPr/>
        <a:lstStyle/>
        <a:p>
          <a:endParaRPr lang="ru-RU"/>
        </a:p>
      </dgm:t>
    </dgm:pt>
    <dgm:pt modelId="{68322797-B416-4104-8698-5614A95BD0A9}" type="pres">
      <dgm:prSet presAssocID="{1AA29E76-9E87-4808-9B80-6CA432F64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2AE37-CF2C-491F-81EE-C1354B04504A}" type="pres">
      <dgm:prSet presAssocID="{CE680A46-FC35-4E70-BC69-CF75DE125E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0E414-F5AF-42CB-B80D-EFDE849D3F2D}" type="pres">
      <dgm:prSet presAssocID="{92726705-1993-4AC4-8F08-4706FD565F2C}" presName="sibTrans" presStyleCnt="0"/>
      <dgm:spPr/>
    </dgm:pt>
    <dgm:pt modelId="{3B0112D7-4F29-4B9B-95F9-6E10300936AB}" type="pres">
      <dgm:prSet presAssocID="{E27C35E0-294E-4D58-8D27-C24B448315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FA6E5-4E66-4727-98D8-51865CF23990}" type="pres">
      <dgm:prSet presAssocID="{7A200AB5-B149-4101-B1D4-6389ED71E760}" presName="sibTrans" presStyleCnt="0"/>
      <dgm:spPr/>
    </dgm:pt>
    <dgm:pt modelId="{80D6485A-9CDE-4CF9-9909-7FB61A301E04}" type="pres">
      <dgm:prSet presAssocID="{5CF66ACB-A122-434C-97FB-03D3DE85F1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EA3D9-7A7D-43FF-8369-D59627D98E3A}" type="pres">
      <dgm:prSet presAssocID="{85C8969A-3F7F-4C7D-ACCF-DFEAAEC3DFDA}" presName="sibTrans" presStyleCnt="0"/>
      <dgm:spPr/>
    </dgm:pt>
    <dgm:pt modelId="{EF181550-A30E-4CC9-AD69-71C77C8F8247}" type="pres">
      <dgm:prSet presAssocID="{CE6BA4B4-DDF5-4288-BF43-3CB13ADA8C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8E470-59EE-4667-B413-15433CB04E64}" type="presOf" srcId="{1AA29E76-9E87-4808-9B80-6CA432F64911}" destId="{68322797-B416-4104-8698-5614A95BD0A9}" srcOrd="0" destOrd="0" presId="urn:microsoft.com/office/officeart/2005/8/layout/default"/>
    <dgm:cxn modelId="{0E5905DD-1858-4E73-99E4-346DFA6C3D6F}" srcId="{1AA29E76-9E87-4808-9B80-6CA432F64911}" destId="{CE6BA4B4-DDF5-4288-BF43-3CB13ADA8CA3}" srcOrd="3" destOrd="0" parTransId="{A28AEF96-75C5-40DA-AB7F-3CFB94C1816C}" sibTransId="{274A5D81-B822-4BF9-AF9E-5086EC640056}"/>
    <dgm:cxn modelId="{831DF53F-3A0A-4B21-9649-AC7F6A84911A}" type="presOf" srcId="{5CF66ACB-A122-434C-97FB-03D3DE85F12E}" destId="{80D6485A-9CDE-4CF9-9909-7FB61A301E04}" srcOrd="0" destOrd="0" presId="urn:microsoft.com/office/officeart/2005/8/layout/default"/>
    <dgm:cxn modelId="{EE58D7F3-F6D4-4DA0-A3D0-C6C4A28C7E4D}" type="presOf" srcId="{CE6BA4B4-DDF5-4288-BF43-3CB13ADA8CA3}" destId="{EF181550-A30E-4CC9-AD69-71C77C8F8247}" srcOrd="0" destOrd="0" presId="urn:microsoft.com/office/officeart/2005/8/layout/default"/>
    <dgm:cxn modelId="{FDC91714-12AC-4E7A-963F-0D59F043966F}" type="presOf" srcId="{E27C35E0-294E-4D58-8D27-C24B44831537}" destId="{3B0112D7-4F29-4B9B-95F9-6E10300936AB}" srcOrd="0" destOrd="0" presId="urn:microsoft.com/office/officeart/2005/8/layout/default"/>
    <dgm:cxn modelId="{310162E3-FECA-4246-8FBE-3BEBB7AE843F}" srcId="{1AA29E76-9E87-4808-9B80-6CA432F64911}" destId="{E27C35E0-294E-4D58-8D27-C24B44831537}" srcOrd="1" destOrd="0" parTransId="{B3AA5B90-6771-4A5C-AC6A-832FA2D7CB71}" sibTransId="{7A200AB5-B149-4101-B1D4-6389ED71E760}"/>
    <dgm:cxn modelId="{651F16CB-F66C-4ECE-A6FF-14548F200E21}" srcId="{1AA29E76-9E87-4808-9B80-6CA432F64911}" destId="{5CF66ACB-A122-434C-97FB-03D3DE85F12E}" srcOrd="2" destOrd="0" parTransId="{DEBC0BD8-AC86-430B-B311-C60F70B3E4F1}" sibTransId="{85C8969A-3F7F-4C7D-ACCF-DFEAAEC3DFDA}"/>
    <dgm:cxn modelId="{E8C34F3F-A344-48C7-8A16-999EB17E77EE}" srcId="{1AA29E76-9E87-4808-9B80-6CA432F64911}" destId="{CE680A46-FC35-4E70-BC69-CF75DE125ECA}" srcOrd="0" destOrd="0" parTransId="{456F56E3-3DBB-4692-BAA8-91BF279098B4}" sibTransId="{92726705-1993-4AC4-8F08-4706FD565F2C}"/>
    <dgm:cxn modelId="{D6C6BAFA-A0EA-4678-ACA1-D4D09CD0E634}" type="presOf" srcId="{CE680A46-FC35-4E70-BC69-CF75DE125ECA}" destId="{5B32AE37-CF2C-491F-81EE-C1354B04504A}" srcOrd="0" destOrd="0" presId="urn:microsoft.com/office/officeart/2005/8/layout/default"/>
    <dgm:cxn modelId="{EDC32AB2-8EFF-4485-BD5E-79450DA30544}" type="presParOf" srcId="{68322797-B416-4104-8698-5614A95BD0A9}" destId="{5B32AE37-CF2C-491F-81EE-C1354B04504A}" srcOrd="0" destOrd="0" presId="urn:microsoft.com/office/officeart/2005/8/layout/default"/>
    <dgm:cxn modelId="{83A6180C-C06B-4963-AD5B-747B76FB3AF6}" type="presParOf" srcId="{68322797-B416-4104-8698-5614A95BD0A9}" destId="{8A10E414-F5AF-42CB-B80D-EFDE849D3F2D}" srcOrd="1" destOrd="0" presId="urn:microsoft.com/office/officeart/2005/8/layout/default"/>
    <dgm:cxn modelId="{E64EDD15-A3E6-4FD6-A540-BE171BD3F27C}" type="presParOf" srcId="{68322797-B416-4104-8698-5614A95BD0A9}" destId="{3B0112D7-4F29-4B9B-95F9-6E10300936AB}" srcOrd="2" destOrd="0" presId="urn:microsoft.com/office/officeart/2005/8/layout/default"/>
    <dgm:cxn modelId="{5A911BFA-2B26-4D8F-B1F1-782DD3C31057}" type="presParOf" srcId="{68322797-B416-4104-8698-5614A95BD0A9}" destId="{5D0FA6E5-4E66-4727-98D8-51865CF23990}" srcOrd="3" destOrd="0" presId="urn:microsoft.com/office/officeart/2005/8/layout/default"/>
    <dgm:cxn modelId="{65657B95-2A7E-4698-874B-820F7FBFBD71}" type="presParOf" srcId="{68322797-B416-4104-8698-5614A95BD0A9}" destId="{80D6485A-9CDE-4CF9-9909-7FB61A301E04}" srcOrd="4" destOrd="0" presId="urn:microsoft.com/office/officeart/2005/8/layout/default"/>
    <dgm:cxn modelId="{0DCF2C85-D813-4406-B95D-3D62762D2E8A}" type="presParOf" srcId="{68322797-B416-4104-8698-5614A95BD0A9}" destId="{7B5EA3D9-7A7D-43FF-8369-D59627D98E3A}" srcOrd="5" destOrd="0" presId="urn:microsoft.com/office/officeart/2005/8/layout/default"/>
    <dgm:cxn modelId="{C605D319-3DC4-4D00-9361-67DD25D98095}" type="presParOf" srcId="{68322797-B416-4104-8698-5614A95BD0A9}" destId="{EF181550-A30E-4CC9-AD69-71C77C8F824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F0E692-3B1C-487E-B98A-D15E9BE78F7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308C7-0CDB-4FB0-8626-A5D9173E53C0}">
      <dgm:prSet phldrT="[Текст]"/>
      <dgm:spPr/>
      <dgm:t>
        <a:bodyPr/>
        <a:lstStyle/>
        <a:p>
          <a:r>
            <a:rPr lang="uk-UA" dirty="0" smtClean="0"/>
            <a:t>За формою тести інтелекту можуть бути:</a:t>
          </a:r>
          <a:endParaRPr lang="ru-RU" dirty="0"/>
        </a:p>
      </dgm:t>
    </dgm:pt>
    <dgm:pt modelId="{6BB1A932-0C60-4CEE-BD46-14919872AFD4}" type="parTrans" cxnId="{B8572871-265A-43E3-AC42-28F4ACCB3218}">
      <dgm:prSet/>
      <dgm:spPr/>
      <dgm:t>
        <a:bodyPr/>
        <a:lstStyle/>
        <a:p>
          <a:endParaRPr lang="ru-RU"/>
        </a:p>
      </dgm:t>
    </dgm:pt>
    <dgm:pt modelId="{78723DD4-6948-4066-92C1-C24F5855DB4C}" type="sibTrans" cxnId="{B8572871-265A-43E3-AC42-28F4ACCB3218}">
      <dgm:prSet/>
      <dgm:spPr/>
      <dgm:t>
        <a:bodyPr/>
        <a:lstStyle/>
        <a:p>
          <a:endParaRPr lang="ru-RU"/>
        </a:p>
      </dgm:t>
    </dgm:pt>
    <dgm:pt modelId="{2C8466A9-0EAE-4B6B-ADA3-9369A70B5087}">
      <dgm:prSet phldrT="[Текст]" custT="1"/>
      <dgm:spPr/>
      <dgm:t>
        <a:bodyPr/>
        <a:lstStyle/>
        <a:p>
          <a:r>
            <a:rPr lang="uk-UA" sz="2100" dirty="0" smtClean="0"/>
            <a:t>груповими та індивідуальними</a:t>
          </a:r>
          <a:endParaRPr lang="ru-RU" sz="2100" dirty="0"/>
        </a:p>
      </dgm:t>
    </dgm:pt>
    <dgm:pt modelId="{C1AE3404-F941-4F9F-921F-CF19E0C66D01}" type="parTrans" cxnId="{057EFF4E-1665-4667-B034-935C721D1B94}">
      <dgm:prSet/>
      <dgm:spPr/>
      <dgm:t>
        <a:bodyPr/>
        <a:lstStyle/>
        <a:p>
          <a:endParaRPr lang="ru-RU"/>
        </a:p>
      </dgm:t>
    </dgm:pt>
    <dgm:pt modelId="{1AC54A69-1FE2-491C-8F8D-86D062272B7F}" type="sibTrans" cxnId="{057EFF4E-1665-4667-B034-935C721D1B94}">
      <dgm:prSet/>
      <dgm:spPr/>
      <dgm:t>
        <a:bodyPr/>
        <a:lstStyle/>
        <a:p>
          <a:endParaRPr lang="ru-RU"/>
        </a:p>
      </dgm:t>
    </dgm:pt>
    <dgm:pt modelId="{05650888-A449-4CB8-B7F5-821A48810D8C}">
      <dgm:prSet phldrT="[Текст]" custT="1"/>
      <dgm:spPr/>
      <dgm:t>
        <a:bodyPr/>
        <a:lstStyle/>
        <a:p>
          <a:r>
            <a:rPr lang="uk-UA" sz="2100" dirty="0" smtClean="0"/>
            <a:t>усними та письмовими, бланковими</a:t>
          </a:r>
          <a:endParaRPr lang="ru-RU" sz="2100" dirty="0"/>
        </a:p>
      </dgm:t>
    </dgm:pt>
    <dgm:pt modelId="{F763045A-A829-42E1-B12B-BAD27D234B51}" type="sibTrans" cxnId="{D86A82BE-282E-4ABC-AB81-3C75AF020234}">
      <dgm:prSet/>
      <dgm:spPr/>
      <dgm:t>
        <a:bodyPr/>
        <a:lstStyle/>
        <a:p>
          <a:endParaRPr lang="ru-RU"/>
        </a:p>
      </dgm:t>
    </dgm:pt>
    <dgm:pt modelId="{9B1D432C-32B6-4837-8EA9-88D0526CB658}" type="parTrans" cxnId="{D86A82BE-282E-4ABC-AB81-3C75AF020234}">
      <dgm:prSet/>
      <dgm:spPr/>
      <dgm:t>
        <a:bodyPr/>
        <a:lstStyle/>
        <a:p>
          <a:endParaRPr lang="ru-RU"/>
        </a:p>
      </dgm:t>
    </dgm:pt>
    <dgm:pt modelId="{F4BB88A9-C609-4C42-9F6B-07ACD9DB4978}">
      <dgm:prSet phldrT="[Текст]" custT="1"/>
      <dgm:spPr/>
      <dgm:t>
        <a:bodyPr/>
        <a:lstStyle/>
        <a:p>
          <a:r>
            <a:rPr lang="uk-UA" sz="2100" dirty="0" smtClean="0"/>
            <a:t>предметними і комп'ютерними</a:t>
          </a:r>
          <a:endParaRPr lang="ru-RU" sz="2100" dirty="0"/>
        </a:p>
      </dgm:t>
    </dgm:pt>
    <dgm:pt modelId="{B931E686-E3C8-4BD4-8C96-F90A52D0527A}" type="parTrans" cxnId="{90B31EDF-BFCD-4DE5-95D9-96B8C43F8FC3}">
      <dgm:prSet/>
      <dgm:spPr/>
      <dgm:t>
        <a:bodyPr/>
        <a:lstStyle/>
        <a:p>
          <a:endParaRPr lang="ru-RU"/>
        </a:p>
      </dgm:t>
    </dgm:pt>
    <dgm:pt modelId="{FF853F55-2A3D-45CF-8C2B-1EF5903A0C8B}" type="sibTrans" cxnId="{90B31EDF-BFCD-4DE5-95D9-96B8C43F8FC3}">
      <dgm:prSet/>
      <dgm:spPr/>
      <dgm:t>
        <a:bodyPr/>
        <a:lstStyle/>
        <a:p>
          <a:endParaRPr lang="ru-RU"/>
        </a:p>
      </dgm:t>
    </dgm:pt>
    <dgm:pt modelId="{4E4A2FA4-A007-4B5E-BAAD-6004A6FA41CB}" type="pres">
      <dgm:prSet presAssocID="{12F0E692-3B1C-487E-B98A-D15E9BE78F7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DE17FBE-1538-4414-96B2-07D1390B6494}" type="pres">
      <dgm:prSet presAssocID="{53A308C7-0CDB-4FB0-8626-A5D9173E53C0}" presName="root" presStyleCnt="0">
        <dgm:presLayoutVars>
          <dgm:chMax/>
          <dgm:chPref/>
        </dgm:presLayoutVars>
      </dgm:prSet>
      <dgm:spPr/>
    </dgm:pt>
    <dgm:pt modelId="{CBF797BB-02CA-457B-B44A-463B7F366030}" type="pres">
      <dgm:prSet presAssocID="{53A308C7-0CDB-4FB0-8626-A5D9173E53C0}" presName="rootComposite" presStyleCnt="0">
        <dgm:presLayoutVars/>
      </dgm:prSet>
      <dgm:spPr/>
    </dgm:pt>
    <dgm:pt modelId="{63133A89-8FA3-4E06-A915-FB86D0A9C742}" type="pres">
      <dgm:prSet presAssocID="{53A308C7-0CDB-4FB0-8626-A5D9173E53C0}" presName="ParentAccent" presStyleLbl="alignNode1" presStyleIdx="0" presStyleCnt="1"/>
      <dgm:spPr/>
    </dgm:pt>
    <dgm:pt modelId="{433D2B20-E10D-4D74-8DC2-9C379151931C}" type="pres">
      <dgm:prSet presAssocID="{53A308C7-0CDB-4FB0-8626-A5D9173E53C0}" presName="ParentSmallAccent" presStyleLbl="fgAcc1" presStyleIdx="0" presStyleCnt="1"/>
      <dgm:spPr/>
    </dgm:pt>
    <dgm:pt modelId="{D8E57C1D-6934-45CF-A851-8F5EA00A348E}" type="pres">
      <dgm:prSet presAssocID="{53A308C7-0CDB-4FB0-8626-A5D9173E53C0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1AEED-E13F-44A3-8CB2-946A8553CA88}" type="pres">
      <dgm:prSet presAssocID="{53A308C7-0CDB-4FB0-8626-A5D9173E53C0}" presName="childShape" presStyleCnt="0">
        <dgm:presLayoutVars>
          <dgm:chMax val="0"/>
          <dgm:chPref val="0"/>
        </dgm:presLayoutVars>
      </dgm:prSet>
      <dgm:spPr/>
    </dgm:pt>
    <dgm:pt modelId="{19C67A1D-1059-4D32-A131-37DD6A2177F7}" type="pres">
      <dgm:prSet presAssocID="{2C8466A9-0EAE-4B6B-ADA3-9369A70B5087}" presName="childComposite" presStyleCnt="0">
        <dgm:presLayoutVars>
          <dgm:chMax val="0"/>
          <dgm:chPref val="0"/>
        </dgm:presLayoutVars>
      </dgm:prSet>
      <dgm:spPr/>
    </dgm:pt>
    <dgm:pt modelId="{28D8FA82-0386-48B4-9B87-8AB81CF76EC5}" type="pres">
      <dgm:prSet presAssocID="{2C8466A9-0EAE-4B6B-ADA3-9369A70B5087}" presName="ChildAccent" presStyleLbl="solidFgAcc1" presStyleIdx="0" presStyleCnt="3"/>
      <dgm:spPr/>
    </dgm:pt>
    <dgm:pt modelId="{685CA92C-0195-4143-B6DB-1820A246002B}" type="pres">
      <dgm:prSet presAssocID="{2C8466A9-0EAE-4B6B-ADA3-9369A70B5087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91CFB-009E-42C1-B09D-A3525ECB50B8}" type="pres">
      <dgm:prSet presAssocID="{05650888-A449-4CB8-B7F5-821A48810D8C}" presName="childComposite" presStyleCnt="0">
        <dgm:presLayoutVars>
          <dgm:chMax val="0"/>
          <dgm:chPref val="0"/>
        </dgm:presLayoutVars>
      </dgm:prSet>
      <dgm:spPr/>
    </dgm:pt>
    <dgm:pt modelId="{2110209F-AD2A-4A33-8D51-73AF385D7E9B}" type="pres">
      <dgm:prSet presAssocID="{05650888-A449-4CB8-B7F5-821A48810D8C}" presName="ChildAccent" presStyleLbl="solidFgAcc1" presStyleIdx="1" presStyleCnt="3"/>
      <dgm:spPr/>
    </dgm:pt>
    <dgm:pt modelId="{BB3C472E-D2A6-4A83-BC22-422BE29C429E}" type="pres">
      <dgm:prSet presAssocID="{05650888-A449-4CB8-B7F5-821A48810D8C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E254-27A2-4131-854E-BA6326A202F5}" type="pres">
      <dgm:prSet presAssocID="{F4BB88A9-C609-4C42-9F6B-07ACD9DB4978}" presName="childComposite" presStyleCnt="0">
        <dgm:presLayoutVars>
          <dgm:chMax val="0"/>
          <dgm:chPref val="0"/>
        </dgm:presLayoutVars>
      </dgm:prSet>
      <dgm:spPr/>
    </dgm:pt>
    <dgm:pt modelId="{B87B55FB-1048-4E03-B4E3-27A4F9453832}" type="pres">
      <dgm:prSet presAssocID="{F4BB88A9-C609-4C42-9F6B-07ACD9DB4978}" presName="ChildAccent" presStyleLbl="solidFgAcc1" presStyleIdx="2" presStyleCnt="3"/>
      <dgm:spPr/>
    </dgm:pt>
    <dgm:pt modelId="{9EC9FFE3-FE22-4670-AF5B-2828A38CF634}" type="pres">
      <dgm:prSet presAssocID="{F4BB88A9-C609-4C42-9F6B-07ACD9DB4978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5A67A-802D-437F-8392-8A133F5AC4B8}" type="presOf" srcId="{53A308C7-0CDB-4FB0-8626-A5D9173E53C0}" destId="{D8E57C1D-6934-45CF-A851-8F5EA00A348E}" srcOrd="0" destOrd="0" presId="urn:microsoft.com/office/officeart/2008/layout/SquareAccentList"/>
    <dgm:cxn modelId="{90B31EDF-BFCD-4DE5-95D9-96B8C43F8FC3}" srcId="{53A308C7-0CDB-4FB0-8626-A5D9173E53C0}" destId="{F4BB88A9-C609-4C42-9F6B-07ACD9DB4978}" srcOrd="2" destOrd="0" parTransId="{B931E686-E3C8-4BD4-8C96-F90A52D0527A}" sibTransId="{FF853F55-2A3D-45CF-8C2B-1EF5903A0C8B}"/>
    <dgm:cxn modelId="{800A93FB-668B-4769-A741-178EE26B2667}" type="presOf" srcId="{12F0E692-3B1C-487E-B98A-D15E9BE78F70}" destId="{4E4A2FA4-A007-4B5E-BAAD-6004A6FA41CB}" srcOrd="0" destOrd="0" presId="urn:microsoft.com/office/officeart/2008/layout/SquareAccentList"/>
    <dgm:cxn modelId="{C416B45C-58CE-4677-9FC8-A0894A54DD81}" type="presOf" srcId="{05650888-A449-4CB8-B7F5-821A48810D8C}" destId="{BB3C472E-D2A6-4A83-BC22-422BE29C429E}" srcOrd="0" destOrd="0" presId="urn:microsoft.com/office/officeart/2008/layout/SquareAccentList"/>
    <dgm:cxn modelId="{D86A82BE-282E-4ABC-AB81-3C75AF020234}" srcId="{53A308C7-0CDB-4FB0-8626-A5D9173E53C0}" destId="{05650888-A449-4CB8-B7F5-821A48810D8C}" srcOrd="1" destOrd="0" parTransId="{9B1D432C-32B6-4837-8EA9-88D0526CB658}" sibTransId="{F763045A-A829-42E1-B12B-BAD27D234B51}"/>
    <dgm:cxn modelId="{FD89640D-5368-433A-A723-D01976A85A26}" type="presOf" srcId="{2C8466A9-0EAE-4B6B-ADA3-9369A70B5087}" destId="{685CA92C-0195-4143-B6DB-1820A246002B}" srcOrd="0" destOrd="0" presId="urn:microsoft.com/office/officeart/2008/layout/SquareAccentList"/>
    <dgm:cxn modelId="{057EFF4E-1665-4667-B034-935C721D1B94}" srcId="{53A308C7-0CDB-4FB0-8626-A5D9173E53C0}" destId="{2C8466A9-0EAE-4B6B-ADA3-9369A70B5087}" srcOrd="0" destOrd="0" parTransId="{C1AE3404-F941-4F9F-921F-CF19E0C66D01}" sibTransId="{1AC54A69-1FE2-491C-8F8D-86D062272B7F}"/>
    <dgm:cxn modelId="{B8572871-265A-43E3-AC42-28F4ACCB3218}" srcId="{12F0E692-3B1C-487E-B98A-D15E9BE78F70}" destId="{53A308C7-0CDB-4FB0-8626-A5D9173E53C0}" srcOrd="0" destOrd="0" parTransId="{6BB1A932-0C60-4CEE-BD46-14919872AFD4}" sibTransId="{78723DD4-6948-4066-92C1-C24F5855DB4C}"/>
    <dgm:cxn modelId="{DCE60A4C-4DBB-48B7-98D1-C97F396DBAD7}" type="presOf" srcId="{F4BB88A9-C609-4C42-9F6B-07ACD9DB4978}" destId="{9EC9FFE3-FE22-4670-AF5B-2828A38CF634}" srcOrd="0" destOrd="0" presId="urn:microsoft.com/office/officeart/2008/layout/SquareAccentList"/>
    <dgm:cxn modelId="{F02F4474-1E8B-4569-B1DA-EBEBFA69215F}" type="presParOf" srcId="{4E4A2FA4-A007-4B5E-BAAD-6004A6FA41CB}" destId="{EDE17FBE-1538-4414-96B2-07D1390B6494}" srcOrd="0" destOrd="0" presId="urn:microsoft.com/office/officeart/2008/layout/SquareAccentList"/>
    <dgm:cxn modelId="{85C0FDDC-3D6F-41BC-B93D-211CF37AAECA}" type="presParOf" srcId="{EDE17FBE-1538-4414-96B2-07D1390B6494}" destId="{CBF797BB-02CA-457B-B44A-463B7F366030}" srcOrd="0" destOrd="0" presId="urn:microsoft.com/office/officeart/2008/layout/SquareAccentList"/>
    <dgm:cxn modelId="{2DE5302A-3D9C-4972-B318-6CDC6BB111B5}" type="presParOf" srcId="{CBF797BB-02CA-457B-B44A-463B7F366030}" destId="{63133A89-8FA3-4E06-A915-FB86D0A9C742}" srcOrd="0" destOrd="0" presId="urn:microsoft.com/office/officeart/2008/layout/SquareAccentList"/>
    <dgm:cxn modelId="{8F71D41B-F417-44F3-BF63-C17EE90C750B}" type="presParOf" srcId="{CBF797BB-02CA-457B-B44A-463B7F366030}" destId="{433D2B20-E10D-4D74-8DC2-9C379151931C}" srcOrd="1" destOrd="0" presId="urn:microsoft.com/office/officeart/2008/layout/SquareAccentList"/>
    <dgm:cxn modelId="{1A928D39-DEA7-4D9B-A874-D0257D11E077}" type="presParOf" srcId="{CBF797BB-02CA-457B-B44A-463B7F366030}" destId="{D8E57C1D-6934-45CF-A851-8F5EA00A348E}" srcOrd="2" destOrd="0" presId="urn:microsoft.com/office/officeart/2008/layout/SquareAccentList"/>
    <dgm:cxn modelId="{27CBA214-B18B-4769-9CDE-6174438F67B0}" type="presParOf" srcId="{EDE17FBE-1538-4414-96B2-07D1390B6494}" destId="{2A41AEED-E13F-44A3-8CB2-946A8553CA88}" srcOrd="1" destOrd="0" presId="urn:microsoft.com/office/officeart/2008/layout/SquareAccentList"/>
    <dgm:cxn modelId="{7E8A15B8-6667-46B1-B389-84F04E9C3FB7}" type="presParOf" srcId="{2A41AEED-E13F-44A3-8CB2-946A8553CA88}" destId="{19C67A1D-1059-4D32-A131-37DD6A2177F7}" srcOrd="0" destOrd="0" presId="urn:microsoft.com/office/officeart/2008/layout/SquareAccentList"/>
    <dgm:cxn modelId="{20199ACB-4176-4348-AB9C-5AABD16C11FF}" type="presParOf" srcId="{19C67A1D-1059-4D32-A131-37DD6A2177F7}" destId="{28D8FA82-0386-48B4-9B87-8AB81CF76EC5}" srcOrd="0" destOrd="0" presId="urn:microsoft.com/office/officeart/2008/layout/SquareAccentList"/>
    <dgm:cxn modelId="{904F2A38-747A-4DF8-9D81-D3A542CAB36D}" type="presParOf" srcId="{19C67A1D-1059-4D32-A131-37DD6A2177F7}" destId="{685CA92C-0195-4143-B6DB-1820A246002B}" srcOrd="1" destOrd="0" presId="urn:microsoft.com/office/officeart/2008/layout/SquareAccentList"/>
    <dgm:cxn modelId="{D3FFB655-C81C-4045-B357-D046B7D8DE40}" type="presParOf" srcId="{2A41AEED-E13F-44A3-8CB2-946A8553CA88}" destId="{41491CFB-009E-42C1-B09D-A3525ECB50B8}" srcOrd="1" destOrd="0" presId="urn:microsoft.com/office/officeart/2008/layout/SquareAccentList"/>
    <dgm:cxn modelId="{29B90B83-DC05-4B0F-93CC-D37213690A93}" type="presParOf" srcId="{41491CFB-009E-42C1-B09D-A3525ECB50B8}" destId="{2110209F-AD2A-4A33-8D51-73AF385D7E9B}" srcOrd="0" destOrd="0" presId="urn:microsoft.com/office/officeart/2008/layout/SquareAccentList"/>
    <dgm:cxn modelId="{C8D03AAF-8B67-42B7-A58D-1431053B2020}" type="presParOf" srcId="{41491CFB-009E-42C1-B09D-A3525ECB50B8}" destId="{BB3C472E-D2A6-4A83-BC22-422BE29C429E}" srcOrd="1" destOrd="0" presId="urn:microsoft.com/office/officeart/2008/layout/SquareAccentList"/>
    <dgm:cxn modelId="{8C867103-B60A-4FCB-A8EC-A54C33A2B0D6}" type="presParOf" srcId="{2A41AEED-E13F-44A3-8CB2-946A8553CA88}" destId="{C4FAE254-27A2-4131-854E-BA6326A202F5}" srcOrd="2" destOrd="0" presId="urn:microsoft.com/office/officeart/2008/layout/SquareAccentList"/>
    <dgm:cxn modelId="{4DAE23B3-B8A6-4BFF-A31F-19498961E734}" type="presParOf" srcId="{C4FAE254-27A2-4131-854E-BA6326A202F5}" destId="{B87B55FB-1048-4E03-B4E3-27A4F9453832}" srcOrd="0" destOrd="0" presId="urn:microsoft.com/office/officeart/2008/layout/SquareAccentList"/>
    <dgm:cxn modelId="{744E6717-C965-4050-8910-CB9CB98A5D90}" type="presParOf" srcId="{C4FAE254-27A2-4131-854E-BA6326A202F5}" destId="{9EC9FFE3-FE22-4670-AF5B-2828A38CF63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43883-705D-465F-89A6-54CFDC4545F7}">
      <dsp:nvSpPr>
        <dsp:cNvPr id="0" name=""/>
        <dsp:cNvSpPr/>
      </dsp:nvSpPr>
      <dsp:spPr>
        <a:xfrm>
          <a:off x="0" y="201437"/>
          <a:ext cx="5185358" cy="1447255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Відповідно до завдань дослідження добирають і систему діагностичних методів </a:t>
          </a:r>
          <a:endParaRPr lang="ru-RU" sz="2800" kern="1200" dirty="0"/>
        </a:p>
      </dsp:txBody>
      <dsp:txXfrm>
        <a:off x="70649" y="272086"/>
        <a:ext cx="5044060" cy="1305957"/>
      </dsp:txXfrm>
    </dsp:sp>
    <dsp:sp modelId="{32CF7FD2-7F50-48BC-90E0-97DD02FFBCDE}">
      <dsp:nvSpPr>
        <dsp:cNvPr id="0" name=""/>
        <dsp:cNvSpPr/>
      </dsp:nvSpPr>
      <dsp:spPr>
        <a:xfrm>
          <a:off x="0" y="1737973"/>
          <a:ext cx="5185358" cy="13643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Методи </a:t>
          </a:r>
          <a:r>
            <a:rPr lang="uk-UA" sz="2800" kern="1200" dirty="0" err="1" smtClean="0"/>
            <a:t>психодіагностичного</a:t>
          </a:r>
          <a:r>
            <a:rPr lang="uk-UA" sz="2800" kern="1200" dirty="0" smtClean="0"/>
            <a:t> дослідження, обирають з огляду на:</a:t>
          </a:r>
          <a:endParaRPr lang="ru-RU" sz="2800" kern="1200" dirty="0"/>
        </a:p>
      </dsp:txBody>
      <dsp:txXfrm>
        <a:off x="66604" y="1804577"/>
        <a:ext cx="5052150" cy="1231185"/>
      </dsp:txXfrm>
    </dsp:sp>
    <dsp:sp modelId="{0B50CEA8-5FB9-40C2-A7F8-60BC335EEDF0}">
      <dsp:nvSpPr>
        <dsp:cNvPr id="0" name=""/>
        <dsp:cNvSpPr/>
      </dsp:nvSpPr>
      <dsp:spPr>
        <a:xfrm>
          <a:off x="185376" y="3102367"/>
          <a:ext cx="4814605" cy="2759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3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поставлені завдання;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особливості прояву досліджуваних психічних властивостей;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валідність методик;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додаткову інформацію, мету, вік та умови дослідження;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особливості контакту тощо.</a:t>
          </a:r>
          <a:endParaRPr lang="ru-RU" sz="2200" kern="1200" dirty="0"/>
        </a:p>
      </dsp:txBody>
      <dsp:txXfrm>
        <a:off x="185376" y="3102367"/>
        <a:ext cx="4814605" cy="27593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5F973-E8E4-4A9A-A2A1-50CC94FBE848}">
      <dsp:nvSpPr>
        <dsp:cNvPr id="0" name=""/>
        <dsp:cNvSpPr/>
      </dsp:nvSpPr>
      <dsp:spPr>
        <a:xfrm>
          <a:off x="4808659" y="2040332"/>
          <a:ext cx="91440" cy="380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86485-3FA9-43AB-B733-3D9CB1BB898B}">
      <dsp:nvSpPr>
        <dsp:cNvPr id="0" name=""/>
        <dsp:cNvSpPr/>
      </dsp:nvSpPr>
      <dsp:spPr>
        <a:xfrm>
          <a:off x="3442833" y="830303"/>
          <a:ext cx="1411546" cy="38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32"/>
              </a:lnTo>
              <a:lnTo>
                <a:pt x="1411546" y="259032"/>
              </a:lnTo>
              <a:lnTo>
                <a:pt x="1411546" y="3801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9D82C-3698-4B0E-B7D8-72F1BD93E555}">
      <dsp:nvSpPr>
        <dsp:cNvPr id="0" name=""/>
        <dsp:cNvSpPr/>
      </dsp:nvSpPr>
      <dsp:spPr>
        <a:xfrm>
          <a:off x="1985566" y="2040332"/>
          <a:ext cx="91440" cy="380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FDDF0-9B08-47A3-978D-0CF01EC08BB9}">
      <dsp:nvSpPr>
        <dsp:cNvPr id="0" name=""/>
        <dsp:cNvSpPr/>
      </dsp:nvSpPr>
      <dsp:spPr>
        <a:xfrm>
          <a:off x="2031286" y="830303"/>
          <a:ext cx="1411546" cy="380108"/>
        </a:xfrm>
        <a:custGeom>
          <a:avLst/>
          <a:gdLst/>
          <a:ahLst/>
          <a:cxnLst/>
          <a:rect l="0" t="0" r="0" b="0"/>
          <a:pathLst>
            <a:path>
              <a:moveTo>
                <a:pt x="1411546" y="0"/>
              </a:moveTo>
              <a:lnTo>
                <a:pt x="1411546" y="259032"/>
              </a:lnTo>
              <a:lnTo>
                <a:pt x="0" y="259032"/>
              </a:lnTo>
              <a:lnTo>
                <a:pt x="0" y="3801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7311C-2710-46DB-A743-403EDB2A055B}">
      <dsp:nvSpPr>
        <dsp:cNvPr id="0" name=""/>
        <dsp:cNvSpPr/>
      </dsp:nvSpPr>
      <dsp:spPr>
        <a:xfrm>
          <a:off x="2176504" y="382"/>
          <a:ext cx="2532656" cy="829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C7A3C-4F1B-42B1-A2CC-A150F93BFC69}">
      <dsp:nvSpPr>
        <dsp:cNvPr id="0" name=""/>
        <dsp:cNvSpPr/>
      </dsp:nvSpPr>
      <dsp:spPr>
        <a:xfrm>
          <a:off x="2321722" y="138340"/>
          <a:ext cx="2532656" cy="82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Види здібностей </a:t>
          </a:r>
          <a:endParaRPr lang="ru-RU" sz="2200" kern="1200" dirty="0"/>
        </a:p>
      </dsp:txBody>
      <dsp:txXfrm>
        <a:off x="2346030" y="162648"/>
        <a:ext cx="2484040" cy="781304"/>
      </dsp:txXfrm>
    </dsp:sp>
    <dsp:sp modelId="{BD5631BB-5D97-4013-9B23-4B3D5A394C64}">
      <dsp:nvSpPr>
        <dsp:cNvPr id="0" name=""/>
        <dsp:cNvSpPr/>
      </dsp:nvSpPr>
      <dsp:spPr>
        <a:xfrm>
          <a:off x="764958" y="1210411"/>
          <a:ext cx="2532656" cy="829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16EC4-B81D-4D9F-8681-67944594AFE4}">
      <dsp:nvSpPr>
        <dsp:cNvPr id="0" name=""/>
        <dsp:cNvSpPr/>
      </dsp:nvSpPr>
      <dsp:spPr>
        <a:xfrm>
          <a:off x="910176" y="1348368"/>
          <a:ext cx="2532656" cy="82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Загальні</a:t>
          </a:r>
          <a:endParaRPr lang="ru-RU" sz="2000" kern="1200" dirty="0"/>
        </a:p>
      </dsp:txBody>
      <dsp:txXfrm>
        <a:off x="934484" y="1372676"/>
        <a:ext cx="2484040" cy="781304"/>
      </dsp:txXfrm>
    </dsp:sp>
    <dsp:sp modelId="{F4979C18-8B9C-42DF-A90B-4A59DAF8DD60}">
      <dsp:nvSpPr>
        <dsp:cNvPr id="0" name=""/>
        <dsp:cNvSpPr/>
      </dsp:nvSpPr>
      <dsp:spPr>
        <a:xfrm>
          <a:off x="764958" y="2420440"/>
          <a:ext cx="2532656" cy="829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1E909-CCB3-4E57-BF24-0D1F0D330786}">
      <dsp:nvSpPr>
        <dsp:cNvPr id="0" name=""/>
        <dsp:cNvSpPr/>
      </dsp:nvSpPr>
      <dsp:spPr>
        <a:xfrm>
          <a:off x="910176" y="2558397"/>
          <a:ext cx="2532656" cy="82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розумові, комунікативні,  творчі та ін.</a:t>
          </a:r>
          <a:endParaRPr lang="ru-RU" sz="1600" kern="1200" dirty="0"/>
        </a:p>
      </dsp:txBody>
      <dsp:txXfrm>
        <a:off x="934484" y="2582705"/>
        <a:ext cx="2484040" cy="781304"/>
      </dsp:txXfrm>
    </dsp:sp>
    <dsp:sp modelId="{7D4A9133-6DA6-4859-B124-CA677CC2C7BD}">
      <dsp:nvSpPr>
        <dsp:cNvPr id="0" name=""/>
        <dsp:cNvSpPr/>
      </dsp:nvSpPr>
      <dsp:spPr>
        <a:xfrm>
          <a:off x="3588050" y="1210411"/>
          <a:ext cx="2532656" cy="829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D7438-1C52-47F0-8037-49F1D39BF591}">
      <dsp:nvSpPr>
        <dsp:cNvPr id="0" name=""/>
        <dsp:cNvSpPr/>
      </dsp:nvSpPr>
      <dsp:spPr>
        <a:xfrm>
          <a:off x="3733268" y="1348368"/>
          <a:ext cx="2532656" cy="82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Спеціальні</a:t>
          </a:r>
          <a:endParaRPr lang="ru-RU" sz="2000" kern="1200" dirty="0"/>
        </a:p>
      </dsp:txBody>
      <dsp:txXfrm>
        <a:off x="3757576" y="1372676"/>
        <a:ext cx="2484040" cy="781304"/>
      </dsp:txXfrm>
    </dsp:sp>
    <dsp:sp modelId="{DEED5878-A7A1-457C-9A3E-520DA23745F1}">
      <dsp:nvSpPr>
        <dsp:cNvPr id="0" name=""/>
        <dsp:cNvSpPr/>
      </dsp:nvSpPr>
      <dsp:spPr>
        <a:xfrm>
          <a:off x="3588050" y="2420440"/>
          <a:ext cx="2532656" cy="829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78A07-1A2D-4B00-A0A4-12693E1B9384}">
      <dsp:nvSpPr>
        <dsp:cNvPr id="0" name=""/>
        <dsp:cNvSpPr/>
      </dsp:nvSpPr>
      <dsp:spPr>
        <a:xfrm>
          <a:off x="3733268" y="2558397"/>
          <a:ext cx="2532656" cy="829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музичні, літературні, художні та ін.</a:t>
          </a:r>
          <a:endParaRPr lang="ru-RU" sz="1600" kern="1200" dirty="0"/>
        </a:p>
      </dsp:txBody>
      <dsp:txXfrm>
        <a:off x="3757576" y="2582705"/>
        <a:ext cx="2484040" cy="7813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532B1-E854-4820-B82F-E0CDECA8D2B1}">
      <dsp:nvSpPr>
        <dsp:cNvPr id="0" name=""/>
        <dsp:cNvSpPr/>
      </dsp:nvSpPr>
      <dsp:spPr>
        <a:xfrm>
          <a:off x="2642644" y="768"/>
          <a:ext cx="3441398" cy="1556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Спрямовані на оцінювання емоційно-вольових компонентів психічної діяльності, а також вияви поведінки індивіда в певних ситуаціях</a:t>
          </a:r>
          <a:endParaRPr lang="ru-RU" sz="1800" kern="1200" dirty="0"/>
        </a:p>
      </dsp:txBody>
      <dsp:txXfrm>
        <a:off x="2642644" y="768"/>
        <a:ext cx="3441398" cy="1556489"/>
      </dsp:txXfrm>
    </dsp:sp>
    <dsp:sp modelId="{0D756681-B6F9-44C0-9AD5-8E8D9F6B408F}">
      <dsp:nvSpPr>
        <dsp:cNvPr id="0" name=""/>
        <dsp:cNvSpPr/>
      </dsp:nvSpPr>
      <dsp:spPr>
        <a:xfrm>
          <a:off x="947627" y="768"/>
          <a:ext cx="1540924" cy="155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6023CB2-B298-4D22-8F80-1313816C2BC0}">
      <dsp:nvSpPr>
        <dsp:cNvPr id="0" name=""/>
        <dsp:cNvSpPr/>
      </dsp:nvSpPr>
      <dsp:spPr>
        <a:xfrm>
          <a:off x="947627" y="1814079"/>
          <a:ext cx="3441398" cy="1556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Тести особистості діагностують неінтелектуальні вияви</a:t>
          </a:r>
          <a:endParaRPr lang="ru-RU" sz="1800" kern="1200" dirty="0"/>
        </a:p>
      </dsp:txBody>
      <dsp:txXfrm>
        <a:off x="947627" y="1814079"/>
        <a:ext cx="3441398" cy="1556489"/>
      </dsp:txXfrm>
    </dsp:sp>
    <dsp:sp modelId="{1C486645-89A1-4EB6-81E6-E5E191D482F2}">
      <dsp:nvSpPr>
        <dsp:cNvPr id="0" name=""/>
        <dsp:cNvSpPr/>
      </dsp:nvSpPr>
      <dsp:spPr>
        <a:xfrm>
          <a:off x="4543118" y="1814079"/>
          <a:ext cx="1540924" cy="15564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7EF6ABB-527B-4C7B-AA4E-FEED67DD3409}">
      <dsp:nvSpPr>
        <dsp:cNvPr id="0" name=""/>
        <dsp:cNvSpPr/>
      </dsp:nvSpPr>
      <dsp:spPr>
        <a:xfrm>
          <a:off x="2642644" y="3627389"/>
          <a:ext cx="3441398" cy="1556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Особистісні властивості вимірюються за допомогою тестів опитувальників і проективних технік</a:t>
          </a:r>
          <a:endParaRPr lang="ru-RU" sz="1800" kern="1200" dirty="0"/>
        </a:p>
      </dsp:txBody>
      <dsp:txXfrm>
        <a:off x="2642644" y="3627389"/>
        <a:ext cx="3441398" cy="1556489"/>
      </dsp:txXfrm>
    </dsp:sp>
    <dsp:sp modelId="{7103F0C7-A3FD-4D59-B15F-6C2E45553225}">
      <dsp:nvSpPr>
        <dsp:cNvPr id="0" name=""/>
        <dsp:cNvSpPr/>
      </dsp:nvSpPr>
      <dsp:spPr>
        <a:xfrm>
          <a:off x="947627" y="3627389"/>
          <a:ext cx="1540924" cy="155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98503-9B96-43E6-9CF1-12012B909E90}">
      <dsp:nvSpPr>
        <dsp:cNvPr id="0" name=""/>
        <dsp:cNvSpPr/>
      </dsp:nvSpPr>
      <dsp:spPr>
        <a:xfrm>
          <a:off x="246706" y="1153312"/>
          <a:ext cx="930352" cy="930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757F8D-CAC4-4B5A-887A-BE221C37F49A}">
      <dsp:nvSpPr>
        <dsp:cNvPr id="0" name=""/>
        <dsp:cNvSpPr/>
      </dsp:nvSpPr>
      <dsp:spPr>
        <a:xfrm>
          <a:off x="711882" y="1153312"/>
          <a:ext cx="4963768" cy="93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uk-UA" sz="2400" kern="1200" dirty="0" smtClean="0"/>
            <a:t>Призначені для одержання даних зі слів обстежуваного</a:t>
          </a:r>
          <a:endParaRPr lang="ru-RU" sz="2400" kern="1200" dirty="0"/>
        </a:p>
      </dsp:txBody>
      <dsp:txXfrm>
        <a:off x="711882" y="1153312"/>
        <a:ext cx="4963768" cy="930352"/>
      </dsp:txXfrm>
    </dsp:sp>
    <dsp:sp modelId="{249F45B2-7A19-4A47-A83D-F12BF2259B67}">
      <dsp:nvSpPr>
        <dsp:cNvPr id="0" name=""/>
        <dsp:cNvSpPr/>
      </dsp:nvSpPr>
      <dsp:spPr>
        <a:xfrm>
          <a:off x="227252" y="2365765"/>
          <a:ext cx="930352" cy="930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426D53-D3ED-4CE5-A219-E5FD97150E9D}">
      <dsp:nvSpPr>
        <dsp:cNvPr id="0" name=""/>
        <dsp:cNvSpPr/>
      </dsp:nvSpPr>
      <dsp:spPr>
        <a:xfrm>
          <a:off x="692424" y="2365765"/>
          <a:ext cx="4963768" cy="93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uk-UA" sz="2400" kern="1200" dirty="0" smtClean="0"/>
            <a:t>Опитувальники є одними з найрозповсюдженіших діагностичних інструментів </a:t>
          </a:r>
          <a:endParaRPr lang="ru-RU" sz="2400" kern="1200" dirty="0"/>
        </a:p>
      </dsp:txBody>
      <dsp:txXfrm>
        <a:off x="692424" y="2365765"/>
        <a:ext cx="4963768" cy="9303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CA99-8A70-4972-B1F7-322E58B3593E}">
      <dsp:nvSpPr>
        <dsp:cNvPr id="0" name=""/>
        <dsp:cNvSpPr/>
      </dsp:nvSpPr>
      <dsp:spPr>
        <a:xfrm>
          <a:off x="0" y="327231"/>
          <a:ext cx="500824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695" tIns="374904" rIns="38869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піддослідний висловлюється у довільній формі</a:t>
          </a:r>
          <a:endParaRPr lang="ru-RU" sz="1800" kern="1200" dirty="0"/>
        </a:p>
      </dsp:txBody>
      <dsp:txXfrm>
        <a:off x="0" y="327231"/>
        <a:ext cx="5008245" cy="1020600"/>
      </dsp:txXfrm>
    </dsp:sp>
    <dsp:sp modelId="{0736D8FC-45AD-42F3-ADAA-A1A94A3DBC85}">
      <dsp:nvSpPr>
        <dsp:cNvPr id="0" name=""/>
        <dsp:cNvSpPr/>
      </dsp:nvSpPr>
      <dsp:spPr>
        <a:xfrm>
          <a:off x="250412" y="61551"/>
          <a:ext cx="350577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510" tIns="0" rIns="13251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</a:t>
          </a:r>
          <a:r>
            <a:rPr lang="uk-UA" sz="2000" i="1" kern="1200" dirty="0" smtClean="0"/>
            <a:t>відкритими</a:t>
          </a:r>
          <a:r>
            <a:rPr lang="uk-UA" sz="2000" kern="1200" dirty="0" smtClean="0"/>
            <a:t> запитаннями </a:t>
          </a:r>
          <a:endParaRPr lang="ru-RU" sz="2000" kern="1200" dirty="0"/>
        </a:p>
      </dsp:txBody>
      <dsp:txXfrm>
        <a:off x="276351" y="87490"/>
        <a:ext cx="3453893" cy="479482"/>
      </dsp:txXfrm>
    </dsp:sp>
    <dsp:sp modelId="{70FB648E-FAD9-4D80-92A3-A94B65FBA910}">
      <dsp:nvSpPr>
        <dsp:cNvPr id="0" name=""/>
        <dsp:cNvSpPr/>
      </dsp:nvSpPr>
      <dsp:spPr>
        <a:xfrm>
          <a:off x="0" y="1710712"/>
          <a:ext cx="5008245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695" tIns="374904" rIns="38869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всі варіанти відповідей передбачені)</a:t>
          </a:r>
          <a:endParaRPr lang="ru-RU" sz="1800" kern="1200" dirty="0"/>
        </a:p>
      </dsp:txBody>
      <dsp:txXfrm>
        <a:off x="0" y="1710712"/>
        <a:ext cx="5008245" cy="765450"/>
      </dsp:txXfrm>
    </dsp:sp>
    <dsp:sp modelId="{C8ED6AFF-B4A4-45CE-93C9-8CDC3F93FBA6}">
      <dsp:nvSpPr>
        <dsp:cNvPr id="0" name=""/>
        <dsp:cNvSpPr/>
      </dsp:nvSpPr>
      <dsp:spPr>
        <a:xfrm>
          <a:off x="250412" y="1445031"/>
          <a:ext cx="350577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510" tIns="0" rIns="13251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із </a:t>
          </a:r>
          <a:r>
            <a:rPr lang="uk-UA" sz="2000" i="1" kern="1200" dirty="0" smtClean="0"/>
            <a:t>закритими</a:t>
          </a:r>
          <a:r>
            <a:rPr lang="uk-UA" sz="2000" kern="1200" dirty="0" smtClean="0"/>
            <a:t> питаннями</a:t>
          </a:r>
          <a:endParaRPr lang="ru-RU" sz="2000" kern="1200" dirty="0"/>
        </a:p>
      </dsp:txBody>
      <dsp:txXfrm>
        <a:off x="276351" y="1470970"/>
        <a:ext cx="3453893" cy="479482"/>
      </dsp:txXfrm>
    </dsp:sp>
    <dsp:sp modelId="{D2267571-8E33-4EEE-8E47-32C9B8D35322}">
      <dsp:nvSpPr>
        <dsp:cNvPr id="0" name=""/>
        <dsp:cNvSpPr/>
      </dsp:nvSpPr>
      <dsp:spPr>
        <a:xfrm>
          <a:off x="0" y="2839042"/>
          <a:ext cx="500824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695" tIns="374904" rIns="38869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відповідаючи, можна обрати відповідь з наведених або дати свій варіант</a:t>
          </a:r>
          <a:endParaRPr lang="ru-RU" sz="1800" kern="1200" dirty="0"/>
        </a:p>
      </dsp:txBody>
      <dsp:txXfrm>
        <a:off x="0" y="2839042"/>
        <a:ext cx="5008245" cy="1020600"/>
      </dsp:txXfrm>
    </dsp:sp>
    <dsp:sp modelId="{BC9A6E08-6F90-4A5F-AC3D-2066433EB1D5}">
      <dsp:nvSpPr>
        <dsp:cNvPr id="0" name=""/>
        <dsp:cNvSpPr/>
      </dsp:nvSpPr>
      <dsp:spPr>
        <a:xfrm>
          <a:off x="250412" y="2573362"/>
          <a:ext cx="350577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510" tIns="0" rIns="13251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</a:t>
          </a:r>
          <a:r>
            <a:rPr lang="uk-UA" sz="2000" i="1" kern="1200" dirty="0" smtClean="0"/>
            <a:t>напівзакритими</a:t>
          </a:r>
          <a:r>
            <a:rPr lang="uk-UA" sz="2000" kern="1200" dirty="0" smtClean="0"/>
            <a:t> питаннями </a:t>
          </a:r>
          <a:endParaRPr lang="ru-RU" sz="2000" kern="1200" dirty="0"/>
        </a:p>
      </dsp:txBody>
      <dsp:txXfrm>
        <a:off x="276351" y="2599301"/>
        <a:ext cx="3453893" cy="479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BC1EE-ABB5-491E-8E92-C1FBE7013347}">
      <dsp:nvSpPr>
        <dsp:cNvPr id="0" name=""/>
        <dsp:cNvSpPr/>
      </dsp:nvSpPr>
      <dsp:spPr>
        <a:xfrm>
          <a:off x="0" y="0"/>
          <a:ext cx="10972800" cy="161751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shade val="8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noProof="0" dirty="0" smtClean="0"/>
            <a:t>Питання психолого-педагогічних анкет дають можливість одержати детальну інформацію про: </a:t>
          </a:r>
          <a:endParaRPr lang="uk-UA" sz="3900" b="1" kern="1200" noProof="0" dirty="0"/>
        </a:p>
      </dsp:txBody>
      <dsp:txXfrm>
        <a:off x="0" y="0"/>
        <a:ext cx="10972800" cy="1617515"/>
      </dsp:txXfrm>
    </dsp:sp>
    <dsp:sp modelId="{A7A7AAB5-B258-4ECF-8AEB-0690460CC8F7}">
      <dsp:nvSpPr>
        <dsp:cNvPr id="0" name=""/>
        <dsp:cNvSpPr/>
      </dsp:nvSpPr>
      <dsp:spPr>
        <a:xfrm>
          <a:off x="3292" y="1617515"/>
          <a:ext cx="3082766" cy="3396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особистість і умови життя дитини (вік, освіту, сімейний стан та ін.)</a:t>
          </a:r>
          <a:endParaRPr lang="uk-UA" sz="2400" kern="1200" noProof="0" dirty="0"/>
        </a:p>
      </dsp:txBody>
      <dsp:txXfrm>
        <a:off x="3292" y="1617515"/>
        <a:ext cx="3082766" cy="3396781"/>
      </dsp:txXfrm>
    </dsp:sp>
    <dsp:sp modelId="{DF13DED0-5EC7-4B8B-BD45-EE24D02C3583}">
      <dsp:nvSpPr>
        <dsp:cNvPr id="0" name=""/>
        <dsp:cNvSpPr/>
      </dsp:nvSpPr>
      <dsp:spPr>
        <a:xfrm>
          <a:off x="3086059" y="1617515"/>
          <a:ext cx="4245493" cy="3396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прояви бажань, мотивів, прагнень дитини, її поглядів, життєвої спрямованості, особливостей морального розвитку цінностей та </a:t>
          </a:r>
          <a:r>
            <a:rPr lang="uk-UA" sz="2400" kern="1200" noProof="0" dirty="0" err="1" smtClean="0"/>
            <a:t>ін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3086059" y="1617515"/>
        <a:ext cx="4245493" cy="3396781"/>
      </dsp:txXfrm>
    </dsp:sp>
    <dsp:sp modelId="{112F7D1F-D2EA-4A6C-A821-06692C685DCF}">
      <dsp:nvSpPr>
        <dsp:cNvPr id="0" name=""/>
        <dsp:cNvSpPr/>
      </dsp:nvSpPr>
      <dsp:spPr>
        <a:xfrm>
          <a:off x="7331552" y="1617515"/>
          <a:ext cx="3637954" cy="3396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прояви поведінки у різних життєвих ситуаціях</a:t>
          </a:r>
          <a:endParaRPr lang="uk-UA" sz="2400" kern="1200" noProof="0" dirty="0"/>
        </a:p>
      </dsp:txBody>
      <dsp:txXfrm>
        <a:off x="7331552" y="1617515"/>
        <a:ext cx="3637954" cy="3396781"/>
      </dsp:txXfrm>
    </dsp:sp>
    <dsp:sp modelId="{A8114EE2-7D3D-402F-9F71-05A8CC2173B6}">
      <dsp:nvSpPr>
        <dsp:cNvPr id="0" name=""/>
        <dsp:cNvSpPr/>
      </dsp:nvSpPr>
      <dsp:spPr>
        <a:xfrm>
          <a:off x="0" y="5014296"/>
          <a:ext cx="10972800" cy="37742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shade val="8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06E2-F058-4BE8-AD18-0160E7565CCB}">
      <dsp:nvSpPr>
        <dsp:cNvPr id="0" name=""/>
        <dsp:cNvSpPr/>
      </dsp:nvSpPr>
      <dsp:spPr>
        <a:xfrm>
          <a:off x="191562" y="501850"/>
          <a:ext cx="4569953" cy="142811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07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спостереження</a:t>
          </a:r>
          <a:endParaRPr lang="ru-RU" sz="3800" kern="1200" dirty="0"/>
        </a:p>
      </dsp:txBody>
      <dsp:txXfrm>
        <a:off x="191562" y="501850"/>
        <a:ext cx="4569953" cy="1428110"/>
      </dsp:txXfrm>
    </dsp:sp>
    <dsp:sp modelId="{4E9EA301-E1BC-489B-97C2-8ABAD9978831}">
      <dsp:nvSpPr>
        <dsp:cNvPr id="0" name=""/>
        <dsp:cNvSpPr/>
      </dsp:nvSpPr>
      <dsp:spPr>
        <a:xfrm>
          <a:off x="1147" y="295567"/>
          <a:ext cx="999677" cy="14995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1218AF-2702-48A8-A5C4-812F97ED51D0}">
      <dsp:nvSpPr>
        <dsp:cNvPr id="0" name=""/>
        <dsp:cNvSpPr/>
      </dsp:nvSpPr>
      <dsp:spPr>
        <a:xfrm>
          <a:off x="5148972" y="501850"/>
          <a:ext cx="4569953" cy="142811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07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опитування</a:t>
          </a:r>
          <a:r>
            <a:rPr lang="ru-RU" sz="3800" kern="1200" dirty="0" smtClean="0"/>
            <a:t> </a:t>
          </a:r>
          <a:endParaRPr lang="ru-RU" sz="3800" kern="1200" dirty="0"/>
        </a:p>
      </dsp:txBody>
      <dsp:txXfrm>
        <a:off x="5148972" y="501850"/>
        <a:ext cx="4569953" cy="1428110"/>
      </dsp:txXfrm>
    </dsp:sp>
    <dsp:sp modelId="{076145DE-B202-484A-9667-7EDA2C8F2215}">
      <dsp:nvSpPr>
        <dsp:cNvPr id="0" name=""/>
        <dsp:cNvSpPr/>
      </dsp:nvSpPr>
      <dsp:spPr>
        <a:xfrm>
          <a:off x="4958557" y="295567"/>
          <a:ext cx="999677" cy="149951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D98FAD-2090-44B5-AD25-80992B179BA9}">
      <dsp:nvSpPr>
        <dsp:cNvPr id="0" name=""/>
        <dsp:cNvSpPr/>
      </dsp:nvSpPr>
      <dsp:spPr>
        <a:xfrm>
          <a:off x="2670267" y="2299682"/>
          <a:ext cx="4569953" cy="142811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07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аналіз</a:t>
          </a:r>
          <a:r>
            <a:rPr lang="ru-RU" sz="3800" kern="1200" dirty="0" smtClean="0"/>
            <a:t> </a:t>
          </a:r>
          <a:r>
            <a:rPr lang="ru-RU" sz="3800" kern="1200" dirty="0" err="1" smtClean="0"/>
            <a:t>продуктів</a:t>
          </a:r>
          <a:r>
            <a:rPr lang="ru-RU" sz="3800" kern="1200" dirty="0" smtClean="0"/>
            <a:t> </a:t>
          </a:r>
          <a:r>
            <a:rPr lang="ru-RU" sz="3800" kern="1200" dirty="0" err="1" smtClean="0"/>
            <a:t>діяльності</a:t>
          </a:r>
          <a:endParaRPr lang="ru-RU" sz="3800" kern="1200" dirty="0"/>
        </a:p>
      </dsp:txBody>
      <dsp:txXfrm>
        <a:off x="2670267" y="2299682"/>
        <a:ext cx="4569953" cy="1428110"/>
      </dsp:txXfrm>
    </dsp:sp>
    <dsp:sp modelId="{0E9B96BE-A2DB-4551-9DC7-D18090640D0B}">
      <dsp:nvSpPr>
        <dsp:cNvPr id="0" name=""/>
        <dsp:cNvSpPr/>
      </dsp:nvSpPr>
      <dsp:spPr>
        <a:xfrm>
          <a:off x="2479852" y="2093399"/>
          <a:ext cx="999677" cy="149951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tint val="4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0804C-EE2F-4DDE-A4CD-BDCEA6617CAF}">
      <dsp:nvSpPr>
        <dsp:cNvPr id="0" name=""/>
        <dsp:cNvSpPr/>
      </dsp:nvSpPr>
      <dsp:spPr>
        <a:xfrm>
          <a:off x="3874632" y="678358"/>
          <a:ext cx="52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9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21909" y="721311"/>
        <a:ext cx="27639" cy="5533"/>
      </dsp:txXfrm>
    </dsp:sp>
    <dsp:sp modelId="{24B0228F-6D8D-44F5-BE6F-330DF8F817FA}">
      <dsp:nvSpPr>
        <dsp:cNvPr id="0" name=""/>
        <dsp:cNvSpPr/>
      </dsp:nvSpPr>
      <dsp:spPr>
        <a:xfrm>
          <a:off x="1472978" y="3042"/>
          <a:ext cx="2403453" cy="1442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діагностика психологічної готовності до школи</a:t>
          </a:r>
          <a:endParaRPr lang="ru-RU" sz="1800" kern="1200" dirty="0"/>
        </a:p>
      </dsp:txBody>
      <dsp:txXfrm>
        <a:off x="1472978" y="3042"/>
        <a:ext cx="2403453" cy="1442072"/>
      </dsp:txXfrm>
    </dsp:sp>
    <dsp:sp modelId="{EEFE4BB3-4FCC-49EC-A982-35A41A11549B}">
      <dsp:nvSpPr>
        <dsp:cNvPr id="0" name=""/>
        <dsp:cNvSpPr/>
      </dsp:nvSpPr>
      <dsp:spPr>
        <a:xfrm>
          <a:off x="6830880" y="678358"/>
          <a:ext cx="52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9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78157" y="721311"/>
        <a:ext cx="27639" cy="5533"/>
      </dsp:txXfrm>
    </dsp:sp>
    <dsp:sp modelId="{5D4B386F-99BA-4710-B0FD-F1BB5B0561C6}">
      <dsp:nvSpPr>
        <dsp:cNvPr id="0" name=""/>
        <dsp:cNvSpPr/>
      </dsp:nvSpPr>
      <dsp:spPr>
        <a:xfrm>
          <a:off x="4429226" y="3042"/>
          <a:ext cx="2403453" cy="14420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контроль за інтелектуальним та особистісним розвитком учнів</a:t>
          </a:r>
          <a:endParaRPr lang="ru-RU" sz="1800" kern="1200" dirty="0"/>
        </a:p>
      </dsp:txBody>
      <dsp:txXfrm>
        <a:off x="4429226" y="3042"/>
        <a:ext cx="2403453" cy="1442072"/>
      </dsp:txXfrm>
    </dsp:sp>
    <dsp:sp modelId="{52DBC5C7-E1EC-40DE-80B1-1DDBD33974B2}">
      <dsp:nvSpPr>
        <dsp:cNvPr id="0" name=""/>
        <dsp:cNvSpPr/>
      </dsp:nvSpPr>
      <dsp:spPr>
        <a:xfrm>
          <a:off x="2674705" y="1443314"/>
          <a:ext cx="5912495" cy="522194"/>
        </a:xfrm>
        <a:custGeom>
          <a:avLst/>
          <a:gdLst/>
          <a:ahLst/>
          <a:cxnLst/>
          <a:rect l="0" t="0" r="0" b="0"/>
          <a:pathLst>
            <a:path>
              <a:moveTo>
                <a:pt x="5912495" y="0"/>
              </a:moveTo>
              <a:lnTo>
                <a:pt x="5912495" y="278197"/>
              </a:lnTo>
              <a:lnTo>
                <a:pt x="0" y="278197"/>
              </a:lnTo>
              <a:lnTo>
                <a:pt x="0" y="52219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2496" y="1701644"/>
        <a:ext cx="296914" cy="5533"/>
      </dsp:txXfrm>
    </dsp:sp>
    <dsp:sp modelId="{F18BEFAD-55A4-4747-9BD5-BC0B7C9CA1A0}">
      <dsp:nvSpPr>
        <dsp:cNvPr id="0" name=""/>
        <dsp:cNvSpPr/>
      </dsp:nvSpPr>
      <dsp:spPr>
        <a:xfrm>
          <a:off x="7385474" y="3042"/>
          <a:ext cx="2403453" cy="1442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виявлення причин дезадаптації дитини до умов шкільного навчання, неуспішності та труднощів у навчанні </a:t>
          </a:r>
          <a:endParaRPr lang="ru-RU" sz="1700" kern="1200" dirty="0"/>
        </a:p>
      </dsp:txBody>
      <dsp:txXfrm>
        <a:off x="7385474" y="3042"/>
        <a:ext cx="2403453" cy="1442072"/>
      </dsp:txXfrm>
    </dsp:sp>
    <dsp:sp modelId="{3C1F9683-F7AE-4D56-9B36-0749552CEEDB}">
      <dsp:nvSpPr>
        <dsp:cNvPr id="0" name=""/>
        <dsp:cNvSpPr/>
      </dsp:nvSpPr>
      <dsp:spPr>
        <a:xfrm>
          <a:off x="3874632" y="2673224"/>
          <a:ext cx="52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9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21909" y="2716177"/>
        <a:ext cx="27639" cy="5533"/>
      </dsp:txXfrm>
    </dsp:sp>
    <dsp:sp modelId="{5AA1584A-712F-4895-8D53-CA160DD26345}">
      <dsp:nvSpPr>
        <dsp:cNvPr id="0" name=""/>
        <dsp:cNvSpPr/>
      </dsp:nvSpPr>
      <dsp:spPr>
        <a:xfrm>
          <a:off x="1472978" y="1997908"/>
          <a:ext cx="2403453" cy="1442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діагностика порушень розвитку </a:t>
          </a:r>
          <a:endParaRPr lang="ru-RU" sz="1800" kern="1200" dirty="0"/>
        </a:p>
      </dsp:txBody>
      <dsp:txXfrm>
        <a:off x="1472978" y="1997908"/>
        <a:ext cx="2403453" cy="1442072"/>
      </dsp:txXfrm>
    </dsp:sp>
    <dsp:sp modelId="{071B2204-87E2-49E9-94C1-6E34CBFBCAB9}">
      <dsp:nvSpPr>
        <dsp:cNvPr id="0" name=""/>
        <dsp:cNvSpPr/>
      </dsp:nvSpPr>
      <dsp:spPr>
        <a:xfrm>
          <a:off x="6830880" y="2673224"/>
          <a:ext cx="52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94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78157" y="2716177"/>
        <a:ext cx="27639" cy="5533"/>
      </dsp:txXfrm>
    </dsp:sp>
    <dsp:sp modelId="{383A2262-B336-4DC0-BAC3-7D612D586B8C}">
      <dsp:nvSpPr>
        <dsp:cNvPr id="0" name=""/>
        <dsp:cNvSpPr/>
      </dsp:nvSpPr>
      <dsp:spPr>
        <a:xfrm>
          <a:off x="4429226" y="1997908"/>
          <a:ext cx="2403453" cy="14420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відбір у спеціальні класи та школи на основі вивчення структури здібностей та інтересів конкретного учня</a:t>
          </a:r>
          <a:endParaRPr lang="ru-RU" sz="1700" kern="1200" dirty="0"/>
        </a:p>
      </dsp:txBody>
      <dsp:txXfrm>
        <a:off x="4429226" y="1997908"/>
        <a:ext cx="2403453" cy="1442072"/>
      </dsp:txXfrm>
    </dsp:sp>
    <dsp:sp modelId="{970CDC55-1EB5-47E8-9DA5-ECD613233F3A}">
      <dsp:nvSpPr>
        <dsp:cNvPr id="0" name=""/>
        <dsp:cNvSpPr/>
      </dsp:nvSpPr>
      <dsp:spPr>
        <a:xfrm>
          <a:off x="2674705" y="3438180"/>
          <a:ext cx="5912495" cy="522194"/>
        </a:xfrm>
        <a:custGeom>
          <a:avLst/>
          <a:gdLst/>
          <a:ahLst/>
          <a:cxnLst/>
          <a:rect l="0" t="0" r="0" b="0"/>
          <a:pathLst>
            <a:path>
              <a:moveTo>
                <a:pt x="5912495" y="0"/>
              </a:moveTo>
              <a:lnTo>
                <a:pt x="5912495" y="278197"/>
              </a:lnTo>
              <a:lnTo>
                <a:pt x="0" y="278197"/>
              </a:lnTo>
              <a:lnTo>
                <a:pt x="0" y="52219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2496" y="3696511"/>
        <a:ext cx="296914" cy="5533"/>
      </dsp:txXfrm>
    </dsp:sp>
    <dsp:sp modelId="{1E91CACC-9D0E-413B-948E-6918FFDAC7CA}">
      <dsp:nvSpPr>
        <dsp:cNvPr id="0" name=""/>
        <dsp:cNvSpPr/>
      </dsp:nvSpPr>
      <dsp:spPr>
        <a:xfrm>
          <a:off x="7385474" y="1997908"/>
          <a:ext cx="2403453" cy="1442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оцінка програм та методів навчання, їх вплив на розвиток учнів </a:t>
          </a:r>
          <a:endParaRPr lang="ru-RU" sz="1800" kern="1200" dirty="0"/>
        </a:p>
      </dsp:txBody>
      <dsp:txXfrm>
        <a:off x="7385474" y="1997908"/>
        <a:ext cx="2403453" cy="1442072"/>
      </dsp:txXfrm>
    </dsp:sp>
    <dsp:sp modelId="{43A2E38C-CAA8-46EC-AF33-8A941378FFED}">
      <dsp:nvSpPr>
        <dsp:cNvPr id="0" name=""/>
        <dsp:cNvSpPr/>
      </dsp:nvSpPr>
      <dsp:spPr>
        <a:xfrm>
          <a:off x="3874632" y="4668090"/>
          <a:ext cx="52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9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21909" y="4711044"/>
        <a:ext cx="27639" cy="5533"/>
      </dsp:txXfrm>
    </dsp:sp>
    <dsp:sp modelId="{15A37827-C195-46D2-AB3B-B386BC2C4EBB}">
      <dsp:nvSpPr>
        <dsp:cNvPr id="0" name=""/>
        <dsp:cNvSpPr/>
      </dsp:nvSpPr>
      <dsp:spPr>
        <a:xfrm>
          <a:off x="1472978" y="3992774"/>
          <a:ext cx="2403453" cy="14420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вирішення проблеми «складних дітей»</a:t>
          </a:r>
          <a:endParaRPr lang="ru-RU" sz="1800" kern="1200" dirty="0"/>
        </a:p>
      </dsp:txBody>
      <dsp:txXfrm>
        <a:off x="1472978" y="3992774"/>
        <a:ext cx="2403453" cy="1442072"/>
      </dsp:txXfrm>
    </dsp:sp>
    <dsp:sp modelId="{B64ADFF3-E76B-4BEC-B8A2-90F744B467AB}">
      <dsp:nvSpPr>
        <dsp:cNvPr id="0" name=""/>
        <dsp:cNvSpPr/>
      </dsp:nvSpPr>
      <dsp:spPr>
        <a:xfrm>
          <a:off x="6830880" y="4668090"/>
          <a:ext cx="52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19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78157" y="4711044"/>
        <a:ext cx="27639" cy="5533"/>
      </dsp:txXfrm>
    </dsp:sp>
    <dsp:sp modelId="{AE824AE3-05AE-4554-8B9A-587C6E87F192}">
      <dsp:nvSpPr>
        <dsp:cNvPr id="0" name=""/>
        <dsp:cNvSpPr/>
      </dsp:nvSpPr>
      <dsp:spPr>
        <a:xfrm>
          <a:off x="4429226" y="3992774"/>
          <a:ext cx="2403453" cy="1442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вибір профілю освіти, профорієнтація</a:t>
          </a:r>
          <a:endParaRPr lang="ru-RU" sz="1800" kern="1200" dirty="0"/>
        </a:p>
      </dsp:txBody>
      <dsp:txXfrm>
        <a:off x="4429226" y="3992774"/>
        <a:ext cx="2403453" cy="1442072"/>
      </dsp:txXfrm>
    </dsp:sp>
    <dsp:sp modelId="{524387A4-4EFF-45A6-94B0-A72071C67DAD}">
      <dsp:nvSpPr>
        <dsp:cNvPr id="0" name=""/>
        <dsp:cNvSpPr/>
      </dsp:nvSpPr>
      <dsp:spPr>
        <a:xfrm>
          <a:off x="7385474" y="3992774"/>
          <a:ext cx="2403453" cy="1442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вирішення різноманітних проблем міжособистісної взаємодії</a:t>
          </a:r>
          <a:endParaRPr lang="ru-RU" sz="1800" kern="1200" dirty="0"/>
        </a:p>
      </dsp:txBody>
      <dsp:txXfrm>
        <a:off x="7385474" y="3992774"/>
        <a:ext cx="2403453" cy="1442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9BA39-FF0C-43DE-B685-BF3DFE6DD23D}">
      <dsp:nvSpPr>
        <dsp:cNvPr id="0" name=""/>
        <dsp:cNvSpPr/>
      </dsp:nvSpPr>
      <dsp:spPr>
        <a:xfrm>
          <a:off x="4499987" y="1557457"/>
          <a:ext cx="2993049" cy="712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350"/>
              </a:lnTo>
              <a:lnTo>
                <a:pt x="2993049" y="485350"/>
              </a:lnTo>
              <a:lnTo>
                <a:pt x="2993049" y="7122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B09CB-650A-43CC-8D88-73D2821616F1}">
      <dsp:nvSpPr>
        <dsp:cNvPr id="0" name=""/>
        <dsp:cNvSpPr/>
      </dsp:nvSpPr>
      <dsp:spPr>
        <a:xfrm>
          <a:off x="4454267" y="1557457"/>
          <a:ext cx="91440" cy="71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2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718E1-93D5-4805-83EB-006CA58077C8}">
      <dsp:nvSpPr>
        <dsp:cNvPr id="0" name=""/>
        <dsp:cNvSpPr/>
      </dsp:nvSpPr>
      <dsp:spPr>
        <a:xfrm>
          <a:off x="1506937" y="1557457"/>
          <a:ext cx="2993049" cy="712209"/>
        </a:xfrm>
        <a:custGeom>
          <a:avLst/>
          <a:gdLst/>
          <a:ahLst/>
          <a:cxnLst/>
          <a:rect l="0" t="0" r="0" b="0"/>
          <a:pathLst>
            <a:path>
              <a:moveTo>
                <a:pt x="2993049" y="0"/>
              </a:moveTo>
              <a:lnTo>
                <a:pt x="2993049" y="485350"/>
              </a:lnTo>
              <a:lnTo>
                <a:pt x="0" y="485350"/>
              </a:lnTo>
              <a:lnTo>
                <a:pt x="0" y="7122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7FB77-8B9B-4C54-B0F4-C6D7FE34FB92}">
      <dsp:nvSpPr>
        <dsp:cNvPr id="0" name=""/>
        <dsp:cNvSpPr/>
      </dsp:nvSpPr>
      <dsp:spPr>
        <a:xfrm>
          <a:off x="3275557" y="2432"/>
          <a:ext cx="2448858" cy="1555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C019E-542C-4837-9E3F-30FE23B24FB8}">
      <dsp:nvSpPr>
        <dsp:cNvPr id="0" name=""/>
        <dsp:cNvSpPr/>
      </dsp:nvSpPr>
      <dsp:spPr>
        <a:xfrm>
          <a:off x="3547653" y="260923"/>
          <a:ext cx="2448858" cy="155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Дослідницький метод</a:t>
          </a:r>
          <a:endParaRPr lang="ru-RU" sz="2400" b="1" kern="1200" dirty="0"/>
        </a:p>
      </dsp:txBody>
      <dsp:txXfrm>
        <a:off x="3593198" y="306468"/>
        <a:ext cx="2357768" cy="1463935"/>
      </dsp:txXfrm>
    </dsp:sp>
    <dsp:sp modelId="{B5D289B2-E310-47E4-BB94-F60ACBAB7581}">
      <dsp:nvSpPr>
        <dsp:cNvPr id="0" name=""/>
        <dsp:cNvSpPr/>
      </dsp:nvSpPr>
      <dsp:spPr>
        <a:xfrm>
          <a:off x="282508" y="2269667"/>
          <a:ext cx="2448858" cy="1555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83180-0F56-459E-974A-AB9C71D4C00A}">
      <dsp:nvSpPr>
        <dsp:cNvPr id="0" name=""/>
        <dsp:cNvSpPr/>
      </dsp:nvSpPr>
      <dsp:spPr>
        <a:xfrm>
          <a:off x="554603" y="2528158"/>
          <a:ext cx="2448858" cy="155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 експериментальний </a:t>
          </a:r>
          <a:endParaRPr lang="ru-RU" sz="2000" kern="1200" dirty="0"/>
        </a:p>
      </dsp:txBody>
      <dsp:txXfrm>
        <a:off x="600148" y="2573703"/>
        <a:ext cx="2357768" cy="1463935"/>
      </dsp:txXfrm>
    </dsp:sp>
    <dsp:sp modelId="{64358E85-F8ED-4E00-BAC5-BB337AFCD99D}">
      <dsp:nvSpPr>
        <dsp:cNvPr id="0" name=""/>
        <dsp:cNvSpPr/>
      </dsp:nvSpPr>
      <dsp:spPr>
        <a:xfrm>
          <a:off x="3275557" y="2269667"/>
          <a:ext cx="2448858" cy="1555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5804E-8549-4A85-B427-E6A386B355B9}">
      <dsp:nvSpPr>
        <dsp:cNvPr id="0" name=""/>
        <dsp:cNvSpPr/>
      </dsp:nvSpPr>
      <dsp:spPr>
        <a:xfrm>
          <a:off x="3547653" y="2528158"/>
          <a:ext cx="2448858" cy="155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Експериментальний </a:t>
          </a:r>
          <a:endParaRPr lang="ru-RU" sz="2000" kern="1200" dirty="0"/>
        </a:p>
      </dsp:txBody>
      <dsp:txXfrm>
        <a:off x="3593198" y="2573703"/>
        <a:ext cx="2357768" cy="1463935"/>
      </dsp:txXfrm>
    </dsp:sp>
    <dsp:sp modelId="{F0BB6665-FBC9-403E-8A64-F9A24DA2E700}">
      <dsp:nvSpPr>
        <dsp:cNvPr id="0" name=""/>
        <dsp:cNvSpPr/>
      </dsp:nvSpPr>
      <dsp:spPr>
        <a:xfrm>
          <a:off x="6268607" y="2269667"/>
          <a:ext cx="2448858" cy="1555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E7976-2842-49A7-91CF-674D133D972A}">
      <dsp:nvSpPr>
        <dsp:cNvPr id="0" name=""/>
        <dsp:cNvSpPr/>
      </dsp:nvSpPr>
      <dsp:spPr>
        <a:xfrm>
          <a:off x="6540702" y="2528158"/>
          <a:ext cx="2448858" cy="155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Психодіагностичний</a:t>
          </a:r>
          <a:r>
            <a:rPr lang="uk-UA" sz="2000" kern="1200" dirty="0" smtClean="0"/>
            <a:t> </a:t>
          </a:r>
          <a:endParaRPr lang="ru-RU" sz="2000" kern="1200" dirty="0"/>
        </a:p>
      </dsp:txBody>
      <dsp:txXfrm>
        <a:off x="6586247" y="2573703"/>
        <a:ext cx="2357768" cy="1463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7FBB6-51BE-437A-AF4D-AF903964FD7F}">
      <dsp:nvSpPr>
        <dsp:cNvPr id="0" name=""/>
        <dsp:cNvSpPr/>
      </dsp:nvSpPr>
      <dsp:spPr>
        <a:xfrm>
          <a:off x="7271803" y="3414210"/>
          <a:ext cx="422926" cy="1296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973"/>
              </a:lnTo>
              <a:lnTo>
                <a:pt x="422926" y="12969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C0CDE-DD69-4726-9F9B-938FE13AC1A8}">
      <dsp:nvSpPr>
        <dsp:cNvPr id="0" name=""/>
        <dsp:cNvSpPr/>
      </dsp:nvSpPr>
      <dsp:spPr>
        <a:xfrm>
          <a:off x="4988002" y="1412359"/>
          <a:ext cx="3411604" cy="59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048"/>
              </a:lnTo>
              <a:lnTo>
                <a:pt x="3411604" y="296048"/>
              </a:lnTo>
              <a:lnTo>
                <a:pt x="3411604" y="5920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BAF13-C2D5-43EC-8604-7857E1B996A8}">
      <dsp:nvSpPr>
        <dsp:cNvPr id="0" name=""/>
        <dsp:cNvSpPr/>
      </dsp:nvSpPr>
      <dsp:spPr>
        <a:xfrm>
          <a:off x="3860199" y="3414210"/>
          <a:ext cx="422926" cy="1296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973"/>
              </a:lnTo>
              <a:lnTo>
                <a:pt x="422926" y="12969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2E20E-B076-42CB-B95A-0A0C0F8CC5AB}">
      <dsp:nvSpPr>
        <dsp:cNvPr id="0" name=""/>
        <dsp:cNvSpPr/>
      </dsp:nvSpPr>
      <dsp:spPr>
        <a:xfrm>
          <a:off x="4942282" y="1412359"/>
          <a:ext cx="91440" cy="592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0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A54BD-D81B-4028-B994-C9F68583B470}">
      <dsp:nvSpPr>
        <dsp:cNvPr id="0" name=""/>
        <dsp:cNvSpPr/>
      </dsp:nvSpPr>
      <dsp:spPr>
        <a:xfrm>
          <a:off x="448595" y="3414210"/>
          <a:ext cx="422926" cy="1296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973"/>
              </a:lnTo>
              <a:lnTo>
                <a:pt x="422926" y="12969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62ED-F767-4AB0-8865-B5BD7CE989A9}">
      <dsp:nvSpPr>
        <dsp:cNvPr id="0" name=""/>
        <dsp:cNvSpPr/>
      </dsp:nvSpPr>
      <dsp:spPr>
        <a:xfrm>
          <a:off x="1576398" y="1412359"/>
          <a:ext cx="3411604" cy="592096"/>
        </a:xfrm>
        <a:custGeom>
          <a:avLst/>
          <a:gdLst/>
          <a:ahLst/>
          <a:cxnLst/>
          <a:rect l="0" t="0" r="0" b="0"/>
          <a:pathLst>
            <a:path>
              <a:moveTo>
                <a:pt x="3411604" y="0"/>
              </a:moveTo>
              <a:lnTo>
                <a:pt x="3411604" y="296048"/>
              </a:lnTo>
              <a:lnTo>
                <a:pt x="0" y="296048"/>
              </a:lnTo>
              <a:lnTo>
                <a:pt x="0" y="5920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908B2-9BFA-46DF-9F24-398E58406ABD}">
      <dsp:nvSpPr>
        <dsp:cNvPr id="0" name=""/>
        <dsp:cNvSpPr/>
      </dsp:nvSpPr>
      <dsp:spPr>
        <a:xfrm>
          <a:off x="2918131" y="2606"/>
          <a:ext cx="4139742" cy="1409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Психодіагностичний</a:t>
          </a:r>
          <a:r>
            <a:rPr lang="uk-UA" sz="2800" b="1" kern="1200" dirty="0" smtClean="0"/>
            <a:t> метод </a:t>
          </a:r>
          <a:endParaRPr lang="ru-RU" sz="2800" b="1" kern="1200" dirty="0"/>
        </a:p>
      </dsp:txBody>
      <dsp:txXfrm>
        <a:off x="2918131" y="2606"/>
        <a:ext cx="4139742" cy="1409753"/>
      </dsp:txXfrm>
    </dsp:sp>
    <dsp:sp modelId="{29062AFF-DDFE-4CBF-A7E4-190DD06995D4}">
      <dsp:nvSpPr>
        <dsp:cNvPr id="0" name=""/>
        <dsp:cNvSpPr/>
      </dsp:nvSpPr>
      <dsp:spPr>
        <a:xfrm>
          <a:off x="166644" y="2004456"/>
          <a:ext cx="2819507" cy="1409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Суб'єктивний  підхід</a:t>
          </a:r>
          <a:endParaRPr lang="ru-RU" sz="2600" kern="1200" dirty="0"/>
        </a:p>
      </dsp:txBody>
      <dsp:txXfrm>
        <a:off x="166644" y="2004456"/>
        <a:ext cx="2819507" cy="1409753"/>
      </dsp:txXfrm>
    </dsp:sp>
    <dsp:sp modelId="{DBECB814-CADF-47A4-955C-C608C6D41E12}">
      <dsp:nvSpPr>
        <dsp:cNvPr id="0" name=""/>
        <dsp:cNvSpPr/>
      </dsp:nvSpPr>
      <dsp:spPr>
        <a:xfrm>
          <a:off x="871521" y="4006307"/>
          <a:ext cx="2819507" cy="1409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особистісні опитувальники, опитувальники стану і настрою, анкети </a:t>
          </a:r>
          <a:endParaRPr lang="ru-RU" sz="1800" kern="1200" dirty="0"/>
        </a:p>
      </dsp:txBody>
      <dsp:txXfrm>
        <a:off x="871521" y="4006307"/>
        <a:ext cx="2819507" cy="1409753"/>
      </dsp:txXfrm>
    </dsp:sp>
    <dsp:sp modelId="{FCD1FECF-9AD8-488E-8774-D81995EA76BB}">
      <dsp:nvSpPr>
        <dsp:cNvPr id="0" name=""/>
        <dsp:cNvSpPr/>
      </dsp:nvSpPr>
      <dsp:spPr>
        <a:xfrm>
          <a:off x="3578248" y="2004456"/>
          <a:ext cx="2819507" cy="1409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Проективний  підхід</a:t>
          </a:r>
          <a:endParaRPr lang="ru-RU" sz="2600" kern="1200" dirty="0"/>
        </a:p>
      </dsp:txBody>
      <dsp:txXfrm>
        <a:off x="3578248" y="2004456"/>
        <a:ext cx="2819507" cy="1409753"/>
      </dsp:txXfrm>
    </dsp:sp>
    <dsp:sp modelId="{E9A7CA84-772E-48A2-A992-31008D75D087}">
      <dsp:nvSpPr>
        <dsp:cNvPr id="0" name=""/>
        <dsp:cNvSpPr/>
      </dsp:nvSpPr>
      <dsp:spPr>
        <a:xfrm>
          <a:off x="4283125" y="4006307"/>
          <a:ext cx="2819507" cy="1409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конститутивні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конструктивні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інтерпретативні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катартичні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експресивні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імпресивні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адитивні</a:t>
          </a:r>
          <a:r>
            <a:rPr lang="ru-RU" sz="1800" kern="1200" dirty="0" smtClean="0"/>
            <a:t> методики</a:t>
          </a:r>
          <a:endParaRPr lang="ru-RU" sz="1800" kern="1200" dirty="0"/>
        </a:p>
      </dsp:txBody>
      <dsp:txXfrm>
        <a:off x="4283125" y="4006307"/>
        <a:ext cx="2819507" cy="1409753"/>
      </dsp:txXfrm>
    </dsp:sp>
    <dsp:sp modelId="{0FB71546-4F05-40AA-90B4-DBFF426EB019}">
      <dsp:nvSpPr>
        <dsp:cNvPr id="0" name=""/>
        <dsp:cNvSpPr/>
      </dsp:nvSpPr>
      <dsp:spPr>
        <a:xfrm>
          <a:off x="6989853" y="2004456"/>
          <a:ext cx="2819507" cy="1409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Об'єктивний   підхід </a:t>
          </a:r>
          <a:endParaRPr lang="ru-RU" sz="2600" kern="1200" dirty="0"/>
        </a:p>
      </dsp:txBody>
      <dsp:txXfrm>
        <a:off x="6989853" y="2004456"/>
        <a:ext cx="2819507" cy="1409753"/>
      </dsp:txXfrm>
    </dsp:sp>
    <dsp:sp modelId="{6DAE49B2-C57D-481F-BB6E-565153C87D1D}">
      <dsp:nvSpPr>
        <dsp:cNvPr id="0" name=""/>
        <dsp:cNvSpPr/>
      </dsp:nvSpPr>
      <dsp:spPr>
        <a:xfrm>
          <a:off x="7694729" y="4006307"/>
          <a:ext cx="2819507" cy="1409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тести інтелекту, спеціальних здібностей, досягнень</a:t>
          </a:r>
          <a:endParaRPr lang="ru-RU" sz="1800" kern="1200" dirty="0"/>
        </a:p>
      </dsp:txBody>
      <dsp:txXfrm>
        <a:off x="7694729" y="4006307"/>
        <a:ext cx="2819507" cy="1409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F533E-74C0-4760-B83F-063DDAD335DC}">
      <dsp:nvSpPr>
        <dsp:cNvPr id="0" name=""/>
        <dsp:cNvSpPr/>
      </dsp:nvSpPr>
      <dsp:spPr>
        <a:xfrm>
          <a:off x="0" y="1330713"/>
          <a:ext cx="8128000" cy="328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749808" rIns="630823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тести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опитувальники 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проективні техніки 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/>
            <a:t>психофізіологічні методики </a:t>
          </a:r>
          <a:endParaRPr lang="ru-RU" sz="3600" kern="1200" dirty="0"/>
        </a:p>
      </dsp:txBody>
      <dsp:txXfrm>
        <a:off x="0" y="1330713"/>
        <a:ext cx="8128000" cy="3288600"/>
      </dsp:txXfrm>
    </dsp:sp>
    <dsp:sp modelId="{7E885376-3AC8-4E15-A2BC-49A06F065C61}">
      <dsp:nvSpPr>
        <dsp:cNvPr id="0" name=""/>
        <dsp:cNvSpPr/>
      </dsp:nvSpPr>
      <dsp:spPr>
        <a:xfrm>
          <a:off x="406400" y="799353"/>
          <a:ext cx="5689600" cy="106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Формалізовані методики</a:t>
          </a:r>
          <a:endParaRPr lang="ru-RU" sz="3600" b="1" kern="1200" dirty="0"/>
        </a:p>
      </dsp:txBody>
      <dsp:txXfrm>
        <a:off x="458278" y="851231"/>
        <a:ext cx="5585844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0578C-A07C-4079-BC98-79C495544196}">
      <dsp:nvSpPr>
        <dsp:cNvPr id="0" name=""/>
        <dsp:cNvSpPr/>
      </dsp:nvSpPr>
      <dsp:spPr>
        <a:xfrm>
          <a:off x="0" y="100781"/>
          <a:ext cx="2939355" cy="17636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Індивідуальні </a:t>
          </a:r>
          <a:endParaRPr lang="ru-RU" sz="2700" kern="1200" dirty="0"/>
        </a:p>
      </dsp:txBody>
      <dsp:txXfrm>
        <a:off x="0" y="100781"/>
        <a:ext cx="2939355" cy="1763613"/>
      </dsp:txXfrm>
    </dsp:sp>
    <dsp:sp modelId="{FC222913-7F33-4427-8CA9-3E2BE4363ECC}">
      <dsp:nvSpPr>
        <dsp:cNvPr id="0" name=""/>
        <dsp:cNvSpPr/>
      </dsp:nvSpPr>
      <dsp:spPr>
        <a:xfrm>
          <a:off x="3233290" y="100781"/>
          <a:ext cx="2939355" cy="17636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Групові </a:t>
          </a:r>
          <a:endParaRPr lang="ru-RU" sz="2700" kern="1200" dirty="0"/>
        </a:p>
      </dsp:txBody>
      <dsp:txXfrm>
        <a:off x="3233290" y="100781"/>
        <a:ext cx="2939355" cy="1763613"/>
      </dsp:txXfrm>
    </dsp:sp>
    <dsp:sp modelId="{F39B7F3E-C66A-4164-8DD3-CD581EA65772}">
      <dsp:nvSpPr>
        <dsp:cNvPr id="0" name=""/>
        <dsp:cNvSpPr/>
      </dsp:nvSpPr>
      <dsp:spPr>
        <a:xfrm>
          <a:off x="6466581" y="100781"/>
          <a:ext cx="2939355" cy="17636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Усні та письмові </a:t>
          </a:r>
          <a:endParaRPr lang="ru-RU" sz="2700" kern="1200" dirty="0"/>
        </a:p>
      </dsp:txBody>
      <dsp:txXfrm>
        <a:off x="6466581" y="100781"/>
        <a:ext cx="2939355" cy="1763613"/>
      </dsp:txXfrm>
    </dsp:sp>
    <dsp:sp modelId="{3B5BD34A-3FE4-4245-AAEC-5C806E97D402}">
      <dsp:nvSpPr>
        <dsp:cNvPr id="0" name=""/>
        <dsp:cNvSpPr/>
      </dsp:nvSpPr>
      <dsp:spPr>
        <a:xfrm>
          <a:off x="1616645" y="2158330"/>
          <a:ext cx="2939355" cy="17636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Бланкові, предметні, апаратні та комп'ютерні</a:t>
          </a:r>
          <a:endParaRPr lang="ru-RU" sz="2700" kern="1200" dirty="0"/>
        </a:p>
      </dsp:txBody>
      <dsp:txXfrm>
        <a:off x="1616645" y="2158330"/>
        <a:ext cx="2939355" cy="1763613"/>
      </dsp:txXfrm>
    </dsp:sp>
    <dsp:sp modelId="{0C4A26BE-8741-4BB9-B10D-2AC5592D06E7}">
      <dsp:nvSpPr>
        <dsp:cNvPr id="0" name=""/>
        <dsp:cNvSpPr/>
      </dsp:nvSpPr>
      <dsp:spPr>
        <a:xfrm>
          <a:off x="4849936" y="2158330"/>
          <a:ext cx="2939355" cy="17636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Вербальні та невербальні </a:t>
          </a:r>
          <a:endParaRPr lang="ru-RU" sz="2700" kern="1200" dirty="0"/>
        </a:p>
      </dsp:txBody>
      <dsp:txXfrm>
        <a:off x="4849936" y="2158330"/>
        <a:ext cx="2939355" cy="1763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E635-624E-48B5-845F-86F021FD7401}">
      <dsp:nvSpPr>
        <dsp:cNvPr id="0" name=""/>
        <dsp:cNvSpPr/>
      </dsp:nvSpPr>
      <dsp:spPr>
        <a:xfrm>
          <a:off x="7297" y="202936"/>
          <a:ext cx="3152038" cy="23529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представлені у вигляді зошитів, брошур, бланків, у яких написана інструкція щодо використання, приклади рішення, самі завдання і рядки для відповідей</a:t>
          </a:r>
          <a:endParaRPr lang="uk-UA" sz="1900" kern="1200" noProof="0" dirty="0"/>
        </a:p>
      </dsp:txBody>
      <dsp:txXfrm>
        <a:off x="62429" y="258068"/>
        <a:ext cx="3041774" cy="2297798"/>
      </dsp:txXfrm>
    </dsp:sp>
    <dsp:sp modelId="{24DC356F-6BEC-4915-86FB-324D668FED2B}">
      <dsp:nvSpPr>
        <dsp:cNvPr id="0" name=""/>
        <dsp:cNvSpPr/>
      </dsp:nvSpPr>
      <dsp:spPr>
        <a:xfrm>
          <a:off x="7297" y="2555866"/>
          <a:ext cx="3152038" cy="1011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Бланкові тести </a:t>
          </a:r>
          <a:endParaRPr lang="ru-RU" sz="3500" kern="1200" dirty="0"/>
        </a:p>
      </dsp:txBody>
      <dsp:txXfrm>
        <a:off x="7297" y="2555866"/>
        <a:ext cx="2219745" cy="1011760"/>
      </dsp:txXfrm>
    </dsp:sp>
    <dsp:sp modelId="{F1A41267-1A3D-4C67-A2BC-9F633CA14DE6}">
      <dsp:nvSpPr>
        <dsp:cNvPr id="0" name=""/>
        <dsp:cNvSpPr/>
      </dsp:nvSpPr>
      <dsp:spPr>
        <a:xfrm>
          <a:off x="2316209" y="2716575"/>
          <a:ext cx="1103213" cy="11032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966B3-408E-47C9-942D-C3E66FEF84C0}">
      <dsp:nvSpPr>
        <dsp:cNvPr id="0" name=""/>
        <dsp:cNvSpPr/>
      </dsp:nvSpPr>
      <dsp:spPr>
        <a:xfrm>
          <a:off x="3692737" y="202936"/>
          <a:ext cx="3152038" cy="23529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це тести, матеріал завдань яких представлений у вигляді реальних предметів: кубиків, карток, деталей геометричних фігур, конструкцій тощо</a:t>
          </a:r>
          <a:endParaRPr lang="uk-UA" sz="1900" kern="1200" noProof="0" dirty="0"/>
        </a:p>
      </dsp:txBody>
      <dsp:txXfrm>
        <a:off x="3747869" y="258068"/>
        <a:ext cx="3041774" cy="2297798"/>
      </dsp:txXfrm>
    </dsp:sp>
    <dsp:sp modelId="{DE620D86-05F9-4A55-928E-213F0D82CF83}">
      <dsp:nvSpPr>
        <dsp:cNvPr id="0" name=""/>
        <dsp:cNvSpPr/>
      </dsp:nvSpPr>
      <dsp:spPr>
        <a:xfrm>
          <a:off x="3692737" y="2555866"/>
          <a:ext cx="3152038" cy="1011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Предметні тести</a:t>
          </a:r>
          <a:endParaRPr lang="ru-RU" sz="3500" kern="1200" dirty="0"/>
        </a:p>
      </dsp:txBody>
      <dsp:txXfrm>
        <a:off x="3692737" y="2555866"/>
        <a:ext cx="2219745" cy="1011760"/>
      </dsp:txXfrm>
    </dsp:sp>
    <dsp:sp modelId="{6BD99FE0-A627-49D3-9F2E-D0A76BEEC095}">
      <dsp:nvSpPr>
        <dsp:cNvPr id="0" name=""/>
        <dsp:cNvSpPr/>
      </dsp:nvSpPr>
      <dsp:spPr>
        <a:xfrm>
          <a:off x="6001649" y="2716575"/>
          <a:ext cx="1103213" cy="11032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9A478-5803-4081-B854-817B33A7B158}">
      <dsp:nvSpPr>
        <dsp:cNvPr id="0" name=""/>
        <dsp:cNvSpPr/>
      </dsp:nvSpPr>
      <dsp:spPr>
        <a:xfrm>
          <a:off x="7378176" y="202936"/>
          <a:ext cx="3152038" cy="23529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/>
            <a:t>потребують використання спеціальних технічних засобів або спеціального обладнання для проведення дослідження або реєстрації одержаних даних</a:t>
          </a:r>
          <a:endParaRPr lang="uk-UA" sz="1900" kern="1200" noProof="0" dirty="0"/>
        </a:p>
      </dsp:txBody>
      <dsp:txXfrm>
        <a:off x="7433308" y="258068"/>
        <a:ext cx="3041774" cy="2297798"/>
      </dsp:txXfrm>
    </dsp:sp>
    <dsp:sp modelId="{CC29A22F-D5E8-4BDE-A669-7E09CA78AFC6}">
      <dsp:nvSpPr>
        <dsp:cNvPr id="0" name=""/>
        <dsp:cNvSpPr/>
      </dsp:nvSpPr>
      <dsp:spPr>
        <a:xfrm>
          <a:off x="7378176" y="2555866"/>
          <a:ext cx="3152038" cy="1011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Апаратні тести </a:t>
          </a:r>
          <a:endParaRPr lang="ru-RU" sz="3500" kern="1200" dirty="0"/>
        </a:p>
      </dsp:txBody>
      <dsp:txXfrm>
        <a:off x="7378176" y="2555866"/>
        <a:ext cx="2219745" cy="1011760"/>
      </dsp:txXfrm>
    </dsp:sp>
    <dsp:sp modelId="{9CCFBFFB-9BFE-4025-A6F1-9C62CA590876}">
      <dsp:nvSpPr>
        <dsp:cNvPr id="0" name=""/>
        <dsp:cNvSpPr/>
      </dsp:nvSpPr>
      <dsp:spPr>
        <a:xfrm>
          <a:off x="9687088" y="2716575"/>
          <a:ext cx="1103213" cy="11032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AE37-CF2C-491F-81EE-C1354B04504A}">
      <dsp:nvSpPr>
        <dsp:cNvPr id="0" name=""/>
        <dsp:cNvSpPr/>
      </dsp:nvSpPr>
      <dsp:spPr>
        <a:xfrm>
          <a:off x="1615851" y="2998"/>
          <a:ext cx="3089790" cy="1853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тести </a:t>
          </a:r>
          <a:r>
            <a:rPr lang="uk-UA" sz="4400" kern="1200" noProof="0" dirty="0" smtClean="0"/>
            <a:t>інтелекту</a:t>
          </a:r>
          <a:r>
            <a:rPr lang="ru-RU" sz="4400" kern="1200" dirty="0" smtClean="0"/>
            <a:t> </a:t>
          </a:r>
          <a:endParaRPr lang="ru-RU" sz="4400" kern="1200" dirty="0"/>
        </a:p>
      </dsp:txBody>
      <dsp:txXfrm>
        <a:off x="1615851" y="2998"/>
        <a:ext cx="3089790" cy="1853874"/>
      </dsp:txXfrm>
    </dsp:sp>
    <dsp:sp modelId="{3B0112D7-4F29-4B9B-95F9-6E10300936AB}">
      <dsp:nvSpPr>
        <dsp:cNvPr id="0" name=""/>
        <dsp:cNvSpPr/>
      </dsp:nvSpPr>
      <dsp:spPr>
        <a:xfrm>
          <a:off x="5014620" y="2998"/>
          <a:ext cx="3089790" cy="1853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тести здібностей </a:t>
          </a:r>
          <a:endParaRPr lang="ru-RU" sz="4400" kern="1200" dirty="0"/>
        </a:p>
      </dsp:txBody>
      <dsp:txXfrm>
        <a:off x="5014620" y="2998"/>
        <a:ext cx="3089790" cy="1853874"/>
      </dsp:txXfrm>
    </dsp:sp>
    <dsp:sp modelId="{80D6485A-9CDE-4CF9-9909-7FB61A301E04}">
      <dsp:nvSpPr>
        <dsp:cNvPr id="0" name=""/>
        <dsp:cNvSpPr/>
      </dsp:nvSpPr>
      <dsp:spPr>
        <a:xfrm>
          <a:off x="1615851" y="2165852"/>
          <a:ext cx="3089790" cy="1853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тести досягнень</a:t>
          </a:r>
          <a:endParaRPr lang="ru-RU" sz="4400" kern="1200" dirty="0"/>
        </a:p>
      </dsp:txBody>
      <dsp:txXfrm>
        <a:off x="1615851" y="2165852"/>
        <a:ext cx="3089790" cy="1853874"/>
      </dsp:txXfrm>
    </dsp:sp>
    <dsp:sp modelId="{EF181550-A30E-4CC9-AD69-71C77C8F8247}">
      <dsp:nvSpPr>
        <dsp:cNvPr id="0" name=""/>
        <dsp:cNvSpPr/>
      </dsp:nvSpPr>
      <dsp:spPr>
        <a:xfrm>
          <a:off x="5014620" y="2165852"/>
          <a:ext cx="3089790" cy="1853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тести особистості </a:t>
          </a:r>
          <a:endParaRPr lang="ru-RU" sz="4400" kern="1200" dirty="0"/>
        </a:p>
      </dsp:txBody>
      <dsp:txXfrm>
        <a:off x="5014620" y="2165852"/>
        <a:ext cx="3089790" cy="18538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33A89-8FA3-4E06-A915-FB86D0A9C742}">
      <dsp:nvSpPr>
        <dsp:cNvPr id="0" name=""/>
        <dsp:cNvSpPr/>
      </dsp:nvSpPr>
      <dsp:spPr>
        <a:xfrm>
          <a:off x="109796" y="887987"/>
          <a:ext cx="4201628" cy="494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D2B20-E10D-4D74-8DC2-9C379151931C}">
      <dsp:nvSpPr>
        <dsp:cNvPr id="0" name=""/>
        <dsp:cNvSpPr/>
      </dsp:nvSpPr>
      <dsp:spPr>
        <a:xfrm>
          <a:off x="109796" y="1073629"/>
          <a:ext cx="308666" cy="3086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57C1D-6934-45CF-A851-8F5EA00A348E}">
      <dsp:nvSpPr>
        <dsp:cNvPr id="0" name=""/>
        <dsp:cNvSpPr/>
      </dsp:nvSpPr>
      <dsp:spPr>
        <a:xfrm>
          <a:off x="109796" y="0"/>
          <a:ext cx="4201628" cy="887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За формою тести інтелекту можуть бути:</a:t>
          </a:r>
          <a:endParaRPr lang="ru-RU" sz="2900" kern="1200" dirty="0"/>
        </a:p>
      </dsp:txBody>
      <dsp:txXfrm>
        <a:off x="109796" y="0"/>
        <a:ext cx="4201628" cy="887987"/>
      </dsp:txXfrm>
    </dsp:sp>
    <dsp:sp modelId="{28D8FA82-0386-48B4-9B87-8AB81CF76EC5}">
      <dsp:nvSpPr>
        <dsp:cNvPr id="0" name=""/>
        <dsp:cNvSpPr/>
      </dsp:nvSpPr>
      <dsp:spPr>
        <a:xfrm>
          <a:off x="109796" y="1793122"/>
          <a:ext cx="308659" cy="308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CA92C-0195-4143-B6DB-1820A246002B}">
      <dsp:nvSpPr>
        <dsp:cNvPr id="0" name=""/>
        <dsp:cNvSpPr/>
      </dsp:nvSpPr>
      <dsp:spPr>
        <a:xfrm>
          <a:off x="403910" y="1587709"/>
          <a:ext cx="3907514" cy="7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груповими та індивідуальними</a:t>
          </a:r>
          <a:endParaRPr lang="ru-RU" sz="2100" kern="1200" dirty="0"/>
        </a:p>
      </dsp:txBody>
      <dsp:txXfrm>
        <a:off x="403910" y="1587709"/>
        <a:ext cx="3907514" cy="719485"/>
      </dsp:txXfrm>
    </dsp:sp>
    <dsp:sp modelId="{2110209F-AD2A-4A33-8D51-73AF385D7E9B}">
      <dsp:nvSpPr>
        <dsp:cNvPr id="0" name=""/>
        <dsp:cNvSpPr/>
      </dsp:nvSpPr>
      <dsp:spPr>
        <a:xfrm>
          <a:off x="109796" y="2512608"/>
          <a:ext cx="308659" cy="308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C472E-D2A6-4A83-BC22-422BE29C429E}">
      <dsp:nvSpPr>
        <dsp:cNvPr id="0" name=""/>
        <dsp:cNvSpPr/>
      </dsp:nvSpPr>
      <dsp:spPr>
        <a:xfrm>
          <a:off x="403910" y="2307195"/>
          <a:ext cx="3907514" cy="7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усними та письмовими, бланковими</a:t>
          </a:r>
          <a:endParaRPr lang="ru-RU" sz="2100" kern="1200" dirty="0"/>
        </a:p>
      </dsp:txBody>
      <dsp:txXfrm>
        <a:off x="403910" y="2307195"/>
        <a:ext cx="3907514" cy="719485"/>
      </dsp:txXfrm>
    </dsp:sp>
    <dsp:sp modelId="{B87B55FB-1048-4E03-B4E3-27A4F9453832}">
      <dsp:nvSpPr>
        <dsp:cNvPr id="0" name=""/>
        <dsp:cNvSpPr/>
      </dsp:nvSpPr>
      <dsp:spPr>
        <a:xfrm>
          <a:off x="109796" y="3232093"/>
          <a:ext cx="308659" cy="308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9FFE3-FE22-4670-AF5B-2828A38CF634}">
      <dsp:nvSpPr>
        <dsp:cNvPr id="0" name=""/>
        <dsp:cNvSpPr/>
      </dsp:nvSpPr>
      <dsp:spPr>
        <a:xfrm>
          <a:off x="403910" y="3026680"/>
          <a:ext cx="3907514" cy="7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предметними і комп'ютерними</a:t>
          </a:r>
          <a:endParaRPr lang="ru-RU" sz="2100" kern="1200" dirty="0"/>
        </a:p>
      </dsp:txBody>
      <dsp:txXfrm>
        <a:off x="403910" y="3026680"/>
        <a:ext cx="3907514" cy="71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CC9F-C99D-49DF-9454-4AE11EFF75D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EA6E-8918-40E0-A4AD-B61553B1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5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EA6E-8918-40E0-A4AD-B61553B173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5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EA6E-8918-40E0-A4AD-B61553B1731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9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EA6E-8918-40E0-A4AD-B61553B1731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2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982087-1CE5-4BF6-AB17-5FB1EF9110A3}" type="datetime1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6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892F-3BC5-43F6-8AAB-65246D805196}" type="datetime1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1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C88B-5F71-4F71-AC79-72739812507E}" type="datetime1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B5E9-23FA-4967-81C0-1B35DABB91F1}" type="datetime1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3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F646-A1C3-41AD-A55B-156816BB5927}" type="datetime1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D35C-E120-4F73-9519-B7F79A33B3F4}" type="datetime1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F966-E5E7-46AC-B059-F66AB2E8900F}" type="datetime1">
              <a:rPr lang="ru-RU" smtClean="0"/>
              <a:t>15.09.2022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4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440A-152A-4C6B-AB33-C08A72578591}" type="datetime1">
              <a:rPr lang="ru-RU" smtClean="0"/>
              <a:t>15.09.2022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841D-FB9C-4873-9418-F7B1AD0841A4}" type="datetime1">
              <a:rPr lang="ru-RU" smtClean="0"/>
              <a:t>15.09.2022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4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A13F-397E-4737-8F3E-14B304F5F966}" type="datetime1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8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D42C-943C-4402-B858-41CB722715FE}" type="datetime1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2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86CE0D-9DC8-422F-B192-D5AD93958459}" type="datetime1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6911E9-A752-4AF6-8362-3D89239B696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2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Класифікація </a:t>
            </a:r>
            <a:r>
              <a:rPr lang="uk-UA" sz="3200" b="1" dirty="0" err="1" smtClean="0"/>
              <a:t>психо</a:t>
            </a:r>
            <a:r>
              <a:rPr lang="uk-UA" sz="3200" b="1" dirty="0" smtClean="0"/>
              <a:t>-діагностичних </a:t>
            </a:r>
            <a:r>
              <a:rPr lang="uk-UA" sz="3200" b="1" dirty="0" smtClean="0"/>
              <a:t>методик та процедур діяльності вчителів початкової школи </a:t>
            </a:r>
            <a:endParaRPr lang="uk-UA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Лекція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57339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1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Класифікація тестових методик за формою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51523"/>
              </p:ext>
            </p:extLst>
          </p:nvPr>
        </p:nvGraphicFramePr>
        <p:xfrm>
          <a:off x="1338263" y="2333625"/>
          <a:ext cx="940593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Індивідуальні тести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15000" y="868549"/>
            <a:ext cx="5962650" cy="5184648"/>
          </a:xfrm>
        </p:spPr>
        <p:txBody>
          <a:bodyPr/>
          <a:lstStyle/>
          <a:p>
            <a:pPr algn="ctr"/>
            <a:r>
              <a:rPr lang="uk-UA" sz="2800" i="1" dirty="0" smtClean="0"/>
              <a:t>Індивідуальне тестування має свої </a:t>
            </a:r>
            <a:r>
              <a:rPr lang="uk-UA" sz="2800" b="1" i="1" dirty="0" smtClean="0"/>
              <a:t>переваги</a:t>
            </a:r>
            <a:r>
              <a:rPr lang="uk-UA" sz="2800" i="1" dirty="0" smtClean="0"/>
              <a:t>: </a:t>
            </a:r>
          </a:p>
          <a:p>
            <a:pPr marL="447675" indent="-361950" algn="just">
              <a:buFont typeface="Wingdings" panose="05000000000000000000" pitchFamily="2" charset="2"/>
              <a:buChar char="q"/>
            </a:pPr>
            <a:r>
              <a:rPr lang="uk-UA" dirty="0" smtClean="0"/>
              <a:t>можливість спостерігати за піддослідним (його мімікою, іншими мимовільними реакціями); </a:t>
            </a:r>
          </a:p>
          <a:p>
            <a:pPr marL="447675" indent="-361950" algn="just">
              <a:buFont typeface="Wingdings" panose="05000000000000000000" pitchFamily="2" charset="2"/>
              <a:buChar char="q"/>
            </a:pPr>
            <a:r>
              <a:rPr lang="uk-UA" dirty="0" smtClean="0"/>
              <a:t>слухати і фіксувати непередбачені інструкцією висловлювання, що дає змогу оцінити ставлення до тестування, функціональний стан піддослідного тощо.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9280" y="2257506"/>
            <a:ext cx="4706620" cy="37622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методика, при якій взаємодія експериментатора і піддослідного відбувається сам на сам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12</a:t>
            </a:fld>
            <a:endParaRPr lang="ru-RU"/>
          </a:p>
        </p:txBody>
      </p:sp>
      <p:pic>
        <p:nvPicPr>
          <p:cNvPr id="3074" name="Picture 2" descr="Уникальный тест! Точность 100%! Просто выберите слово и узнайте, что это  значит! | bomba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3" y="3843337"/>
            <a:ext cx="3874289" cy="222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21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09" y="776309"/>
            <a:ext cx="4389120" cy="1737360"/>
          </a:xfrm>
        </p:spPr>
        <p:txBody>
          <a:bodyPr/>
          <a:lstStyle/>
          <a:p>
            <a:pPr algn="ctr"/>
            <a:r>
              <a:rPr lang="uk-UA" dirty="0"/>
              <a:t>Індивідуальна діагностика </a:t>
            </a:r>
            <a:r>
              <a:rPr lang="uk-UA" dirty="0" smtClean="0"/>
              <a:t>потрібна: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54" y="3072184"/>
            <a:ext cx="4909057" cy="3789680"/>
          </a:xfrm>
        </p:spPr>
        <p:txBody>
          <a:bodyPr/>
          <a:lstStyle/>
          <a:p>
            <a:pPr marL="720725" indent="-457200">
              <a:buFont typeface="Wingdings" panose="05000000000000000000" pitchFamily="2" charset="2"/>
              <a:buChar char="q"/>
            </a:pPr>
            <a:r>
              <a:rPr lang="uk-UA" dirty="0" smtClean="0"/>
              <a:t>дітей </a:t>
            </a:r>
            <a:r>
              <a:rPr lang="uk-UA" dirty="0"/>
              <a:t>з фізичними </a:t>
            </a:r>
            <a:r>
              <a:rPr lang="uk-UA" dirty="0" smtClean="0"/>
              <a:t>вадами</a:t>
            </a:r>
          </a:p>
          <a:p>
            <a:pPr marL="720725" indent="-457200">
              <a:buFont typeface="Wingdings" panose="05000000000000000000" pitchFamily="2" charset="2"/>
              <a:buChar char="q"/>
            </a:pPr>
            <a:r>
              <a:rPr lang="uk-UA" dirty="0" smtClean="0"/>
              <a:t>за необхідності тісного контакту </a:t>
            </a:r>
            <a:r>
              <a:rPr lang="uk-UA" dirty="0"/>
              <a:t>експериментатора і піддослідного з метою оптимізації його </a:t>
            </a:r>
            <a:r>
              <a:rPr lang="uk-UA" dirty="0" smtClean="0"/>
              <a:t>діяльності</a:t>
            </a:r>
            <a:endParaRPr lang="ru-RU" dirty="0"/>
          </a:p>
          <a:p>
            <a:pPr marL="538163" indent="-35560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46326" y="969423"/>
            <a:ext cx="6191674" cy="3762294"/>
          </a:xfrm>
        </p:spPr>
        <p:txBody>
          <a:bodyPr>
            <a:normAutofit/>
          </a:bodyPr>
          <a:lstStyle/>
          <a:p>
            <a:pPr marL="720725" indent="-457200">
              <a:buFont typeface="Wingdings" panose="05000000000000000000" pitchFamily="2" charset="2"/>
              <a:buChar char="q"/>
            </a:pPr>
            <a:r>
              <a:rPr lang="uk-UA" sz="2400" dirty="0"/>
              <a:t>у роботі з дітьми раннього і дошкільного віку</a:t>
            </a:r>
          </a:p>
          <a:p>
            <a:pPr marL="720725" indent="-457200">
              <a:buFont typeface="Wingdings" panose="05000000000000000000" pitchFamily="2" charset="2"/>
              <a:buChar char="q"/>
            </a:pPr>
            <a:r>
              <a:rPr lang="uk-UA" sz="2400" dirty="0"/>
              <a:t>для тестування осіб з соматичними або нервово-психічними </a:t>
            </a:r>
            <a:r>
              <a:rPr lang="uk-UA" sz="2400" dirty="0" smtClean="0"/>
              <a:t>порушеннями</a:t>
            </a:r>
            <a:endParaRPr lang="uk-UA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Детский психолог: услуги и консультация детского психолога в Кие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82" y="3072184"/>
            <a:ext cx="5437961" cy="362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Групові тести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64612" y="822959"/>
            <a:ext cx="5641637" cy="5764881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000" b="1" i="1" dirty="0" smtClean="0"/>
              <a:t>Переваги</a:t>
            </a:r>
            <a:r>
              <a:rPr lang="ru-RU" sz="3000" dirty="0" smtClean="0"/>
              <a:t> методики:</a:t>
            </a:r>
          </a:p>
          <a:p>
            <a:pPr marL="447675" indent="-361950">
              <a:buFont typeface="Wingdings" panose="05000000000000000000" pitchFamily="2" charset="2"/>
              <a:buChar char="q"/>
            </a:pPr>
            <a:r>
              <a:rPr lang="uk-UA" dirty="0" smtClean="0"/>
              <a:t>масовість</a:t>
            </a:r>
          </a:p>
          <a:p>
            <a:pPr marL="447675" indent="-361950">
              <a:buFont typeface="Wingdings" panose="05000000000000000000" pitchFamily="2" charset="2"/>
              <a:buChar char="q"/>
            </a:pPr>
            <a:r>
              <a:rPr lang="uk-UA" dirty="0" smtClean="0"/>
              <a:t>інструкції і процедура проведення досить прості, тому від експериментатора не вимагається високої кваліфікації </a:t>
            </a:r>
          </a:p>
          <a:p>
            <a:pPr marL="447675" indent="-361950">
              <a:buFont typeface="Wingdings" panose="05000000000000000000" pitchFamily="2" charset="2"/>
              <a:buChar char="q"/>
            </a:pPr>
            <a:r>
              <a:rPr lang="uk-UA" dirty="0" smtClean="0"/>
              <a:t>дотримання єдності вимог проведення експерименту</a:t>
            </a:r>
          </a:p>
          <a:p>
            <a:pPr marL="447675" indent="-361950">
              <a:buFont typeface="Wingdings" panose="05000000000000000000" pitchFamily="2" charset="2"/>
              <a:buChar char="q"/>
            </a:pPr>
            <a:r>
              <a:rPr lang="uk-UA" dirty="0" smtClean="0"/>
              <a:t>обробка результатів носить об'єктивніший характер</a:t>
            </a:r>
          </a:p>
          <a:p>
            <a:pPr marL="447675" indent="-361950">
              <a:buFont typeface="Wingdings" panose="05000000000000000000" pitchFamily="2" charset="2"/>
              <a:buChar char="q"/>
            </a:pPr>
            <a:r>
              <a:rPr lang="uk-UA" dirty="0" smtClean="0"/>
              <a:t>результати багатьох групових тестів можуть оброблятися за допомогою технічних пристроїв </a:t>
            </a:r>
          </a:p>
          <a:p>
            <a:pPr marL="447675" indent="-361950">
              <a:buFont typeface="Wingdings" panose="05000000000000000000" pitchFamily="2" charset="2"/>
              <a:buChar char="q"/>
            </a:pPr>
            <a:r>
              <a:rPr lang="uk-UA" dirty="0" smtClean="0"/>
              <a:t>відносна легкість і швидкість збирання даних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24128" y="1914606"/>
            <a:ext cx="4389120" cy="37622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методика, яка дає можливість одночасно проводити випробування з великою групою людей (до кількох сотень осіб)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 descr="Как составить тест для онлайн-курса? Инструкция от We.St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859705"/>
            <a:ext cx="3254375" cy="27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6443472" cy="1737360"/>
          </a:xfrm>
        </p:spPr>
        <p:txBody>
          <a:bodyPr/>
          <a:lstStyle/>
          <a:p>
            <a:r>
              <a:rPr lang="uk-UA" dirty="0" smtClean="0"/>
              <a:t>Усні та письмові тести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550" y="2257506"/>
            <a:ext cx="6096000" cy="4487518"/>
          </a:xfrm>
        </p:spPr>
        <p:txBody>
          <a:bodyPr>
            <a:noAutofit/>
          </a:bodyPr>
          <a:lstStyle/>
          <a:p>
            <a:pPr algn="ctr"/>
            <a:r>
              <a:rPr lang="uk-UA" sz="2500" b="1" i="1" dirty="0" smtClean="0"/>
              <a:t>Усні</a:t>
            </a:r>
            <a:r>
              <a:rPr lang="uk-UA" sz="2500" dirty="0" smtClean="0"/>
              <a:t> відповіді в одних випадках можуть </a:t>
            </a:r>
            <a:r>
              <a:rPr lang="uk-UA" sz="2500" dirty="0" err="1" smtClean="0"/>
              <a:t>формулюватись</a:t>
            </a:r>
            <a:r>
              <a:rPr lang="uk-UA" sz="2500" dirty="0" smtClean="0"/>
              <a:t> піддослідним самостійно («відкриті» відповіді), в інших – він повинен з кількох запропонованих відповідей обрати і назвати ту, яку вважає правильною («закриті» відповіді). </a:t>
            </a:r>
          </a:p>
          <a:p>
            <a:pPr algn="ctr"/>
            <a:r>
              <a:rPr lang="uk-UA" sz="2500" dirty="0" smtClean="0"/>
              <a:t>У </a:t>
            </a:r>
            <a:r>
              <a:rPr lang="uk-UA" sz="2500" b="1" i="1" dirty="0" smtClean="0"/>
              <a:t>письмових</a:t>
            </a:r>
            <a:r>
              <a:rPr lang="uk-UA" sz="2500" dirty="0" smtClean="0"/>
              <a:t> тестах відповіді даються піддослідним або в тестовому зошиті, або на спеціально розробленому бланку для відповідей. Письмові відповіді також можуть носити «відкритий» або «закритий» характер.</a:t>
            </a:r>
            <a:endParaRPr lang="uk-UA" sz="25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19150" y="2257506"/>
            <a:ext cx="4594098" cy="3762294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/>
              <a:t>Тести, які розрізняються за формою відповіді. </a:t>
            </a:r>
          </a:p>
          <a:p>
            <a:pPr algn="ctr"/>
            <a:r>
              <a:rPr lang="uk-UA" sz="2500" b="1" i="1" dirty="0" smtClean="0"/>
              <a:t>Усними</a:t>
            </a:r>
            <a:r>
              <a:rPr lang="uk-UA" sz="2500" dirty="0" smtClean="0"/>
              <a:t> найчастіше бувають індивідуальні тести, </a:t>
            </a:r>
            <a:r>
              <a:rPr lang="uk-UA" sz="2500" b="1" i="1" dirty="0" smtClean="0"/>
              <a:t>письмовими</a:t>
            </a:r>
            <a:r>
              <a:rPr lang="uk-UA" sz="2500" dirty="0" smtClean="0"/>
              <a:t> – групові</a:t>
            </a:r>
            <a:r>
              <a:rPr lang="ru-RU" sz="2500" dirty="0" smtClean="0"/>
              <a:t>. </a:t>
            </a:r>
            <a:endParaRPr lang="ru-RU" sz="2500" dirty="0"/>
          </a:p>
          <a:p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15</a:t>
            </a:fld>
            <a:endParaRPr lang="ru-RU"/>
          </a:p>
        </p:txBody>
      </p:sp>
      <p:pic>
        <p:nvPicPr>
          <p:cNvPr id="5126" name="Picture 6" descr="Как голосовал Советский район: рекорды и антирекорды партийных предпочтений  избирателей | Academ.info - Академия новос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82" y="331041"/>
            <a:ext cx="2089805" cy="1394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Задоволення базових потреб, або як маленьке опитування стало дослідженням?  | Національний університет «Львівська політехнік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9" y="4725276"/>
            <a:ext cx="3433572" cy="201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Бланкові, предметні, апаратні, комп'ютерні тести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77133"/>
              </p:ext>
            </p:extLst>
          </p:nvPr>
        </p:nvGraphicFramePr>
        <p:xfrm>
          <a:off x="807498" y="2172381"/>
          <a:ext cx="107976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Вербальні і невербальні тести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800" b="1" dirty="0" smtClean="0"/>
              <a:t>Вербальні 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2570" y="2967788"/>
            <a:ext cx="5156438" cy="334157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це тести, основним змістом роботи піддослідних з якими є операції з поняттями, розумові дії, які здійснюються в словесно-логічній формі. </a:t>
            </a:r>
          </a:p>
          <a:p>
            <a:pPr algn="ctr"/>
            <a:r>
              <a:rPr lang="uk-UA" dirty="0" smtClean="0"/>
              <a:t>Завдання, які складають ці методики, апелюють до пам'яті, уяви, мислення в їх опосередкованій мовленнєвій формі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Невербальні 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5653121" cy="334157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це такий тип методик, у яких тестовий матеріал має наочну форму (у вигляді карток, креслень, графічних зображень тощо). </a:t>
            </a:r>
          </a:p>
          <a:p>
            <a:pPr algn="ctr"/>
            <a:r>
              <a:rPr lang="uk-UA" dirty="0" smtClean="0"/>
              <a:t>Вони включають </a:t>
            </a:r>
            <a:r>
              <a:rPr lang="uk-UA" dirty="0" err="1" smtClean="0"/>
              <a:t>мовну</a:t>
            </a:r>
            <a:r>
              <a:rPr lang="uk-UA" dirty="0" smtClean="0"/>
              <a:t> здатність піддослідних у плані розуміння інструкцій, саме ж виконання цих завдань спирається на </a:t>
            </a:r>
            <a:r>
              <a:rPr lang="uk-UA" dirty="0" err="1" smtClean="0"/>
              <a:t>перцептивні</a:t>
            </a:r>
            <a:r>
              <a:rPr lang="uk-UA" dirty="0" smtClean="0"/>
              <a:t>, психомоторні функції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261" y="585216"/>
            <a:ext cx="9720072" cy="1499616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 тестових методик за змістом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3296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Тести інтелекту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892694"/>
              </p:ext>
            </p:extLst>
          </p:nvPr>
        </p:nvGraphicFramePr>
        <p:xfrm>
          <a:off x="7574318" y="1518204"/>
          <a:ext cx="4421221" cy="374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5032" y="1942638"/>
            <a:ext cx="5243209" cy="1818382"/>
          </a:xfrm>
        </p:spPr>
        <p:txBody>
          <a:bodyPr>
            <a:normAutofit/>
          </a:bodyPr>
          <a:lstStyle/>
          <a:p>
            <a:pPr algn="ctr"/>
            <a:r>
              <a:rPr lang="uk-UA" sz="2600" dirty="0" smtClean="0"/>
              <a:t>Використовуються для дослідження та вимірювання рівня інтелектуального розвитку людини.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19</a:t>
            </a:fld>
            <a:endParaRPr lang="ru-RU"/>
          </a:p>
        </p:txBody>
      </p:sp>
      <p:pic>
        <p:nvPicPr>
          <p:cNvPr id="6146" name="Picture 2" descr="Развитие интеллек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22" y="2333522"/>
            <a:ext cx="1769915" cy="1764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568" y="351276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600" dirty="0"/>
              <a:t>Вони є найбільш розповсюдженими </a:t>
            </a:r>
            <a:r>
              <a:rPr lang="uk-UA" sz="2600" dirty="0" err="1"/>
              <a:t>психодіагностичними</a:t>
            </a:r>
            <a:r>
              <a:rPr lang="uk-UA" sz="2600" dirty="0"/>
              <a:t> прийомами. </a:t>
            </a:r>
          </a:p>
          <a:p>
            <a:pPr algn="ctr"/>
            <a:endParaRPr lang="ru-RU" dirty="0"/>
          </a:p>
        </p:txBody>
      </p:sp>
      <p:pic>
        <p:nvPicPr>
          <p:cNvPr id="2052" name="Picture 4" descr="Пройти короткий тест на IQ (Айкью) онлайн,10 вопросо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2" y="4429796"/>
            <a:ext cx="4235094" cy="231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Кабмине обсудили план противоэпизоотических мероприятий на 2018 |  АССОЦИАЦИЯ ЖИВОТНОВОДОВ УКРА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643379"/>
            <a:ext cx="438150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160" y="1795272"/>
            <a:ext cx="7198360" cy="518464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Характеристика </a:t>
            </a:r>
            <a:r>
              <a:rPr lang="ru-RU" sz="3200" dirty="0" err="1"/>
              <a:t>психодіагностичного</a:t>
            </a:r>
            <a:r>
              <a:rPr lang="ru-RU" sz="3200" dirty="0"/>
              <a:t> </a:t>
            </a:r>
            <a:r>
              <a:rPr lang="ru-RU" sz="3200" dirty="0" smtClean="0"/>
              <a:t>методу  </a:t>
            </a:r>
            <a:r>
              <a:rPr lang="ru-RU" sz="3200" dirty="0"/>
              <a:t>і </a:t>
            </a:r>
            <a:r>
              <a:rPr lang="ru-RU" sz="3200" dirty="0" err="1"/>
              <a:t>діагностичних</a:t>
            </a:r>
            <a:r>
              <a:rPr lang="ru-RU" sz="3200" dirty="0"/>
              <a:t> </a:t>
            </a:r>
            <a:r>
              <a:rPr lang="ru-RU" sz="3200" dirty="0" err="1" smtClean="0"/>
              <a:t>підходів</a:t>
            </a:r>
            <a:r>
              <a:rPr lang="ru-RU" sz="3200" dirty="0" smtClean="0"/>
              <a:t>.</a:t>
            </a:r>
            <a:endParaRPr lang="ru-RU" sz="32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err="1" smtClean="0"/>
              <a:t>Класифікація</a:t>
            </a:r>
            <a:r>
              <a:rPr lang="ru-RU" sz="3200" dirty="0" smtClean="0"/>
              <a:t> </a:t>
            </a:r>
            <a:r>
              <a:rPr lang="ru-RU" sz="3200" dirty="0" err="1"/>
              <a:t>основних</a:t>
            </a:r>
            <a:r>
              <a:rPr lang="ru-RU" sz="3200" dirty="0"/>
              <a:t> </a:t>
            </a:r>
            <a:r>
              <a:rPr lang="ru-RU" sz="3200" dirty="0" err="1"/>
              <a:t>методів</a:t>
            </a:r>
            <a:r>
              <a:rPr lang="ru-RU" sz="3200" dirty="0"/>
              <a:t> </a:t>
            </a:r>
            <a:r>
              <a:rPr lang="ru-RU" sz="3200" dirty="0" err="1" smtClean="0"/>
              <a:t>психодіагностики</a:t>
            </a:r>
            <a:r>
              <a:rPr lang="ru-RU" sz="3200" dirty="0" smtClean="0"/>
              <a:t>.</a:t>
            </a:r>
            <a:endParaRPr lang="ru-RU" sz="32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err="1" smtClean="0"/>
              <a:t>Формалізовані</a:t>
            </a:r>
            <a:r>
              <a:rPr lang="ru-RU" sz="3200" dirty="0" smtClean="0"/>
              <a:t> </a:t>
            </a:r>
            <a:r>
              <a:rPr lang="ru-RU" sz="3200" dirty="0"/>
              <a:t>методики.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err="1" smtClean="0"/>
              <a:t>Малоформалізовані</a:t>
            </a:r>
            <a:r>
              <a:rPr lang="ru-RU" sz="3200" dirty="0" smtClean="0"/>
              <a:t> </a:t>
            </a:r>
            <a:r>
              <a:rPr lang="ru-RU" sz="3200" dirty="0"/>
              <a:t>методики.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Тести здібностей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52" y="639511"/>
            <a:ext cx="6298608" cy="16906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600" dirty="0" smtClean="0"/>
              <a:t>Призначені для оцінювання можливостей індивіда в оволодінні знаннями, уміннями, навичками, потрібних для конкретних видів діяльності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20</a:t>
            </a:fld>
            <a:endParaRPr lang="ru-RU"/>
          </a:p>
        </p:txBody>
      </p:sp>
      <p:pic>
        <p:nvPicPr>
          <p:cNvPr id="7170" name="Picture 2" descr="Классификация способностей в психологии. Общая характеристика способностей 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5" y="2584811"/>
            <a:ext cx="4232644" cy="308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6517053"/>
              </p:ext>
            </p:extLst>
          </p:nvPr>
        </p:nvGraphicFramePr>
        <p:xfrm>
          <a:off x="5031413" y="2584811"/>
          <a:ext cx="7030884" cy="33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3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Тести досягнень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0" y="1137285"/>
            <a:ext cx="6000750" cy="2841328"/>
          </a:xfrm>
        </p:spPr>
        <p:txBody>
          <a:bodyPr>
            <a:normAutofit/>
          </a:bodyPr>
          <a:lstStyle/>
          <a:p>
            <a:pPr algn="ctr"/>
            <a:r>
              <a:rPr lang="uk-UA" sz="2600" dirty="0" smtClean="0"/>
              <a:t>Їх ще називають тести об'єктивного контролю успішності (шкільної, спортивної, професійної), призначені для оцінювання ступеня розвитку здібностей, знань, умінь, навичок після проходження людиною навчання, професійної та іншої підготовки.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21</a:t>
            </a:fld>
            <a:endParaRPr lang="ru-RU"/>
          </a:p>
        </p:txBody>
      </p:sp>
      <p:pic>
        <p:nvPicPr>
          <p:cNvPr id="8194" name="Picture 2" descr="Достижения в резюме — 49 примеров, что написать в профессиональных  достижениях » Резюме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1" y="2109440"/>
            <a:ext cx="3497113" cy="356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0250" y="389368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600" dirty="0"/>
              <a:t>Широко використовуються для оцінювання шкільних, навчальних, а також професійних досягнень. Цим пояснюється їх велика кількість і різноманітність.</a:t>
            </a:r>
          </a:p>
        </p:txBody>
      </p:sp>
    </p:spTree>
    <p:extLst>
      <p:ext uri="{BB962C8B-B14F-4D97-AF65-F5344CB8AC3E}">
        <p14:creationId xmlns:p14="http://schemas.microsoft.com/office/powerpoint/2010/main" val="9593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 </a:t>
            </a:r>
            <a:r>
              <a:rPr lang="uk-UA" dirty="0" smtClean="0"/>
              <a:t>особистості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27550"/>
              </p:ext>
            </p:extLst>
          </p:nvPr>
        </p:nvGraphicFramePr>
        <p:xfrm>
          <a:off x="4897682" y="764002"/>
          <a:ext cx="7031671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22</a:t>
            </a:fld>
            <a:endParaRPr lang="ru-RU"/>
          </a:p>
        </p:txBody>
      </p:sp>
      <p:pic>
        <p:nvPicPr>
          <p:cNvPr id="9220" name="Picture 4" descr="Личность - действительно ли она существует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82770"/>
            <a:ext cx="4454525" cy="2969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52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8632846" cy="149961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При тестуванні дітей необхідно дотримуватись таких правил: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1360" y="2286000"/>
            <a:ext cx="5368155" cy="4328160"/>
          </a:xfrm>
        </p:spPr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/>
              <a:t>правило чіткого дотримання процедури і формулювань тестових </a:t>
            </a:r>
            <a:r>
              <a:rPr lang="uk-UA" sz="2400" dirty="0" smtClean="0"/>
              <a:t>завдань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/>
              <a:t>правило невтручання психолога у процесі виконання дитиною тестових </a:t>
            </a:r>
            <a:r>
              <a:rPr lang="uk-UA" sz="2400" dirty="0" smtClean="0"/>
              <a:t>завдань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/>
              <a:t>правило, що передбачає необхідність спостереження за психоемоційним та фізичним станом дитини до та під час проведення процедури </a:t>
            </a:r>
            <a:r>
              <a:rPr lang="uk-UA" sz="2400" dirty="0" smtClean="0"/>
              <a:t>тестування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405880" y="2275840"/>
            <a:ext cx="4780280" cy="4023360"/>
          </a:xfrm>
        </p:spPr>
        <p:txBody>
          <a:bodyPr/>
          <a:lstStyle/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/>
              <a:t>правило регламентації порядку пред’явлення тестових завдань </a:t>
            </a:r>
            <a:r>
              <a:rPr lang="uk-UA" sz="2400" dirty="0" err="1"/>
              <a:t>психодіагностичного</a:t>
            </a:r>
            <a:r>
              <a:rPr lang="uk-UA" sz="2400" dirty="0"/>
              <a:t> обстеження дитини</a:t>
            </a: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/>
              <a:t>правило регламентації часу тестування</a:t>
            </a:r>
          </a:p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/>
              <a:t>правило, що передбачає відсутність дорослих у процесі тестування дитини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23</a:t>
            </a:fld>
            <a:endParaRPr lang="ru-RU"/>
          </a:p>
        </p:txBody>
      </p:sp>
      <p:pic>
        <p:nvPicPr>
          <p:cNvPr id="6148" name="Picture 4" descr="Основные правила рыбной ловли в Квебеке | Рыбалка в Монреале и окрестност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74" y="417640"/>
            <a:ext cx="1667192" cy="16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опитувальники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31143"/>
              </p:ext>
            </p:extLst>
          </p:nvPr>
        </p:nvGraphicFramePr>
        <p:xfrm>
          <a:off x="5750446" y="2438847"/>
          <a:ext cx="5678424" cy="416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24128" y="1955949"/>
            <a:ext cx="4134781" cy="3762294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група </a:t>
            </a:r>
            <a:r>
              <a:rPr lang="uk-UA" sz="2400" dirty="0" err="1"/>
              <a:t>психодіагностичних</a:t>
            </a:r>
            <a:r>
              <a:rPr lang="uk-UA" sz="2400" dirty="0"/>
              <a:t> методик, у якій завдання представлені у вигляді питань і тверджень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24</a:t>
            </a:fld>
            <a:endParaRPr lang="ru-RU"/>
          </a:p>
        </p:txBody>
      </p:sp>
      <p:pic>
        <p:nvPicPr>
          <p:cNvPr id="1028" name="Picture 4" descr="Опросы клиентов: как правильно проводит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16" y="4058697"/>
            <a:ext cx="4051343" cy="2025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прос | Пикаб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84" y="917611"/>
            <a:ext cx="4495349" cy="235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Опитувальники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0004" y="2214444"/>
            <a:ext cx="4754880" cy="822960"/>
          </a:xfrm>
        </p:spPr>
        <p:txBody>
          <a:bodyPr/>
          <a:lstStyle/>
          <a:p>
            <a:pPr algn="ctr"/>
            <a:r>
              <a:rPr lang="uk-UA" sz="3600" b="1" dirty="0" err="1" smtClean="0"/>
              <a:t>Особистістні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0004" y="3002596"/>
            <a:ext cx="4754880" cy="3341572"/>
          </a:xfrm>
        </p:spPr>
        <p:txBody>
          <a:bodyPr>
            <a:normAutofit lnSpcReduction="10000"/>
          </a:bodyPr>
          <a:lstStyle/>
          <a:p>
            <a:r>
              <a:rPr lang="uk-UA" sz="2400" b="1" i="1" dirty="0" smtClean="0"/>
              <a:t>Опитувальники</a:t>
            </a:r>
            <a:r>
              <a:rPr lang="uk-UA" sz="2400" b="1" dirty="0" smtClean="0"/>
              <a:t>:</a:t>
            </a:r>
          </a:p>
          <a:p>
            <a:pPr marL="719138" indent="-446088">
              <a:buFont typeface="Wingdings" panose="05000000000000000000" pitchFamily="2" charset="2"/>
              <a:buChar char="q"/>
              <a:tabLst>
                <a:tab pos="622300" algn="l"/>
              </a:tabLst>
            </a:pPr>
            <a:r>
              <a:rPr lang="uk-UA" sz="2400" dirty="0" smtClean="0"/>
              <a:t>рис особистості</a:t>
            </a:r>
          </a:p>
          <a:p>
            <a:pPr marL="719138" indent="-446088">
              <a:buFont typeface="Wingdings" panose="05000000000000000000" pitchFamily="2" charset="2"/>
              <a:buChar char="q"/>
              <a:tabLst>
                <a:tab pos="622300" algn="l"/>
              </a:tabLst>
            </a:pPr>
            <a:r>
              <a:rPr lang="uk-UA" sz="2400" dirty="0" smtClean="0"/>
              <a:t>типологічні</a:t>
            </a:r>
          </a:p>
          <a:p>
            <a:pPr marL="719138" indent="-446088">
              <a:buFont typeface="Wingdings" panose="05000000000000000000" pitchFamily="2" charset="2"/>
              <a:buChar char="q"/>
              <a:tabLst>
                <a:tab pos="622300" algn="l"/>
              </a:tabLst>
            </a:pPr>
            <a:r>
              <a:rPr lang="uk-UA" sz="2400" dirty="0" smtClean="0"/>
              <a:t>мотивів</a:t>
            </a:r>
          </a:p>
          <a:p>
            <a:pPr marL="719138" indent="-446088">
              <a:buFont typeface="Wingdings" panose="05000000000000000000" pitchFamily="2" charset="2"/>
              <a:buChar char="q"/>
              <a:tabLst>
                <a:tab pos="622300" algn="l"/>
              </a:tabLst>
            </a:pPr>
            <a:r>
              <a:rPr lang="uk-UA" sz="2400" dirty="0" smtClean="0"/>
              <a:t>інтересів</a:t>
            </a:r>
          </a:p>
          <a:p>
            <a:pPr marL="719138" indent="-446088">
              <a:buFont typeface="Wingdings" panose="05000000000000000000" pitchFamily="2" charset="2"/>
              <a:buChar char="q"/>
              <a:tabLst>
                <a:tab pos="622300" algn="l"/>
              </a:tabLst>
            </a:pPr>
            <a:r>
              <a:rPr lang="uk-UA" sz="2400" dirty="0" smtClean="0"/>
              <a:t>цінностей</a:t>
            </a:r>
          </a:p>
          <a:p>
            <a:pPr marL="719138" indent="-446088">
              <a:buFont typeface="Wingdings" panose="05000000000000000000" pitchFamily="2" charset="2"/>
              <a:buChar char="q"/>
              <a:tabLst>
                <a:tab pos="622300" algn="l"/>
              </a:tabLst>
            </a:pPr>
            <a:r>
              <a:rPr lang="uk-UA" sz="2400" dirty="0" smtClean="0"/>
              <a:t>настанов</a:t>
            </a:r>
            <a:endParaRPr lang="uk-UA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Анкети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9028815"/>
              </p:ext>
            </p:extLst>
          </p:nvPr>
        </p:nvGraphicFramePr>
        <p:xfrm>
          <a:off x="6421755" y="2823830"/>
          <a:ext cx="5008245" cy="392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53677" y="6470704"/>
            <a:ext cx="973667" cy="274320"/>
          </a:xfrm>
        </p:spPr>
        <p:txBody>
          <a:bodyPr/>
          <a:lstStyle/>
          <a:p>
            <a:fld id="{C46911E9-A752-4AF6-8362-3D89239B696E}" type="slidenum">
              <a:rPr lang="ru-RU" smtClean="0"/>
              <a:t>25</a:t>
            </a:fld>
            <a:endParaRPr lang="ru-RU" dirty="0"/>
          </a:p>
        </p:txBody>
      </p:sp>
      <p:pic>
        <p:nvPicPr>
          <p:cNvPr id="2054" name="Picture 6" descr="Анкета на создание сайта, нюансы, задач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54" y="3825556"/>
            <a:ext cx="2156370" cy="18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нкета - Олевська Т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8" y="475844"/>
            <a:ext cx="2818409" cy="186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21988"/>
              </p:ext>
            </p:extLst>
          </p:nvPr>
        </p:nvGraphicFramePr>
        <p:xfrm>
          <a:off x="751840" y="731520"/>
          <a:ext cx="10972800" cy="539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Проективні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300" y="622935"/>
            <a:ext cx="5678424" cy="518464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Піддослідним пропонується інтерпретувати зміст сюжетних малюнків, закінчити речення, давати тлумачення креслень тощо. </a:t>
            </a:r>
          </a:p>
          <a:p>
            <a:pPr algn="ctr"/>
            <a:r>
              <a:rPr lang="uk-UA" sz="2000" dirty="0" smtClean="0"/>
              <a:t>На відміну від інтелектуальних тестів, відповіді на завдання проективних методик не можуть бути правильними або неправильними; можливий широкий діапазон різноманітних рішень. </a:t>
            </a:r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12825" y="2208868"/>
            <a:ext cx="5129217" cy="43989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600" dirty="0" smtClean="0"/>
              <a:t>Ця група методик використовуються для діагностики особистості. Для них характерний глобальний підхід до оцінювання особистості, а не вияв окремих її рис. </a:t>
            </a:r>
          </a:p>
          <a:p>
            <a:pPr algn="ctr"/>
            <a:r>
              <a:rPr lang="uk-UA" sz="2600" dirty="0" smtClean="0"/>
              <a:t>Найсуттєвішою ознакою проективних методик є використання в них невизначених стимулів, які піддослідний повинен сам доповнити, інтерпретувати, розвивати тощо.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27</a:t>
            </a:fld>
            <a:endParaRPr lang="ru-RU"/>
          </a:p>
        </p:txBody>
      </p:sp>
      <p:pic>
        <p:nvPicPr>
          <p:cNvPr id="3074" name="Picture 2" descr="Гештальт-психология простыми словами — Блог Вики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12" y="3031255"/>
            <a:ext cx="5156654" cy="3439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2707" y="3489678"/>
            <a:ext cx="5157994" cy="1955261"/>
          </a:xfrm>
        </p:spPr>
        <p:txBody>
          <a:bodyPr/>
          <a:lstStyle/>
          <a:p>
            <a:pPr algn="ctr"/>
            <a:r>
              <a:rPr lang="uk-UA" dirty="0"/>
              <a:t>Мета проективних методик замаскована, що зменшує можливість піддослідного давати такі відповіді, які дають змогу створити бажане уявлення про себе.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63038" y="671897"/>
            <a:ext cx="5924145" cy="2178308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На відміну від інтелектуальних тестів, відповіді на завдання проективних методик не можуть бути правильними або неправильними; можливий широкий діапазон різноманітних рішень.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28</a:t>
            </a:fld>
            <a:endParaRPr lang="ru-RU"/>
          </a:p>
        </p:txBody>
      </p:sp>
      <p:pic>
        <p:nvPicPr>
          <p:cNvPr id="1026" name="Picture 2" descr="Проективна методика «Малюнок сім&amp;#39;ї» – Дитячий психол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89" y="3035031"/>
            <a:ext cx="3675872" cy="2594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Інструменти діагностики – Дитячий психол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02" y="408134"/>
            <a:ext cx="4188399" cy="279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проективних методик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752226" y="2584519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kern="1200" dirty="0" smtClean="0"/>
              <a:t>Конститутивні</a:t>
            </a:r>
            <a:endParaRPr lang="ru-RU" sz="24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kern="1200" dirty="0" smtClean="0"/>
              <a:t>формування стимулів, надання їм сенсу</a:t>
            </a:r>
            <a:endParaRPr lang="ru-RU" sz="16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3542655" y="2584519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kern="1200" dirty="0" smtClean="0"/>
              <a:t>Конструктивні</a:t>
            </a:r>
            <a:endParaRPr lang="ru-RU" sz="24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kern="1200" dirty="0" smtClean="0"/>
              <a:t>створення  з деталей осмисленого цілого </a:t>
            </a:r>
            <a:endParaRPr lang="ru-RU" sz="16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6333084" y="2584519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kern="1200" dirty="0" smtClean="0"/>
              <a:t>Інтерпретаційні</a:t>
            </a:r>
            <a:endParaRPr lang="ru-RU" sz="24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kern="1200" dirty="0" smtClean="0"/>
              <a:t>тлумачення будь-якої події, ситуації </a:t>
            </a:r>
            <a:endParaRPr lang="ru-RU" sz="16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9123512" y="2584519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dirty="0"/>
              <a:t>Адитивні</a:t>
            </a:r>
            <a:endParaRPr lang="ru-RU" sz="2400" dirty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dirty="0"/>
              <a:t>завершення речень, розповіді, історії</a:t>
            </a:r>
            <a:endParaRPr lang="ru-RU" sz="1600" dirty="0"/>
          </a:p>
        </p:txBody>
      </p:sp>
      <p:sp>
        <p:nvSpPr>
          <p:cNvPr id="10" name="Полилиния 9"/>
          <p:cNvSpPr/>
          <p:nvPr/>
        </p:nvSpPr>
        <p:spPr>
          <a:xfrm>
            <a:off x="3542654" y="4360247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kern="1200" dirty="0" smtClean="0"/>
              <a:t>Експресивні</a:t>
            </a:r>
            <a:endParaRPr lang="ru-RU" sz="24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kern="1200" dirty="0" smtClean="0"/>
              <a:t>малювання  на вільну або задану тему</a:t>
            </a:r>
            <a:endParaRPr lang="ru-RU" sz="16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6333084" y="4360247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kern="1200" dirty="0" err="1" smtClean="0"/>
              <a:t>Імпресивні</a:t>
            </a:r>
            <a:endParaRPr lang="ru-RU" sz="24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kern="1200" dirty="0" smtClean="0"/>
              <a:t>перевага одних стимулів (як найбільш бажаних) перед іншими</a:t>
            </a:r>
            <a:endParaRPr lang="ru-RU" sz="16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752225" y="4360247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dirty="0" err="1"/>
              <a:t>Катартичні</a:t>
            </a:r>
            <a:endParaRPr lang="ru-RU" sz="2400" dirty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dirty="0"/>
              <a:t>ігрова діяльність у спеціально-організованих умовах</a:t>
            </a:r>
            <a:endParaRPr lang="ru-RU" sz="1600" dirty="0"/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9147831" y="4377270"/>
            <a:ext cx="2536753" cy="1661173"/>
          </a:xfrm>
          <a:custGeom>
            <a:avLst/>
            <a:gdLst>
              <a:gd name="connsiteX0" fmla="*/ 0 w 2536753"/>
              <a:gd name="connsiteY0" fmla="*/ 0 h 1522052"/>
              <a:gd name="connsiteX1" fmla="*/ 2536753 w 2536753"/>
              <a:gd name="connsiteY1" fmla="*/ 0 h 1522052"/>
              <a:gd name="connsiteX2" fmla="*/ 2536753 w 2536753"/>
              <a:gd name="connsiteY2" fmla="*/ 1522052 h 1522052"/>
              <a:gd name="connsiteX3" fmla="*/ 0 w 2536753"/>
              <a:gd name="connsiteY3" fmla="*/ 1522052 h 1522052"/>
              <a:gd name="connsiteX4" fmla="*/ 0 w 2536753"/>
              <a:gd name="connsiteY4" fmla="*/ 0 h 15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53" h="1522052">
                <a:moveTo>
                  <a:pt x="0" y="0"/>
                </a:moveTo>
                <a:lnTo>
                  <a:pt x="2536753" y="0"/>
                </a:lnTo>
                <a:lnTo>
                  <a:pt x="2536753" y="1522052"/>
                </a:lnTo>
                <a:lnTo>
                  <a:pt x="0" y="1522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kern="1200" dirty="0" smtClean="0"/>
              <a:t>Семантичні </a:t>
            </a:r>
            <a:endParaRPr lang="ru-RU" sz="24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600" kern="1200" dirty="0" smtClean="0"/>
              <a:t>виявлення емоційного ставлення до досліджуваного об'єкта як вираз особистісного значення  </a:t>
            </a:r>
            <a:endParaRPr lang="ru-RU" sz="1600" kern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008" y="863050"/>
            <a:ext cx="9191497" cy="858745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Як будувати роботу з учнями?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4756" y="2700772"/>
            <a:ext cx="6048418" cy="390709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Для організації ефективної діяльності необхідно </a:t>
            </a:r>
            <a:r>
              <a:rPr lang="uk-UA" sz="2800" dirty="0"/>
              <a:t>знати  індивідуальні особливості  психологічного,  фізіологічного  і  соціологічного  розвитку  кожної  дитини  окремо   і  класного  колективу  в </a:t>
            </a:r>
            <a:r>
              <a:rPr lang="uk-UA" sz="2800" dirty="0" smtClean="0"/>
              <a:t>цілому.</a:t>
            </a:r>
          </a:p>
          <a:p>
            <a:pPr algn="ctr"/>
            <a:r>
              <a:rPr lang="uk-UA" sz="2800" dirty="0" smtClean="0"/>
              <a:t>Вирішенню цього завдання сприяє застосування психологічного діагностування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</a:t>
            </a:fld>
            <a:endParaRPr lang="ru-RU"/>
          </a:p>
        </p:txBody>
      </p:sp>
      <p:pic>
        <p:nvPicPr>
          <p:cNvPr id="3074" name="Picture 2" descr="Для чего нужна капоэйра вашему ребёнку и спорт в целом? | CAPOEIRA-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505" y="393361"/>
            <a:ext cx="2166959" cy="216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ute Little Girl Learning Alphabet Letters through Play with Speech  Therapist. Educational Game Concept Stock Vector - Illustration of design,  baby: 104408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8" y="1889760"/>
            <a:ext cx="4455182" cy="44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852" y="743884"/>
            <a:ext cx="4870834" cy="1153010"/>
          </a:xfrm>
          <a:noFill/>
        </p:spPr>
        <p:txBody>
          <a:bodyPr/>
          <a:lstStyle/>
          <a:p>
            <a:r>
              <a:rPr lang="uk-UA" dirty="0" smtClean="0"/>
              <a:t>Психофізіологічні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9279" y="1068832"/>
            <a:ext cx="4792667" cy="47223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/>
          <a:p>
            <a:pPr algn="ctr"/>
            <a:r>
              <a:rPr lang="uk-UA" dirty="0" smtClean="0"/>
              <a:t>За своєю формою більшість психофізіологічних методик є апаратними: використовуються електроенцефалографи та інша спеціальна апаратура. </a:t>
            </a:r>
          </a:p>
          <a:p>
            <a:pPr algn="ctr"/>
            <a:r>
              <a:rPr lang="uk-UA" dirty="0" smtClean="0"/>
              <a:t>Використовуються також бланкові методики, особливо в шкільній психодіагностиці. </a:t>
            </a:r>
          </a:p>
          <a:p>
            <a:pPr algn="ctr"/>
            <a:r>
              <a:rPr lang="uk-UA" dirty="0"/>
              <a:t>Д</a:t>
            </a:r>
            <a:r>
              <a:rPr lang="uk-UA" dirty="0" smtClean="0"/>
              <a:t>еякі методики можуть бути представлені в комп'ютерному варіанті.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9848" y="2199830"/>
            <a:ext cx="5306632" cy="359137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sz="2400" dirty="0"/>
              <a:t>діагностують природні особливості людини, зумовлені основними властивостями її нервової </a:t>
            </a:r>
            <a:r>
              <a:rPr lang="uk-UA" sz="2400" dirty="0" smtClean="0"/>
              <a:t>системи.</a:t>
            </a:r>
          </a:p>
          <a:p>
            <a:pPr algn="ctr"/>
            <a:r>
              <a:rPr lang="uk-UA" sz="2400" dirty="0"/>
              <a:t>Ці методики мають теоретичне обґрунтування: психофізіологічну концепцію індивідуальних відмінностей, властивостей нервової системи та їх проявів.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Малоформалізовані</a:t>
            </a:r>
            <a:r>
              <a:rPr lang="ru-RU" b="1" dirty="0"/>
              <a:t> </a:t>
            </a:r>
            <a:r>
              <a:rPr lang="ru-RU" b="1" dirty="0" smtClean="0"/>
              <a:t>методики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890155"/>
              </p:ext>
            </p:extLst>
          </p:nvPr>
        </p:nvGraphicFramePr>
        <p:xfrm>
          <a:off x="1405128" y="2238375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28" y="441029"/>
            <a:ext cx="4389120" cy="1737360"/>
          </a:xfrm>
        </p:spPr>
        <p:txBody>
          <a:bodyPr/>
          <a:lstStyle/>
          <a:p>
            <a:pPr algn="ctr"/>
            <a:r>
              <a:rPr lang="ru-RU" dirty="0"/>
              <a:t>Метод </a:t>
            </a:r>
            <a:r>
              <a:rPr lang="ru-RU" dirty="0" err="1" smtClean="0"/>
              <a:t>спостереження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399" y="792480"/>
            <a:ext cx="5547360" cy="3261360"/>
          </a:xfrm>
        </p:spPr>
        <p:txBody>
          <a:bodyPr/>
          <a:lstStyle/>
          <a:p>
            <a:pPr algn="ctr"/>
            <a:r>
              <a:rPr lang="uk-UA" b="1" dirty="0" smtClean="0"/>
              <a:t>Принципи спостереження:</a:t>
            </a:r>
          </a:p>
          <a:p>
            <a:pPr marL="273050" indent="-3175">
              <a:tabLst>
                <a:tab pos="719138" algn="l"/>
              </a:tabLst>
            </a:pPr>
            <a:r>
              <a:rPr lang="uk-UA" dirty="0" smtClean="0"/>
              <a:t>1</a:t>
            </a:r>
            <a:r>
              <a:rPr lang="uk-UA" sz="2200" dirty="0" smtClean="0"/>
              <a:t>) максимально можлива фіксація об'єктивних зовнішніх проявів; </a:t>
            </a:r>
          </a:p>
          <a:p>
            <a:pPr marL="273050" indent="-3175">
              <a:tabLst>
                <a:tab pos="719138" algn="l"/>
              </a:tabLst>
            </a:pPr>
            <a:r>
              <a:rPr lang="uk-UA" sz="2200" dirty="0" smtClean="0"/>
              <a:t>2) спостереження неперервного процесу, а не окремих його моментів; </a:t>
            </a:r>
          </a:p>
          <a:p>
            <a:pPr marL="273050" indent="-3175">
              <a:tabLst>
                <a:tab pos="719138" algn="l"/>
              </a:tabLst>
            </a:pPr>
            <a:r>
              <a:rPr lang="uk-UA" sz="2200" dirty="0" smtClean="0"/>
              <a:t>3) вибірковість запису. Реєструються лише ті прояви, які є суттєвими для конкретного завдання дослідника</a:t>
            </a:r>
            <a:endParaRPr lang="uk-UA" sz="2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5512" y="2046281"/>
            <a:ext cx="5770967" cy="4561583"/>
          </a:xfrm>
        </p:spPr>
        <p:txBody>
          <a:bodyPr>
            <a:noAutofit/>
          </a:bodyPr>
          <a:lstStyle/>
          <a:p>
            <a:pPr algn="ctr"/>
            <a:r>
              <a:rPr lang="uk-UA" sz="2200" dirty="0" smtClean="0"/>
              <a:t>Допомагає одержати широку інформацію про людину, є значущим тоді, коли не розроблені або невідомі стандартизовані процедури. </a:t>
            </a:r>
          </a:p>
          <a:p>
            <a:pPr algn="ctr"/>
            <a:r>
              <a:rPr lang="uk-UA" sz="2200" dirty="0" smtClean="0"/>
              <a:t>Досліднику для проведення спостереження не треба згоди або іншої форми участі тих, за ким ведеться спостереження. </a:t>
            </a:r>
          </a:p>
          <a:p>
            <a:pPr algn="ctr"/>
            <a:r>
              <a:rPr lang="uk-UA" sz="2200" dirty="0" smtClean="0"/>
              <a:t>Дуже важливого значення набуває метод спостереження під час вивчення психологічних особливостей дітей, бо дитину досліджувати важче, ніж дорослу людину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32</a:t>
            </a:fld>
            <a:endParaRPr lang="ru-RU"/>
          </a:p>
        </p:txBody>
      </p:sp>
      <p:pic>
        <p:nvPicPr>
          <p:cNvPr id="10242" name="Picture 2" descr="Основные плюсы и минусы метода наблюдения - Плюс/мин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82" y="4084320"/>
            <a:ext cx="4044895" cy="242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психологічного спостереження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8069" y="805167"/>
            <a:ext cx="5511564" cy="32813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uk-UA" sz="2200" dirty="0" smtClean="0"/>
              <a:t>спостереження повинно бути безстороннім; 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uk-UA" sz="2200" dirty="0" smtClean="0"/>
              <a:t>оцінювати одного піддослідного повинні не менше 10 спостерігачів і підсумкова оцінка повинна становити середнє з їх спостережень, при цьому судження кожного повинне бути незалежним.</a:t>
            </a:r>
            <a:endParaRPr lang="uk-UA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931" y="2354782"/>
            <a:ext cx="4830759" cy="39973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200" dirty="0" smtClean="0"/>
              <a:t>поведінка піддослідного повинна мати оцінку в різноманітних ситуаціях і у різних рольових позиціях;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200" dirty="0" smtClean="0"/>
              <a:t>попередньо потрібно визначати риси особистості або особливості поведінки, які потрібно оцінити;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200" dirty="0"/>
              <a:t> експериментатор повинен бути попередньо натренованим у подібному </a:t>
            </a:r>
            <a:r>
              <a:rPr lang="uk-UA" sz="2200" dirty="0" smtClean="0"/>
              <a:t>оцінюванні;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33</a:t>
            </a:fld>
            <a:endParaRPr lang="ru-RU"/>
          </a:p>
        </p:txBody>
      </p:sp>
      <p:pic>
        <p:nvPicPr>
          <p:cNvPr id="2050" name="Picture 2" descr="Basic Principles and Rules of Our Team — Soshace • Sosh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5" y="3349413"/>
            <a:ext cx="5136272" cy="2471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7409753" cy="1737360"/>
          </a:xfrm>
        </p:spPr>
        <p:txBody>
          <a:bodyPr/>
          <a:lstStyle/>
          <a:p>
            <a:pPr algn="ctr"/>
            <a:r>
              <a:rPr lang="uk-UA" sz="3200" dirty="0" smtClean="0"/>
              <a:t>Предмет спостереження у дитячий психодіагностиці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983" y="2443453"/>
            <a:ext cx="7023370" cy="4027251"/>
          </a:xfrm>
        </p:spPr>
        <p:txBody>
          <a:bodyPr>
            <a:noAutofit/>
          </a:bodyPr>
          <a:lstStyle/>
          <a:p>
            <a:pPr marL="622300" indent="-6223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 smtClean="0"/>
              <a:t>моторні компоненти гностичних і практичних дій дитини; </a:t>
            </a:r>
          </a:p>
          <a:p>
            <a:pPr marL="622300" indent="-6223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 smtClean="0"/>
              <a:t>рухи чи відсутність рухів учасників дослідження, розмір їх особистого простору, дистанція та розміщення по відношенню один до одного; </a:t>
            </a:r>
          </a:p>
          <a:p>
            <a:pPr marL="622300" indent="-6223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 smtClean="0"/>
              <a:t>спільні дії, рухи, дотики та ін.; </a:t>
            </a:r>
          </a:p>
          <a:p>
            <a:pPr marL="622300" indent="-6223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 smtClean="0"/>
              <a:t>особливості вербальних проявів комунікації;</a:t>
            </a:r>
          </a:p>
          <a:p>
            <a:pPr marL="622300" indent="-6223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dirty="0" smtClean="0"/>
              <a:t>особливості невербальних проявів спілкування.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34</a:t>
            </a:fld>
            <a:endParaRPr lang="ru-RU"/>
          </a:p>
        </p:txBody>
      </p:sp>
      <p:pic>
        <p:nvPicPr>
          <p:cNvPr id="5122" name="Picture 2" descr="Как заполнить формы федерального статистического наблюдения - Бухгалтерия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17" y="679500"/>
            <a:ext cx="3320353" cy="1304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рра е666ун ₊˚ ✧ on Twitter: &amp;quot;журналист https://t.co/jlVVfeEZrk&amp;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2" y="2425023"/>
            <a:ext cx="3148926" cy="314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спостереження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822960"/>
            <a:ext cx="5773366" cy="5184648"/>
          </a:xfrm>
        </p:spPr>
        <p:txBody>
          <a:bodyPr/>
          <a:lstStyle/>
          <a:p>
            <a:pPr algn="ctr"/>
            <a:r>
              <a:rPr lang="uk-UA" dirty="0" smtClean="0"/>
              <a:t>Спроби надати цьому методу формалізованого характеру (наприклад, складання жорсткої процедури спостереження, одержання за допомогою шкали рейтингу кількісних оцінок) сприяють підвищенню об'єктивності і вірогідності одержаної інформації.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2400" dirty="0"/>
              <a:t>метод спостереження є громіздким і складним діагностичним інструментом, який вимагає від спостерігача великого професійного досвіду і спеціальної підготовки. </a:t>
            </a:r>
            <a:endParaRPr lang="en-US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35</a:t>
            </a:fld>
            <a:endParaRPr lang="ru-RU"/>
          </a:p>
        </p:txBody>
      </p:sp>
      <p:pic>
        <p:nvPicPr>
          <p:cNvPr id="3076" name="Picture 4" descr="Técnica de Observación – Metodología de la Investig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27" y="3484547"/>
            <a:ext cx="3820246" cy="30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Опитування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6792" y="835152"/>
            <a:ext cx="5262664" cy="5184648"/>
          </a:xfrm>
        </p:spPr>
        <p:txBody>
          <a:bodyPr/>
          <a:lstStyle/>
          <a:p>
            <a:pPr algn="ctr"/>
            <a:r>
              <a:rPr lang="uk-UA" dirty="0" smtClean="0"/>
              <a:t>Одним з найрозповсюдженіших видів опитування є інтерв'ю – бесіда, яка проводиться за певним планом та передбачає прямий контакт інтерв'юера з респондентом. </a:t>
            </a:r>
          </a:p>
          <a:p>
            <a:pPr algn="ctr"/>
            <a:endParaRPr lang="uk-UA" dirty="0" smtClean="0"/>
          </a:p>
          <a:p>
            <a:r>
              <a:rPr lang="ru-RU" dirty="0" smtClean="0"/>
              <a:t>За </a:t>
            </a:r>
            <a:r>
              <a:rPr lang="ru-RU" dirty="0"/>
              <a:t>формою </a:t>
            </a:r>
            <a:r>
              <a:rPr lang="ru-RU" dirty="0" err="1"/>
              <a:t>інтерв'ю</a:t>
            </a:r>
            <a:r>
              <a:rPr lang="ru-RU" dirty="0" smtClean="0"/>
              <a:t> </a:t>
            </a:r>
            <a:r>
              <a:rPr lang="ru-RU" dirty="0" err="1"/>
              <a:t>буває</a:t>
            </a:r>
            <a:r>
              <a:rPr lang="ru-RU" dirty="0" smtClean="0"/>
              <a:t>:</a:t>
            </a:r>
          </a:p>
          <a:p>
            <a:pPr marL="534988" indent="-360363">
              <a:buFont typeface="Wingdings" panose="05000000000000000000" pitchFamily="2" charset="2"/>
              <a:buChar char="q"/>
            </a:pPr>
            <a:r>
              <a:rPr lang="uk-UA" dirty="0" smtClean="0"/>
              <a:t>вільне </a:t>
            </a:r>
          </a:p>
          <a:p>
            <a:pPr marL="534988" indent="-360363">
              <a:buFont typeface="Wingdings" panose="05000000000000000000" pitchFamily="2" charset="2"/>
              <a:buChar char="q"/>
            </a:pPr>
            <a:r>
              <a:rPr lang="uk-UA" dirty="0" smtClean="0"/>
              <a:t>стандартизоване</a:t>
            </a:r>
          </a:p>
          <a:p>
            <a:pPr marL="534988" indent="-360363">
              <a:buFont typeface="Wingdings" panose="05000000000000000000" pitchFamily="2" charset="2"/>
              <a:buChar char="q"/>
            </a:pPr>
            <a:r>
              <a:rPr lang="uk-UA" dirty="0" smtClean="0"/>
              <a:t>частково стандартизоване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9651" y="2257506"/>
            <a:ext cx="5043597" cy="376229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/>
              <a:t>метод </a:t>
            </a:r>
            <a:r>
              <a:rPr lang="ru-RU" sz="2800" dirty="0" err="1"/>
              <a:t>збору</a:t>
            </a:r>
            <a:r>
              <a:rPr lang="ru-RU" sz="2800" dirty="0"/>
              <a:t> </a:t>
            </a:r>
            <a:r>
              <a:rPr lang="ru-RU" sz="2800" dirty="0" err="1"/>
              <a:t>первісних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вербальної</a:t>
            </a:r>
            <a:r>
              <a:rPr lang="ru-RU" sz="2800" dirty="0"/>
              <a:t> </a:t>
            </a:r>
            <a:r>
              <a:rPr lang="ru-RU" sz="2800" dirty="0" err="1" smtClean="0"/>
              <a:t>комунікації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36</a:t>
            </a:fld>
            <a:endParaRPr lang="ru-RU"/>
          </a:p>
        </p:txBody>
      </p:sp>
      <p:pic>
        <p:nvPicPr>
          <p:cNvPr id="11266" name="Picture 2" descr="40+ способов сделать опросы точнее: чек-лист для ux-исследователей | by  Nancy Pong | Начинающему UX-дизайнеру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88" y="3800463"/>
            <a:ext cx="3731528" cy="279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810142" cy="1737360"/>
          </a:xfrm>
        </p:spPr>
        <p:txBody>
          <a:bodyPr/>
          <a:lstStyle/>
          <a:p>
            <a:r>
              <a:rPr lang="uk-UA" dirty="0" smtClean="0"/>
              <a:t>Аналіз продуктів 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2135" y="835152"/>
            <a:ext cx="5130800" cy="5184648"/>
          </a:xfrm>
        </p:spPr>
        <p:txBody>
          <a:bodyPr/>
          <a:lstStyle/>
          <a:p>
            <a:pPr algn="ctr"/>
            <a:r>
              <a:rPr lang="uk-UA" dirty="0" smtClean="0"/>
              <a:t>Для того, щоб у процесі вивчення документів можна було позбутися </a:t>
            </a:r>
            <a:r>
              <a:rPr lang="ru-RU" dirty="0" err="1" smtClean="0"/>
              <a:t>суб'єктивіз</a:t>
            </a:r>
            <a:r>
              <a:rPr lang="uk-UA" dirty="0" smtClean="0"/>
              <a:t>м</a:t>
            </a:r>
            <a:r>
              <a:rPr lang="ru-RU" dirty="0" smtClean="0"/>
              <a:t>у </a:t>
            </a:r>
            <a:r>
              <a:rPr lang="ru-RU" dirty="0" err="1"/>
              <a:t>дослідника</a:t>
            </a:r>
            <a:r>
              <a:rPr lang="ru-RU" dirty="0"/>
              <a:t>,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правильну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і </a:t>
            </a:r>
            <a:r>
              <a:rPr lang="ru-RU" dirty="0" err="1"/>
              <a:t>досить</a:t>
            </a:r>
            <a:r>
              <a:rPr lang="ru-RU" dirty="0"/>
              <a:t> точно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реєструвати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метод, </a:t>
            </a:r>
            <a:r>
              <a:rPr lang="ru-RU" dirty="0" err="1"/>
              <a:t>який</a:t>
            </a:r>
            <a:r>
              <a:rPr lang="ru-RU" dirty="0"/>
              <a:t> одержав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i="1" dirty="0"/>
              <a:t>«контент-</a:t>
            </a:r>
            <a:r>
              <a:rPr lang="ru-RU" i="1" dirty="0" err="1"/>
              <a:t>аналіз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925" y="2389586"/>
            <a:ext cx="5498599" cy="37622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Це метод кількісно-якісного аналізу документальних джерел, який дає змогу вивчати продукти людської діяльності.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/>
              <a:t>Під поняттям «документальне джерело» розуміються: листи, автобіографії, щоденники, фотографії, записи на кіноплівці,  види мистецтв, матеріали преси.</a:t>
            </a:r>
          </a:p>
          <a:p>
            <a:pPr algn="ctr"/>
            <a:endParaRPr lang="uk-UA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37</a:t>
            </a:fld>
            <a:endParaRPr lang="ru-RU"/>
          </a:p>
        </p:txBody>
      </p:sp>
      <p:pic>
        <p:nvPicPr>
          <p:cNvPr id="12290" name="Picture 2" descr="Как провести маркетинговый анализ, если вы — не маркетолог | Marketing MIX  - mmix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49" y="3414660"/>
            <a:ext cx="3709084" cy="3056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2569" y="111584"/>
            <a:ext cx="4879912" cy="17373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sz="2800" b="1" dirty="0" smtClean="0"/>
              <a:t>завдання </a:t>
            </a:r>
            <a:r>
              <a:rPr lang="uk-UA" sz="2800" b="1" dirty="0" err="1" smtClean="0"/>
              <a:t>психодіагностичного</a:t>
            </a:r>
            <a:r>
              <a:rPr lang="uk-UA" sz="2800" b="1" dirty="0" smtClean="0"/>
              <a:t> дослідження дітей:</a:t>
            </a:r>
            <a:endParaRPr lang="uk-UA" sz="2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71463"/>
              </p:ext>
            </p:extLst>
          </p:nvPr>
        </p:nvGraphicFramePr>
        <p:xfrm>
          <a:off x="6740751" y="544748"/>
          <a:ext cx="5185359" cy="606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6671" y="1848944"/>
            <a:ext cx="5511707" cy="48960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uk-UA" sz="2200" dirty="0" smtClean="0"/>
              <a:t>вивчення проявів окремих симптомів психічного стану та особистісних властивостей загалом;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uk-UA" sz="2200" dirty="0" smtClean="0"/>
              <a:t>рівня розвитку психологічних функцій з урахуванням віку та освіти;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uk-UA" sz="2200" dirty="0" smtClean="0"/>
              <a:t>одержання даних про динаміку розвитку, вплив на нього виду, технології, методів навчання, мікросоціального оточення;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uk-UA" sz="2200" dirty="0" smtClean="0"/>
              <a:t>дослідження особливостей психічного розвитку і його темпів;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uk-UA" sz="2200" dirty="0" smtClean="0"/>
              <a:t>дослідження психічних новоутворень віку як характеристик якості розвитку.</a:t>
            </a:r>
            <a:endParaRPr lang="uk-UA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260" y="165370"/>
            <a:ext cx="9720073" cy="111051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Завдання психодіагностики в освіті</a:t>
            </a:r>
            <a:endParaRPr lang="uk-UA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42735"/>
              </p:ext>
            </p:extLst>
          </p:nvPr>
        </p:nvGraphicFramePr>
        <p:xfrm>
          <a:off x="635021" y="1169975"/>
          <a:ext cx="11261907" cy="543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68567"/>
              </p:ext>
            </p:extLst>
          </p:nvPr>
        </p:nvGraphicFramePr>
        <p:xfrm>
          <a:off x="1565263" y="1303507"/>
          <a:ext cx="9272070" cy="408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Психодіагностичний</a:t>
            </a:r>
            <a:r>
              <a:rPr lang="uk-UA" dirty="0" smtClean="0"/>
              <a:t>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626" y="1983232"/>
            <a:ext cx="7070260" cy="402336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uk-UA" sz="3200" dirty="0"/>
              <a:t>спосіб дослідження, що дає змогу отримувати точні кількісні і якісні характеристики досліджуваних індивідуальних психічних властивостей особистості з дотриманням основних вимог розроблення і використання діагностичних </a:t>
            </a:r>
            <a:r>
              <a:rPr lang="uk-UA" sz="3200" dirty="0" smtClean="0"/>
              <a:t>методик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7</a:t>
            </a:fld>
            <a:endParaRPr lang="ru-RU"/>
          </a:p>
        </p:txBody>
      </p:sp>
      <p:pic>
        <p:nvPicPr>
          <p:cNvPr id="4100" name="Picture 4" descr="Восклицательный знак зеленый картинки, стоковые фото Восклицательный знак  зеленый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6228"/>
            <a:ext cx="3561080" cy="3561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6588707"/>
              </p:ext>
            </p:extLst>
          </p:nvPr>
        </p:nvGraphicFramePr>
        <p:xfrm>
          <a:off x="729662" y="505658"/>
          <a:ext cx="106808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1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здать тест онлайн. 5 сервисов для опросов, тестов и квизов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86" y="4129153"/>
            <a:ext cx="3540936" cy="29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психодіагностики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b="1" dirty="0" err="1"/>
              <a:t>Об'єктивні</a:t>
            </a:r>
            <a:r>
              <a:rPr lang="ru-RU" sz="2800" b="1" dirty="0"/>
              <a:t> тести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53460" y="3002596"/>
            <a:ext cx="4306629" cy="3341572"/>
          </a:xfrm>
        </p:spPr>
        <p:txBody>
          <a:bodyPr/>
          <a:lstStyle/>
          <a:p>
            <a:pPr algn="ctr"/>
            <a:r>
              <a:rPr lang="uk-UA" sz="2400" dirty="0" smtClean="0"/>
              <a:t>методики, які припускають правильну відповідь, тобто правильне виконання завдання. При використанні об'єктивних методик вплив діагноста на результат мінімальний</a:t>
            </a:r>
            <a:endParaRPr lang="uk-UA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Суб'єктивні</a:t>
            </a:r>
            <a:r>
              <a:rPr lang="ru-RU" sz="2800" b="1" dirty="0"/>
              <a:t> тести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методики, в яких результати значною мірою залежать від досвіду, кваліфікації, інтуїції діагноста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1E9-A752-4AF6-8362-3D89239B69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1761</TotalTime>
  <Words>1883</Words>
  <Application>Microsoft Office PowerPoint</Application>
  <PresentationFormat>Широкоэкранный</PresentationFormat>
  <Paragraphs>266</Paragraphs>
  <Slides>37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Calibri</vt:lpstr>
      <vt:lpstr>Tw Cen MT</vt:lpstr>
      <vt:lpstr>Tw Cen MT Condensed</vt:lpstr>
      <vt:lpstr>Wingdings</vt:lpstr>
      <vt:lpstr>Wingdings 3</vt:lpstr>
      <vt:lpstr>Интеграл</vt:lpstr>
      <vt:lpstr>Класифікація психо-діагностичних методик та процедур діяльності вчителів початкової школи </vt:lpstr>
      <vt:lpstr>План</vt:lpstr>
      <vt:lpstr>Як будувати роботу з учнями?</vt:lpstr>
      <vt:lpstr>завдання психодіагностичного дослідження дітей:</vt:lpstr>
      <vt:lpstr>Завдання психодіагностики в освіті</vt:lpstr>
      <vt:lpstr>Презентация PowerPoint</vt:lpstr>
      <vt:lpstr>Психодіагностичний метод</vt:lpstr>
      <vt:lpstr>Презентация PowerPoint</vt:lpstr>
      <vt:lpstr>Класифікація методів психодіагностики</vt:lpstr>
      <vt:lpstr>Презентация PowerPoint</vt:lpstr>
      <vt:lpstr>Класифікація тестових методик за формою</vt:lpstr>
      <vt:lpstr>Індивідуальні тести</vt:lpstr>
      <vt:lpstr>Індивідуальна діагностика потрібна:</vt:lpstr>
      <vt:lpstr>Групові тести </vt:lpstr>
      <vt:lpstr>Усні та письмові тести</vt:lpstr>
      <vt:lpstr>Бланкові, предметні, апаратні, комп'ютерні тести</vt:lpstr>
      <vt:lpstr>Вербальні і невербальні тести</vt:lpstr>
      <vt:lpstr>Класифікація тестових методик за змістом </vt:lpstr>
      <vt:lpstr>Тести інтелекту </vt:lpstr>
      <vt:lpstr>Тести здібностей </vt:lpstr>
      <vt:lpstr>Тести досягнень</vt:lpstr>
      <vt:lpstr>Тести особистості</vt:lpstr>
      <vt:lpstr>При тестуванні дітей необхідно дотримуватись таких правил:</vt:lpstr>
      <vt:lpstr>опитувальники</vt:lpstr>
      <vt:lpstr>Опитувальники </vt:lpstr>
      <vt:lpstr>Презентация PowerPoint</vt:lpstr>
      <vt:lpstr>Проективні методики</vt:lpstr>
      <vt:lpstr>Презентация PowerPoint</vt:lpstr>
      <vt:lpstr>Класифікація проективних методик</vt:lpstr>
      <vt:lpstr>Психофізіологічні методики</vt:lpstr>
      <vt:lpstr>Малоформалізовані методики</vt:lpstr>
      <vt:lpstr>Метод спостереження</vt:lpstr>
      <vt:lpstr>Правила психологічного спостереження </vt:lpstr>
      <vt:lpstr>Предмет спостереження у дитячий психодіагностиці</vt:lpstr>
      <vt:lpstr>спостереження</vt:lpstr>
      <vt:lpstr>Опитування </vt:lpstr>
      <vt:lpstr>Аналіз продуктів діяльності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ДИТЯЧОЇ ПСИХОДІАГНОСТИКИ</dc:title>
  <dc:creator>Home-PC</dc:creator>
  <cp:lastModifiedBy>Home-PC</cp:lastModifiedBy>
  <cp:revision>118</cp:revision>
  <dcterms:created xsi:type="dcterms:W3CDTF">2022-02-15T19:13:24Z</dcterms:created>
  <dcterms:modified xsi:type="dcterms:W3CDTF">2022-09-15T08:06:01Z</dcterms:modified>
</cp:coreProperties>
</file>