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7ECB-BE15-4EA3-988F-F241E69B31F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Відповіді на теоретичні питання та вирішену задачу підготувати у вигляді презентацій або в </a:t>
            </a:r>
            <a:r>
              <a:rPr lang="en-US" sz="1400" dirty="0" smtClean="0"/>
              <a:t>Microsoft Word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Теоретичні питання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1. Надати визначення та призначення первинного документу.</a:t>
            </a:r>
          </a:p>
          <a:p>
            <a:pPr>
              <a:buAutoNum type="arabicPeriod" startAt="2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Розкрити послідовність складання (заповнення).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341120"/>
          <a:ext cx="885831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149"/>
                <a:gridCol w="7270163"/>
              </a:tblGrid>
              <a:tr h="225981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Варіант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Прибутковий касовий ордер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Видатковий касовий ордер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Касова книга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Платіжне доручення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Банківська виписка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М-4 прибутковий ордер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М-8 лімітно-забірна картка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М-12 картка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складського обліку матеріалів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М-14 відомість обліку залишків матеріалів на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складі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ОЗ-1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Акт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приймання-передачі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внутрішнього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переміщення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основних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засобів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ОЗ-14 р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озрахунок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амортизації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основних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засобів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(для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промислових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підприємств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ОЗ-3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Акт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списання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основних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засобів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ОЗ - 2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Акт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прийому-здачі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відремонтованих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реконструйованих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модернізованих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об’єктів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Накладна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П-6 розрахунково-платіжна відомість працівника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П-5 табель обліку використання робочого часу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598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П-7 розрахунково-платіжна відомість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звкдкна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41894" t="3092" r="32075" b="3265"/>
          <a:stretch>
            <a:fillRect/>
          </a:stretch>
        </p:blipFill>
        <p:spPr bwMode="auto">
          <a:xfrm rot="5400000">
            <a:off x="2057224" y="-199898"/>
            <a:ext cx="5100947" cy="86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857488" y="214290"/>
            <a:ext cx="6143668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час здійснення аудиторської перевірки розрахунків з постачальниками на підприємстві було виявлено наступні операції, які зазначено в таблиці.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14282" y="142852"/>
            <a:ext cx="2786082" cy="1214446"/>
          </a:xfrm>
          <a:prstGeom prst="cloudCallout">
            <a:avLst>
              <a:gd name="adj1" fmla="val 62802"/>
              <a:gd name="adj2" fmla="val 641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0430" y="1428736"/>
            <a:ext cx="3071834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34557" t="1403" r="35979" b="4467"/>
          <a:stretch>
            <a:fillRect/>
          </a:stretch>
        </p:blipFill>
        <p:spPr bwMode="auto">
          <a:xfrm rot="5400000">
            <a:off x="1607323" y="-821561"/>
            <a:ext cx="6000792" cy="87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928926" y="142852"/>
            <a:ext cx="3071834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640" t="2083" r="31445" b="6250"/>
          <a:stretch>
            <a:fillRect/>
          </a:stretch>
        </p:blipFill>
        <p:spPr bwMode="auto">
          <a:xfrm rot="5400000">
            <a:off x="1576633" y="-933747"/>
            <a:ext cx="6143668" cy="901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928926" y="142852"/>
            <a:ext cx="3071834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 14 - 25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4570" t="2083" r="33789" b="7291"/>
          <a:stretch>
            <a:fillRect/>
          </a:stretch>
        </p:blipFill>
        <p:spPr bwMode="auto">
          <a:xfrm rot="5400000">
            <a:off x="1529932" y="-887046"/>
            <a:ext cx="6000792" cy="86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928926" y="142852"/>
            <a:ext cx="3071834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 14 - 25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3398" t="13541" r="30273" b="43704"/>
          <a:stretch>
            <a:fillRect/>
          </a:stretch>
        </p:blipFill>
        <p:spPr bwMode="auto">
          <a:xfrm>
            <a:off x="357158" y="142852"/>
            <a:ext cx="507209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3398" t="57245" r="30273"/>
          <a:stretch>
            <a:fillRect/>
          </a:stretch>
        </p:blipFill>
        <p:spPr bwMode="auto">
          <a:xfrm>
            <a:off x="3071802" y="3286124"/>
            <a:ext cx="542928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169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11</cp:revision>
  <dcterms:created xsi:type="dcterms:W3CDTF">2020-03-19T19:41:26Z</dcterms:created>
  <dcterms:modified xsi:type="dcterms:W3CDTF">2020-05-29T09:44:18Z</dcterms:modified>
</cp:coreProperties>
</file>