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8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BF05B-9E05-46EF-B548-BBAF122B9012}" type="datetimeFigureOut">
              <a:rPr lang="ru-RU" smtClean="0"/>
              <a:pPr/>
              <a:t>25.01.2023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110C96-7289-4126-9E6D-F2D79050D3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BF05B-9E05-46EF-B548-BBAF122B9012}" type="datetimeFigureOut">
              <a:rPr lang="ru-RU" smtClean="0"/>
              <a:pPr/>
              <a:t>25.01.2023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10C96-7289-4126-9E6D-F2D79050D3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BF05B-9E05-46EF-B548-BBAF122B9012}" type="datetimeFigureOut">
              <a:rPr lang="ru-RU" smtClean="0"/>
              <a:pPr/>
              <a:t>25.01.2023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10C96-7289-4126-9E6D-F2D79050D3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8BBF05B-9E05-46EF-B548-BBAF122B9012}" type="datetimeFigureOut">
              <a:rPr lang="ru-RU" smtClean="0"/>
              <a:pPr/>
              <a:t>25.01.2023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EB110C96-7289-4126-9E6D-F2D79050D3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BF05B-9E05-46EF-B548-BBAF122B9012}" type="datetimeFigureOut">
              <a:rPr lang="ru-RU" smtClean="0"/>
              <a:pPr/>
              <a:t>25.01.2023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10C96-7289-4126-9E6D-F2D79050D3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BF05B-9E05-46EF-B548-BBAF122B9012}" type="datetimeFigureOut">
              <a:rPr lang="ru-RU" smtClean="0"/>
              <a:pPr/>
              <a:t>25.01.2023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10C96-7289-4126-9E6D-F2D79050D3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10C96-7289-4126-9E6D-F2D79050D3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BF05B-9E05-46EF-B548-BBAF122B9012}" type="datetimeFigureOut">
              <a:rPr lang="ru-RU" smtClean="0"/>
              <a:pPr/>
              <a:t>25.01.2023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BF05B-9E05-46EF-B548-BBAF122B9012}" type="datetimeFigureOut">
              <a:rPr lang="ru-RU" smtClean="0"/>
              <a:pPr/>
              <a:t>25.01.2023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10C96-7289-4126-9E6D-F2D79050D3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BF05B-9E05-46EF-B548-BBAF122B9012}" type="datetimeFigureOut">
              <a:rPr lang="ru-RU" smtClean="0"/>
              <a:pPr/>
              <a:t>25.01.2023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10C96-7289-4126-9E6D-F2D79050D3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8BBF05B-9E05-46EF-B548-BBAF122B9012}" type="datetimeFigureOut">
              <a:rPr lang="ru-RU" smtClean="0"/>
              <a:pPr/>
              <a:t>25.01.2023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B110C96-7289-4126-9E6D-F2D79050D3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BF05B-9E05-46EF-B548-BBAF122B9012}" type="datetimeFigureOut">
              <a:rPr lang="ru-RU" smtClean="0"/>
              <a:pPr/>
              <a:t>25.01.2023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110C96-7289-4126-9E6D-F2D79050D3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8BBF05B-9E05-46EF-B548-BBAF122B9012}" type="datetimeFigureOut">
              <a:rPr lang="ru-RU" smtClean="0"/>
              <a:pPr/>
              <a:t>25.01.2023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EB110C96-7289-4126-9E6D-F2D79050D3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Поведінка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Практична робота 3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9. а) Я думаю, </a:t>
            </a:r>
            <a:r>
              <a:rPr lang="ru-RU" dirty="0" err="1" smtClean="0"/>
              <a:t>що</a:t>
            </a:r>
            <a:r>
              <a:rPr lang="ru-RU" dirty="0" smtClean="0"/>
              <a:t> не </a:t>
            </a:r>
            <a:r>
              <a:rPr lang="ru-RU" dirty="0" err="1" smtClean="0"/>
              <a:t>завжди</a:t>
            </a:r>
            <a:r>
              <a:rPr lang="ru-RU" dirty="0" smtClean="0"/>
              <a:t> </a:t>
            </a:r>
            <a:r>
              <a:rPr lang="ru-RU" dirty="0" err="1" smtClean="0"/>
              <a:t>слід</a:t>
            </a:r>
            <a:r>
              <a:rPr lang="ru-RU" dirty="0" smtClean="0"/>
              <a:t> </a:t>
            </a:r>
            <a:r>
              <a:rPr lang="ru-RU" dirty="0" err="1" smtClean="0"/>
              <a:t>хвилюватися</a:t>
            </a:r>
            <a:r>
              <a:rPr lang="ru-RU" dirty="0" smtClean="0"/>
              <a:t> через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виникли</a:t>
            </a:r>
            <a:r>
              <a:rPr lang="ru-RU" dirty="0" smtClean="0"/>
              <a:t> </a:t>
            </a:r>
            <a:r>
              <a:rPr lang="ru-RU" dirty="0" err="1" smtClean="0"/>
              <a:t>розбіжності</a:t>
            </a:r>
            <a:r>
              <a:rPr lang="ru-RU" dirty="0" smtClean="0"/>
              <a:t>.</a:t>
            </a:r>
          </a:p>
          <a:p>
            <a:r>
              <a:rPr lang="ru-RU" dirty="0" smtClean="0"/>
              <a:t>б</a:t>
            </a:r>
            <a:r>
              <a:rPr lang="ru-RU" dirty="0" smtClean="0"/>
              <a:t>) Я </a:t>
            </a:r>
            <a:r>
              <a:rPr lang="ru-RU" dirty="0" err="1" smtClean="0"/>
              <a:t>докладаю</a:t>
            </a:r>
            <a:r>
              <a:rPr lang="ru-RU" dirty="0" smtClean="0"/>
              <a:t> </a:t>
            </a:r>
            <a:r>
              <a:rPr lang="ru-RU" dirty="0" err="1" smtClean="0"/>
              <a:t>зусиль</a:t>
            </a:r>
            <a:r>
              <a:rPr lang="ru-RU" dirty="0" smtClean="0"/>
              <a:t>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досягти</a:t>
            </a:r>
            <a:r>
              <a:rPr lang="ru-RU" dirty="0" smtClean="0"/>
              <a:t> </a:t>
            </a:r>
            <a:r>
              <a:rPr lang="ru-RU" dirty="0" err="1" smtClean="0"/>
              <a:t>свого</a:t>
            </a:r>
            <a:r>
              <a:rPr lang="ru-RU" dirty="0" smtClean="0"/>
              <a:t>.</a:t>
            </a:r>
          </a:p>
          <a:p>
            <a:r>
              <a:rPr lang="ru-RU" dirty="0" smtClean="0"/>
              <a:t>10</a:t>
            </a:r>
            <a:r>
              <a:rPr lang="ru-RU" dirty="0" smtClean="0"/>
              <a:t>. а) Я твердо </a:t>
            </a:r>
            <a:r>
              <a:rPr lang="ru-RU" dirty="0" err="1" smtClean="0"/>
              <a:t>прагну</a:t>
            </a:r>
            <a:r>
              <a:rPr lang="ru-RU" dirty="0" smtClean="0"/>
              <a:t> </a:t>
            </a:r>
            <a:r>
              <a:rPr lang="ru-RU" dirty="0" err="1" smtClean="0"/>
              <a:t>домогтися</a:t>
            </a:r>
            <a:r>
              <a:rPr lang="ru-RU" dirty="0" smtClean="0"/>
              <a:t> </a:t>
            </a:r>
            <a:r>
              <a:rPr lang="ru-RU" dirty="0" err="1" smtClean="0"/>
              <a:t>свого</a:t>
            </a:r>
            <a:r>
              <a:rPr lang="ru-RU" dirty="0" smtClean="0"/>
              <a:t>.</a:t>
            </a:r>
          </a:p>
          <a:p>
            <a:r>
              <a:rPr lang="ru-RU" dirty="0" smtClean="0"/>
              <a:t>б</a:t>
            </a:r>
            <a:r>
              <a:rPr lang="ru-RU" dirty="0" smtClean="0"/>
              <a:t>) Я </a:t>
            </a:r>
            <a:r>
              <a:rPr lang="ru-RU" dirty="0" err="1" smtClean="0"/>
              <a:t>намагаюся</a:t>
            </a:r>
            <a:r>
              <a:rPr lang="ru-RU" dirty="0" smtClean="0"/>
              <a:t> </a:t>
            </a:r>
            <a:r>
              <a:rPr lang="ru-RU" dirty="0" err="1" smtClean="0"/>
              <a:t>знайти</a:t>
            </a:r>
            <a:r>
              <a:rPr lang="ru-RU" dirty="0" smtClean="0"/>
              <a:t> </a:t>
            </a:r>
            <a:r>
              <a:rPr lang="ru-RU" dirty="0" err="1" smtClean="0"/>
              <a:t>компромісне</a:t>
            </a:r>
            <a:r>
              <a:rPr lang="ru-RU" dirty="0" smtClean="0"/>
              <a:t> </a:t>
            </a:r>
            <a:r>
              <a:rPr lang="ru-RU" dirty="0" err="1" smtClean="0"/>
              <a:t>рішення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11</a:t>
            </a:r>
            <a:r>
              <a:rPr lang="ru-RU" dirty="0" smtClean="0"/>
              <a:t>. а) </a:t>
            </a:r>
            <a:r>
              <a:rPr lang="ru-RU" dirty="0" err="1" smtClean="0"/>
              <a:t>Насамперед</a:t>
            </a:r>
            <a:r>
              <a:rPr lang="ru-RU" dirty="0" smtClean="0"/>
              <a:t> я </a:t>
            </a:r>
            <a:r>
              <a:rPr lang="ru-RU" dirty="0" err="1" smtClean="0"/>
              <a:t>прагну</a:t>
            </a:r>
            <a:r>
              <a:rPr lang="ru-RU" dirty="0" smtClean="0"/>
              <a:t> </a:t>
            </a:r>
            <a:r>
              <a:rPr lang="ru-RU" dirty="0" smtClean="0"/>
              <a:t> </a:t>
            </a:r>
            <a:r>
              <a:rPr lang="ru-RU" dirty="0" err="1" smtClean="0"/>
              <a:t>чітко</a:t>
            </a:r>
            <a:r>
              <a:rPr lang="ru-RU" dirty="0" smtClean="0"/>
              <a:t> </a:t>
            </a:r>
            <a:r>
              <a:rPr lang="ru-RU" dirty="0" err="1" smtClean="0"/>
              <a:t>визначити</a:t>
            </a:r>
            <a:r>
              <a:rPr lang="ru-RU" dirty="0" smtClean="0"/>
              <a:t> те, в </a:t>
            </a:r>
            <a:r>
              <a:rPr lang="ru-RU" dirty="0" err="1" smtClean="0"/>
              <a:t>чому</a:t>
            </a:r>
            <a:r>
              <a:rPr lang="ru-RU" dirty="0" smtClean="0"/>
              <a:t> </a:t>
            </a:r>
            <a:r>
              <a:rPr lang="ru-RU" dirty="0" err="1" smtClean="0"/>
              <a:t>полягають</a:t>
            </a:r>
            <a:r>
              <a:rPr lang="ru-RU" dirty="0" smtClean="0"/>
              <a:t> </a:t>
            </a:r>
            <a:r>
              <a:rPr lang="ru-RU" dirty="0" err="1" smtClean="0"/>
              <a:t>усі</a:t>
            </a:r>
            <a:r>
              <a:rPr lang="ru-RU" dirty="0" smtClean="0"/>
              <a:t> </a:t>
            </a:r>
            <a:r>
              <a:rPr lang="ru-RU" dirty="0" err="1" smtClean="0"/>
              <a:t>порушені</a:t>
            </a:r>
            <a:r>
              <a:rPr lang="ru-RU" dirty="0" smtClean="0"/>
              <a:t> </a:t>
            </a:r>
            <a:r>
              <a:rPr lang="ru-RU" dirty="0" err="1" smtClean="0"/>
              <a:t>інтереси</a:t>
            </a:r>
            <a:r>
              <a:rPr lang="ru-RU" dirty="0" smtClean="0"/>
              <a:t> та </a:t>
            </a:r>
            <a:r>
              <a:rPr lang="ru-RU" dirty="0" err="1" smtClean="0"/>
              <a:t>спірні</a:t>
            </a:r>
            <a:r>
              <a:rPr lang="ru-RU" dirty="0" smtClean="0"/>
              <a:t> </a:t>
            </a:r>
            <a:r>
              <a:rPr lang="ru-RU" dirty="0" err="1" smtClean="0"/>
              <a:t>питання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б</a:t>
            </a:r>
            <a:r>
              <a:rPr lang="ru-RU" dirty="0" smtClean="0"/>
              <a:t>) Я </a:t>
            </a:r>
            <a:r>
              <a:rPr lang="ru-RU" dirty="0" err="1" smtClean="0"/>
              <a:t>намагаюся</a:t>
            </a:r>
            <a:r>
              <a:rPr lang="ru-RU" dirty="0" smtClean="0"/>
              <a:t> </a:t>
            </a:r>
            <a:r>
              <a:rPr lang="ru-RU" dirty="0" err="1" smtClean="0"/>
              <a:t>заспокоїти</a:t>
            </a:r>
            <a:r>
              <a:rPr lang="ru-RU" dirty="0" smtClean="0"/>
              <a:t> </a:t>
            </a:r>
            <a:r>
              <a:rPr lang="ru-RU" dirty="0" err="1" smtClean="0"/>
              <a:t>іншого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головним</a:t>
            </a:r>
            <a:r>
              <a:rPr lang="ru-RU" dirty="0" smtClean="0"/>
              <a:t> чином </a:t>
            </a:r>
            <a:r>
              <a:rPr lang="ru-RU" dirty="0" err="1" smtClean="0"/>
              <a:t>зберегти</a:t>
            </a:r>
            <a:r>
              <a:rPr lang="ru-RU" dirty="0" smtClean="0"/>
              <a:t> </a:t>
            </a:r>
            <a:r>
              <a:rPr lang="ru-RU" dirty="0" err="1" smtClean="0"/>
              <a:t>нашівідносини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12</a:t>
            </a:r>
            <a:r>
              <a:rPr lang="ru-RU" dirty="0" smtClean="0"/>
              <a:t>. а) </a:t>
            </a:r>
            <a:r>
              <a:rPr lang="ru-RU" dirty="0" err="1" smtClean="0"/>
              <a:t>Найчастіше</a:t>
            </a:r>
            <a:r>
              <a:rPr lang="ru-RU" dirty="0" smtClean="0"/>
              <a:t> я </a:t>
            </a:r>
            <a:r>
              <a:rPr lang="ru-RU" dirty="0" err="1" smtClean="0"/>
              <a:t>уникаю</a:t>
            </a:r>
            <a:r>
              <a:rPr lang="ru-RU" dirty="0" smtClean="0"/>
              <a:t> </a:t>
            </a:r>
            <a:r>
              <a:rPr lang="ru-RU" dirty="0" err="1" smtClean="0"/>
              <a:t>займати</a:t>
            </a:r>
            <a:r>
              <a:rPr lang="ru-RU" dirty="0" smtClean="0"/>
              <a:t> </a:t>
            </a:r>
            <a:r>
              <a:rPr lang="ru-RU" dirty="0" err="1" smtClean="0"/>
              <a:t>позицію</a:t>
            </a:r>
            <a:r>
              <a:rPr lang="ru-RU" dirty="0" smtClean="0"/>
              <a:t>, яка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викликати</a:t>
            </a:r>
            <a:r>
              <a:rPr lang="ru-RU" dirty="0" smtClean="0"/>
              <a:t> </a:t>
            </a:r>
            <a:r>
              <a:rPr lang="ru-RU" dirty="0" err="1" smtClean="0"/>
              <a:t>суперечки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б</a:t>
            </a:r>
            <a:r>
              <a:rPr lang="ru-RU" dirty="0" smtClean="0"/>
              <a:t>) Я даю </a:t>
            </a: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іншому</a:t>
            </a:r>
            <a:r>
              <a:rPr lang="ru-RU" dirty="0" smtClean="0"/>
              <a:t> в </a:t>
            </a:r>
            <a:r>
              <a:rPr lang="ru-RU" dirty="0" err="1" smtClean="0"/>
              <a:t>чомусь</a:t>
            </a:r>
            <a:r>
              <a:rPr lang="ru-RU" dirty="0" smtClean="0"/>
              <a:t> </a:t>
            </a:r>
            <a:r>
              <a:rPr lang="ru-RU" dirty="0" err="1" smtClean="0"/>
              <a:t>залишитись</a:t>
            </a:r>
            <a:r>
              <a:rPr lang="ru-RU" dirty="0" smtClean="0"/>
              <a:t> при </a:t>
            </a:r>
            <a:r>
              <a:rPr lang="ru-RU" dirty="0" err="1" smtClean="0"/>
              <a:t>своїй</a:t>
            </a:r>
            <a:r>
              <a:rPr lang="ru-RU" dirty="0" smtClean="0"/>
              <a:t> </a:t>
            </a:r>
            <a:r>
              <a:rPr lang="ru-RU" dirty="0" err="1" smtClean="0"/>
              <a:t>думці,якщо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іде</a:t>
            </a:r>
            <a:r>
              <a:rPr lang="ru-RU" dirty="0" smtClean="0"/>
              <a:t> </a:t>
            </a:r>
            <a:r>
              <a:rPr lang="ru-RU" dirty="0" err="1" smtClean="0"/>
              <a:t>назустріч</a:t>
            </a:r>
            <a:r>
              <a:rPr lang="ru-RU" dirty="0" smtClean="0"/>
              <a:t>.</a:t>
            </a:r>
          </a:p>
          <a:p>
            <a:r>
              <a:rPr lang="ru-RU" dirty="0" smtClean="0"/>
              <a:t>13</a:t>
            </a:r>
            <a:r>
              <a:rPr lang="ru-RU" dirty="0" smtClean="0"/>
              <a:t>. а) Я </a:t>
            </a:r>
            <a:r>
              <a:rPr lang="ru-RU" dirty="0" err="1" smtClean="0"/>
              <a:t>пропоную</a:t>
            </a:r>
            <a:r>
              <a:rPr lang="ru-RU" dirty="0" smtClean="0"/>
              <a:t> </a:t>
            </a:r>
            <a:r>
              <a:rPr lang="ru-RU" dirty="0" err="1" smtClean="0"/>
              <a:t>середню</a:t>
            </a:r>
            <a:r>
              <a:rPr lang="ru-RU" dirty="0" smtClean="0"/>
              <a:t> </a:t>
            </a:r>
            <a:r>
              <a:rPr lang="ru-RU" dirty="0" err="1" smtClean="0"/>
              <a:t>позицію</a:t>
            </a:r>
            <a:r>
              <a:rPr lang="ru-RU" dirty="0" smtClean="0"/>
              <a:t>.</a:t>
            </a:r>
          </a:p>
          <a:p>
            <a:r>
              <a:rPr lang="ru-RU" dirty="0" smtClean="0"/>
              <a:t>б</a:t>
            </a:r>
            <a:r>
              <a:rPr lang="ru-RU" dirty="0" smtClean="0"/>
              <a:t>) Я </a:t>
            </a:r>
            <a:r>
              <a:rPr lang="ru-RU" dirty="0" err="1" smtClean="0"/>
              <a:t>наполягаю</a:t>
            </a:r>
            <a:r>
              <a:rPr lang="ru-RU" dirty="0" smtClean="0"/>
              <a:t>, </a:t>
            </a:r>
            <a:r>
              <a:rPr lang="ru-RU" dirty="0" err="1" smtClean="0"/>
              <a:t>щоб</a:t>
            </a:r>
            <a:r>
              <a:rPr lang="ru-RU" dirty="0" smtClean="0"/>
              <a:t> усе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зроблено</a:t>
            </a:r>
            <a:r>
              <a:rPr lang="ru-RU" dirty="0" smtClean="0"/>
              <a:t> на мою думку</a:t>
            </a:r>
            <a:r>
              <a:rPr lang="ru-RU" dirty="0" smtClean="0"/>
              <a:t>.</a:t>
            </a:r>
          </a:p>
          <a:p>
            <a:r>
              <a:rPr lang="ru-RU" dirty="0" smtClean="0"/>
              <a:t>14</a:t>
            </a:r>
            <a:r>
              <a:rPr lang="ru-RU" dirty="0" smtClean="0"/>
              <a:t>. а) Я </a:t>
            </a:r>
            <a:r>
              <a:rPr lang="ru-RU" dirty="0" err="1" smtClean="0"/>
              <a:t>повідомляю</a:t>
            </a:r>
            <a:r>
              <a:rPr lang="ru-RU" dirty="0" smtClean="0"/>
              <a:t> </a:t>
            </a:r>
            <a:r>
              <a:rPr lang="ru-RU" dirty="0" err="1" smtClean="0"/>
              <a:t>іншому</a:t>
            </a:r>
            <a:r>
              <a:rPr lang="ru-RU" dirty="0" smtClean="0"/>
              <a:t> свою точку </a:t>
            </a:r>
            <a:r>
              <a:rPr lang="ru-RU" dirty="0" err="1" smtClean="0"/>
              <a:t>зору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питаю про </a:t>
            </a:r>
            <a:r>
              <a:rPr lang="ru-RU" dirty="0" err="1" smtClean="0"/>
              <a:t>його</a:t>
            </a:r>
            <a:r>
              <a:rPr lang="ru-RU" dirty="0" smtClean="0"/>
              <a:t> погляди</a:t>
            </a:r>
            <a:r>
              <a:rPr lang="ru-RU" dirty="0" smtClean="0"/>
              <a:t>,</a:t>
            </a:r>
          </a:p>
          <a:p>
            <a:r>
              <a:rPr lang="ru-RU" dirty="0" smtClean="0"/>
              <a:t>б</a:t>
            </a:r>
            <a:r>
              <a:rPr lang="ru-RU" dirty="0" smtClean="0"/>
              <a:t>) Я </a:t>
            </a:r>
            <a:r>
              <a:rPr lang="ru-RU" dirty="0" err="1" smtClean="0"/>
              <a:t>намагаюся</a:t>
            </a:r>
            <a:r>
              <a:rPr lang="ru-RU" dirty="0" smtClean="0"/>
              <a:t> </a:t>
            </a:r>
            <a:r>
              <a:rPr lang="ru-RU" dirty="0" err="1" smtClean="0"/>
              <a:t>показати</a:t>
            </a:r>
            <a:r>
              <a:rPr lang="ru-RU" dirty="0" smtClean="0"/>
              <a:t> </a:t>
            </a:r>
            <a:r>
              <a:rPr lang="ru-RU" dirty="0" err="1" smtClean="0"/>
              <a:t>іншому</a:t>
            </a:r>
            <a:r>
              <a:rPr lang="ru-RU" dirty="0" smtClean="0"/>
              <a:t> </a:t>
            </a:r>
            <a:r>
              <a:rPr lang="ru-RU" dirty="0" err="1" smtClean="0"/>
              <a:t>логіку</a:t>
            </a:r>
            <a:r>
              <a:rPr lang="ru-RU" dirty="0" smtClean="0"/>
              <a:t> та </a:t>
            </a:r>
            <a:r>
              <a:rPr lang="ru-RU" dirty="0" err="1" smtClean="0"/>
              <a:t>перевагу</a:t>
            </a:r>
            <a:r>
              <a:rPr lang="ru-RU" dirty="0" smtClean="0"/>
              <a:t> </a:t>
            </a:r>
            <a:r>
              <a:rPr lang="ru-RU" dirty="0" err="1" smtClean="0"/>
              <a:t>моїх</a:t>
            </a:r>
            <a:r>
              <a:rPr lang="ru-RU" dirty="0" smtClean="0"/>
              <a:t> </a:t>
            </a:r>
            <a:r>
              <a:rPr lang="ru-RU" dirty="0" err="1" smtClean="0"/>
              <a:t>поглядів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15</a:t>
            </a:r>
            <a:r>
              <a:rPr lang="ru-RU" dirty="0" smtClean="0"/>
              <a:t>, а) Я </a:t>
            </a:r>
            <a:r>
              <a:rPr lang="ru-RU" dirty="0" err="1" smtClean="0"/>
              <a:t>намагаюся</a:t>
            </a:r>
            <a:r>
              <a:rPr lang="ru-RU" dirty="0" smtClean="0"/>
              <a:t> </a:t>
            </a:r>
            <a:r>
              <a:rPr lang="ru-RU" dirty="0" err="1" smtClean="0"/>
              <a:t>заспокоїти</a:t>
            </a:r>
            <a:r>
              <a:rPr lang="ru-RU" dirty="0" smtClean="0"/>
              <a:t> </a:t>
            </a:r>
            <a:r>
              <a:rPr lang="ru-RU" dirty="0" err="1" smtClean="0"/>
              <a:t>іншого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зберегти</a:t>
            </a:r>
            <a:r>
              <a:rPr lang="ru-RU" dirty="0" smtClean="0"/>
              <a:t> </a:t>
            </a:r>
            <a:r>
              <a:rPr lang="ru-RU" dirty="0" err="1" smtClean="0"/>
              <a:t>наші</a:t>
            </a:r>
            <a:r>
              <a:rPr lang="ru-RU" dirty="0" smtClean="0"/>
              <a:t> </a:t>
            </a:r>
            <a:r>
              <a:rPr lang="ru-RU" dirty="0" err="1" smtClean="0"/>
              <a:t>стосунки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б</a:t>
            </a:r>
            <a:r>
              <a:rPr lang="ru-RU" dirty="0" smtClean="0"/>
              <a:t>) Я </a:t>
            </a:r>
            <a:r>
              <a:rPr lang="ru-RU" dirty="0" err="1" smtClean="0"/>
              <a:t>намагаюся</a:t>
            </a:r>
            <a:r>
              <a:rPr lang="ru-RU" dirty="0" smtClean="0"/>
              <a:t> </a:t>
            </a:r>
            <a:r>
              <a:rPr lang="ru-RU" dirty="0" err="1" smtClean="0"/>
              <a:t>зробити</a:t>
            </a:r>
            <a:r>
              <a:rPr lang="ru-RU" dirty="0" smtClean="0"/>
              <a:t> все </a:t>
            </a:r>
            <a:r>
              <a:rPr lang="ru-RU" dirty="0" err="1" smtClean="0"/>
              <a:t>необхідне</a:t>
            </a:r>
            <a:r>
              <a:rPr lang="ru-RU" dirty="0" smtClean="0"/>
              <a:t>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уникнути</a:t>
            </a:r>
            <a:r>
              <a:rPr lang="ru-RU" dirty="0" smtClean="0"/>
              <a:t> наряду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4437112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16. а) Я </a:t>
            </a:r>
            <a:r>
              <a:rPr lang="ru-RU" dirty="0" err="1" smtClean="0"/>
              <a:t>намагаюся</a:t>
            </a:r>
            <a:r>
              <a:rPr lang="ru-RU" dirty="0" smtClean="0"/>
              <a:t> не </a:t>
            </a:r>
            <a:r>
              <a:rPr lang="ru-RU" dirty="0" err="1" smtClean="0"/>
              <a:t>зачепити</a:t>
            </a:r>
            <a:r>
              <a:rPr lang="ru-RU" dirty="0" smtClean="0"/>
              <a:t> </a:t>
            </a:r>
            <a:r>
              <a:rPr lang="ru-RU" dirty="0" err="1" smtClean="0"/>
              <a:t>почуттів</a:t>
            </a:r>
            <a:r>
              <a:rPr lang="ru-RU" dirty="0" smtClean="0"/>
              <a:t> </a:t>
            </a:r>
            <a:r>
              <a:rPr lang="ru-RU" dirty="0" err="1" smtClean="0"/>
              <a:t>іншого</a:t>
            </a:r>
            <a:r>
              <a:rPr lang="ru-RU" dirty="0" smtClean="0"/>
              <a:t>.</a:t>
            </a:r>
          </a:p>
          <a:p>
            <a:r>
              <a:rPr lang="ru-RU" dirty="0" smtClean="0"/>
              <a:t>б</a:t>
            </a:r>
            <a:r>
              <a:rPr lang="ru-RU" dirty="0" smtClean="0"/>
              <a:t>) Я </a:t>
            </a:r>
            <a:r>
              <a:rPr lang="ru-RU" dirty="0" err="1" smtClean="0"/>
              <a:t>зазвичай</a:t>
            </a:r>
            <a:r>
              <a:rPr lang="ru-RU" dirty="0" smtClean="0"/>
              <a:t> </a:t>
            </a:r>
            <a:r>
              <a:rPr lang="ru-RU" dirty="0" err="1" smtClean="0"/>
              <a:t>намагаюся</a:t>
            </a:r>
            <a:r>
              <a:rPr lang="ru-RU" dirty="0" smtClean="0"/>
              <a:t> </a:t>
            </a:r>
            <a:r>
              <a:rPr lang="ru-RU" dirty="0" err="1" smtClean="0"/>
              <a:t>переконати</a:t>
            </a:r>
            <a:r>
              <a:rPr lang="ru-RU" dirty="0" smtClean="0"/>
              <a:t> </a:t>
            </a:r>
            <a:r>
              <a:rPr lang="ru-RU" dirty="0" err="1" smtClean="0"/>
              <a:t>іншого</a:t>
            </a:r>
            <a:r>
              <a:rPr lang="ru-RU" dirty="0" smtClean="0"/>
              <a:t> у </a:t>
            </a:r>
            <a:r>
              <a:rPr lang="ru-RU" dirty="0" err="1" smtClean="0"/>
              <a:t>перевагах</a:t>
            </a:r>
            <a:r>
              <a:rPr lang="ru-RU" dirty="0" smtClean="0"/>
              <a:t> </a:t>
            </a:r>
            <a:r>
              <a:rPr lang="ru-RU" dirty="0" err="1" smtClean="0"/>
              <a:t>моєї</a:t>
            </a:r>
            <a:r>
              <a:rPr lang="ru-RU" dirty="0" smtClean="0"/>
              <a:t> </a:t>
            </a:r>
            <a:r>
              <a:rPr lang="ru-RU" dirty="0" err="1" smtClean="0"/>
              <a:t>позиції</a:t>
            </a:r>
            <a:r>
              <a:rPr lang="ru-RU" dirty="0" smtClean="0"/>
              <a:t>.</a:t>
            </a:r>
          </a:p>
          <a:p>
            <a:r>
              <a:rPr lang="ru-RU" dirty="0" smtClean="0"/>
              <a:t>17</a:t>
            </a:r>
            <a:r>
              <a:rPr lang="ru-RU" dirty="0" smtClean="0"/>
              <a:t>. а) </a:t>
            </a:r>
            <a:r>
              <a:rPr lang="ru-RU" dirty="0" err="1" smtClean="0"/>
              <a:t>Зазвичай</a:t>
            </a:r>
            <a:r>
              <a:rPr lang="ru-RU" dirty="0" smtClean="0"/>
              <a:t> я </a:t>
            </a:r>
            <a:r>
              <a:rPr lang="ru-RU" dirty="0" err="1" smtClean="0"/>
              <a:t>наполегливо</a:t>
            </a:r>
            <a:r>
              <a:rPr lang="ru-RU" dirty="0" smtClean="0"/>
              <a:t> </a:t>
            </a:r>
            <a:r>
              <a:rPr lang="ru-RU" dirty="0" err="1" smtClean="0"/>
              <a:t>прагну</a:t>
            </a:r>
            <a:r>
              <a:rPr lang="ru-RU" dirty="0" smtClean="0"/>
              <a:t> </a:t>
            </a:r>
            <a:r>
              <a:rPr lang="ru-RU" dirty="0" err="1" smtClean="0"/>
              <a:t>досягти</a:t>
            </a:r>
            <a:r>
              <a:rPr lang="ru-RU" dirty="0" smtClean="0"/>
              <a:t> </a:t>
            </a:r>
            <a:r>
              <a:rPr lang="ru-RU" dirty="0" err="1" smtClean="0"/>
              <a:t>свого</a:t>
            </a:r>
            <a:r>
              <a:rPr lang="ru-RU" dirty="0" smtClean="0"/>
              <a:t>.</a:t>
            </a:r>
          </a:p>
          <a:p>
            <a:r>
              <a:rPr lang="ru-RU" dirty="0" smtClean="0"/>
              <a:t>б</a:t>
            </a:r>
            <a:r>
              <a:rPr lang="ru-RU" dirty="0" smtClean="0"/>
              <a:t>) Я </a:t>
            </a:r>
            <a:r>
              <a:rPr lang="ru-RU" dirty="0" err="1" smtClean="0"/>
              <a:t>намагаюся</a:t>
            </a:r>
            <a:r>
              <a:rPr lang="ru-RU" dirty="0" smtClean="0"/>
              <a:t> </a:t>
            </a:r>
            <a:r>
              <a:rPr lang="ru-RU" dirty="0" err="1" smtClean="0"/>
              <a:t>зробити</a:t>
            </a:r>
            <a:r>
              <a:rPr lang="ru-RU" dirty="0" smtClean="0"/>
              <a:t> все,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уникнути</a:t>
            </a:r>
            <a:r>
              <a:rPr lang="ru-RU" dirty="0" smtClean="0"/>
              <a:t> </a:t>
            </a:r>
            <a:r>
              <a:rPr lang="ru-RU" dirty="0" err="1" smtClean="0"/>
              <a:t>марної</a:t>
            </a:r>
            <a:r>
              <a:rPr lang="ru-RU" dirty="0" smtClean="0"/>
              <a:t> </a:t>
            </a:r>
            <a:r>
              <a:rPr lang="ru-RU" dirty="0" err="1" smtClean="0"/>
              <a:t>напруженості</a:t>
            </a:r>
            <a:r>
              <a:rPr lang="ru-RU" dirty="0" smtClean="0"/>
              <a:t>.</a:t>
            </a:r>
          </a:p>
          <a:p>
            <a:r>
              <a:rPr lang="ru-RU" dirty="0" smtClean="0"/>
              <a:t>18</a:t>
            </a:r>
            <a:r>
              <a:rPr lang="ru-RU" dirty="0" smtClean="0"/>
              <a:t>. а)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зробить</a:t>
            </a:r>
            <a:r>
              <a:rPr lang="ru-RU" dirty="0" smtClean="0"/>
              <a:t> </a:t>
            </a:r>
            <a:r>
              <a:rPr lang="ru-RU" dirty="0" err="1" smtClean="0"/>
              <a:t>іншого</a:t>
            </a:r>
            <a:r>
              <a:rPr lang="ru-RU" dirty="0" smtClean="0"/>
              <a:t> </a:t>
            </a:r>
            <a:r>
              <a:rPr lang="ru-RU" dirty="0" err="1" smtClean="0"/>
              <a:t>щасливим</a:t>
            </a:r>
            <a:r>
              <a:rPr lang="ru-RU" dirty="0" smtClean="0"/>
              <a:t>, я дам </a:t>
            </a:r>
            <a:r>
              <a:rPr lang="ru-RU" dirty="0" err="1" smtClean="0"/>
              <a:t>йому</a:t>
            </a:r>
            <a:r>
              <a:rPr lang="ru-RU" dirty="0" smtClean="0"/>
              <a:t> </a:t>
            </a: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наполягти</a:t>
            </a:r>
            <a:r>
              <a:rPr lang="ru-RU" dirty="0" smtClean="0"/>
              <a:t> на </a:t>
            </a:r>
            <a:r>
              <a:rPr lang="ru-RU" dirty="0" err="1" smtClean="0"/>
              <a:t>своєму</a:t>
            </a:r>
            <a:r>
              <a:rPr lang="ru-RU" dirty="0" smtClean="0"/>
              <a:t>.</a:t>
            </a:r>
          </a:p>
          <a:p>
            <a:r>
              <a:rPr lang="ru-RU" dirty="0" smtClean="0"/>
              <a:t>б</a:t>
            </a:r>
            <a:r>
              <a:rPr lang="ru-RU" dirty="0" smtClean="0"/>
              <a:t>) Я дам </a:t>
            </a:r>
            <a:r>
              <a:rPr lang="ru-RU" dirty="0" err="1" smtClean="0"/>
              <a:t>іншому</a:t>
            </a:r>
            <a:r>
              <a:rPr lang="ru-RU" dirty="0" smtClean="0"/>
              <a:t> </a:t>
            </a: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залишитися</a:t>
            </a:r>
            <a:r>
              <a:rPr lang="ru-RU" dirty="0" smtClean="0"/>
              <a:t> за </a:t>
            </a:r>
            <a:r>
              <a:rPr lang="ru-RU" dirty="0" err="1" smtClean="0"/>
              <a:t>своєї</a:t>
            </a:r>
            <a:r>
              <a:rPr lang="ru-RU" dirty="0" smtClean="0"/>
              <a:t> думки,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йде</a:t>
            </a:r>
            <a:r>
              <a:rPr lang="ru-RU" dirty="0" smtClean="0"/>
              <a:t> </a:t>
            </a:r>
            <a:r>
              <a:rPr lang="ru-RU" dirty="0" err="1" smtClean="0"/>
              <a:t>мені</a:t>
            </a:r>
            <a:r>
              <a:rPr lang="ru-RU" dirty="0" smtClean="0"/>
              <a:t> </a:t>
            </a:r>
            <a:r>
              <a:rPr lang="ru-RU" dirty="0" err="1" smtClean="0"/>
              <a:t>назустріч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632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700" dirty="0" smtClean="0"/>
              <a:t>19</a:t>
            </a:r>
            <a:r>
              <a:rPr lang="ru-RU" sz="1700" dirty="0" smtClean="0"/>
              <a:t>. а) </a:t>
            </a:r>
            <a:r>
              <a:rPr lang="ru-RU" sz="1700" dirty="0" err="1" smtClean="0"/>
              <a:t>Насамперед</a:t>
            </a:r>
            <a:r>
              <a:rPr lang="ru-RU" sz="1700" dirty="0" smtClean="0"/>
              <a:t> я </a:t>
            </a:r>
            <a:r>
              <a:rPr lang="ru-RU" sz="1700" dirty="0" err="1" smtClean="0"/>
              <a:t>намагаюся</a:t>
            </a:r>
            <a:r>
              <a:rPr lang="ru-RU" sz="1700" dirty="0" smtClean="0"/>
              <a:t> </a:t>
            </a:r>
            <a:r>
              <a:rPr lang="ru-RU" sz="1700" dirty="0" err="1" smtClean="0"/>
              <a:t>визначити</a:t>
            </a:r>
            <a:r>
              <a:rPr lang="ru-RU" sz="1700" dirty="0" smtClean="0"/>
              <a:t> те, в </a:t>
            </a:r>
            <a:r>
              <a:rPr lang="ru-RU" sz="1700" dirty="0" err="1" smtClean="0"/>
              <a:t>чому</a:t>
            </a:r>
            <a:r>
              <a:rPr lang="ru-RU" sz="1700" dirty="0" smtClean="0"/>
              <a:t> </a:t>
            </a:r>
            <a:r>
              <a:rPr lang="ru-RU" sz="1700" dirty="0" err="1" smtClean="0"/>
              <a:t>полягають</a:t>
            </a:r>
            <a:r>
              <a:rPr lang="ru-RU" sz="1700" dirty="0" smtClean="0"/>
              <a:t> </a:t>
            </a:r>
            <a:r>
              <a:rPr lang="ru-RU" sz="1700" dirty="0" err="1" smtClean="0"/>
              <a:t>усі</a:t>
            </a:r>
            <a:r>
              <a:rPr lang="ru-RU" sz="1700" dirty="0" smtClean="0"/>
              <a:t> </a:t>
            </a:r>
            <a:r>
              <a:rPr lang="ru-RU" sz="1700" dirty="0" err="1" smtClean="0"/>
              <a:t>зачеплені</a:t>
            </a:r>
            <a:r>
              <a:rPr lang="ru-RU" sz="1700" dirty="0" smtClean="0"/>
              <a:t> </a:t>
            </a:r>
            <a:r>
              <a:rPr lang="ru-RU" sz="1700" dirty="0" err="1" smtClean="0"/>
              <a:t>інтереси</a:t>
            </a:r>
            <a:r>
              <a:rPr lang="ru-RU" sz="1700" dirty="0" smtClean="0"/>
              <a:t> </a:t>
            </a:r>
            <a:r>
              <a:rPr lang="ru-RU" sz="1700" dirty="0" smtClean="0"/>
              <a:t>та </a:t>
            </a:r>
            <a:r>
              <a:rPr lang="ru-RU" sz="1700" dirty="0" err="1" smtClean="0"/>
              <a:t>спірні</a:t>
            </a:r>
            <a:r>
              <a:rPr lang="ru-RU" sz="1700" dirty="0" smtClean="0"/>
              <a:t> </a:t>
            </a:r>
            <a:r>
              <a:rPr lang="ru-RU" sz="1700" dirty="0" err="1" smtClean="0"/>
              <a:t>питання</a:t>
            </a:r>
            <a:r>
              <a:rPr lang="ru-RU" sz="1700" dirty="0" smtClean="0"/>
              <a:t>.</a:t>
            </a:r>
          </a:p>
          <a:p>
            <a:r>
              <a:rPr lang="ru-RU" sz="1700" dirty="0" smtClean="0"/>
              <a:t>б</a:t>
            </a:r>
            <a:r>
              <a:rPr lang="ru-RU" sz="1700" dirty="0" smtClean="0"/>
              <a:t>) Я </a:t>
            </a:r>
            <a:r>
              <a:rPr lang="ru-RU" sz="1700" dirty="0" err="1" smtClean="0"/>
              <a:t>намагаюся</a:t>
            </a:r>
            <a:r>
              <a:rPr lang="ru-RU" sz="1700" dirty="0" smtClean="0"/>
              <a:t> </a:t>
            </a:r>
            <a:r>
              <a:rPr lang="ru-RU" sz="1700" dirty="0" err="1" smtClean="0"/>
              <a:t>відкласти</a:t>
            </a:r>
            <a:r>
              <a:rPr lang="ru-RU" sz="1700" dirty="0" smtClean="0"/>
              <a:t> </a:t>
            </a:r>
            <a:r>
              <a:rPr lang="ru-RU" sz="1700" dirty="0" err="1" smtClean="0"/>
              <a:t>спірні</a:t>
            </a:r>
            <a:r>
              <a:rPr lang="ru-RU" sz="1700" dirty="0" smtClean="0"/>
              <a:t> </a:t>
            </a:r>
            <a:r>
              <a:rPr lang="ru-RU" sz="1700" dirty="0" err="1" smtClean="0"/>
              <a:t>питання</a:t>
            </a:r>
            <a:r>
              <a:rPr lang="ru-RU" sz="1700" dirty="0" smtClean="0"/>
              <a:t>, </a:t>
            </a:r>
            <a:r>
              <a:rPr lang="ru-RU" sz="1700" dirty="0" err="1" smtClean="0"/>
              <a:t>щоб</a:t>
            </a:r>
            <a:r>
              <a:rPr lang="ru-RU" sz="1700" dirty="0" smtClean="0"/>
              <a:t> </a:t>
            </a:r>
            <a:r>
              <a:rPr lang="ru-RU" sz="1700" dirty="0" err="1" smtClean="0"/>
              <a:t>згодом</a:t>
            </a:r>
            <a:r>
              <a:rPr lang="ru-RU" sz="1700" dirty="0" smtClean="0"/>
              <a:t> </a:t>
            </a:r>
            <a:r>
              <a:rPr lang="ru-RU" sz="1700" dirty="0" err="1" smtClean="0"/>
              <a:t>вирішити</a:t>
            </a:r>
            <a:r>
              <a:rPr lang="ru-RU" sz="1700" dirty="0" smtClean="0"/>
              <a:t> </a:t>
            </a:r>
            <a:r>
              <a:rPr lang="ru-RU" sz="1700" dirty="0" err="1" smtClean="0"/>
              <a:t>їх</a:t>
            </a:r>
            <a:r>
              <a:rPr lang="ru-RU" sz="1700" dirty="0" smtClean="0"/>
              <a:t> </a:t>
            </a:r>
            <a:r>
              <a:rPr lang="ru-RU" sz="1700" dirty="0" smtClean="0"/>
              <a:t>остаточно</a:t>
            </a:r>
            <a:r>
              <a:rPr lang="ru-RU" sz="1700" dirty="0" smtClean="0"/>
              <a:t>.</a:t>
            </a:r>
          </a:p>
          <a:p>
            <a:r>
              <a:rPr lang="ru-RU" sz="1700" dirty="0" smtClean="0"/>
              <a:t>20</a:t>
            </a:r>
            <a:r>
              <a:rPr lang="ru-RU" sz="1700" dirty="0" smtClean="0"/>
              <a:t>. а) Я </a:t>
            </a:r>
            <a:r>
              <a:rPr lang="ru-RU" sz="1700" dirty="0" err="1" smtClean="0"/>
              <a:t>намагаюся</a:t>
            </a:r>
            <a:r>
              <a:rPr lang="ru-RU" sz="1700" dirty="0" smtClean="0"/>
              <a:t> </a:t>
            </a:r>
            <a:r>
              <a:rPr lang="ru-RU" sz="1700" dirty="0" err="1" smtClean="0"/>
              <a:t>негайно</a:t>
            </a:r>
            <a:r>
              <a:rPr lang="ru-RU" sz="1700" dirty="0" smtClean="0"/>
              <a:t> </a:t>
            </a:r>
            <a:r>
              <a:rPr lang="ru-RU" sz="1700" dirty="0" err="1" smtClean="0"/>
              <a:t>подолати</a:t>
            </a:r>
            <a:r>
              <a:rPr lang="ru-RU" sz="1700" dirty="0" smtClean="0"/>
              <a:t> </a:t>
            </a:r>
            <a:r>
              <a:rPr lang="ru-RU" sz="1700" dirty="0" err="1" smtClean="0"/>
              <a:t>наші</a:t>
            </a:r>
            <a:r>
              <a:rPr lang="ru-RU" sz="1700" dirty="0" smtClean="0"/>
              <a:t> </a:t>
            </a:r>
            <a:r>
              <a:rPr lang="ru-RU" sz="1700" dirty="0" err="1" smtClean="0"/>
              <a:t>розбіжності</a:t>
            </a:r>
            <a:r>
              <a:rPr lang="ru-RU" sz="1700" dirty="0" smtClean="0"/>
              <a:t>.</a:t>
            </a:r>
          </a:p>
          <a:p>
            <a:r>
              <a:rPr lang="ru-RU" sz="1700" dirty="0" smtClean="0"/>
              <a:t>б</a:t>
            </a:r>
            <a:r>
              <a:rPr lang="ru-RU" sz="1700" dirty="0" smtClean="0"/>
              <a:t>) Я </a:t>
            </a:r>
            <a:r>
              <a:rPr lang="ru-RU" sz="1700" dirty="0" err="1" smtClean="0"/>
              <a:t>намагаюся</a:t>
            </a:r>
            <a:r>
              <a:rPr lang="ru-RU" sz="1700" dirty="0" smtClean="0"/>
              <a:t> </a:t>
            </a:r>
            <a:r>
              <a:rPr lang="ru-RU" sz="1700" dirty="0" err="1" smtClean="0"/>
              <a:t>знайти</a:t>
            </a:r>
            <a:r>
              <a:rPr lang="ru-RU" sz="1700" dirty="0" smtClean="0"/>
              <a:t> </a:t>
            </a:r>
            <a:r>
              <a:rPr lang="ru-RU" sz="1700" dirty="0" err="1" smtClean="0"/>
              <a:t>найкраще</a:t>
            </a:r>
            <a:r>
              <a:rPr lang="ru-RU" sz="1700" dirty="0" smtClean="0"/>
              <a:t> </a:t>
            </a:r>
            <a:r>
              <a:rPr lang="ru-RU" sz="1700" dirty="0" err="1" smtClean="0"/>
              <a:t>поєднання</a:t>
            </a:r>
            <a:r>
              <a:rPr lang="ru-RU" sz="1700" dirty="0" smtClean="0"/>
              <a:t> </a:t>
            </a:r>
            <a:r>
              <a:rPr lang="ru-RU" sz="1700" dirty="0" err="1" smtClean="0"/>
              <a:t>вигод</a:t>
            </a:r>
            <a:r>
              <a:rPr lang="ru-RU" sz="1700" dirty="0" smtClean="0"/>
              <a:t> та </a:t>
            </a:r>
            <a:r>
              <a:rPr lang="ru-RU" sz="1700" dirty="0" err="1" smtClean="0"/>
              <a:t>втрат</a:t>
            </a:r>
            <a:r>
              <a:rPr lang="ru-RU" sz="1700" dirty="0" smtClean="0"/>
              <a:t> для </a:t>
            </a:r>
            <a:r>
              <a:rPr lang="ru-RU" sz="1700" dirty="0" smtClean="0"/>
              <a:t>нас </a:t>
            </a:r>
            <a:r>
              <a:rPr lang="ru-RU" sz="1700" dirty="0" err="1" smtClean="0"/>
              <a:t>обох</a:t>
            </a:r>
            <a:r>
              <a:rPr lang="ru-RU" sz="1700" dirty="0" smtClean="0"/>
              <a:t>.</a:t>
            </a:r>
          </a:p>
          <a:p>
            <a:r>
              <a:rPr lang="ru-RU" sz="1700" dirty="0" smtClean="0"/>
              <a:t>21</a:t>
            </a:r>
            <a:r>
              <a:rPr lang="ru-RU" sz="1700" dirty="0" smtClean="0"/>
              <a:t>. а) </a:t>
            </a:r>
            <a:r>
              <a:rPr lang="ru-RU" sz="1700" dirty="0" err="1" smtClean="0"/>
              <a:t>Ведучи</a:t>
            </a:r>
            <a:r>
              <a:rPr lang="ru-RU" sz="1700" dirty="0" smtClean="0"/>
              <a:t> переговори, </a:t>
            </a:r>
            <a:r>
              <a:rPr lang="ru-RU" sz="1700" dirty="0" err="1" smtClean="0"/>
              <a:t>намагаюся</a:t>
            </a:r>
            <a:r>
              <a:rPr lang="ru-RU" sz="1700" dirty="0" smtClean="0"/>
              <a:t> бути </a:t>
            </a:r>
            <a:r>
              <a:rPr lang="ru-RU" sz="1700" dirty="0" err="1" smtClean="0"/>
              <a:t>уважним</a:t>
            </a:r>
            <a:r>
              <a:rPr lang="ru-RU" sz="1700" dirty="0" smtClean="0"/>
              <a:t> до </a:t>
            </a:r>
            <a:r>
              <a:rPr lang="ru-RU" sz="1700" dirty="0" err="1" smtClean="0"/>
              <a:t>іншого</a:t>
            </a:r>
            <a:r>
              <a:rPr lang="ru-RU" sz="1700" dirty="0" smtClean="0"/>
              <a:t>.</a:t>
            </a:r>
          </a:p>
          <a:p>
            <a:r>
              <a:rPr lang="ru-RU" sz="1700" dirty="0" smtClean="0"/>
              <a:t>б</a:t>
            </a:r>
            <a:r>
              <a:rPr lang="ru-RU" sz="1700" dirty="0" smtClean="0"/>
              <a:t>) Я </a:t>
            </a:r>
            <a:r>
              <a:rPr lang="ru-RU" sz="1700" dirty="0" err="1" smtClean="0"/>
              <a:t>завжди</a:t>
            </a:r>
            <a:r>
              <a:rPr lang="ru-RU" sz="1700" dirty="0" smtClean="0"/>
              <a:t> </a:t>
            </a:r>
            <a:r>
              <a:rPr lang="ru-RU" sz="1700" dirty="0" err="1" smtClean="0"/>
              <a:t>схиляюся</a:t>
            </a:r>
            <a:r>
              <a:rPr lang="ru-RU" sz="1700" dirty="0" smtClean="0"/>
              <a:t> до прямого </a:t>
            </a:r>
            <a:r>
              <a:rPr lang="ru-RU" sz="1700" dirty="0" err="1" smtClean="0"/>
              <a:t>обговорення</a:t>
            </a:r>
            <a:r>
              <a:rPr lang="ru-RU" sz="1700" dirty="0" smtClean="0"/>
              <a:t> </a:t>
            </a:r>
            <a:r>
              <a:rPr lang="ru-RU" sz="1700" dirty="0" err="1" smtClean="0"/>
              <a:t>проблеми</a:t>
            </a:r>
            <a:r>
              <a:rPr lang="ru-RU" sz="1700" dirty="0" smtClean="0"/>
              <a:t>.</a:t>
            </a:r>
          </a:p>
          <a:p>
            <a:r>
              <a:rPr lang="ru-RU" sz="1700" dirty="0" smtClean="0"/>
              <a:t>22</a:t>
            </a:r>
            <a:r>
              <a:rPr lang="ru-RU" sz="1700" dirty="0" smtClean="0"/>
              <a:t>. а) Я </a:t>
            </a:r>
            <a:r>
              <a:rPr lang="ru-RU" sz="1700" dirty="0" err="1" smtClean="0"/>
              <a:t>намагаюся</a:t>
            </a:r>
            <a:r>
              <a:rPr lang="ru-RU" sz="1700" dirty="0" smtClean="0"/>
              <a:t> </a:t>
            </a:r>
            <a:r>
              <a:rPr lang="ru-RU" sz="1700" dirty="0" err="1" smtClean="0"/>
              <a:t>знайти</a:t>
            </a:r>
            <a:r>
              <a:rPr lang="ru-RU" sz="1700" dirty="0" smtClean="0"/>
              <a:t> </a:t>
            </a:r>
            <a:r>
              <a:rPr lang="ru-RU" sz="1700" dirty="0" err="1" smtClean="0"/>
              <a:t>позицію</a:t>
            </a:r>
            <a:r>
              <a:rPr lang="ru-RU" sz="1700" dirty="0" smtClean="0"/>
              <a:t>, яка </a:t>
            </a:r>
            <a:r>
              <a:rPr lang="ru-RU" sz="1700" dirty="0" err="1" smtClean="0"/>
              <a:t>знаходиться</a:t>
            </a:r>
            <a:r>
              <a:rPr lang="ru-RU" sz="1700" dirty="0" smtClean="0"/>
              <a:t> </a:t>
            </a:r>
            <a:r>
              <a:rPr lang="ru-RU" sz="1700" dirty="0" err="1" smtClean="0"/>
              <a:t>посередині</a:t>
            </a:r>
            <a:r>
              <a:rPr lang="ru-RU" sz="1700" dirty="0" smtClean="0"/>
              <a:t> </a:t>
            </a:r>
            <a:r>
              <a:rPr lang="ru-RU" sz="1700" dirty="0" err="1" smtClean="0"/>
              <a:t>між</a:t>
            </a:r>
            <a:r>
              <a:rPr lang="ru-RU" sz="1700" dirty="0" smtClean="0"/>
              <a:t> </a:t>
            </a:r>
            <a:r>
              <a:rPr lang="ru-RU" sz="1700" dirty="0" err="1" smtClean="0"/>
              <a:t>моєю</a:t>
            </a:r>
            <a:r>
              <a:rPr lang="ru-RU" sz="1700" dirty="0" smtClean="0"/>
              <a:t> </a:t>
            </a:r>
            <a:r>
              <a:rPr lang="ru-RU" sz="1700" dirty="0" err="1" smtClean="0"/>
              <a:t>і</a:t>
            </a:r>
            <a:r>
              <a:rPr lang="ru-RU" sz="1700" dirty="0" smtClean="0"/>
              <a:t> </a:t>
            </a:r>
            <a:r>
              <a:rPr lang="ru-RU" sz="1700" dirty="0" err="1" smtClean="0"/>
              <a:t>позицією</a:t>
            </a:r>
            <a:r>
              <a:rPr lang="ru-RU" sz="1700" dirty="0" smtClean="0"/>
              <a:t> </a:t>
            </a:r>
            <a:r>
              <a:rPr lang="ru-RU" sz="1700" dirty="0" err="1" smtClean="0"/>
              <a:t>іншої</a:t>
            </a:r>
            <a:r>
              <a:rPr lang="ru-RU" sz="1700" dirty="0" smtClean="0"/>
              <a:t> </a:t>
            </a:r>
            <a:r>
              <a:rPr lang="ru-RU" sz="1700" dirty="0" err="1" smtClean="0"/>
              <a:t>людини</a:t>
            </a:r>
            <a:r>
              <a:rPr lang="ru-RU" sz="1700" dirty="0" smtClean="0"/>
              <a:t>.</a:t>
            </a:r>
          </a:p>
          <a:p>
            <a:r>
              <a:rPr lang="ru-RU" sz="1700" dirty="0" smtClean="0"/>
              <a:t>б</a:t>
            </a:r>
            <a:r>
              <a:rPr lang="ru-RU" sz="1700" dirty="0" smtClean="0"/>
              <a:t>) Я </a:t>
            </a:r>
            <a:r>
              <a:rPr lang="ru-RU" sz="1700" dirty="0" err="1" smtClean="0"/>
              <a:t>відстоюю</a:t>
            </a:r>
            <a:r>
              <a:rPr lang="ru-RU" sz="1700" dirty="0" smtClean="0"/>
              <a:t> свою </a:t>
            </a:r>
            <a:r>
              <a:rPr lang="ru-RU" sz="1700" dirty="0" err="1" smtClean="0"/>
              <a:t>позицію</a:t>
            </a:r>
            <a:r>
              <a:rPr lang="ru-RU" sz="1700" dirty="0" smtClean="0"/>
              <a:t>.</a:t>
            </a:r>
          </a:p>
          <a:p>
            <a:r>
              <a:rPr lang="ru-RU" sz="1700" dirty="0" smtClean="0"/>
              <a:t>23</a:t>
            </a:r>
            <a:r>
              <a:rPr lang="ru-RU" sz="1700" dirty="0" smtClean="0"/>
              <a:t>. а) Як правило, я </a:t>
            </a:r>
            <a:r>
              <a:rPr lang="ru-RU" sz="1700" dirty="0" err="1" smtClean="0"/>
              <a:t>стурбований</a:t>
            </a:r>
            <a:r>
              <a:rPr lang="ru-RU" sz="1700" dirty="0" smtClean="0"/>
              <a:t> </a:t>
            </a:r>
            <a:r>
              <a:rPr lang="ru-RU" sz="1700" dirty="0" err="1" smtClean="0"/>
              <a:t>тим</a:t>
            </a:r>
            <a:r>
              <a:rPr lang="ru-RU" sz="1700" dirty="0" smtClean="0"/>
              <a:t>, </a:t>
            </a:r>
            <a:r>
              <a:rPr lang="ru-RU" sz="1700" dirty="0" err="1" smtClean="0"/>
              <a:t>щоб</a:t>
            </a:r>
            <a:r>
              <a:rPr lang="ru-RU" sz="1700" dirty="0" smtClean="0"/>
              <a:t> </a:t>
            </a:r>
            <a:r>
              <a:rPr lang="ru-RU" sz="1700" dirty="0" err="1" smtClean="0"/>
              <a:t>задовольнити</a:t>
            </a:r>
            <a:r>
              <a:rPr lang="ru-RU" sz="1700" dirty="0" smtClean="0"/>
              <a:t> </a:t>
            </a:r>
            <a:r>
              <a:rPr lang="ru-RU" sz="1700" dirty="0" err="1" smtClean="0"/>
              <a:t>бажання</a:t>
            </a:r>
            <a:r>
              <a:rPr lang="ru-RU" sz="1700" dirty="0" smtClean="0"/>
              <a:t> </a:t>
            </a:r>
            <a:r>
              <a:rPr lang="ru-RU" sz="1700" dirty="0" smtClean="0"/>
              <a:t>кожного </a:t>
            </a:r>
            <a:r>
              <a:rPr lang="ru-RU" sz="1700" dirty="0" err="1" smtClean="0"/>
              <a:t>із</a:t>
            </a:r>
            <a:r>
              <a:rPr lang="ru-RU" sz="1700" dirty="0" smtClean="0"/>
              <a:t> </a:t>
            </a:r>
            <a:r>
              <a:rPr lang="ru-RU" sz="1700" dirty="0" smtClean="0"/>
              <a:t>нас</a:t>
            </a:r>
            <a:r>
              <a:rPr lang="ru-RU" sz="1700" dirty="0" smtClean="0"/>
              <a:t>.</a:t>
            </a:r>
          </a:p>
          <a:p>
            <a:r>
              <a:rPr lang="ru-RU" sz="1700" dirty="0" smtClean="0"/>
              <a:t>б</a:t>
            </a:r>
            <a:r>
              <a:rPr lang="ru-RU" sz="1700" dirty="0" smtClean="0"/>
              <a:t>) </a:t>
            </a:r>
            <a:r>
              <a:rPr lang="ru-RU" sz="1700" dirty="0" err="1" smtClean="0"/>
              <a:t>Іноді</a:t>
            </a:r>
            <a:r>
              <a:rPr lang="ru-RU" sz="1700" dirty="0" smtClean="0"/>
              <a:t> я надаю </a:t>
            </a:r>
            <a:r>
              <a:rPr lang="ru-RU" sz="1700" dirty="0" err="1" smtClean="0"/>
              <a:t>іншим</a:t>
            </a:r>
            <a:r>
              <a:rPr lang="ru-RU" sz="1700" dirty="0" smtClean="0"/>
              <a:t> </a:t>
            </a:r>
            <a:r>
              <a:rPr lang="ru-RU" sz="1700" dirty="0" err="1" smtClean="0"/>
              <a:t>взяти</a:t>
            </a:r>
            <a:r>
              <a:rPr lang="ru-RU" sz="1700" dirty="0" smtClean="0"/>
              <a:t> на себе </a:t>
            </a:r>
            <a:r>
              <a:rPr lang="ru-RU" sz="1700" dirty="0" err="1" smtClean="0"/>
              <a:t>відповідальність</a:t>
            </a:r>
            <a:r>
              <a:rPr lang="ru-RU" sz="1700" dirty="0" smtClean="0"/>
              <a:t> </a:t>
            </a:r>
            <a:r>
              <a:rPr lang="ru-RU" sz="1700" dirty="0" smtClean="0"/>
              <a:t>за </a:t>
            </a:r>
            <a:r>
              <a:rPr lang="ru-RU" sz="1700" dirty="0" err="1" smtClean="0"/>
              <a:t>вирішення</a:t>
            </a:r>
            <a:r>
              <a:rPr lang="ru-RU" sz="1700" dirty="0" smtClean="0"/>
              <a:t> </a:t>
            </a:r>
            <a:r>
              <a:rPr lang="ru-RU" sz="1700" dirty="0" err="1" smtClean="0"/>
              <a:t>спірного</a:t>
            </a:r>
            <a:r>
              <a:rPr lang="ru-RU" sz="1700" dirty="0" smtClean="0"/>
              <a:t> </a:t>
            </a:r>
            <a:r>
              <a:rPr lang="ru-RU" sz="1700" dirty="0" err="1" smtClean="0"/>
              <a:t>питання</a:t>
            </a:r>
            <a:r>
              <a:rPr lang="ru-RU" sz="1700" dirty="0" smtClean="0"/>
              <a:t>.</a:t>
            </a:r>
          </a:p>
          <a:p>
            <a:r>
              <a:rPr lang="ru-RU" sz="1700" dirty="0" smtClean="0"/>
              <a:t>24</a:t>
            </a:r>
            <a:r>
              <a:rPr lang="ru-RU" sz="1700" dirty="0" smtClean="0"/>
              <a:t>. а) </a:t>
            </a:r>
            <a:r>
              <a:rPr lang="ru-RU" sz="1700" dirty="0" err="1" smtClean="0"/>
              <a:t>Якщо</a:t>
            </a:r>
            <a:r>
              <a:rPr lang="ru-RU" sz="1700" dirty="0" smtClean="0"/>
              <a:t> </a:t>
            </a:r>
            <a:r>
              <a:rPr lang="ru-RU" sz="1700" dirty="0" err="1" smtClean="0"/>
              <a:t>позиція</a:t>
            </a:r>
            <a:r>
              <a:rPr lang="ru-RU" sz="1700" dirty="0" smtClean="0"/>
              <a:t> </a:t>
            </a:r>
            <a:r>
              <a:rPr lang="ru-RU" sz="1700" dirty="0" err="1" smtClean="0"/>
              <a:t>іншого</a:t>
            </a:r>
            <a:r>
              <a:rPr lang="ru-RU" sz="1700" dirty="0" smtClean="0"/>
              <a:t> </a:t>
            </a:r>
            <a:r>
              <a:rPr lang="ru-RU" sz="1700" dirty="0" err="1" smtClean="0"/>
              <a:t>здається</a:t>
            </a:r>
            <a:r>
              <a:rPr lang="ru-RU" sz="1700" dirty="0" smtClean="0"/>
              <a:t> </a:t>
            </a:r>
            <a:r>
              <a:rPr lang="ru-RU" sz="1700" dirty="0" err="1" smtClean="0"/>
              <a:t>йому</a:t>
            </a:r>
            <a:r>
              <a:rPr lang="ru-RU" sz="1700" dirty="0" smtClean="0"/>
              <a:t> </a:t>
            </a:r>
            <a:r>
              <a:rPr lang="ru-RU" sz="1700" dirty="0" err="1" smtClean="0"/>
              <a:t>дуже</a:t>
            </a:r>
            <a:r>
              <a:rPr lang="ru-RU" sz="1700" dirty="0" smtClean="0"/>
              <a:t> </a:t>
            </a:r>
            <a:r>
              <a:rPr lang="ru-RU" sz="1700" dirty="0" err="1" smtClean="0"/>
              <a:t>важливою</a:t>
            </a:r>
            <a:r>
              <a:rPr lang="ru-RU" sz="1700" dirty="0" smtClean="0"/>
              <a:t>, я </a:t>
            </a:r>
            <a:r>
              <a:rPr lang="ru-RU" sz="1700" dirty="0" err="1" smtClean="0"/>
              <a:t>намагаюся</a:t>
            </a:r>
            <a:r>
              <a:rPr lang="ru-RU" sz="1700" dirty="0" smtClean="0"/>
              <a:t> </a:t>
            </a:r>
            <a:r>
              <a:rPr lang="ru-RU" sz="1700" dirty="0" err="1" smtClean="0"/>
              <a:t>йти</a:t>
            </a:r>
            <a:r>
              <a:rPr lang="ru-RU" sz="1700" dirty="0" smtClean="0"/>
              <a:t> </a:t>
            </a:r>
            <a:r>
              <a:rPr lang="ru-RU" sz="1700" dirty="0" err="1" smtClean="0"/>
              <a:t>йому</a:t>
            </a:r>
            <a:r>
              <a:rPr lang="ru-RU" sz="1700" dirty="0" smtClean="0"/>
              <a:t> </a:t>
            </a:r>
            <a:r>
              <a:rPr lang="ru-RU" sz="1700" dirty="0" err="1" smtClean="0"/>
              <a:t>назустріч</a:t>
            </a:r>
            <a:r>
              <a:rPr lang="ru-RU" sz="1700" dirty="0" smtClean="0"/>
              <a:t>.</a:t>
            </a:r>
          </a:p>
          <a:p>
            <a:r>
              <a:rPr lang="ru-RU" sz="1700" dirty="0" smtClean="0"/>
              <a:t>б</a:t>
            </a:r>
            <a:r>
              <a:rPr lang="ru-RU" sz="1700" dirty="0" smtClean="0"/>
              <a:t>) Я </a:t>
            </a:r>
            <a:r>
              <a:rPr lang="ru-RU" sz="1700" dirty="0" err="1" smtClean="0"/>
              <a:t>намагаюся</a:t>
            </a:r>
            <a:r>
              <a:rPr lang="ru-RU" sz="1700" dirty="0" smtClean="0"/>
              <a:t> </a:t>
            </a:r>
            <a:r>
              <a:rPr lang="ru-RU" sz="1700" dirty="0" err="1" smtClean="0"/>
              <a:t>переконати</a:t>
            </a:r>
            <a:r>
              <a:rPr lang="ru-RU" sz="1700" dirty="0" smtClean="0"/>
              <a:t> </a:t>
            </a:r>
            <a:r>
              <a:rPr lang="ru-RU" sz="1700" dirty="0" err="1" smtClean="0"/>
              <a:t>іншого</a:t>
            </a:r>
            <a:r>
              <a:rPr lang="ru-RU" sz="1700" dirty="0" smtClean="0"/>
              <a:t> </a:t>
            </a:r>
            <a:r>
              <a:rPr lang="ru-RU" sz="1700" dirty="0" err="1" smtClean="0"/>
              <a:t>піти</a:t>
            </a:r>
            <a:r>
              <a:rPr lang="ru-RU" sz="1700" dirty="0" smtClean="0"/>
              <a:t> </a:t>
            </a:r>
            <a:r>
              <a:rPr lang="ru-RU" sz="1700" dirty="0" err="1" smtClean="0"/>
              <a:t>компроміс</a:t>
            </a:r>
            <a:r>
              <a:rPr lang="ru-RU" sz="1700" dirty="0" smtClean="0"/>
              <a:t>.</a:t>
            </a:r>
          </a:p>
          <a:p>
            <a:r>
              <a:rPr lang="ru-RU" sz="1700" dirty="0" smtClean="0"/>
              <a:t>25</a:t>
            </a:r>
            <a:r>
              <a:rPr lang="ru-RU" sz="1700" dirty="0" smtClean="0"/>
              <a:t>. а) Я </a:t>
            </a:r>
            <a:r>
              <a:rPr lang="ru-RU" sz="1700" dirty="0" err="1" smtClean="0"/>
              <a:t>намагаюся</a:t>
            </a:r>
            <a:r>
              <a:rPr lang="ru-RU" sz="1700" dirty="0" smtClean="0"/>
              <a:t> </a:t>
            </a:r>
            <a:r>
              <a:rPr lang="ru-RU" sz="1700" dirty="0" err="1" smtClean="0"/>
              <a:t>переконати</a:t>
            </a:r>
            <a:r>
              <a:rPr lang="ru-RU" sz="1700" dirty="0" smtClean="0"/>
              <a:t> </a:t>
            </a:r>
            <a:r>
              <a:rPr lang="ru-RU" sz="1700" dirty="0" err="1" smtClean="0"/>
              <a:t>іншого</a:t>
            </a:r>
            <a:r>
              <a:rPr lang="ru-RU" sz="1700" dirty="0" smtClean="0"/>
              <a:t> у </a:t>
            </a:r>
            <a:r>
              <a:rPr lang="ru-RU" sz="1700" dirty="0" err="1" smtClean="0"/>
              <a:t>своїй</a:t>
            </a:r>
            <a:r>
              <a:rPr lang="ru-RU" sz="1700" dirty="0" smtClean="0"/>
              <a:t> </a:t>
            </a:r>
            <a:r>
              <a:rPr lang="ru-RU" sz="1700" dirty="0" err="1" smtClean="0"/>
              <a:t>правоті</a:t>
            </a:r>
            <a:r>
              <a:rPr lang="ru-RU" sz="1700" dirty="0" smtClean="0"/>
              <a:t>.</a:t>
            </a:r>
          </a:p>
          <a:p>
            <a:r>
              <a:rPr lang="ru-RU" sz="1700" dirty="0" smtClean="0"/>
              <a:t>б</a:t>
            </a:r>
            <a:r>
              <a:rPr lang="ru-RU" sz="1700" dirty="0" smtClean="0"/>
              <a:t>) </a:t>
            </a:r>
            <a:r>
              <a:rPr lang="ru-RU" sz="1700" dirty="0" err="1" smtClean="0"/>
              <a:t>Ведучи</a:t>
            </a:r>
            <a:r>
              <a:rPr lang="ru-RU" sz="1700" dirty="0" smtClean="0"/>
              <a:t> переговори, </a:t>
            </a:r>
            <a:r>
              <a:rPr lang="ru-RU" sz="1700" dirty="0" err="1" smtClean="0"/>
              <a:t>намагаюся</a:t>
            </a:r>
            <a:r>
              <a:rPr lang="ru-RU" sz="1700" dirty="0" smtClean="0"/>
              <a:t> бути </a:t>
            </a:r>
            <a:r>
              <a:rPr lang="ru-RU" sz="1700" dirty="0" err="1" smtClean="0"/>
              <a:t>уважним</a:t>
            </a:r>
            <a:r>
              <a:rPr lang="ru-RU" sz="1700" dirty="0" smtClean="0"/>
              <a:t> до </a:t>
            </a:r>
            <a:r>
              <a:rPr lang="ru-RU" sz="1700" dirty="0" err="1" smtClean="0"/>
              <a:t>аргументіві</a:t>
            </a:r>
            <a:r>
              <a:rPr lang="ru-RU" sz="1700" dirty="0" smtClean="0"/>
              <a:t> </a:t>
            </a:r>
            <a:r>
              <a:rPr lang="ru-RU" sz="1700" dirty="0" err="1" smtClean="0"/>
              <a:t>ншого</a:t>
            </a:r>
            <a:r>
              <a:rPr lang="ru-RU" sz="1700" dirty="0" smtClean="0"/>
              <a:t>.</a:t>
            </a:r>
          </a:p>
          <a:p>
            <a:r>
              <a:rPr lang="ru-RU" sz="1700" dirty="0" smtClean="0"/>
              <a:t>26</a:t>
            </a:r>
            <a:r>
              <a:rPr lang="ru-RU" sz="1700" dirty="0" smtClean="0"/>
              <a:t>. а) Я </a:t>
            </a:r>
            <a:r>
              <a:rPr lang="ru-RU" sz="1700" dirty="0" err="1" smtClean="0"/>
              <a:t>зазвичай</a:t>
            </a:r>
            <a:r>
              <a:rPr lang="ru-RU" sz="1700" dirty="0" smtClean="0"/>
              <a:t> </a:t>
            </a:r>
            <a:r>
              <a:rPr lang="ru-RU" sz="1700" dirty="0" err="1" smtClean="0"/>
              <a:t>пропоную</a:t>
            </a:r>
            <a:r>
              <a:rPr lang="ru-RU" sz="1700" dirty="0" smtClean="0"/>
              <a:t> </a:t>
            </a:r>
            <a:r>
              <a:rPr lang="ru-RU" sz="1700" dirty="0" err="1" smtClean="0"/>
              <a:t>середню</a:t>
            </a:r>
            <a:r>
              <a:rPr lang="ru-RU" sz="1700" dirty="0" smtClean="0"/>
              <a:t> </a:t>
            </a:r>
            <a:r>
              <a:rPr lang="ru-RU" sz="1700" dirty="0" err="1" smtClean="0"/>
              <a:t>позицію</a:t>
            </a:r>
            <a:r>
              <a:rPr lang="ru-RU" sz="1700" dirty="0" smtClean="0"/>
              <a:t>.</a:t>
            </a:r>
          </a:p>
          <a:p>
            <a:r>
              <a:rPr lang="ru-RU" sz="1700" dirty="0" smtClean="0"/>
              <a:t>б</a:t>
            </a:r>
            <a:r>
              <a:rPr lang="ru-RU" sz="1700" dirty="0" smtClean="0"/>
              <a:t>) Я </a:t>
            </a:r>
            <a:r>
              <a:rPr lang="ru-RU" sz="1700" dirty="0" err="1" smtClean="0"/>
              <a:t>майже</a:t>
            </a:r>
            <a:r>
              <a:rPr lang="ru-RU" sz="1700" dirty="0" smtClean="0"/>
              <a:t> </a:t>
            </a:r>
            <a:r>
              <a:rPr lang="ru-RU" sz="1700" dirty="0" err="1" smtClean="0"/>
              <a:t>завжди</a:t>
            </a:r>
            <a:r>
              <a:rPr lang="ru-RU" sz="1700" dirty="0" smtClean="0"/>
              <a:t> </a:t>
            </a:r>
            <a:r>
              <a:rPr lang="ru-RU" sz="1700" dirty="0" err="1" smtClean="0"/>
              <a:t>прагну</a:t>
            </a:r>
            <a:r>
              <a:rPr lang="ru-RU" sz="1700" dirty="0" smtClean="0"/>
              <a:t> </a:t>
            </a:r>
            <a:r>
              <a:rPr lang="ru-RU" sz="1700" dirty="0" err="1" smtClean="0"/>
              <a:t>задовольнити</a:t>
            </a:r>
            <a:r>
              <a:rPr lang="ru-RU" sz="1700" dirty="0" smtClean="0"/>
              <a:t> </a:t>
            </a:r>
            <a:r>
              <a:rPr lang="ru-RU" sz="1700" dirty="0" err="1" smtClean="0"/>
              <a:t>інтереси</a:t>
            </a:r>
            <a:r>
              <a:rPr lang="ru-RU" sz="1700" dirty="0" smtClean="0"/>
              <a:t> кожного </a:t>
            </a:r>
            <a:r>
              <a:rPr lang="ru-RU" sz="1700" dirty="0" err="1" smtClean="0"/>
              <a:t>з</a:t>
            </a:r>
            <a:r>
              <a:rPr lang="ru-RU" sz="1700" dirty="0" smtClean="0"/>
              <a:t> нас.</a:t>
            </a:r>
          </a:p>
          <a:p>
            <a:r>
              <a:rPr lang="ru-RU" sz="1700" dirty="0" smtClean="0"/>
              <a:t>27</a:t>
            </a:r>
            <a:r>
              <a:rPr lang="ru-RU" sz="1700" dirty="0" smtClean="0"/>
              <a:t>. а) </a:t>
            </a:r>
            <a:r>
              <a:rPr lang="ru-RU" sz="1700" dirty="0" err="1" smtClean="0"/>
              <a:t>Найчастіше</a:t>
            </a:r>
            <a:r>
              <a:rPr lang="ru-RU" sz="1700" dirty="0" smtClean="0"/>
              <a:t> </a:t>
            </a:r>
            <a:r>
              <a:rPr lang="ru-RU" sz="1700" dirty="0" err="1" smtClean="0"/>
              <a:t>прагну</a:t>
            </a:r>
            <a:r>
              <a:rPr lang="ru-RU" sz="1700" dirty="0" smtClean="0"/>
              <a:t> </a:t>
            </a:r>
            <a:r>
              <a:rPr lang="ru-RU" sz="1700" dirty="0" err="1" smtClean="0"/>
              <a:t>уникнути</a:t>
            </a:r>
            <a:r>
              <a:rPr lang="ru-RU" sz="1700" dirty="0" smtClean="0"/>
              <a:t> </a:t>
            </a:r>
            <a:r>
              <a:rPr lang="ru-RU" sz="1700" dirty="0" err="1" smtClean="0"/>
              <a:t>суперечок</a:t>
            </a:r>
            <a:r>
              <a:rPr lang="ru-RU" sz="1700" dirty="0" smtClean="0"/>
              <a:t>.</a:t>
            </a:r>
          </a:p>
          <a:p>
            <a:r>
              <a:rPr lang="ru-RU" sz="1700" dirty="0" smtClean="0"/>
              <a:t>б</a:t>
            </a:r>
            <a:r>
              <a:rPr lang="ru-RU" sz="1700" dirty="0" smtClean="0"/>
              <a:t>) </a:t>
            </a:r>
            <a:r>
              <a:rPr lang="ru-RU" sz="1700" dirty="0" err="1" smtClean="0"/>
              <a:t>Якщо</a:t>
            </a:r>
            <a:r>
              <a:rPr lang="ru-RU" sz="1700" dirty="0" smtClean="0"/>
              <a:t> </a:t>
            </a:r>
            <a:r>
              <a:rPr lang="ru-RU" sz="1700" dirty="0" err="1" smtClean="0"/>
              <a:t>це</a:t>
            </a:r>
            <a:r>
              <a:rPr lang="ru-RU" sz="1700" dirty="0" smtClean="0"/>
              <a:t> </a:t>
            </a:r>
            <a:r>
              <a:rPr lang="ru-RU" sz="1700" dirty="0" err="1" smtClean="0"/>
              <a:t>зробить</a:t>
            </a:r>
            <a:r>
              <a:rPr lang="ru-RU" sz="1700" dirty="0" smtClean="0"/>
              <a:t> </a:t>
            </a:r>
            <a:r>
              <a:rPr lang="ru-RU" sz="1700" dirty="0" err="1" smtClean="0"/>
              <a:t>іншу</a:t>
            </a:r>
            <a:r>
              <a:rPr lang="ru-RU" sz="1700" dirty="0" smtClean="0"/>
              <a:t> </a:t>
            </a:r>
            <a:r>
              <a:rPr lang="ru-RU" sz="1700" dirty="0" err="1" smtClean="0"/>
              <a:t>людину</a:t>
            </a:r>
            <a:r>
              <a:rPr lang="ru-RU" sz="1700" dirty="0" smtClean="0"/>
              <a:t> </a:t>
            </a:r>
            <a:r>
              <a:rPr lang="ru-RU" sz="1700" dirty="0" err="1" smtClean="0"/>
              <a:t>щасливою</a:t>
            </a:r>
            <a:r>
              <a:rPr lang="ru-RU" sz="1700" dirty="0" smtClean="0"/>
              <a:t>, я дам </a:t>
            </a:r>
            <a:r>
              <a:rPr lang="ru-RU" sz="1700" dirty="0" err="1" smtClean="0"/>
              <a:t>їй</a:t>
            </a:r>
            <a:r>
              <a:rPr lang="ru-RU" sz="1700" dirty="0" smtClean="0"/>
              <a:t> </a:t>
            </a:r>
            <a:r>
              <a:rPr lang="ru-RU" sz="1700" dirty="0" err="1" smtClean="0"/>
              <a:t>можливість</a:t>
            </a:r>
            <a:r>
              <a:rPr lang="ru-RU" sz="1700" dirty="0" smtClean="0"/>
              <a:t> </a:t>
            </a:r>
            <a:r>
              <a:rPr lang="ru-RU" sz="1700" dirty="0" err="1" smtClean="0"/>
              <a:t>наполягти</a:t>
            </a:r>
            <a:r>
              <a:rPr lang="ru-RU" sz="1700" dirty="0" smtClean="0"/>
              <a:t> </a:t>
            </a:r>
            <a:r>
              <a:rPr lang="ru-RU" sz="1700" dirty="0" smtClean="0"/>
              <a:t>на </a:t>
            </a:r>
            <a:r>
              <a:rPr lang="ru-RU" sz="1700" dirty="0" err="1" smtClean="0"/>
              <a:t>своєму</a:t>
            </a:r>
            <a:r>
              <a:rPr lang="ru-RU" sz="1700" dirty="0" smtClean="0"/>
              <a:t>.</a:t>
            </a:r>
          </a:p>
          <a:p>
            <a:r>
              <a:rPr lang="ru-RU" sz="1700" dirty="0" smtClean="0"/>
              <a:t>28</a:t>
            </a:r>
            <a:r>
              <a:rPr lang="ru-RU" sz="1700" dirty="0" smtClean="0"/>
              <a:t>. а) </a:t>
            </a:r>
            <a:r>
              <a:rPr lang="ru-RU" sz="1700" dirty="0" err="1" smtClean="0"/>
              <a:t>Зазвичай</a:t>
            </a:r>
            <a:r>
              <a:rPr lang="ru-RU" sz="1700" dirty="0" smtClean="0"/>
              <a:t> я </a:t>
            </a:r>
            <a:r>
              <a:rPr lang="ru-RU" sz="1700" dirty="0" err="1" smtClean="0"/>
              <a:t>наполегливо</a:t>
            </a:r>
            <a:r>
              <a:rPr lang="ru-RU" sz="1700" dirty="0" smtClean="0"/>
              <a:t> </a:t>
            </a:r>
            <a:r>
              <a:rPr lang="ru-RU" sz="1700" dirty="0" err="1" smtClean="0"/>
              <a:t>прагну</a:t>
            </a:r>
            <a:r>
              <a:rPr lang="ru-RU" sz="1700" dirty="0" smtClean="0"/>
              <a:t> </a:t>
            </a:r>
            <a:r>
              <a:rPr lang="ru-RU" sz="1700" dirty="0" err="1" smtClean="0"/>
              <a:t>досягти</a:t>
            </a:r>
            <a:r>
              <a:rPr lang="ru-RU" sz="1700" dirty="0" smtClean="0"/>
              <a:t> </a:t>
            </a:r>
            <a:r>
              <a:rPr lang="ru-RU" sz="1700" dirty="0" err="1" smtClean="0"/>
              <a:t>свого</a:t>
            </a:r>
            <a:r>
              <a:rPr lang="ru-RU" sz="1700" dirty="0" smtClean="0"/>
              <a:t>.</a:t>
            </a:r>
          </a:p>
          <a:p>
            <a:r>
              <a:rPr lang="ru-RU" sz="1700" dirty="0" smtClean="0"/>
              <a:t>б</a:t>
            </a:r>
            <a:r>
              <a:rPr lang="ru-RU" sz="1700" dirty="0" smtClean="0"/>
              <a:t>) </a:t>
            </a:r>
            <a:r>
              <a:rPr lang="ru-RU" sz="1700" dirty="0" err="1" smtClean="0"/>
              <a:t>Улагоджуючи</a:t>
            </a:r>
            <a:r>
              <a:rPr lang="ru-RU" sz="1700" dirty="0" smtClean="0"/>
              <a:t> </a:t>
            </a:r>
            <a:r>
              <a:rPr lang="ru-RU" sz="1700" dirty="0" err="1" smtClean="0"/>
              <a:t>ситуацію</a:t>
            </a:r>
            <a:r>
              <a:rPr lang="ru-RU" sz="1700" dirty="0" smtClean="0"/>
              <a:t>, я </a:t>
            </a:r>
            <a:r>
              <a:rPr lang="ru-RU" sz="1700" dirty="0" err="1" smtClean="0"/>
              <a:t>зазвичай</a:t>
            </a:r>
            <a:r>
              <a:rPr lang="ru-RU" sz="1700" dirty="0" smtClean="0"/>
              <a:t> </a:t>
            </a:r>
            <a:r>
              <a:rPr lang="ru-RU" sz="1700" dirty="0" err="1" smtClean="0"/>
              <a:t>прагну</a:t>
            </a:r>
            <a:r>
              <a:rPr lang="ru-RU" sz="1700" dirty="0" smtClean="0"/>
              <a:t> </a:t>
            </a:r>
            <a:r>
              <a:rPr lang="ru-RU" sz="1700" dirty="0" err="1" smtClean="0"/>
              <a:t>знайти</a:t>
            </a:r>
            <a:r>
              <a:rPr lang="ru-RU" sz="1700" dirty="0" smtClean="0"/>
              <a:t> </a:t>
            </a:r>
            <a:r>
              <a:rPr lang="ru-RU" sz="1700" dirty="0" err="1" smtClean="0"/>
              <a:t>підтримку</a:t>
            </a:r>
            <a:r>
              <a:rPr lang="ru-RU" sz="1700" dirty="0" smtClean="0"/>
              <a:t> в </a:t>
            </a:r>
            <a:r>
              <a:rPr lang="ru-RU" sz="1700" dirty="0" err="1" smtClean="0"/>
              <a:t>іншого</a:t>
            </a:r>
            <a:r>
              <a:rPr lang="ru-RU" sz="1700" dirty="0" smtClean="0"/>
              <a:t>.</a:t>
            </a:r>
          </a:p>
          <a:p>
            <a:r>
              <a:rPr lang="ru-RU" sz="1700" dirty="0" smtClean="0"/>
              <a:t>29</a:t>
            </a:r>
            <a:r>
              <a:rPr lang="ru-RU" sz="1700" dirty="0" smtClean="0"/>
              <a:t>. а) Я </a:t>
            </a:r>
            <a:r>
              <a:rPr lang="ru-RU" sz="1700" dirty="0" err="1" smtClean="0"/>
              <a:t>пропоную</a:t>
            </a:r>
            <a:r>
              <a:rPr lang="ru-RU" sz="1700" dirty="0" smtClean="0"/>
              <a:t> </a:t>
            </a:r>
            <a:r>
              <a:rPr lang="ru-RU" sz="1700" dirty="0" err="1" smtClean="0"/>
              <a:t>середню</a:t>
            </a:r>
            <a:r>
              <a:rPr lang="ru-RU" sz="1700" dirty="0" smtClean="0"/>
              <a:t> </a:t>
            </a:r>
            <a:r>
              <a:rPr lang="ru-RU" sz="1700" dirty="0" err="1" smtClean="0"/>
              <a:t>позицію</a:t>
            </a:r>
            <a:r>
              <a:rPr lang="ru-RU" sz="1700" dirty="0" smtClean="0"/>
              <a:t>.</a:t>
            </a:r>
          </a:p>
          <a:p>
            <a:r>
              <a:rPr lang="ru-RU" sz="1700" dirty="0" smtClean="0"/>
              <a:t>б</a:t>
            </a:r>
            <a:r>
              <a:rPr lang="ru-RU" sz="1700" dirty="0" smtClean="0"/>
              <a:t>) Думаю, </a:t>
            </a:r>
            <a:r>
              <a:rPr lang="ru-RU" sz="1700" dirty="0" err="1" smtClean="0"/>
              <a:t>що</a:t>
            </a:r>
            <a:r>
              <a:rPr lang="ru-RU" sz="1700" dirty="0" smtClean="0"/>
              <a:t> не </a:t>
            </a:r>
            <a:r>
              <a:rPr lang="ru-RU" sz="1700" dirty="0" err="1" smtClean="0"/>
              <a:t>завжди</a:t>
            </a:r>
            <a:r>
              <a:rPr lang="ru-RU" sz="1700" dirty="0" smtClean="0"/>
              <a:t> </a:t>
            </a:r>
            <a:r>
              <a:rPr lang="ru-RU" sz="1700" dirty="0" err="1" smtClean="0"/>
              <a:t>варто</a:t>
            </a:r>
            <a:r>
              <a:rPr lang="ru-RU" sz="1700" dirty="0" smtClean="0"/>
              <a:t> </a:t>
            </a:r>
            <a:r>
              <a:rPr lang="ru-RU" sz="1700" dirty="0" err="1" smtClean="0"/>
              <a:t>хвилюватися</a:t>
            </a:r>
            <a:r>
              <a:rPr lang="ru-RU" sz="1700" dirty="0" smtClean="0"/>
              <a:t> через </a:t>
            </a:r>
            <a:r>
              <a:rPr lang="ru-RU" sz="1700" dirty="0" err="1" smtClean="0"/>
              <a:t>розбіжності</a:t>
            </a:r>
            <a:r>
              <a:rPr lang="ru-RU" sz="1700" dirty="0" smtClean="0"/>
              <a:t>, </a:t>
            </a:r>
            <a:r>
              <a:rPr lang="ru-RU" sz="1700" dirty="0" err="1" smtClean="0"/>
              <a:t>що</a:t>
            </a:r>
            <a:r>
              <a:rPr lang="ru-RU" sz="1700" dirty="0" smtClean="0"/>
              <a:t> </a:t>
            </a:r>
            <a:r>
              <a:rPr lang="ru-RU" sz="1700" dirty="0" err="1" smtClean="0"/>
              <a:t>виникають</a:t>
            </a:r>
            <a:r>
              <a:rPr lang="ru-RU" sz="1700" dirty="0" smtClean="0"/>
              <a:t>.</a:t>
            </a:r>
            <a:endParaRPr lang="ru-RU" sz="17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89644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30. а) Я </a:t>
            </a:r>
            <a:r>
              <a:rPr lang="ru-RU" dirty="0" err="1" smtClean="0"/>
              <a:t>намагаюся</a:t>
            </a:r>
            <a:r>
              <a:rPr lang="ru-RU" dirty="0" smtClean="0"/>
              <a:t> не </a:t>
            </a:r>
            <a:r>
              <a:rPr lang="ru-RU" dirty="0" err="1" smtClean="0"/>
              <a:t>задіти</a:t>
            </a:r>
            <a:r>
              <a:rPr lang="ru-RU" dirty="0" smtClean="0"/>
              <a:t> </a:t>
            </a:r>
            <a:r>
              <a:rPr lang="ru-RU" dirty="0" err="1" smtClean="0"/>
              <a:t>почутів</a:t>
            </a:r>
            <a:r>
              <a:rPr lang="ru-RU" dirty="0" smtClean="0"/>
              <a:t> </a:t>
            </a:r>
            <a:r>
              <a:rPr lang="ru-RU" dirty="0" err="1" smtClean="0"/>
              <a:t>іншого</a:t>
            </a:r>
            <a:r>
              <a:rPr lang="ru-RU" dirty="0" smtClean="0"/>
              <a:t>.</a:t>
            </a:r>
          </a:p>
          <a:p>
            <a:r>
              <a:rPr lang="ru-RU" dirty="0" smtClean="0"/>
              <a:t>б</a:t>
            </a:r>
            <a:r>
              <a:rPr lang="ru-RU" dirty="0" smtClean="0"/>
              <a:t>) Я </a:t>
            </a:r>
            <a:r>
              <a:rPr lang="ru-RU" dirty="0" err="1" smtClean="0"/>
              <a:t>завжди</a:t>
            </a:r>
            <a:r>
              <a:rPr lang="ru-RU" dirty="0" smtClean="0"/>
              <a:t> </a:t>
            </a:r>
            <a:r>
              <a:rPr lang="ru-RU" dirty="0" err="1" smtClean="0"/>
              <a:t>займаю</a:t>
            </a:r>
            <a:r>
              <a:rPr lang="ru-RU" dirty="0" smtClean="0"/>
              <a:t> </a:t>
            </a:r>
            <a:r>
              <a:rPr lang="ru-RU" dirty="0" err="1" smtClean="0"/>
              <a:t>таку</a:t>
            </a:r>
            <a:r>
              <a:rPr lang="ru-RU" dirty="0" smtClean="0"/>
              <a:t> </a:t>
            </a:r>
            <a:r>
              <a:rPr lang="ru-RU" dirty="0" err="1" smtClean="0"/>
              <a:t>позицію</a:t>
            </a:r>
            <a:r>
              <a:rPr lang="ru-RU" dirty="0" smtClean="0"/>
              <a:t> у </a:t>
            </a:r>
            <a:r>
              <a:rPr lang="ru-RU" dirty="0" err="1" smtClean="0"/>
              <a:t>суперечці</a:t>
            </a:r>
            <a:r>
              <a:rPr lang="ru-RU" dirty="0" smtClean="0"/>
              <a:t>, </a:t>
            </a:r>
            <a:r>
              <a:rPr lang="ru-RU" dirty="0" err="1" smtClean="0"/>
              <a:t>щоб</a:t>
            </a:r>
            <a:r>
              <a:rPr lang="ru-RU" dirty="0" smtClean="0"/>
              <a:t> ми могли </a:t>
            </a:r>
            <a:r>
              <a:rPr lang="ru-RU" dirty="0" err="1" smtClean="0"/>
              <a:t>спільно</a:t>
            </a:r>
            <a:r>
              <a:rPr lang="ru-RU" dirty="0" smtClean="0"/>
              <a:t> </a:t>
            </a:r>
            <a:r>
              <a:rPr lang="ru-RU" dirty="0" err="1" smtClean="0"/>
              <a:t>досягти</a:t>
            </a:r>
            <a:r>
              <a:rPr lang="ru-RU" dirty="0" smtClean="0"/>
              <a:t> </a:t>
            </a:r>
            <a:r>
              <a:rPr lang="ru-RU" dirty="0" err="1" smtClean="0"/>
              <a:t>успіху</a:t>
            </a:r>
            <a:r>
              <a:rPr lang="ru-RU" dirty="0" smtClean="0"/>
              <a:t>. </a:t>
            </a:r>
            <a:r>
              <a:rPr lang="ru-RU" dirty="0" err="1" smtClean="0"/>
              <a:t>Оцінка</a:t>
            </a:r>
            <a:r>
              <a:rPr lang="ru-RU" dirty="0" smtClean="0"/>
              <a:t> </a:t>
            </a:r>
            <a:r>
              <a:rPr lang="ru-RU" dirty="0" err="1" smtClean="0"/>
              <a:t>результатів</a:t>
            </a:r>
            <a:r>
              <a:rPr lang="ru-RU" dirty="0" smtClean="0"/>
              <a:t>. </a:t>
            </a:r>
            <a:r>
              <a:rPr lang="ru-RU" dirty="0" err="1" smtClean="0"/>
              <a:t>Співвіднесіть</a:t>
            </a:r>
            <a:r>
              <a:rPr lang="ru-RU" dirty="0" smtClean="0"/>
              <a:t> </a:t>
            </a:r>
            <a:r>
              <a:rPr lang="ru-RU" dirty="0" err="1" smtClean="0"/>
              <a:t>свої</a:t>
            </a:r>
            <a:r>
              <a:rPr lang="ru-RU" dirty="0" smtClean="0"/>
              <a:t> </a:t>
            </a:r>
            <a:r>
              <a:rPr lang="ru-RU" dirty="0" err="1" smtClean="0"/>
              <a:t>відповіді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таблицею </a:t>
            </a:r>
            <a:r>
              <a:rPr lang="ru-RU" dirty="0" smtClean="0"/>
              <a:t>2 </a:t>
            </a:r>
            <a:r>
              <a:rPr lang="ru-RU" dirty="0" smtClean="0"/>
              <a:t>та </a:t>
            </a:r>
            <a:r>
              <a:rPr lang="ru-RU" dirty="0" err="1" smtClean="0"/>
              <a:t>підрахуйте</a:t>
            </a:r>
            <a:r>
              <a:rPr lang="ru-RU" dirty="0" smtClean="0"/>
              <a:t> частоту </a:t>
            </a:r>
            <a:r>
              <a:rPr lang="ru-RU" dirty="0" err="1" smtClean="0"/>
              <a:t>прояву</a:t>
            </a:r>
            <a:r>
              <a:rPr lang="ru-RU" dirty="0" smtClean="0"/>
              <a:t> </a:t>
            </a:r>
            <a:r>
              <a:rPr lang="ru-RU" dirty="0" err="1" smtClean="0"/>
              <a:t>кожної</a:t>
            </a:r>
            <a:r>
              <a:rPr lang="ru-RU" dirty="0" smtClean="0"/>
              <a:t> </a:t>
            </a:r>
            <a:r>
              <a:rPr lang="ru-RU" dirty="0" err="1" smtClean="0"/>
              <a:t>форми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r>
              <a:rPr lang="ru-RU" dirty="0" smtClean="0"/>
              <a:t>:</a:t>
            </a:r>
            <a:endParaRPr lang="ru-RU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556792"/>
            <a:ext cx="6120680" cy="5301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835696" y="1124744"/>
          <a:ext cx="5735960" cy="42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7192"/>
                <a:gridCol w="1147192"/>
                <a:gridCol w="1147192"/>
                <a:gridCol w="1147192"/>
                <a:gridCol w="1147192"/>
              </a:tblGrid>
              <a:tr h="370840">
                <a:tc>
                  <a:txBody>
                    <a:bodyPr/>
                    <a:lstStyle/>
                    <a:p>
                      <a:r>
                        <a:rPr lang="uk-UA" sz="1100" dirty="0" smtClean="0"/>
                        <a:t>суперництво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100" dirty="0" smtClean="0"/>
                        <a:t>співробітництво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100" dirty="0" smtClean="0"/>
                        <a:t>компроміс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100" dirty="0" smtClean="0"/>
                        <a:t>уникнення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100" dirty="0" smtClean="0"/>
                        <a:t>пристосування</a:t>
                      </a:r>
                      <a:endParaRPr lang="ru-RU" sz="11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404664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Характеристика форм </a:t>
            </a:r>
            <a:r>
              <a:rPr lang="ru-RU" dirty="0" err="1" smtClean="0"/>
              <a:t>поведінки</a:t>
            </a:r>
            <a:r>
              <a:rPr lang="ru-RU" dirty="0" smtClean="0"/>
              <a:t> у </a:t>
            </a:r>
            <a:r>
              <a:rPr lang="ru-RU" dirty="0" err="1" smtClean="0"/>
              <a:t>конфліктних</a:t>
            </a:r>
            <a:r>
              <a:rPr lang="ru-RU" dirty="0" smtClean="0"/>
              <a:t> </a:t>
            </a:r>
            <a:r>
              <a:rPr lang="ru-RU" dirty="0" err="1" smtClean="0"/>
              <a:t>ситуаціях</a:t>
            </a:r>
            <a:r>
              <a:rPr lang="ru-RU" dirty="0" smtClean="0"/>
              <a:t>:</a:t>
            </a:r>
          </a:p>
          <a:p>
            <a:r>
              <a:rPr lang="ru-RU" dirty="0" err="1" smtClean="0"/>
              <a:t>Суперництво</a:t>
            </a:r>
            <a:r>
              <a:rPr lang="ru-RU" dirty="0" smtClean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змагання</a:t>
            </a:r>
            <a:r>
              <a:rPr lang="ru-RU" dirty="0" smtClean="0"/>
              <a:t>)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найменше</a:t>
            </a:r>
            <a:r>
              <a:rPr lang="ru-RU" dirty="0" smtClean="0"/>
              <a:t> </a:t>
            </a:r>
            <a:r>
              <a:rPr lang="ru-RU" dirty="0" err="1" smtClean="0"/>
              <a:t>фективний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найчастіше</a:t>
            </a:r>
            <a:r>
              <a:rPr lang="ru-RU" dirty="0" smtClean="0"/>
              <a:t> </a:t>
            </a:r>
            <a:r>
              <a:rPr lang="ru-RU" dirty="0" err="1" smtClean="0"/>
              <a:t>використовуваний</a:t>
            </a:r>
            <a:r>
              <a:rPr lang="ru-RU" dirty="0" smtClean="0"/>
              <a:t> </a:t>
            </a:r>
            <a:r>
              <a:rPr lang="ru-RU" dirty="0" err="1" smtClean="0"/>
              <a:t>спосіб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r>
              <a:rPr lang="ru-RU" dirty="0" smtClean="0"/>
              <a:t> </a:t>
            </a:r>
            <a:r>
              <a:rPr lang="ru-RU" dirty="0" smtClean="0"/>
              <a:t>в </a:t>
            </a:r>
            <a:r>
              <a:rPr lang="ru-RU" dirty="0" err="1" smtClean="0"/>
              <a:t>конфліктах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виражається</a:t>
            </a:r>
            <a:r>
              <a:rPr lang="ru-RU" dirty="0" smtClean="0"/>
              <a:t> в </a:t>
            </a:r>
            <a:r>
              <a:rPr lang="ru-RU" dirty="0" err="1" smtClean="0"/>
              <a:t>прагненні</a:t>
            </a:r>
            <a:r>
              <a:rPr lang="ru-RU" dirty="0" smtClean="0"/>
              <a:t> </a:t>
            </a:r>
            <a:r>
              <a:rPr lang="ru-RU" dirty="0" err="1" smtClean="0"/>
              <a:t>домогтися</a:t>
            </a:r>
            <a:r>
              <a:rPr lang="ru-RU" dirty="0" smtClean="0"/>
              <a:t> </a:t>
            </a:r>
            <a:r>
              <a:rPr lang="ru-RU" dirty="0" err="1" smtClean="0"/>
              <a:t>задоволення</a:t>
            </a:r>
            <a:r>
              <a:rPr lang="ru-RU" dirty="0" smtClean="0"/>
              <a:t> </a:t>
            </a:r>
            <a:r>
              <a:rPr lang="ru-RU" dirty="0" err="1" smtClean="0"/>
              <a:t>своїх</a:t>
            </a:r>
            <a:r>
              <a:rPr lang="ru-RU" dirty="0" smtClean="0"/>
              <a:t> </a:t>
            </a:r>
            <a:r>
              <a:rPr lang="ru-RU" dirty="0" err="1" smtClean="0"/>
              <a:t>інтересів</a:t>
            </a:r>
            <a:r>
              <a:rPr lang="ru-RU" dirty="0" smtClean="0"/>
              <a:t> </a:t>
            </a:r>
            <a:r>
              <a:rPr lang="ru-RU" dirty="0" smtClean="0"/>
              <a:t>на шкоду </a:t>
            </a:r>
            <a:r>
              <a:rPr lang="ru-RU" dirty="0" err="1" smtClean="0"/>
              <a:t>іншому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1720840"/>
            <a:ext cx="882047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Співпраця</a:t>
            </a:r>
            <a:r>
              <a:rPr lang="ru-RU" dirty="0" smtClean="0"/>
              <a:t> </a:t>
            </a:r>
            <a:r>
              <a:rPr lang="ru-RU" dirty="0" err="1" smtClean="0"/>
              <a:t>забезпечує</a:t>
            </a:r>
            <a:r>
              <a:rPr lang="ru-RU" dirty="0" smtClean="0"/>
              <a:t> </a:t>
            </a:r>
            <a:r>
              <a:rPr lang="ru-RU" dirty="0" err="1" smtClean="0"/>
              <a:t>прагнення</a:t>
            </a:r>
            <a:r>
              <a:rPr lang="ru-RU" dirty="0" smtClean="0"/>
              <a:t> </a:t>
            </a:r>
            <a:r>
              <a:rPr lang="ru-RU" dirty="0" err="1" smtClean="0"/>
              <a:t>учасників</a:t>
            </a:r>
            <a:r>
              <a:rPr lang="ru-RU" dirty="0" smtClean="0"/>
              <a:t> </a:t>
            </a:r>
            <a:r>
              <a:rPr lang="ru-RU" dirty="0" err="1" smtClean="0"/>
              <a:t>ситуації</a:t>
            </a:r>
            <a:r>
              <a:rPr lang="ru-RU" dirty="0" smtClean="0"/>
              <a:t> до </a:t>
            </a:r>
            <a:r>
              <a:rPr lang="ru-RU" dirty="0" err="1" smtClean="0"/>
              <a:t>альтернативи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повністю</a:t>
            </a:r>
            <a:r>
              <a:rPr lang="ru-RU" dirty="0" smtClean="0"/>
              <a:t> </a:t>
            </a:r>
            <a:r>
              <a:rPr lang="ru-RU" dirty="0" err="1" smtClean="0"/>
              <a:t>задовольняє</a:t>
            </a:r>
            <a:r>
              <a:rPr lang="ru-RU" dirty="0" smtClean="0"/>
              <a:t> </a:t>
            </a:r>
            <a:r>
              <a:rPr lang="ru-RU" dirty="0" err="1" smtClean="0"/>
              <a:t>інтереси</a:t>
            </a:r>
            <a:r>
              <a:rPr lang="ru-RU" dirty="0" smtClean="0"/>
              <a:t> </a:t>
            </a:r>
            <a:r>
              <a:rPr lang="ru-RU" dirty="0" err="1" smtClean="0"/>
              <a:t>обох</a:t>
            </a:r>
            <a:r>
              <a:rPr lang="ru-RU" dirty="0" smtClean="0"/>
              <a:t> </a:t>
            </a:r>
            <a:r>
              <a:rPr lang="ru-RU" dirty="0" err="1" smtClean="0"/>
              <a:t>сторін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err="1" smtClean="0"/>
              <a:t>Компроміс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угодою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учасниками</a:t>
            </a:r>
            <a:r>
              <a:rPr lang="ru-RU" dirty="0" smtClean="0"/>
              <a:t> </a:t>
            </a:r>
            <a:r>
              <a:rPr lang="ru-RU" dirty="0" err="1" smtClean="0"/>
              <a:t>конфлікту,досягнуте</a:t>
            </a:r>
            <a:r>
              <a:rPr lang="ru-RU" dirty="0" smtClean="0"/>
              <a:t> шляхом </a:t>
            </a:r>
            <a:r>
              <a:rPr lang="ru-RU" dirty="0" err="1" smtClean="0"/>
              <a:t>взаємних</a:t>
            </a:r>
            <a:r>
              <a:rPr lang="ru-RU" dirty="0" smtClean="0"/>
              <a:t> </a:t>
            </a:r>
            <a:r>
              <a:rPr lang="ru-RU" dirty="0" err="1" smtClean="0"/>
              <a:t>поступків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err="1" smtClean="0"/>
              <a:t>Уникнення</a:t>
            </a:r>
            <a:r>
              <a:rPr lang="ru-RU" dirty="0" smtClean="0"/>
              <a:t>  </a:t>
            </a:r>
            <a:r>
              <a:rPr lang="ru-RU" dirty="0" err="1" smtClean="0"/>
              <a:t>характеризується</a:t>
            </a:r>
            <a:r>
              <a:rPr lang="ru-RU" dirty="0" smtClean="0"/>
              <a:t> </a:t>
            </a:r>
            <a:r>
              <a:rPr lang="ru-RU" dirty="0" err="1" smtClean="0"/>
              <a:t>відсутністю</a:t>
            </a:r>
            <a:r>
              <a:rPr lang="ru-RU" dirty="0" smtClean="0"/>
              <a:t> </a:t>
            </a:r>
            <a:r>
              <a:rPr lang="ru-RU" dirty="0" err="1" smtClean="0"/>
              <a:t>прагнення</a:t>
            </a:r>
            <a:r>
              <a:rPr lang="ru-RU" dirty="0" smtClean="0"/>
              <a:t> </a:t>
            </a:r>
            <a:r>
              <a:rPr lang="ru-RU" dirty="0" smtClean="0"/>
              <a:t>до </a:t>
            </a:r>
            <a:r>
              <a:rPr lang="ru-RU" dirty="0" err="1" smtClean="0"/>
              <a:t>кооперації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відсутністю</a:t>
            </a:r>
            <a:r>
              <a:rPr lang="ru-RU" dirty="0" smtClean="0"/>
              <a:t> </a:t>
            </a:r>
            <a:r>
              <a:rPr lang="ru-RU" dirty="0" err="1" smtClean="0"/>
              <a:t>тенденції</a:t>
            </a:r>
            <a:r>
              <a:rPr lang="ru-RU" dirty="0" smtClean="0"/>
              <a:t> до </a:t>
            </a:r>
            <a:r>
              <a:rPr lang="ru-RU" dirty="0" err="1" smtClean="0"/>
              <a:t>досягнення</a:t>
            </a:r>
            <a:r>
              <a:rPr lang="ru-RU" dirty="0" smtClean="0"/>
              <a:t> </a:t>
            </a:r>
            <a:r>
              <a:rPr lang="ru-RU" dirty="0" err="1" smtClean="0"/>
              <a:t>власних</a:t>
            </a:r>
            <a:r>
              <a:rPr lang="ru-RU" dirty="0" smtClean="0"/>
              <a:t> </a:t>
            </a:r>
            <a:r>
              <a:rPr lang="ru-RU" dirty="0" err="1" smtClean="0"/>
              <a:t>цілей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err="1" smtClean="0"/>
              <a:t>Пристосування</a:t>
            </a:r>
            <a:r>
              <a:rPr lang="ru-RU" dirty="0" smtClean="0"/>
              <a:t> </a:t>
            </a:r>
            <a:r>
              <a:rPr lang="ru-RU" dirty="0" err="1" smtClean="0"/>
              <a:t>означає</a:t>
            </a:r>
            <a:r>
              <a:rPr lang="ru-RU" dirty="0" smtClean="0"/>
              <a:t>, на </a:t>
            </a:r>
            <a:r>
              <a:rPr lang="ru-RU" dirty="0" err="1" smtClean="0"/>
              <a:t>противагу</a:t>
            </a:r>
            <a:r>
              <a:rPr lang="ru-RU" dirty="0" smtClean="0"/>
              <a:t> </a:t>
            </a:r>
            <a:r>
              <a:rPr lang="ru-RU" dirty="0" err="1" smtClean="0"/>
              <a:t>суперництву,принесення</a:t>
            </a:r>
            <a:r>
              <a:rPr lang="ru-RU" dirty="0" smtClean="0"/>
              <a:t> в жертву </a:t>
            </a:r>
            <a:r>
              <a:rPr lang="ru-RU" dirty="0" err="1" smtClean="0"/>
              <a:t>своїх</a:t>
            </a:r>
            <a:r>
              <a:rPr lang="ru-RU" dirty="0" smtClean="0"/>
              <a:t> </a:t>
            </a:r>
            <a:r>
              <a:rPr lang="ru-RU" dirty="0" err="1" smtClean="0"/>
              <a:t>інтересів</a:t>
            </a:r>
            <a:r>
              <a:rPr lang="ru-RU" dirty="0" smtClean="0"/>
              <a:t> </a:t>
            </a:r>
            <a:r>
              <a:rPr lang="ru-RU" dirty="0" err="1" smtClean="0"/>
              <a:t>заради</a:t>
            </a:r>
            <a:r>
              <a:rPr lang="ru-RU" dirty="0" smtClean="0"/>
              <a:t> </a:t>
            </a:r>
            <a:r>
              <a:rPr lang="ru-RU" dirty="0" err="1" smtClean="0"/>
              <a:t>іншого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83768" y="260648"/>
            <a:ext cx="41574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ВИЗНАЧЕННЯ СТИЛЮ ПОВЕДІНКИ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764704"/>
            <a:ext cx="87129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Ціль</a:t>
            </a:r>
            <a:r>
              <a:rPr lang="ru-RU" dirty="0" smtClean="0"/>
              <a:t>: </a:t>
            </a:r>
            <a:r>
              <a:rPr lang="ru-RU" dirty="0" err="1" smtClean="0"/>
              <a:t>виявити</a:t>
            </a:r>
            <a:r>
              <a:rPr lang="ru-RU" dirty="0" smtClean="0"/>
              <a:t> </a:t>
            </a:r>
            <a:r>
              <a:rPr lang="ru-RU" dirty="0" err="1" smtClean="0"/>
              <a:t>фактори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визначають</a:t>
            </a:r>
            <a:r>
              <a:rPr lang="ru-RU" dirty="0" smtClean="0"/>
              <a:t> стиль </a:t>
            </a:r>
            <a:r>
              <a:rPr lang="ru-RU" dirty="0" err="1" smtClean="0"/>
              <a:t>поведінки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Проведення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. </a:t>
            </a:r>
            <a:r>
              <a:rPr lang="ru-RU" dirty="0" err="1" smtClean="0"/>
              <a:t>Уважно</a:t>
            </a:r>
            <a:r>
              <a:rPr lang="ru-RU" dirty="0" smtClean="0"/>
              <a:t> </a:t>
            </a:r>
            <a:r>
              <a:rPr lang="ru-RU" dirty="0" err="1" smtClean="0"/>
              <a:t>вдивіться</a:t>
            </a:r>
            <a:r>
              <a:rPr lang="ru-RU" dirty="0" smtClean="0"/>
              <a:t> у 16 </a:t>
            </a:r>
            <a:r>
              <a:rPr lang="ru-RU" dirty="0" err="1" smtClean="0"/>
              <a:t>символів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зібрані</a:t>
            </a:r>
            <a:r>
              <a:rPr lang="ru-RU" dirty="0" smtClean="0"/>
              <a:t> </a:t>
            </a:r>
            <a:r>
              <a:rPr lang="ru-RU" dirty="0" smtClean="0"/>
              <a:t>до 4 </a:t>
            </a:r>
            <a:r>
              <a:rPr lang="ru-RU" dirty="0" err="1" smtClean="0"/>
              <a:t>груп</a:t>
            </a:r>
            <a:r>
              <a:rPr lang="ru-RU" dirty="0" smtClean="0"/>
              <a:t>: «Рух», «</a:t>
            </a:r>
            <a:r>
              <a:rPr lang="ru-RU" dirty="0" err="1" smtClean="0"/>
              <a:t>Спокій</a:t>
            </a:r>
            <a:r>
              <a:rPr lang="ru-RU" dirty="0" smtClean="0"/>
              <a:t>», «</a:t>
            </a:r>
            <a:r>
              <a:rPr lang="ru-RU" dirty="0" err="1" smtClean="0"/>
              <a:t>Упевненість</a:t>
            </a:r>
            <a:r>
              <a:rPr lang="ru-RU" dirty="0" smtClean="0"/>
              <a:t>» та «</a:t>
            </a:r>
            <a:r>
              <a:rPr lang="ru-RU" dirty="0" err="1" smtClean="0"/>
              <a:t>Невпевненість</a:t>
            </a:r>
            <a:r>
              <a:rPr lang="ru-RU" dirty="0" smtClean="0"/>
              <a:t>». У </a:t>
            </a:r>
            <a:r>
              <a:rPr lang="ru-RU" dirty="0" err="1" smtClean="0"/>
              <a:t>кожній</a:t>
            </a:r>
            <a:r>
              <a:rPr lang="ru-RU" dirty="0" smtClean="0"/>
              <a:t> </a:t>
            </a:r>
            <a:r>
              <a:rPr lang="ru-RU" dirty="0" err="1" smtClean="0"/>
              <a:t>групі</a:t>
            </a:r>
            <a:r>
              <a:rPr lang="ru-RU" dirty="0" smtClean="0"/>
              <a:t> </a:t>
            </a:r>
            <a:r>
              <a:rPr lang="ru-RU" dirty="0" err="1" smtClean="0"/>
              <a:t>виберіть</a:t>
            </a:r>
            <a:r>
              <a:rPr lang="ru-RU" dirty="0" smtClean="0"/>
              <a:t> один </a:t>
            </a:r>
            <a:r>
              <a:rPr lang="ru-RU" dirty="0" err="1" smtClean="0"/>
              <a:t>символ,який</a:t>
            </a:r>
            <a:r>
              <a:rPr lang="ru-RU" dirty="0" smtClean="0"/>
              <a:t> </a:t>
            </a:r>
            <a:r>
              <a:rPr lang="ru-RU" dirty="0" err="1" smtClean="0"/>
              <a:t>найбільше</a:t>
            </a:r>
            <a:r>
              <a:rPr lang="ru-RU" dirty="0" smtClean="0"/>
              <a:t> </a:t>
            </a:r>
            <a:r>
              <a:rPr lang="ru-RU" dirty="0" err="1" smtClean="0"/>
              <a:t>відповідає</a:t>
            </a:r>
            <a:r>
              <a:rPr lang="ru-RU" dirty="0" smtClean="0"/>
              <a:t> </a:t>
            </a:r>
            <a:r>
              <a:rPr lang="ru-RU" dirty="0" err="1" smtClean="0"/>
              <a:t>вашому</a:t>
            </a:r>
            <a:r>
              <a:rPr lang="ru-RU" dirty="0" smtClean="0"/>
              <a:t> стану.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4797152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Оцінка</a:t>
            </a:r>
            <a:r>
              <a:rPr lang="ru-RU" dirty="0" smtClean="0"/>
              <a:t> </a:t>
            </a:r>
            <a:r>
              <a:rPr lang="ru-RU" dirty="0" err="1" smtClean="0"/>
              <a:t>результатів</a:t>
            </a:r>
            <a:r>
              <a:rPr lang="ru-RU" dirty="0" smtClean="0"/>
              <a:t>. </a:t>
            </a:r>
            <a:r>
              <a:rPr lang="ru-RU" dirty="0" err="1" smtClean="0"/>
              <a:t>Зіставте</a:t>
            </a:r>
            <a:r>
              <a:rPr lang="ru-RU" dirty="0" smtClean="0"/>
              <a:t> </a:t>
            </a:r>
            <a:r>
              <a:rPr lang="ru-RU" dirty="0" err="1" smtClean="0"/>
              <a:t>свій</a:t>
            </a:r>
            <a:r>
              <a:rPr lang="ru-RU" dirty="0" smtClean="0"/>
              <a:t> </a:t>
            </a:r>
            <a:r>
              <a:rPr lang="ru-RU" dirty="0" err="1" smtClean="0"/>
              <a:t>вибір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таблицею </a:t>
            </a:r>
            <a:r>
              <a:rPr lang="ru-RU" dirty="0" smtClean="0"/>
              <a:t>1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підрахуйте</a:t>
            </a:r>
            <a:r>
              <a:rPr lang="ru-RU" dirty="0" smtClean="0"/>
              <a:t> </a:t>
            </a:r>
            <a:r>
              <a:rPr lang="ru-RU" dirty="0" err="1" smtClean="0"/>
              <a:t>набрані</a:t>
            </a:r>
            <a:r>
              <a:rPr lang="ru-RU" dirty="0" smtClean="0"/>
              <a:t> </a:t>
            </a:r>
            <a:r>
              <a:rPr lang="ru-RU" dirty="0" smtClean="0"/>
              <a:t>вами </a:t>
            </a:r>
            <a:r>
              <a:rPr lang="ru-RU" dirty="0" err="1" smtClean="0"/>
              <a:t>бали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988840"/>
            <a:ext cx="2016224" cy="1971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39552" y="400506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рух</a:t>
            </a: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1988840"/>
            <a:ext cx="2166836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2699792" y="400506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спокій</a:t>
            </a:r>
            <a:endParaRPr lang="ru-RU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1988840"/>
            <a:ext cx="2076981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4860032" y="4077072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упевненість</a:t>
            </a:r>
            <a:endParaRPr lang="ru-RU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60233" y="1988840"/>
            <a:ext cx="2160240" cy="1929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6948264" y="4077072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невпевненість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1412776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ви</a:t>
            </a:r>
            <a:r>
              <a:rPr lang="ru-RU" dirty="0" smtClean="0"/>
              <a:t> набрали </a:t>
            </a:r>
            <a:r>
              <a:rPr lang="ru-RU" dirty="0" err="1" smtClean="0"/>
              <a:t>від</a:t>
            </a:r>
            <a:r>
              <a:rPr lang="ru-RU" dirty="0" smtClean="0"/>
              <a:t> 8 до 13 </a:t>
            </a:r>
            <a:r>
              <a:rPr lang="ru-RU" dirty="0" err="1" smtClean="0"/>
              <a:t>балів</a:t>
            </a:r>
            <a:r>
              <a:rPr lang="ru-RU" dirty="0" smtClean="0"/>
              <a:t>, ваша </a:t>
            </a:r>
            <a:r>
              <a:rPr lang="ru-RU" dirty="0" err="1" smtClean="0"/>
              <a:t>поведінка</a:t>
            </a:r>
            <a:r>
              <a:rPr lang="ru-RU" dirty="0" smtClean="0"/>
              <a:t> </a:t>
            </a:r>
            <a:r>
              <a:rPr lang="ru-RU" dirty="0" err="1" smtClean="0"/>
              <a:t>залежить</a:t>
            </a:r>
            <a:r>
              <a:rPr lang="ru-RU" dirty="0" smtClean="0"/>
              <a:t> </a:t>
            </a:r>
            <a:r>
              <a:rPr lang="ru-RU" dirty="0" err="1" smtClean="0"/>
              <a:t>раніше</a:t>
            </a:r>
            <a:r>
              <a:rPr lang="ru-RU" dirty="0" smtClean="0"/>
              <a:t> </a:t>
            </a:r>
            <a:r>
              <a:rPr lang="ru-RU" dirty="0" err="1" smtClean="0"/>
              <a:t>всього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оточуючих</a:t>
            </a:r>
            <a:r>
              <a:rPr lang="ru-RU" dirty="0" smtClean="0"/>
              <a:t>. </a:t>
            </a:r>
            <a:r>
              <a:rPr lang="ru-RU" dirty="0" err="1" smtClean="0"/>
              <a:t>Ви</a:t>
            </a:r>
            <a:r>
              <a:rPr lang="ru-RU" dirty="0" smtClean="0"/>
              <a:t> легко </a:t>
            </a:r>
            <a:r>
              <a:rPr lang="ru-RU" dirty="0" err="1" smtClean="0"/>
              <a:t>падаєте</a:t>
            </a:r>
            <a:r>
              <a:rPr lang="ru-RU" dirty="0" smtClean="0"/>
              <a:t> духом, легко </a:t>
            </a:r>
            <a:r>
              <a:rPr lang="ru-RU" dirty="0" err="1" smtClean="0"/>
              <a:t>надихаєтесь,насилу</a:t>
            </a:r>
            <a:r>
              <a:rPr lang="ru-RU" dirty="0" smtClean="0"/>
              <a:t> </a:t>
            </a:r>
            <a:r>
              <a:rPr lang="ru-RU" dirty="0" err="1" smtClean="0"/>
              <a:t>займаєтеся</a:t>
            </a:r>
            <a:r>
              <a:rPr lang="ru-RU" dirty="0" smtClean="0"/>
              <a:t> </a:t>
            </a:r>
            <a:r>
              <a:rPr lang="ru-RU" dirty="0" err="1" smtClean="0"/>
              <a:t>тим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вам не </a:t>
            </a:r>
            <a:r>
              <a:rPr lang="ru-RU" dirty="0" err="1" smtClean="0"/>
              <a:t>подобається</a:t>
            </a:r>
            <a:r>
              <a:rPr lang="ru-RU" dirty="0" smtClean="0"/>
              <a:t>. На вас </a:t>
            </a:r>
            <a:r>
              <a:rPr lang="ru-RU" dirty="0" smtClean="0"/>
              <a:t>сильно </a:t>
            </a:r>
            <a:r>
              <a:rPr lang="ru-RU" dirty="0" err="1" smtClean="0"/>
              <a:t>впливає</a:t>
            </a:r>
            <a:r>
              <a:rPr lang="ru-RU" dirty="0" smtClean="0"/>
              <a:t> </a:t>
            </a:r>
            <a:r>
              <a:rPr lang="ru-RU" dirty="0" err="1" smtClean="0"/>
              <a:t>навколишнє</a:t>
            </a:r>
            <a:r>
              <a:rPr lang="ru-RU" dirty="0" smtClean="0"/>
              <a:t> </a:t>
            </a:r>
            <a:r>
              <a:rPr lang="ru-RU" dirty="0" err="1" smtClean="0"/>
              <a:t>оточення</a:t>
            </a:r>
            <a:r>
              <a:rPr lang="ru-RU" dirty="0" smtClean="0"/>
              <a:t>, тому не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сказати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</a:t>
            </a:r>
            <a:r>
              <a:rPr lang="ru-RU" dirty="0" smtClean="0"/>
              <a:t> </a:t>
            </a:r>
            <a:r>
              <a:rPr lang="ru-RU" dirty="0" err="1" smtClean="0"/>
              <a:t>господар</a:t>
            </a:r>
            <a:r>
              <a:rPr lang="ru-RU" dirty="0" smtClean="0"/>
              <a:t> </a:t>
            </a:r>
            <a:r>
              <a:rPr lang="ru-RU" dirty="0" err="1" smtClean="0"/>
              <a:t>своїх</a:t>
            </a:r>
            <a:r>
              <a:rPr lang="ru-RU" dirty="0" smtClean="0"/>
              <a:t> </a:t>
            </a:r>
            <a:r>
              <a:rPr lang="ru-RU" dirty="0" err="1" smtClean="0"/>
              <a:t>рішень</a:t>
            </a:r>
            <a:r>
              <a:rPr lang="ru-RU" dirty="0" smtClean="0"/>
              <a:t>. </a:t>
            </a:r>
            <a:r>
              <a:rPr lang="ru-RU" dirty="0" err="1" smtClean="0"/>
              <a:t>Ви</a:t>
            </a:r>
            <a:r>
              <a:rPr lang="ru-RU" dirty="0" smtClean="0"/>
              <a:t> </a:t>
            </a:r>
            <a:r>
              <a:rPr lang="ru-RU" dirty="0" err="1" smtClean="0"/>
              <a:t>надто</a:t>
            </a:r>
            <a:r>
              <a:rPr lang="ru-RU" dirty="0" smtClean="0"/>
              <a:t> </a:t>
            </a:r>
            <a:r>
              <a:rPr lang="ru-RU" dirty="0" err="1" smtClean="0"/>
              <a:t>емоційні</a:t>
            </a:r>
            <a:r>
              <a:rPr lang="ru-RU" dirty="0" smtClean="0"/>
              <a:t>, </a:t>
            </a:r>
            <a:r>
              <a:rPr lang="ru-RU" dirty="0" err="1" smtClean="0"/>
              <a:t>керуєтеся</a:t>
            </a:r>
            <a:r>
              <a:rPr lang="ru-RU" dirty="0" smtClean="0"/>
              <a:t> </a:t>
            </a:r>
            <a:r>
              <a:rPr lang="ru-RU" dirty="0" err="1" smtClean="0"/>
              <a:t>настроєм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2610683"/>
            <a:ext cx="9144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балів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14 до 20 </a:t>
            </a:r>
            <a:r>
              <a:rPr lang="ru-RU" dirty="0" err="1" smtClean="0"/>
              <a:t>свідчить</a:t>
            </a:r>
            <a:r>
              <a:rPr lang="ru-RU" dirty="0" smtClean="0"/>
              <a:t> про те,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випрагнете</a:t>
            </a:r>
            <a:r>
              <a:rPr lang="ru-RU" dirty="0" smtClean="0"/>
              <a:t> </a:t>
            </a:r>
            <a:r>
              <a:rPr lang="ru-RU" dirty="0" err="1" smtClean="0"/>
              <a:t>знайти</a:t>
            </a:r>
            <a:r>
              <a:rPr lang="ru-RU" dirty="0" smtClean="0"/>
              <a:t> </a:t>
            </a:r>
            <a:r>
              <a:rPr lang="ru-RU" dirty="0" err="1" smtClean="0"/>
              <a:t>свій</a:t>
            </a:r>
            <a:r>
              <a:rPr lang="ru-RU" dirty="0" smtClean="0"/>
              <a:t> стиль, </a:t>
            </a:r>
            <a:r>
              <a:rPr lang="ru-RU" dirty="0" err="1" smtClean="0"/>
              <a:t>хоч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«</a:t>
            </a:r>
            <a:r>
              <a:rPr lang="ru-RU" dirty="0" err="1" smtClean="0"/>
              <a:t>пливете</a:t>
            </a:r>
            <a:r>
              <a:rPr lang="ru-RU" dirty="0" smtClean="0"/>
              <a:t> за </a:t>
            </a:r>
            <a:r>
              <a:rPr lang="ru-RU" dirty="0" err="1" smtClean="0"/>
              <a:t>течією</a:t>
            </a:r>
            <a:r>
              <a:rPr lang="ru-RU" dirty="0" smtClean="0"/>
              <a:t>». </a:t>
            </a:r>
            <a:r>
              <a:rPr lang="ru-RU" dirty="0" err="1" smtClean="0"/>
              <a:t>Ви</a:t>
            </a:r>
            <a:r>
              <a:rPr lang="ru-RU" dirty="0" smtClean="0"/>
              <a:t> </a:t>
            </a:r>
            <a:r>
              <a:rPr lang="ru-RU" dirty="0" smtClean="0"/>
              <a:t>критично </a:t>
            </a:r>
            <a:r>
              <a:rPr lang="ru-RU" dirty="0" err="1" smtClean="0"/>
              <a:t>ставтеся</a:t>
            </a:r>
            <a:r>
              <a:rPr lang="ru-RU" dirty="0" smtClean="0"/>
              <a:t> </a:t>
            </a:r>
            <a:r>
              <a:rPr lang="ru-RU" dirty="0" smtClean="0"/>
              <a:t>до себе, так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оточуючі</a:t>
            </a:r>
            <a:r>
              <a:rPr lang="ru-RU" dirty="0" smtClean="0"/>
              <a:t> не </a:t>
            </a:r>
            <a:r>
              <a:rPr lang="ru-RU" dirty="0" err="1" smtClean="0"/>
              <a:t>можуть</a:t>
            </a:r>
            <a:r>
              <a:rPr lang="ru-RU" dirty="0" smtClean="0"/>
              <a:t> на вас </a:t>
            </a:r>
            <a:r>
              <a:rPr lang="ru-RU" dirty="0" err="1" smtClean="0"/>
              <a:t>вплинути,якщо</a:t>
            </a:r>
            <a:r>
              <a:rPr lang="ru-RU" dirty="0" smtClean="0"/>
              <a:t> вони не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переконливих</a:t>
            </a:r>
            <a:r>
              <a:rPr lang="ru-RU" dirty="0" smtClean="0"/>
              <a:t> </a:t>
            </a:r>
            <a:r>
              <a:rPr lang="ru-RU" dirty="0" err="1" smtClean="0"/>
              <a:t>аргументів</a:t>
            </a:r>
            <a:r>
              <a:rPr lang="ru-RU" dirty="0" smtClean="0"/>
              <a:t>. </a:t>
            </a:r>
            <a:r>
              <a:rPr lang="ru-RU" dirty="0" err="1" smtClean="0"/>
              <a:t>Якщо</a:t>
            </a:r>
            <a:r>
              <a:rPr lang="ru-RU" dirty="0" smtClean="0"/>
              <a:t> здоровий </a:t>
            </a:r>
            <a:r>
              <a:rPr lang="ru-RU" dirty="0" err="1" smtClean="0"/>
              <a:t>глузд</a:t>
            </a:r>
            <a:r>
              <a:rPr lang="ru-RU" dirty="0" smtClean="0"/>
              <a:t> </a:t>
            </a:r>
            <a:r>
              <a:rPr lang="ru-RU" dirty="0" err="1" smtClean="0"/>
              <a:t>підказує</a:t>
            </a:r>
            <a:r>
              <a:rPr lang="ru-RU" dirty="0" smtClean="0"/>
              <a:t> вам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позиція</a:t>
            </a:r>
            <a:r>
              <a:rPr lang="ru-RU" dirty="0" smtClean="0"/>
              <a:t>, яку </a:t>
            </a:r>
            <a:r>
              <a:rPr lang="ru-RU" dirty="0" err="1" smtClean="0"/>
              <a:t>ви</a:t>
            </a:r>
            <a:r>
              <a:rPr lang="ru-RU" dirty="0" smtClean="0"/>
              <a:t> </a:t>
            </a:r>
            <a:r>
              <a:rPr lang="ru-RU" dirty="0" err="1" smtClean="0"/>
              <a:t>досі</a:t>
            </a:r>
            <a:r>
              <a:rPr lang="ru-RU" dirty="0" smtClean="0"/>
              <a:t> </a:t>
            </a:r>
            <a:r>
              <a:rPr lang="ru-RU" dirty="0" err="1" smtClean="0"/>
              <a:t>захищали</a:t>
            </a:r>
            <a:r>
              <a:rPr lang="ru-RU" dirty="0" smtClean="0"/>
              <a:t>, вам на </a:t>
            </a:r>
            <a:r>
              <a:rPr lang="ru-RU" dirty="0" err="1" smtClean="0"/>
              <a:t>шкоду,то</a:t>
            </a:r>
            <a:r>
              <a:rPr lang="ru-RU" dirty="0" smtClean="0"/>
              <a:t> </a:t>
            </a:r>
            <a:r>
              <a:rPr lang="ru-RU" dirty="0" err="1" smtClean="0"/>
              <a:t>ви</a:t>
            </a:r>
            <a:r>
              <a:rPr lang="ru-RU" dirty="0" smtClean="0"/>
              <a:t> в </a:t>
            </a:r>
            <a:r>
              <a:rPr lang="ru-RU" dirty="0" err="1" smtClean="0"/>
              <a:t>змозі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неї</a:t>
            </a:r>
            <a:r>
              <a:rPr lang="ru-RU" dirty="0" smtClean="0"/>
              <a:t> </a:t>
            </a:r>
            <a:r>
              <a:rPr lang="ru-RU" dirty="0" err="1" smtClean="0"/>
              <a:t>відмовитись.Якщо</a:t>
            </a:r>
            <a:r>
              <a:rPr lang="ru-RU" dirty="0" smtClean="0"/>
              <a:t> </a:t>
            </a:r>
            <a:r>
              <a:rPr lang="ru-RU" dirty="0" err="1" smtClean="0"/>
              <a:t>ви</a:t>
            </a:r>
            <a:r>
              <a:rPr lang="ru-RU" dirty="0" smtClean="0"/>
              <a:t> набрали </a:t>
            </a:r>
            <a:r>
              <a:rPr lang="ru-RU" dirty="0" err="1" smtClean="0"/>
              <a:t>від</a:t>
            </a:r>
            <a:r>
              <a:rPr lang="ru-RU" dirty="0" smtClean="0"/>
              <a:t> 21 до 27 </a:t>
            </a:r>
            <a:r>
              <a:rPr lang="ru-RU" dirty="0" err="1" smtClean="0"/>
              <a:t>балів</a:t>
            </a:r>
            <a:r>
              <a:rPr lang="ru-RU" dirty="0" smtClean="0"/>
              <a:t>, то </a:t>
            </a:r>
            <a:r>
              <a:rPr lang="ru-RU" dirty="0" err="1" smtClean="0"/>
              <a:t>вважаючи</a:t>
            </a:r>
            <a:r>
              <a:rPr lang="ru-RU" dirty="0" smtClean="0"/>
              <a:t> себе </a:t>
            </a:r>
            <a:r>
              <a:rPr lang="ru-RU" dirty="0" err="1" smtClean="0"/>
              <a:t>негрішним,ви</a:t>
            </a:r>
            <a:r>
              <a:rPr lang="ru-RU" dirty="0" smtClean="0"/>
              <a:t> </a:t>
            </a:r>
            <a:r>
              <a:rPr lang="ru-RU" dirty="0" smtClean="0"/>
              <a:t>все ж таки </a:t>
            </a:r>
            <a:r>
              <a:rPr lang="ru-RU" dirty="0" err="1" smtClean="0"/>
              <a:t>схильні</a:t>
            </a:r>
            <a:r>
              <a:rPr lang="ru-RU" dirty="0" smtClean="0"/>
              <a:t> до </a:t>
            </a:r>
            <a:r>
              <a:rPr lang="ru-RU" dirty="0" err="1" smtClean="0"/>
              <a:t>зовнішнього</a:t>
            </a:r>
            <a:r>
              <a:rPr lang="ru-RU" dirty="0" smtClean="0"/>
              <a:t> </a:t>
            </a:r>
            <a:r>
              <a:rPr lang="ru-RU" dirty="0" err="1" smtClean="0"/>
              <a:t>впливу</a:t>
            </a:r>
            <a:r>
              <a:rPr lang="ru-RU" dirty="0" smtClean="0"/>
              <a:t>. </a:t>
            </a:r>
            <a:r>
              <a:rPr lang="ru-RU" dirty="0" err="1" smtClean="0"/>
              <a:t>Ви</a:t>
            </a:r>
            <a:r>
              <a:rPr lang="ru-RU" dirty="0" smtClean="0"/>
              <a:t> </a:t>
            </a:r>
            <a:r>
              <a:rPr lang="ru-RU" dirty="0" err="1" smtClean="0"/>
              <a:t>прагнете</a:t>
            </a:r>
            <a:r>
              <a:rPr lang="ru-RU" dirty="0" smtClean="0"/>
              <a:t> </a:t>
            </a:r>
            <a:r>
              <a:rPr lang="ru-RU" dirty="0" err="1" smtClean="0"/>
              <a:t>знайти</a:t>
            </a:r>
            <a:r>
              <a:rPr lang="ru-RU" dirty="0" smtClean="0"/>
              <a:t>«золоту середину»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власними</a:t>
            </a:r>
            <a:r>
              <a:rPr lang="ru-RU" dirty="0" smtClean="0"/>
              <a:t> </a:t>
            </a:r>
            <a:r>
              <a:rPr lang="ru-RU" dirty="0" err="1" smtClean="0"/>
              <a:t>поглядами</a:t>
            </a:r>
            <a:r>
              <a:rPr lang="ru-RU" dirty="0" smtClean="0"/>
              <a:t>, </a:t>
            </a:r>
            <a:r>
              <a:rPr lang="ru-RU" dirty="0" err="1" smtClean="0"/>
              <a:t>переконаннями</a:t>
            </a:r>
            <a:r>
              <a:rPr lang="ru-RU" dirty="0" smtClean="0"/>
              <a:t> </a:t>
            </a:r>
            <a:r>
              <a:rPr lang="ru-RU" dirty="0" smtClean="0"/>
              <a:t>та </a:t>
            </a:r>
            <a:r>
              <a:rPr lang="ru-RU" dirty="0" err="1" smtClean="0"/>
              <a:t>тими</a:t>
            </a:r>
            <a:r>
              <a:rPr lang="ru-RU" dirty="0" smtClean="0"/>
              <a:t> </a:t>
            </a:r>
            <a:r>
              <a:rPr lang="ru-RU" dirty="0" err="1" smtClean="0"/>
              <a:t>ситуаціями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ставить перед вами </a:t>
            </a:r>
            <a:r>
              <a:rPr lang="ru-RU" dirty="0" err="1" smtClean="0"/>
              <a:t>життя</a:t>
            </a:r>
            <a:r>
              <a:rPr lang="ru-RU" dirty="0" smtClean="0"/>
              <a:t>. Вам </a:t>
            </a:r>
            <a:r>
              <a:rPr lang="ru-RU" dirty="0" err="1" smtClean="0"/>
              <a:t>допомагає</a:t>
            </a:r>
            <a:r>
              <a:rPr lang="ru-RU" dirty="0" smtClean="0"/>
              <a:t> </a:t>
            </a:r>
            <a:r>
              <a:rPr lang="ru-RU" dirty="0" err="1" smtClean="0"/>
              <a:t>те,що</a:t>
            </a:r>
            <a:r>
              <a:rPr lang="ru-RU" dirty="0" smtClean="0"/>
              <a:t> </a:t>
            </a:r>
            <a:r>
              <a:rPr lang="ru-RU" dirty="0" err="1" smtClean="0"/>
              <a:t>інстинктивно</a:t>
            </a:r>
            <a:r>
              <a:rPr lang="ru-RU" dirty="0" smtClean="0"/>
              <a:t> </a:t>
            </a:r>
            <a:r>
              <a:rPr lang="ru-RU" dirty="0" err="1" smtClean="0"/>
              <a:t>ви</a:t>
            </a:r>
            <a:r>
              <a:rPr lang="ru-RU" dirty="0" smtClean="0"/>
              <a:t> </a:t>
            </a:r>
            <a:r>
              <a:rPr lang="ru-RU" dirty="0" err="1" smtClean="0"/>
              <a:t>вибираєте</a:t>
            </a:r>
            <a:r>
              <a:rPr lang="ru-RU" dirty="0" smtClean="0"/>
              <a:t> </a:t>
            </a:r>
            <a:r>
              <a:rPr lang="ru-RU" dirty="0" err="1" smtClean="0"/>
              <a:t>правильний</a:t>
            </a:r>
            <a:r>
              <a:rPr lang="ru-RU" dirty="0" smtClean="0"/>
              <a:t> </a:t>
            </a:r>
            <a:r>
              <a:rPr lang="ru-RU" dirty="0" err="1" smtClean="0"/>
              <a:t>шлях.Кількість</a:t>
            </a:r>
            <a:r>
              <a:rPr lang="ru-RU" dirty="0" smtClean="0"/>
              <a:t> </a:t>
            </a:r>
            <a:r>
              <a:rPr lang="ru-RU" dirty="0" err="1" smtClean="0"/>
              <a:t>балів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28 до 34 </a:t>
            </a:r>
            <a:r>
              <a:rPr lang="ru-RU" dirty="0" err="1" smtClean="0"/>
              <a:t>свідчить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вам </a:t>
            </a:r>
            <a:r>
              <a:rPr lang="ru-RU" dirty="0" smtClean="0"/>
              <a:t>нелегко </a:t>
            </a:r>
            <a:r>
              <a:rPr lang="ru-RU" dirty="0" err="1" smtClean="0"/>
              <a:t>буває</a:t>
            </a:r>
            <a:r>
              <a:rPr lang="ru-RU" dirty="0" smtClean="0"/>
              <a:t> </a:t>
            </a:r>
            <a:r>
              <a:rPr lang="ru-RU" dirty="0" err="1" smtClean="0"/>
              <a:t>відмовитися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своїх</a:t>
            </a:r>
            <a:r>
              <a:rPr lang="ru-RU" dirty="0" smtClean="0"/>
              <a:t> </a:t>
            </a:r>
            <a:r>
              <a:rPr lang="ru-RU" dirty="0" err="1" smtClean="0"/>
              <a:t>поглядів</a:t>
            </a:r>
            <a:r>
              <a:rPr lang="ru-RU" dirty="0" smtClean="0"/>
              <a:t> та </a:t>
            </a:r>
            <a:r>
              <a:rPr lang="ru-RU" dirty="0" err="1" smtClean="0"/>
              <a:t>принципів</a:t>
            </a:r>
            <a:r>
              <a:rPr lang="ru-RU" dirty="0" smtClean="0"/>
              <a:t>. Чим </a:t>
            </a:r>
            <a:r>
              <a:rPr lang="ru-RU" dirty="0" err="1" smtClean="0"/>
              <a:t>більше</a:t>
            </a:r>
            <a:r>
              <a:rPr lang="ru-RU" dirty="0" smtClean="0"/>
              <a:t> </a:t>
            </a:r>
            <a:r>
              <a:rPr lang="ru-RU" dirty="0" err="1" smtClean="0"/>
              <a:t>хтось</a:t>
            </a:r>
            <a:r>
              <a:rPr lang="ru-RU" dirty="0" smtClean="0"/>
              <a:t> </a:t>
            </a:r>
            <a:r>
              <a:rPr lang="ru-RU" dirty="0" err="1" smtClean="0"/>
              <a:t>прагне</a:t>
            </a:r>
            <a:r>
              <a:rPr lang="ru-RU" dirty="0" smtClean="0"/>
              <a:t> </a:t>
            </a:r>
            <a:r>
              <a:rPr lang="ru-RU" dirty="0" err="1" smtClean="0"/>
              <a:t>вплинути</a:t>
            </a:r>
            <a:r>
              <a:rPr lang="ru-RU" dirty="0" smtClean="0"/>
              <a:t> на вас, </a:t>
            </a:r>
            <a:r>
              <a:rPr lang="ru-RU" dirty="0" err="1" smtClean="0"/>
              <a:t>тим</a:t>
            </a:r>
            <a:r>
              <a:rPr lang="ru-RU" dirty="0" smtClean="0"/>
              <a:t> </a:t>
            </a:r>
            <a:r>
              <a:rPr lang="ru-RU" dirty="0" err="1" smtClean="0"/>
              <a:t>сильніший</a:t>
            </a:r>
            <a:r>
              <a:rPr lang="ru-RU" dirty="0" smtClean="0"/>
              <a:t> </a:t>
            </a:r>
            <a:r>
              <a:rPr lang="ru-RU" dirty="0" err="1" smtClean="0"/>
              <a:t>опір</a:t>
            </a:r>
            <a:r>
              <a:rPr lang="ru-RU" dirty="0" smtClean="0"/>
              <a:t>. Але, по </a:t>
            </a:r>
            <a:r>
              <a:rPr lang="ru-RU" dirty="0" err="1" smtClean="0"/>
              <a:t>суті,за</a:t>
            </a:r>
            <a:r>
              <a:rPr lang="ru-RU" dirty="0" smtClean="0"/>
              <a:t> </a:t>
            </a:r>
            <a:r>
              <a:rPr lang="ru-RU" dirty="0" err="1" smtClean="0"/>
              <a:t>вашою</a:t>
            </a:r>
            <a:r>
              <a:rPr lang="ru-RU" dirty="0" smtClean="0"/>
              <a:t> </a:t>
            </a:r>
            <a:r>
              <a:rPr lang="ru-RU" dirty="0" err="1" smtClean="0"/>
              <a:t>завзятістю</a:t>
            </a:r>
            <a:r>
              <a:rPr lang="ru-RU" dirty="0" smtClean="0"/>
              <a:t> </a:t>
            </a:r>
            <a:r>
              <a:rPr lang="ru-RU" dirty="0" err="1" smtClean="0"/>
              <a:t>ховається</a:t>
            </a:r>
            <a:r>
              <a:rPr lang="ru-RU" dirty="0" smtClean="0"/>
              <a:t> не так </a:t>
            </a:r>
            <a:r>
              <a:rPr lang="ru-RU" dirty="0" err="1" smtClean="0"/>
              <a:t>впевненість</a:t>
            </a:r>
            <a:r>
              <a:rPr lang="ru-RU" dirty="0" smtClean="0"/>
              <a:t> у самому </a:t>
            </a:r>
            <a:r>
              <a:rPr lang="ru-RU" dirty="0" err="1" smtClean="0"/>
              <a:t>собі</a:t>
            </a:r>
            <a:r>
              <a:rPr lang="ru-RU" dirty="0" smtClean="0"/>
              <a:t>, а </a:t>
            </a:r>
            <a:r>
              <a:rPr lang="ru-RU" dirty="0" err="1" smtClean="0"/>
              <a:t>скільки</a:t>
            </a:r>
            <a:r>
              <a:rPr lang="ru-RU" dirty="0" smtClean="0"/>
              <a:t> </a:t>
            </a:r>
            <a:r>
              <a:rPr lang="ru-RU" dirty="0" smtClean="0"/>
              <a:t>страх, страх </a:t>
            </a:r>
            <a:r>
              <a:rPr lang="ru-RU" dirty="0" err="1" smtClean="0"/>
              <a:t>потрапити</a:t>
            </a:r>
            <a:r>
              <a:rPr lang="ru-RU" dirty="0" smtClean="0"/>
              <a:t> в </a:t>
            </a:r>
            <a:r>
              <a:rPr lang="ru-RU" dirty="0" err="1" smtClean="0"/>
              <a:t>якусь</a:t>
            </a:r>
            <a:r>
              <a:rPr lang="ru-RU" dirty="0" smtClean="0"/>
              <a:t> </a:t>
            </a:r>
            <a:r>
              <a:rPr lang="ru-RU" dirty="0" err="1" smtClean="0"/>
              <a:t>неприємну</a:t>
            </a:r>
            <a:r>
              <a:rPr lang="ru-RU" dirty="0" smtClean="0"/>
              <a:t> </a:t>
            </a:r>
            <a:r>
              <a:rPr lang="ru-RU" dirty="0" err="1" smtClean="0"/>
              <a:t>ситуацію.Кількість</a:t>
            </a:r>
            <a:r>
              <a:rPr lang="ru-RU" dirty="0" smtClean="0"/>
              <a:t> </a:t>
            </a:r>
            <a:r>
              <a:rPr lang="ru-RU" dirty="0" err="1" smtClean="0"/>
              <a:t>балів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35 до 40 говорить про те,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якщо</a:t>
            </a:r>
            <a:r>
              <a:rPr lang="ru-RU" dirty="0" smtClean="0"/>
              <a:t> вам </a:t>
            </a:r>
            <a:r>
              <a:rPr lang="ru-RU" dirty="0" err="1" smtClean="0"/>
              <a:t>вже</a:t>
            </a:r>
            <a:r>
              <a:rPr lang="ru-RU" dirty="0" smtClean="0"/>
              <a:t> </a:t>
            </a:r>
            <a:r>
              <a:rPr lang="ru-RU" dirty="0" err="1" smtClean="0"/>
              <a:t>щось</a:t>
            </a:r>
            <a:r>
              <a:rPr lang="ru-RU" dirty="0" smtClean="0"/>
              <a:t> </a:t>
            </a:r>
            <a:r>
              <a:rPr lang="ru-RU" dirty="0" smtClean="0"/>
              <a:t>спаде на думку, то </a:t>
            </a:r>
            <a:r>
              <a:rPr lang="ru-RU" dirty="0" err="1" smtClean="0"/>
              <a:t>ніхто</a:t>
            </a:r>
            <a:r>
              <a:rPr lang="ru-RU" dirty="0" smtClean="0"/>
              <a:t> вас не </a:t>
            </a:r>
            <a:r>
              <a:rPr lang="ru-RU" dirty="0" err="1" smtClean="0"/>
              <a:t>переконає</a:t>
            </a:r>
            <a:r>
              <a:rPr lang="ru-RU" dirty="0" smtClean="0"/>
              <a:t>. </a:t>
            </a:r>
            <a:r>
              <a:rPr lang="ru-RU" dirty="0" err="1" smtClean="0"/>
              <a:t>Ви</a:t>
            </a:r>
            <a:r>
              <a:rPr lang="ru-RU" dirty="0" smtClean="0"/>
              <a:t> безоглядно </a:t>
            </a:r>
            <a:r>
              <a:rPr lang="ru-RU" dirty="0" err="1" smtClean="0"/>
              <a:t>йдете</a:t>
            </a:r>
            <a:r>
              <a:rPr lang="ru-RU" dirty="0" smtClean="0"/>
              <a:t> до </a:t>
            </a:r>
            <a:r>
              <a:rPr lang="ru-RU" dirty="0" err="1" smtClean="0"/>
              <a:t>цілей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поставили. Але той, </a:t>
            </a:r>
            <a:r>
              <a:rPr lang="ru-RU" dirty="0" err="1" smtClean="0"/>
              <a:t>хто</a:t>
            </a:r>
            <a:r>
              <a:rPr lang="ru-RU" dirty="0" smtClean="0"/>
              <a:t> </a:t>
            </a:r>
            <a:r>
              <a:rPr lang="ru-RU" dirty="0" err="1" smtClean="0"/>
              <a:t>знає</a:t>
            </a:r>
            <a:r>
              <a:rPr lang="ru-RU" dirty="0" smtClean="0"/>
              <a:t> вас добре, </a:t>
            </a:r>
            <a:r>
              <a:rPr lang="ru-RU" dirty="0" err="1" smtClean="0"/>
              <a:t>передбачаючи</a:t>
            </a:r>
            <a:r>
              <a:rPr lang="ru-RU" dirty="0" smtClean="0"/>
              <a:t> вашу </a:t>
            </a:r>
            <a:r>
              <a:rPr lang="ru-RU" dirty="0" err="1" smtClean="0"/>
              <a:t>реакцію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вміло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непомітно</a:t>
            </a:r>
            <a:r>
              <a:rPr lang="ru-RU" dirty="0" smtClean="0"/>
              <a:t> </a:t>
            </a:r>
            <a:r>
              <a:rPr lang="ru-RU" dirty="0" err="1" smtClean="0"/>
              <a:t>направити</a:t>
            </a:r>
            <a:r>
              <a:rPr lang="ru-RU" dirty="0" smtClean="0"/>
              <a:t> </a:t>
            </a:r>
            <a:r>
              <a:rPr lang="ru-RU" dirty="0" err="1" smtClean="0"/>
              <a:t>ваші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620688"/>
            <a:ext cx="6912768" cy="847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331640" y="188640"/>
          <a:ext cx="684076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0190"/>
                <a:gridCol w="1710190"/>
                <a:gridCol w="1548172"/>
                <a:gridCol w="1872208"/>
              </a:tblGrid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рух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спокій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упевненість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err="1" smtClean="0"/>
                        <a:t>неупевненість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188640"/>
            <a:ext cx="76145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ВИЗНАЧЕННЯ СТУПЕНЯ </a:t>
            </a:r>
            <a:r>
              <a:rPr lang="ru-RU" dirty="0" smtClean="0"/>
              <a:t>КОНФЛІКТНОСТІ ОСОБИСТОСТІ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196752"/>
            <a:ext cx="896448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Мета: </a:t>
            </a:r>
            <a:r>
              <a:rPr lang="ru-RU" dirty="0" err="1" smtClean="0"/>
              <a:t>оцінити</a:t>
            </a:r>
            <a:r>
              <a:rPr lang="ru-RU" dirty="0" smtClean="0"/>
              <a:t> </a:t>
            </a:r>
            <a:r>
              <a:rPr lang="ru-RU" dirty="0" err="1" smtClean="0"/>
              <a:t>ступінь</a:t>
            </a:r>
            <a:r>
              <a:rPr lang="ru-RU" dirty="0" smtClean="0"/>
              <a:t> </a:t>
            </a:r>
            <a:r>
              <a:rPr lang="ru-RU" dirty="0" err="1" smtClean="0"/>
              <a:t>конфліктності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тактовності</a:t>
            </a:r>
            <a:r>
              <a:rPr lang="ru-RU" dirty="0" smtClean="0"/>
              <a:t> та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впливом</a:t>
            </a:r>
            <a:r>
              <a:rPr lang="ru-RU" dirty="0" smtClean="0"/>
              <a:t> на </a:t>
            </a:r>
            <a:r>
              <a:rPr lang="ru-RU" dirty="0" err="1" smtClean="0"/>
              <a:t>поведінку</a:t>
            </a:r>
            <a:r>
              <a:rPr lang="ru-RU" dirty="0" smtClean="0"/>
              <a:t>. </a:t>
            </a:r>
            <a:r>
              <a:rPr lang="ru-RU" dirty="0" err="1" smtClean="0"/>
              <a:t>Проведення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. </a:t>
            </a:r>
            <a:r>
              <a:rPr lang="ru-RU" dirty="0" err="1" smtClean="0"/>
              <a:t>Виберіть</a:t>
            </a:r>
            <a:r>
              <a:rPr lang="ru-RU" dirty="0" smtClean="0"/>
              <a:t> один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запропонованих</a:t>
            </a:r>
            <a:r>
              <a:rPr lang="ru-RU" dirty="0" smtClean="0"/>
              <a:t> </a:t>
            </a:r>
            <a:r>
              <a:rPr lang="ru-RU" dirty="0" err="1" smtClean="0"/>
              <a:t>варіантів</a:t>
            </a:r>
            <a:r>
              <a:rPr lang="ru-RU" dirty="0" smtClean="0"/>
              <a:t> </a:t>
            </a:r>
            <a:r>
              <a:rPr lang="ru-RU" dirty="0" err="1" smtClean="0"/>
              <a:t>відповіді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питання</a:t>
            </a:r>
            <a:r>
              <a:rPr lang="ru-RU" dirty="0" smtClean="0"/>
              <a:t>:</a:t>
            </a:r>
          </a:p>
          <a:p>
            <a:r>
              <a:rPr lang="ru-RU" dirty="0" smtClean="0"/>
              <a:t>1. </a:t>
            </a:r>
            <a:r>
              <a:rPr lang="ru-RU" dirty="0" err="1" smtClean="0"/>
              <a:t>Уявіть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у </a:t>
            </a:r>
            <a:r>
              <a:rPr lang="ru-RU" dirty="0" err="1" smtClean="0"/>
              <a:t>громадському</a:t>
            </a:r>
            <a:r>
              <a:rPr lang="ru-RU" dirty="0" smtClean="0"/>
              <a:t> </a:t>
            </a:r>
            <a:r>
              <a:rPr lang="ru-RU" dirty="0" err="1" smtClean="0"/>
              <a:t>транспорті</a:t>
            </a:r>
            <a:r>
              <a:rPr lang="ru-RU" dirty="0" smtClean="0"/>
              <a:t> </a:t>
            </a:r>
            <a:r>
              <a:rPr lang="ru-RU" dirty="0" err="1" smtClean="0"/>
              <a:t>починається</a:t>
            </a:r>
            <a:r>
              <a:rPr lang="ru-RU" dirty="0" smtClean="0"/>
              <a:t> </a:t>
            </a:r>
            <a:r>
              <a:rPr lang="ru-RU" dirty="0" err="1" smtClean="0"/>
              <a:t>суперечка</a:t>
            </a:r>
            <a:r>
              <a:rPr lang="ru-RU" dirty="0" smtClean="0"/>
              <a:t>.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</a:t>
            </a:r>
            <a:r>
              <a:rPr lang="ru-RU" dirty="0" smtClean="0"/>
              <a:t> </a:t>
            </a:r>
            <a:r>
              <a:rPr lang="ru-RU" dirty="0" err="1" smtClean="0"/>
              <a:t>зробите</a:t>
            </a:r>
            <a:r>
              <a:rPr lang="ru-RU" dirty="0" smtClean="0"/>
              <a:t>:</a:t>
            </a:r>
          </a:p>
          <a:p>
            <a:r>
              <a:rPr lang="ru-RU" dirty="0" smtClean="0"/>
              <a:t>а</a:t>
            </a:r>
            <a:r>
              <a:rPr lang="ru-RU" dirty="0" smtClean="0"/>
              <a:t>) </a:t>
            </a:r>
            <a:r>
              <a:rPr lang="ru-RU" dirty="0" err="1" smtClean="0"/>
              <a:t>уникаєте</a:t>
            </a:r>
            <a:r>
              <a:rPr lang="ru-RU" dirty="0" smtClean="0"/>
              <a:t> </a:t>
            </a:r>
            <a:r>
              <a:rPr lang="ru-RU" dirty="0" err="1" smtClean="0"/>
              <a:t>втручатися</a:t>
            </a:r>
            <a:r>
              <a:rPr lang="ru-RU" dirty="0" smtClean="0"/>
              <a:t> у </a:t>
            </a:r>
            <a:r>
              <a:rPr lang="ru-RU" dirty="0" err="1" smtClean="0"/>
              <a:t>суперечку</a:t>
            </a:r>
            <a:r>
              <a:rPr lang="ru-RU" dirty="0" smtClean="0"/>
              <a:t>;</a:t>
            </a:r>
          </a:p>
          <a:p>
            <a:r>
              <a:rPr lang="ru-RU" dirty="0" smtClean="0"/>
              <a:t>б</a:t>
            </a:r>
            <a:r>
              <a:rPr lang="ru-RU" dirty="0" smtClean="0"/>
              <a:t>) можете </a:t>
            </a:r>
            <a:r>
              <a:rPr lang="ru-RU" dirty="0" err="1" smtClean="0"/>
              <a:t>втрутитися</a:t>
            </a:r>
            <a:r>
              <a:rPr lang="ru-RU" dirty="0" smtClean="0"/>
              <a:t>, стати на </a:t>
            </a:r>
            <a:r>
              <a:rPr lang="ru-RU" dirty="0" err="1" smtClean="0"/>
              <a:t>бік</a:t>
            </a:r>
            <a:r>
              <a:rPr lang="ru-RU" dirty="0" smtClean="0"/>
              <a:t> </a:t>
            </a:r>
            <a:r>
              <a:rPr lang="ru-RU" dirty="0" err="1" smtClean="0"/>
              <a:t>потерпілого</a:t>
            </a:r>
            <a:r>
              <a:rPr lang="ru-RU" dirty="0" smtClean="0"/>
              <a:t>, </a:t>
            </a:r>
            <a:r>
              <a:rPr lang="ru-RU" dirty="0" err="1" smtClean="0"/>
              <a:t>хто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рацію</a:t>
            </a:r>
            <a:r>
              <a:rPr lang="ru-RU" dirty="0" smtClean="0"/>
              <a:t>;</a:t>
            </a:r>
          </a:p>
          <a:p>
            <a:r>
              <a:rPr lang="ru-RU" dirty="0" smtClean="0"/>
              <a:t>в</a:t>
            </a:r>
            <a:r>
              <a:rPr lang="ru-RU" dirty="0" smtClean="0"/>
              <a:t>) </a:t>
            </a:r>
            <a:r>
              <a:rPr lang="ru-RU" dirty="0" err="1" smtClean="0"/>
              <a:t>завжди</a:t>
            </a:r>
            <a:r>
              <a:rPr lang="ru-RU" dirty="0" smtClean="0"/>
              <a:t> </a:t>
            </a:r>
            <a:r>
              <a:rPr lang="ru-RU" dirty="0" err="1" smtClean="0"/>
              <a:t>втручаєтеся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до </a:t>
            </a:r>
            <a:r>
              <a:rPr lang="ru-RU" dirty="0" err="1" smtClean="0"/>
              <a:t>кінця</a:t>
            </a:r>
            <a:r>
              <a:rPr lang="ru-RU" dirty="0" smtClean="0"/>
              <a:t> </a:t>
            </a:r>
            <a:r>
              <a:rPr lang="ru-RU" dirty="0" err="1" smtClean="0"/>
              <a:t>обстоюєте</a:t>
            </a:r>
            <a:r>
              <a:rPr lang="ru-RU" dirty="0" smtClean="0"/>
              <a:t> свою точку </a:t>
            </a:r>
            <a:r>
              <a:rPr lang="ru-RU" dirty="0" err="1" smtClean="0"/>
              <a:t>зору</a:t>
            </a:r>
            <a:r>
              <a:rPr lang="ru-RU" dirty="0" smtClean="0"/>
              <a:t>.</a:t>
            </a:r>
          </a:p>
          <a:p>
            <a:r>
              <a:rPr lang="ru-RU" dirty="0" smtClean="0"/>
              <a:t>2</a:t>
            </a:r>
            <a:r>
              <a:rPr lang="ru-RU" dirty="0" smtClean="0"/>
              <a:t>. На </a:t>
            </a:r>
            <a:r>
              <a:rPr lang="ru-RU" dirty="0" err="1" smtClean="0"/>
              <a:t>зборах</a:t>
            </a:r>
            <a:r>
              <a:rPr lang="ru-RU" dirty="0" smtClean="0"/>
              <a:t> </a:t>
            </a:r>
            <a:r>
              <a:rPr lang="ru-RU" dirty="0" err="1" smtClean="0"/>
              <a:t>ви</a:t>
            </a:r>
            <a:r>
              <a:rPr lang="ru-RU" dirty="0" smtClean="0"/>
              <a:t> </a:t>
            </a:r>
            <a:r>
              <a:rPr lang="ru-RU" dirty="0" err="1" smtClean="0"/>
              <a:t>критикуєте</a:t>
            </a:r>
            <a:r>
              <a:rPr lang="ru-RU" dirty="0" smtClean="0"/>
              <a:t> </a:t>
            </a:r>
            <a:r>
              <a:rPr lang="ru-RU" dirty="0" err="1" smtClean="0"/>
              <a:t>керівництво</a:t>
            </a:r>
            <a:r>
              <a:rPr lang="ru-RU" dirty="0" smtClean="0"/>
              <a:t> за </a:t>
            </a:r>
            <a:r>
              <a:rPr lang="ru-RU" dirty="0" err="1" smtClean="0"/>
              <a:t>допущені</a:t>
            </a:r>
            <a:r>
              <a:rPr lang="ru-RU" dirty="0" smtClean="0"/>
              <a:t> </a:t>
            </a:r>
            <a:r>
              <a:rPr lang="ru-RU" dirty="0" err="1" smtClean="0"/>
              <a:t>помилки</a:t>
            </a:r>
            <a:r>
              <a:rPr lang="ru-RU" dirty="0" smtClean="0"/>
              <a:t>:</a:t>
            </a:r>
          </a:p>
          <a:p>
            <a:r>
              <a:rPr lang="ru-RU" dirty="0" smtClean="0"/>
              <a:t>а)</a:t>
            </a:r>
            <a:r>
              <a:rPr lang="ru-RU" dirty="0" err="1" smtClean="0"/>
              <a:t>ні</a:t>
            </a:r>
            <a:r>
              <a:rPr lang="ru-RU" dirty="0" smtClean="0"/>
              <a:t>;</a:t>
            </a:r>
          </a:p>
          <a:p>
            <a:r>
              <a:rPr lang="ru-RU" dirty="0" smtClean="0"/>
              <a:t>б</a:t>
            </a:r>
            <a:r>
              <a:rPr lang="ru-RU" dirty="0" smtClean="0"/>
              <a:t>) так,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залежно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вашого</a:t>
            </a:r>
            <a:r>
              <a:rPr lang="ru-RU" dirty="0" smtClean="0"/>
              <a:t> </a:t>
            </a:r>
            <a:r>
              <a:rPr lang="ru-RU" dirty="0" err="1" smtClean="0"/>
              <a:t>особистого</a:t>
            </a:r>
            <a:r>
              <a:rPr lang="ru-RU" dirty="0" smtClean="0"/>
              <a:t> </a:t>
            </a:r>
            <a:r>
              <a:rPr lang="ru-RU" dirty="0" err="1" smtClean="0"/>
              <a:t>ставлення</a:t>
            </a:r>
            <a:r>
              <a:rPr lang="ru-RU" dirty="0" smtClean="0"/>
              <a:t> до </a:t>
            </a:r>
            <a:r>
              <a:rPr lang="ru-RU" dirty="0" err="1" smtClean="0"/>
              <a:t>нього</a:t>
            </a:r>
            <a:r>
              <a:rPr lang="ru-RU" dirty="0" smtClean="0"/>
              <a:t>;</a:t>
            </a:r>
          </a:p>
          <a:p>
            <a:r>
              <a:rPr lang="ru-RU" dirty="0" smtClean="0"/>
              <a:t>в</a:t>
            </a:r>
            <a:r>
              <a:rPr lang="ru-RU" dirty="0" smtClean="0"/>
              <a:t>) </a:t>
            </a:r>
            <a:r>
              <a:rPr lang="ru-RU" dirty="0" err="1" smtClean="0"/>
              <a:t>завжди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3</a:t>
            </a:r>
            <a:r>
              <a:rPr lang="ru-RU" dirty="0" smtClean="0"/>
              <a:t>. Ваш </a:t>
            </a:r>
            <a:r>
              <a:rPr lang="ru-RU" dirty="0" err="1" smtClean="0"/>
              <a:t>безпосередній</a:t>
            </a:r>
            <a:r>
              <a:rPr lang="ru-RU" dirty="0" smtClean="0"/>
              <a:t> </a:t>
            </a:r>
            <a:r>
              <a:rPr lang="ru-RU" dirty="0" err="1" smtClean="0"/>
              <a:t>керівник</a:t>
            </a:r>
            <a:r>
              <a:rPr lang="ru-RU" dirty="0" smtClean="0"/>
              <a:t> </a:t>
            </a:r>
            <a:r>
              <a:rPr lang="ru-RU" dirty="0" err="1" smtClean="0"/>
              <a:t>викладає</a:t>
            </a:r>
            <a:r>
              <a:rPr lang="ru-RU" dirty="0" smtClean="0"/>
              <a:t> </a:t>
            </a:r>
            <a:r>
              <a:rPr lang="ru-RU" dirty="0" err="1" smtClean="0"/>
              <a:t>свій</a:t>
            </a:r>
            <a:r>
              <a:rPr lang="ru-RU" dirty="0" smtClean="0"/>
              <a:t> план </a:t>
            </a:r>
            <a:r>
              <a:rPr lang="ru-RU" dirty="0" err="1" smtClean="0"/>
              <a:t>роботи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вам </a:t>
            </a:r>
            <a:r>
              <a:rPr lang="ru-RU" dirty="0" err="1" smtClean="0"/>
              <a:t>здається</a:t>
            </a:r>
            <a:r>
              <a:rPr lang="ru-RU" dirty="0" smtClean="0"/>
              <a:t> </a:t>
            </a:r>
            <a:r>
              <a:rPr lang="ru-RU" dirty="0" err="1" smtClean="0"/>
              <a:t>нераціональним</a:t>
            </a:r>
            <a:r>
              <a:rPr lang="ru-RU" dirty="0" smtClean="0"/>
              <a:t>.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запропонуйте</a:t>
            </a:r>
            <a:r>
              <a:rPr lang="ru-RU" dirty="0" smtClean="0"/>
              <a:t> </a:t>
            </a:r>
            <a:r>
              <a:rPr lang="ru-RU" dirty="0" err="1" smtClean="0"/>
              <a:t>ви</a:t>
            </a:r>
            <a:r>
              <a:rPr lang="ru-RU" dirty="0" smtClean="0"/>
              <a:t> </a:t>
            </a:r>
            <a:r>
              <a:rPr lang="ru-RU" dirty="0" err="1" smtClean="0"/>
              <a:t>свій</a:t>
            </a:r>
            <a:r>
              <a:rPr lang="ru-RU" dirty="0" smtClean="0"/>
              <a:t> </a:t>
            </a:r>
            <a:r>
              <a:rPr lang="ru-RU" dirty="0" err="1" smtClean="0"/>
              <a:t>план,який</a:t>
            </a:r>
            <a:r>
              <a:rPr lang="ru-RU" dirty="0" smtClean="0"/>
              <a:t> </a:t>
            </a:r>
            <a:r>
              <a:rPr lang="ru-RU" dirty="0" err="1" smtClean="0"/>
              <a:t>здається</a:t>
            </a:r>
            <a:r>
              <a:rPr lang="ru-RU" dirty="0" smtClean="0"/>
              <a:t> вам </a:t>
            </a:r>
            <a:r>
              <a:rPr lang="ru-RU" dirty="0" err="1" smtClean="0"/>
              <a:t>краще</a:t>
            </a:r>
            <a:r>
              <a:rPr lang="ru-RU" dirty="0" smtClean="0"/>
              <a:t>:</a:t>
            </a:r>
          </a:p>
          <a:p>
            <a:r>
              <a:rPr lang="ru-RU" dirty="0" smtClean="0"/>
              <a:t>а</a:t>
            </a:r>
            <a:r>
              <a:rPr lang="ru-RU" dirty="0" smtClean="0"/>
              <a:t>)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інші</a:t>
            </a:r>
            <a:r>
              <a:rPr lang="ru-RU" dirty="0" smtClean="0"/>
              <a:t> вас </a:t>
            </a:r>
            <a:r>
              <a:rPr lang="ru-RU" dirty="0" err="1" smtClean="0"/>
              <a:t>підтримають</a:t>
            </a:r>
            <a:r>
              <a:rPr lang="ru-RU" dirty="0" smtClean="0"/>
              <a:t>, то – так</a:t>
            </a:r>
            <a:r>
              <a:rPr lang="ru-RU" dirty="0" smtClean="0"/>
              <a:t>;</a:t>
            </a:r>
          </a:p>
          <a:p>
            <a:r>
              <a:rPr lang="ru-RU" dirty="0" smtClean="0"/>
              <a:t>б</a:t>
            </a:r>
            <a:r>
              <a:rPr lang="ru-RU" dirty="0" smtClean="0"/>
              <a:t>) </a:t>
            </a:r>
            <a:r>
              <a:rPr lang="ru-RU" dirty="0" err="1" smtClean="0"/>
              <a:t>зрозуміло</a:t>
            </a:r>
            <a:r>
              <a:rPr lang="ru-RU" dirty="0" smtClean="0"/>
              <a:t>, </a:t>
            </a:r>
            <a:r>
              <a:rPr lang="ru-RU" dirty="0" err="1" smtClean="0"/>
              <a:t>ви</a:t>
            </a:r>
            <a:r>
              <a:rPr lang="ru-RU" dirty="0" smtClean="0"/>
              <a:t> </a:t>
            </a:r>
            <a:r>
              <a:rPr lang="ru-RU" dirty="0" err="1" smtClean="0"/>
              <a:t>підтримуватимете</a:t>
            </a:r>
            <a:r>
              <a:rPr lang="ru-RU" dirty="0" smtClean="0"/>
              <a:t> </a:t>
            </a:r>
            <a:r>
              <a:rPr lang="ru-RU" dirty="0" err="1" smtClean="0"/>
              <a:t>свій</a:t>
            </a:r>
            <a:r>
              <a:rPr lang="ru-RU" dirty="0" smtClean="0"/>
              <a:t> план</a:t>
            </a:r>
            <a:r>
              <a:rPr lang="ru-RU" dirty="0" smtClean="0"/>
              <a:t>;</a:t>
            </a:r>
          </a:p>
          <a:p>
            <a:r>
              <a:rPr lang="ru-RU" dirty="0" smtClean="0"/>
              <a:t>в</a:t>
            </a:r>
            <a:r>
              <a:rPr lang="ru-RU" dirty="0" smtClean="0"/>
              <a:t>) </a:t>
            </a:r>
            <a:r>
              <a:rPr lang="ru-RU" dirty="0" err="1" smtClean="0"/>
              <a:t>ні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558924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4. </a:t>
            </a:r>
            <a:r>
              <a:rPr lang="ru-RU" dirty="0" err="1" smtClean="0"/>
              <a:t>Чи</a:t>
            </a:r>
            <a:r>
              <a:rPr lang="ru-RU" dirty="0" smtClean="0"/>
              <a:t> любите </a:t>
            </a:r>
            <a:r>
              <a:rPr lang="ru-RU" dirty="0" err="1" smtClean="0"/>
              <a:t>ви</a:t>
            </a:r>
            <a:r>
              <a:rPr lang="ru-RU" dirty="0" smtClean="0"/>
              <a:t> </a:t>
            </a:r>
            <a:r>
              <a:rPr lang="ru-RU" dirty="0" err="1" smtClean="0"/>
              <a:t>сперечатися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своїми</a:t>
            </a:r>
            <a:r>
              <a:rPr lang="ru-RU" dirty="0" smtClean="0"/>
              <a:t> </a:t>
            </a:r>
            <a:r>
              <a:rPr lang="ru-RU" dirty="0" err="1" smtClean="0"/>
              <a:t>колегами</a:t>
            </a:r>
            <a:r>
              <a:rPr lang="ru-RU" dirty="0" smtClean="0"/>
              <a:t>, </a:t>
            </a:r>
            <a:r>
              <a:rPr lang="ru-RU" dirty="0" err="1" smtClean="0"/>
              <a:t>друзями</a:t>
            </a:r>
            <a:r>
              <a:rPr lang="ru-RU" dirty="0" smtClean="0"/>
              <a:t>:</a:t>
            </a:r>
          </a:p>
          <a:p>
            <a:r>
              <a:rPr lang="ru-RU" dirty="0" smtClean="0"/>
              <a:t>а</a:t>
            </a:r>
            <a:r>
              <a:rPr lang="ru-RU" dirty="0" smtClean="0"/>
              <a:t>)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тими</a:t>
            </a:r>
            <a:r>
              <a:rPr lang="ru-RU" dirty="0" smtClean="0"/>
              <a:t>, </a:t>
            </a:r>
            <a:r>
              <a:rPr lang="ru-RU" dirty="0" err="1" smtClean="0"/>
              <a:t>хто</a:t>
            </a:r>
            <a:r>
              <a:rPr lang="ru-RU" dirty="0" smtClean="0"/>
              <a:t> не </a:t>
            </a:r>
            <a:r>
              <a:rPr lang="ru-RU" dirty="0" err="1" smtClean="0"/>
              <a:t>ображається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коли </a:t>
            </a:r>
            <a:r>
              <a:rPr lang="ru-RU" dirty="0" err="1" smtClean="0"/>
              <a:t>суперечки</a:t>
            </a:r>
            <a:r>
              <a:rPr lang="ru-RU" dirty="0" smtClean="0"/>
              <a:t> не </a:t>
            </a:r>
            <a:r>
              <a:rPr lang="ru-RU" dirty="0" err="1" smtClean="0"/>
              <a:t>псують</a:t>
            </a:r>
            <a:r>
              <a:rPr lang="ru-RU" dirty="0" smtClean="0"/>
              <a:t> </a:t>
            </a:r>
            <a:r>
              <a:rPr lang="ru-RU" dirty="0" err="1" smtClean="0"/>
              <a:t>ваші</a:t>
            </a:r>
            <a:r>
              <a:rPr lang="ru-RU" dirty="0" smtClean="0"/>
              <a:t> </a:t>
            </a:r>
            <a:r>
              <a:rPr lang="ru-RU" dirty="0" err="1" smtClean="0"/>
              <a:t>стосунки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б</a:t>
            </a:r>
            <a:r>
              <a:rPr lang="ru-RU" dirty="0" smtClean="0"/>
              <a:t>) так,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важливих</a:t>
            </a:r>
            <a:r>
              <a:rPr lang="ru-RU" dirty="0" smtClean="0"/>
              <a:t>, </a:t>
            </a:r>
            <a:r>
              <a:rPr lang="ru-RU" dirty="0" err="1" smtClean="0"/>
              <a:t>важливих</a:t>
            </a:r>
            <a:r>
              <a:rPr lang="ru-RU" dirty="0" smtClean="0"/>
              <a:t> </a:t>
            </a:r>
            <a:r>
              <a:rPr lang="ru-RU" dirty="0" err="1" smtClean="0"/>
              <a:t>питань</a:t>
            </a:r>
            <a:r>
              <a:rPr lang="ru-RU" dirty="0" smtClean="0"/>
              <a:t>;</a:t>
            </a:r>
          </a:p>
          <a:p>
            <a:r>
              <a:rPr lang="ru-RU" dirty="0" smtClean="0"/>
              <a:t>в</a:t>
            </a:r>
            <a:r>
              <a:rPr lang="ru-RU" dirty="0" smtClean="0"/>
              <a:t>) </a:t>
            </a:r>
            <a:r>
              <a:rPr lang="ru-RU" dirty="0" err="1" smtClean="0"/>
              <a:t>ви</a:t>
            </a:r>
            <a:r>
              <a:rPr lang="ru-RU" dirty="0" smtClean="0"/>
              <a:t> </a:t>
            </a:r>
            <a:r>
              <a:rPr lang="ru-RU" dirty="0" err="1" smtClean="0"/>
              <a:t>сперечаєтеся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усіма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будь-якого</a:t>
            </a:r>
            <a:r>
              <a:rPr lang="ru-RU" dirty="0" smtClean="0"/>
              <a:t> </a:t>
            </a:r>
            <a:r>
              <a:rPr lang="ru-RU" dirty="0" smtClean="0"/>
              <a:t>приводу.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5</a:t>
            </a:r>
            <a:r>
              <a:rPr lang="ru-RU" sz="1600" dirty="0" smtClean="0"/>
              <a:t>. </a:t>
            </a:r>
            <a:r>
              <a:rPr lang="ru-RU" sz="1600" dirty="0" err="1" smtClean="0"/>
              <a:t>Хтось</a:t>
            </a:r>
            <a:r>
              <a:rPr lang="ru-RU" sz="1600" dirty="0" smtClean="0"/>
              <a:t> </a:t>
            </a:r>
            <a:r>
              <a:rPr lang="ru-RU" sz="1600" dirty="0" err="1" smtClean="0"/>
              <a:t>намагається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пролізти</a:t>
            </a:r>
            <a:r>
              <a:rPr lang="ru-RU" sz="1600" dirty="0" smtClean="0"/>
              <a:t> вперед вас без </a:t>
            </a:r>
            <a:r>
              <a:rPr lang="ru-RU" sz="1600" dirty="0" err="1" smtClean="0"/>
              <a:t>черги</a:t>
            </a:r>
            <a:r>
              <a:rPr lang="ru-RU" sz="1600" dirty="0" smtClean="0"/>
              <a:t>:</a:t>
            </a:r>
          </a:p>
          <a:p>
            <a:r>
              <a:rPr lang="ru-RU" sz="1600" dirty="0" smtClean="0"/>
              <a:t>а</a:t>
            </a:r>
            <a:r>
              <a:rPr lang="ru-RU" sz="1600" dirty="0" smtClean="0"/>
              <a:t>) </a:t>
            </a:r>
            <a:r>
              <a:rPr lang="ru-RU" sz="1600" dirty="0" err="1" smtClean="0"/>
              <a:t>вважаючи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ви</a:t>
            </a:r>
            <a:r>
              <a:rPr lang="ru-RU" sz="1600" dirty="0" smtClean="0"/>
              <a:t> не </a:t>
            </a:r>
            <a:r>
              <a:rPr lang="ru-RU" sz="1600" dirty="0" err="1" smtClean="0"/>
              <a:t>гірше</a:t>
            </a:r>
            <a:r>
              <a:rPr lang="ru-RU" sz="1600" dirty="0" smtClean="0"/>
              <a:t> за </a:t>
            </a:r>
            <a:r>
              <a:rPr lang="ru-RU" sz="1600" dirty="0" err="1" smtClean="0"/>
              <a:t>нього</a:t>
            </a:r>
            <a:r>
              <a:rPr lang="ru-RU" sz="1600" dirty="0" smtClean="0"/>
              <a:t>, </a:t>
            </a:r>
            <a:r>
              <a:rPr lang="ru-RU" sz="1600" dirty="0" err="1" smtClean="0"/>
              <a:t>спробуєте</a:t>
            </a:r>
            <a:r>
              <a:rPr lang="ru-RU" sz="1600" dirty="0" smtClean="0"/>
              <a:t> </a:t>
            </a:r>
            <a:r>
              <a:rPr lang="ru-RU" sz="1600" dirty="0" err="1" smtClean="0"/>
              <a:t>обійти</a:t>
            </a:r>
            <a:r>
              <a:rPr lang="ru-RU" sz="1600" dirty="0" smtClean="0"/>
              <a:t> </a:t>
            </a:r>
            <a:r>
              <a:rPr lang="ru-RU" sz="1600" dirty="0" err="1" smtClean="0"/>
              <a:t>чергу</a:t>
            </a:r>
            <a:r>
              <a:rPr lang="ru-RU" sz="1600" dirty="0" smtClean="0"/>
              <a:t>;</a:t>
            </a:r>
          </a:p>
          <a:p>
            <a:r>
              <a:rPr lang="ru-RU" sz="1600" dirty="0" smtClean="0"/>
              <a:t>б</a:t>
            </a:r>
            <a:r>
              <a:rPr lang="ru-RU" sz="1600" dirty="0" smtClean="0"/>
              <a:t>) </a:t>
            </a:r>
            <a:r>
              <a:rPr lang="ru-RU" sz="1600" dirty="0" err="1" smtClean="0"/>
              <a:t>обурюєтеся</a:t>
            </a:r>
            <a:r>
              <a:rPr lang="ru-RU" sz="1600" dirty="0" smtClean="0"/>
              <a:t>, </a:t>
            </a:r>
            <a:r>
              <a:rPr lang="ru-RU" sz="1600" dirty="0" err="1" smtClean="0"/>
              <a:t>але</a:t>
            </a:r>
            <a:r>
              <a:rPr lang="ru-RU" sz="1600" dirty="0" smtClean="0"/>
              <a:t> </a:t>
            </a:r>
            <a:r>
              <a:rPr lang="ru-RU" sz="1600" dirty="0" err="1" smtClean="0"/>
              <a:t>подумки</a:t>
            </a:r>
            <a:r>
              <a:rPr lang="ru-RU" sz="1600" dirty="0" smtClean="0"/>
              <a:t>;</a:t>
            </a:r>
          </a:p>
          <a:p>
            <a:r>
              <a:rPr lang="ru-RU" sz="1600" dirty="0" smtClean="0"/>
              <a:t>в</a:t>
            </a:r>
            <a:r>
              <a:rPr lang="ru-RU" sz="1600" dirty="0" smtClean="0"/>
              <a:t>) </a:t>
            </a:r>
            <a:r>
              <a:rPr lang="ru-RU" sz="1600" dirty="0" err="1" smtClean="0"/>
              <a:t>відкрито</a:t>
            </a:r>
            <a:r>
              <a:rPr lang="ru-RU" sz="1600" dirty="0" smtClean="0"/>
              <a:t> </a:t>
            </a:r>
            <a:r>
              <a:rPr lang="ru-RU" sz="1600" dirty="0" err="1" smtClean="0"/>
              <a:t>висловлюєте</a:t>
            </a:r>
            <a:r>
              <a:rPr lang="ru-RU" sz="1600" dirty="0" smtClean="0"/>
              <a:t> </a:t>
            </a:r>
            <a:r>
              <a:rPr lang="ru-RU" sz="1600" dirty="0" err="1" smtClean="0"/>
              <a:t>своє</a:t>
            </a:r>
            <a:r>
              <a:rPr lang="ru-RU" sz="1600" dirty="0" smtClean="0"/>
              <a:t> </a:t>
            </a:r>
            <a:r>
              <a:rPr lang="ru-RU" sz="1600" dirty="0" err="1" smtClean="0"/>
              <a:t>обурення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6</a:t>
            </a:r>
            <a:r>
              <a:rPr lang="ru-RU" sz="1600" dirty="0" smtClean="0"/>
              <a:t>. </a:t>
            </a:r>
            <a:r>
              <a:rPr lang="ru-RU" sz="1600" dirty="0" err="1" smtClean="0"/>
              <a:t>Уявіть</a:t>
            </a:r>
            <a:r>
              <a:rPr lang="ru-RU" sz="1600" dirty="0" smtClean="0"/>
              <a:t> </a:t>
            </a:r>
            <a:r>
              <a:rPr lang="ru-RU" sz="1600" dirty="0" err="1" smtClean="0"/>
              <a:t>собі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розглядається</a:t>
            </a:r>
            <a:r>
              <a:rPr lang="ru-RU" sz="1600" dirty="0" smtClean="0"/>
              <a:t> робота </a:t>
            </a:r>
            <a:r>
              <a:rPr lang="ru-RU" sz="1600" dirty="0" err="1" smtClean="0"/>
              <a:t>вашого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колеги</a:t>
            </a:r>
            <a:r>
              <a:rPr lang="ru-RU" sz="1600" dirty="0" smtClean="0"/>
              <a:t>, у </a:t>
            </a:r>
            <a:r>
              <a:rPr lang="ru-RU" sz="1600" dirty="0" err="1" smtClean="0"/>
              <a:t>якійє</a:t>
            </a:r>
            <a:r>
              <a:rPr lang="ru-RU" sz="1600" dirty="0" smtClean="0"/>
              <a:t> </a:t>
            </a:r>
            <a:r>
              <a:rPr lang="ru-RU" sz="1600" dirty="0" err="1" smtClean="0"/>
              <a:t>сміливі</a:t>
            </a:r>
            <a:r>
              <a:rPr lang="ru-RU" sz="1600" dirty="0" smtClean="0"/>
              <a:t> </a:t>
            </a:r>
            <a:r>
              <a:rPr lang="ru-RU" sz="1600" dirty="0" err="1" smtClean="0"/>
              <a:t>ідеї</a:t>
            </a:r>
            <a:r>
              <a:rPr lang="ru-RU" sz="1600" dirty="0" smtClean="0"/>
              <a:t>, </a:t>
            </a:r>
            <a:r>
              <a:rPr lang="ru-RU" sz="1600" dirty="0" err="1" smtClean="0"/>
              <a:t>але</a:t>
            </a:r>
            <a:r>
              <a:rPr lang="ru-RU" sz="1600" dirty="0" smtClean="0"/>
              <a:t> </a:t>
            </a:r>
            <a:r>
              <a:rPr lang="ru-RU" sz="1600" dirty="0" err="1" smtClean="0"/>
              <a:t>є</a:t>
            </a:r>
            <a:r>
              <a:rPr lang="ru-RU" sz="1600" dirty="0" smtClean="0"/>
              <a:t> </a:t>
            </a:r>
            <a:r>
              <a:rPr lang="ru-RU" sz="1600" dirty="0" err="1" smtClean="0"/>
              <a:t>помилки</a:t>
            </a:r>
            <a:r>
              <a:rPr lang="ru-RU" sz="1600" dirty="0" smtClean="0"/>
              <a:t>. </a:t>
            </a:r>
            <a:r>
              <a:rPr lang="ru-RU" sz="1600" dirty="0" err="1" smtClean="0"/>
              <a:t>Знаючи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ваша думка </a:t>
            </a:r>
            <a:r>
              <a:rPr lang="ru-RU" sz="1600" dirty="0" smtClean="0"/>
              <a:t>буде </a:t>
            </a:r>
            <a:r>
              <a:rPr lang="ru-RU" sz="1600" dirty="0" err="1" smtClean="0"/>
              <a:t>вирішальним</a:t>
            </a:r>
            <a:r>
              <a:rPr lang="ru-RU" sz="1600" dirty="0" smtClean="0"/>
              <a:t>, як </a:t>
            </a:r>
            <a:r>
              <a:rPr lang="ru-RU" sz="1600" dirty="0" err="1" smtClean="0"/>
              <a:t>ви</a:t>
            </a:r>
            <a:r>
              <a:rPr lang="ru-RU" sz="1600" dirty="0" smtClean="0"/>
              <a:t> вчините</a:t>
            </a:r>
            <a:r>
              <a:rPr lang="ru-RU" sz="1600" dirty="0" smtClean="0"/>
              <a:t>:</a:t>
            </a:r>
          </a:p>
          <a:p>
            <a:r>
              <a:rPr lang="ru-RU" sz="1600" dirty="0" smtClean="0"/>
              <a:t>а</a:t>
            </a:r>
            <a:r>
              <a:rPr lang="ru-RU" sz="1600" dirty="0" smtClean="0"/>
              <a:t>) </a:t>
            </a:r>
            <a:r>
              <a:rPr lang="ru-RU" sz="1600" dirty="0" err="1" smtClean="0"/>
              <a:t>висловитеся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про </a:t>
            </a:r>
            <a:r>
              <a:rPr lang="ru-RU" sz="1600" dirty="0" err="1" smtClean="0"/>
              <a:t>позитивні</a:t>
            </a:r>
            <a:r>
              <a:rPr lang="ru-RU" sz="1600" dirty="0" smtClean="0"/>
              <a:t>,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про</a:t>
            </a:r>
            <a:r>
              <a:rPr lang="ru-RU" sz="1600" dirty="0" smtClean="0"/>
              <a:t> </a:t>
            </a:r>
            <a:r>
              <a:rPr lang="ru-RU" sz="1600" dirty="0" err="1" smtClean="0"/>
              <a:t>негативні</a:t>
            </a:r>
            <a:r>
              <a:rPr lang="ru-RU" sz="1600" dirty="0" smtClean="0"/>
              <a:t> </a:t>
            </a:r>
            <a:r>
              <a:rPr lang="ru-RU" sz="1600" dirty="0" err="1" smtClean="0"/>
              <a:t>сторони</a:t>
            </a:r>
            <a:r>
              <a:rPr lang="ru-RU" sz="1600" dirty="0" smtClean="0"/>
              <a:t> </a:t>
            </a:r>
            <a:r>
              <a:rPr lang="ru-RU" sz="1600" dirty="0" err="1" smtClean="0"/>
              <a:t>цієї</a:t>
            </a:r>
            <a:r>
              <a:rPr lang="ru-RU" sz="1600" dirty="0" smtClean="0"/>
              <a:t> </a:t>
            </a:r>
            <a:r>
              <a:rPr lang="ru-RU" sz="1600" dirty="0" err="1" smtClean="0"/>
              <a:t>роботи</a:t>
            </a:r>
            <a:r>
              <a:rPr lang="ru-RU" sz="1600" dirty="0" smtClean="0"/>
              <a:t>;</a:t>
            </a:r>
          </a:p>
          <a:p>
            <a:r>
              <a:rPr lang="ru-RU" sz="1600" dirty="0" smtClean="0"/>
              <a:t>б</a:t>
            </a:r>
            <a:r>
              <a:rPr lang="ru-RU" sz="1600" dirty="0" smtClean="0"/>
              <a:t>) </a:t>
            </a:r>
            <a:r>
              <a:rPr lang="ru-RU" sz="1600" dirty="0" err="1" smtClean="0"/>
              <a:t>виділіть</a:t>
            </a:r>
            <a:r>
              <a:rPr lang="ru-RU" sz="1600" dirty="0" smtClean="0"/>
              <a:t> </a:t>
            </a:r>
            <a:r>
              <a:rPr lang="ru-RU" sz="1600" dirty="0" err="1" smtClean="0"/>
              <a:t>позитивні</a:t>
            </a:r>
            <a:r>
              <a:rPr lang="ru-RU" sz="1600" dirty="0" smtClean="0"/>
              <a:t> </a:t>
            </a:r>
            <a:r>
              <a:rPr lang="ru-RU" sz="1600" dirty="0" err="1" smtClean="0"/>
              <a:t>сторони</a:t>
            </a:r>
            <a:r>
              <a:rPr lang="ru-RU" sz="1600" dirty="0" smtClean="0"/>
              <a:t> у </a:t>
            </a:r>
            <a:r>
              <a:rPr lang="ru-RU" sz="1600" dirty="0" err="1" smtClean="0"/>
              <a:t>його</a:t>
            </a:r>
            <a:r>
              <a:rPr lang="ru-RU" sz="1600" dirty="0" smtClean="0"/>
              <a:t> </a:t>
            </a:r>
            <a:r>
              <a:rPr lang="ru-RU" sz="1600" dirty="0" err="1" smtClean="0"/>
              <a:t>роботі</a:t>
            </a:r>
            <a:r>
              <a:rPr lang="ru-RU" sz="1600" dirty="0" smtClean="0"/>
              <a:t> та </a:t>
            </a:r>
            <a:r>
              <a:rPr lang="ru-RU" sz="1600" dirty="0" err="1" smtClean="0"/>
              <a:t>запропонуйте</a:t>
            </a:r>
            <a:r>
              <a:rPr lang="ru-RU" sz="1600" dirty="0" smtClean="0"/>
              <a:t> </a:t>
            </a:r>
            <a:r>
              <a:rPr lang="ru-RU" sz="1600" dirty="0" err="1" smtClean="0"/>
              <a:t>можливість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продовжити</a:t>
            </a:r>
            <a:r>
              <a:rPr lang="ru-RU" sz="1600" dirty="0" smtClean="0"/>
              <a:t> </a:t>
            </a:r>
            <a:r>
              <a:rPr lang="ru-RU" sz="1600" dirty="0" err="1" smtClean="0"/>
              <a:t>її</a:t>
            </a:r>
            <a:r>
              <a:rPr lang="ru-RU" sz="1600" dirty="0" smtClean="0"/>
              <a:t>;</a:t>
            </a:r>
          </a:p>
          <a:p>
            <a:r>
              <a:rPr lang="ru-RU" sz="1600" dirty="0" smtClean="0"/>
              <a:t>в</a:t>
            </a:r>
            <a:r>
              <a:rPr lang="ru-RU" sz="1600" dirty="0" smtClean="0"/>
              <a:t>) будете </a:t>
            </a:r>
            <a:r>
              <a:rPr lang="ru-RU" sz="1600" dirty="0" err="1" smtClean="0"/>
              <a:t>критикувати</a:t>
            </a:r>
            <a:r>
              <a:rPr lang="ru-RU" sz="1600" dirty="0" smtClean="0"/>
              <a:t> </a:t>
            </a:r>
            <a:r>
              <a:rPr lang="ru-RU" sz="1600" dirty="0" err="1" smtClean="0"/>
              <a:t>її</a:t>
            </a:r>
            <a:r>
              <a:rPr lang="ru-RU" sz="1600" dirty="0" smtClean="0"/>
              <a:t>: </a:t>
            </a:r>
            <a:r>
              <a:rPr lang="ru-RU" sz="1600" dirty="0" err="1" smtClean="0"/>
              <a:t>щоб</a:t>
            </a:r>
            <a:r>
              <a:rPr lang="ru-RU" sz="1600" dirty="0" smtClean="0"/>
              <a:t> бути новатором, не </a:t>
            </a:r>
            <a:r>
              <a:rPr lang="ru-RU" sz="1600" dirty="0" err="1" smtClean="0"/>
              <a:t>можна</a:t>
            </a:r>
            <a:r>
              <a:rPr lang="ru-RU" sz="1600" dirty="0" smtClean="0"/>
              <a:t> </a:t>
            </a:r>
            <a:r>
              <a:rPr lang="ru-RU" sz="1600" dirty="0" err="1" smtClean="0"/>
              <a:t>допускати</a:t>
            </a:r>
            <a:r>
              <a:rPr lang="ru-RU" sz="1600" dirty="0" smtClean="0"/>
              <a:t> </a:t>
            </a:r>
            <a:r>
              <a:rPr lang="ru-RU" sz="1600" dirty="0" err="1" smtClean="0"/>
              <a:t>помилки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7</a:t>
            </a:r>
            <a:r>
              <a:rPr lang="ru-RU" sz="1600" dirty="0" smtClean="0"/>
              <a:t>. </a:t>
            </a:r>
            <a:r>
              <a:rPr lang="ru-RU" sz="1600" dirty="0" err="1" smtClean="0"/>
              <a:t>Уявіть</a:t>
            </a:r>
            <a:r>
              <a:rPr lang="ru-RU" sz="1600" dirty="0" smtClean="0"/>
              <a:t>: свекруха (</a:t>
            </a:r>
            <a:r>
              <a:rPr lang="ru-RU" sz="1600" dirty="0" smtClean="0"/>
              <a:t>теша</a:t>
            </a:r>
            <a:r>
              <a:rPr lang="ru-RU" sz="1600" dirty="0" smtClean="0"/>
              <a:t>) </a:t>
            </a:r>
            <a:r>
              <a:rPr lang="ru-RU" sz="1600" dirty="0" err="1" smtClean="0"/>
              <a:t>постійно</a:t>
            </a:r>
            <a:r>
              <a:rPr lang="ru-RU" sz="1600" dirty="0" smtClean="0"/>
              <a:t> говорить вам про </a:t>
            </a:r>
            <a:r>
              <a:rPr lang="ru-RU" sz="1600" dirty="0" err="1" smtClean="0"/>
              <a:t>необхідність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економії</a:t>
            </a:r>
            <a:r>
              <a:rPr lang="ru-RU" sz="1600" dirty="0" smtClean="0"/>
              <a:t> </a:t>
            </a:r>
            <a:r>
              <a:rPr lang="ru-RU" sz="1600" dirty="0" smtClean="0"/>
              <a:t>та </a:t>
            </a:r>
            <a:r>
              <a:rPr lang="ru-RU" sz="1600" dirty="0" err="1" smtClean="0"/>
              <a:t>ощадливості</a:t>
            </a:r>
            <a:r>
              <a:rPr lang="ru-RU" sz="1600" dirty="0" smtClean="0"/>
              <a:t>, про вашу </a:t>
            </a:r>
            <a:r>
              <a:rPr lang="ru-RU" sz="1600" dirty="0" err="1" smtClean="0"/>
              <a:t>марнотратність</a:t>
            </a:r>
            <a:r>
              <a:rPr lang="ru-RU" sz="1600" dirty="0" smtClean="0"/>
              <a:t>, а сама то </a:t>
            </a:r>
            <a:r>
              <a:rPr lang="ru-RU" sz="1600" dirty="0" err="1" smtClean="0"/>
              <a:t>й</a:t>
            </a:r>
            <a:r>
              <a:rPr lang="ru-RU" sz="1600" dirty="0" smtClean="0"/>
              <a:t> справа </a:t>
            </a:r>
            <a:r>
              <a:rPr lang="ru-RU" sz="1600" dirty="0" err="1" smtClean="0"/>
              <a:t>купує</a:t>
            </a:r>
            <a:r>
              <a:rPr lang="ru-RU" sz="1600" dirty="0" smtClean="0"/>
              <a:t> </a:t>
            </a:r>
            <a:r>
              <a:rPr lang="ru-RU" sz="1600" dirty="0" err="1" smtClean="0"/>
              <a:t>дорогі</a:t>
            </a:r>
            <a:r>
              <a:rPr lang="ru-RU" sz="1600" dirty="0" smtClean="0"/>
              <a:t> </a:t>
            </a:r>
            <a:r>
              <a:rPr lang="ru-RU" sz="1600" dirty="0" err="1" smtClean="0"/>
              <a:t>речі</a:t>
            </a:r>
            <a:r>
              <a:rPr lang="ru-RU" sz="1600" dirty="0" smtClean="0"/>
              <a:t>. Вона </a:t>
            </a:r>
            <a:r>
              <a:rPr lang="ru-RU" sz="1600" dirty="0" err="1" smtClean="0"/>
              <a:t>хоче</a:t>
            </a:r>
            <a:r>
              <a:rPr lang="ru-RU" sz="1600" dirty="0" smtClean="0"/>
              <a:t> знати вашу думку про </a:t>
            </a:r>
            <a:r>
              <a:rPr lang="ru-RU" sz="1600" dirty="0" smtClean="0"/>
              <a:t>свою </a:t>
            </a:r>
            <a:r>
              <a:rPr lang="ru-RU" sz="1600" dirty="0" err="1" smtClean="0"/>
              <a:t>останню</a:t>
            </a:r>
            <a:r>
              <a:rPr lang="ru-RU" sz="1600" dirty="0" smtClean="0"/>
              <a:t> </a:t>
            </a:r>
            <a:r>
              <a:rPr lang="ru-RU" sz="1600" dirty="0" err="1" smtClean="0"/>
              <a:t>купівл</a:t>
            </a:r>
            <a:r>
              <a:rPr lang="ru-RU" sz="1600" dirty="0" err="1" smtClean="0"/>
              <a:t>ю</a:t>
            </a:r>
            <a:r>
              <a:rPr lang="ru-RU" sz="1600" dirty="0" smtClean="0"/>
              <a:t>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ви</a:t>
            </a:r>
            <a:r>
              <a:rPr lang="ru-RU" sz="1600" dirty="0" smtClean="0"/>
              <a:t> </a:t>
            </a:r>
            <a:r>
              <a:rPr lang="ru-RU" sz="1600" dirty="0" err="1" smtClean="0"/>
              <a:t>їй</a:t>
            </a:r>
            <a:r>
              <a:rPr lang="ru-RU" sz="1600" dirty="0" smtClean="0"/>
              <a:t> скажете</a:t>
            </a:r>
            <a:r>
              <a:rPr lang="ru-RU" sz="1600" dirty="0" smtClean="0"/>
              <a:t>:</a:t>
            </a:r>
          </a:p>
          <a:p>
            <a:r>
              <a:rPr lang="ru-RU" sz="1600" dirty="0" smtClean="0"/>
              <a:t>а</a:t>
            </a:r>
            <a:r>
              <a:rPr lang="ru-RU" sz="1600" dirty="0" smtClean="0"/>
              <a:t>)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схвалюєте</a:t>
            </a:r>
            <a:r>
              <a:rPr lang="ru-RU" sz="1600" dirty="0" smtClean="0"/>
              <a:t> покупку, </a:t>
            </a:r>
            <a:r>
              <a:rPr lang="ru-RU" sz="1600" dirty="0" err="1" smtClean="0"/>
              <a:t>якщо</a:t>
            </a:r>
            <a:r>
              <a:rPr lang="ru-RU" sz="1600" dirty="0" smtClean="0"/>
              <a:t> вона принесла </a:t>
            </a:r>
            <a:r>
              <a:rPr lang="ru-RU" sz="1600" dirty="0" err="1" smtClean="0"/>
              <a:t>їй</a:t>
            </a:r>
            <a:r>
              <a:rPr lang="ru-RU" sz="1600" dirty="0" smtClean="0"/>
              <a:t> </a:t>
            </a:r>
            <a:r>
              <a:rPr lang="ru-RU" sz="1600" dirty="0" err="1" smtClean="0"/>
              <a:t>задоволення</a:t>
            </a:r>
            <a:r>
              <a:rPr lang="ru-RU" sz="1600" dirty="0" smtClean="0"/>
              <a:t>;</a:t>
            </a:r>
          </a:p>
          <a:p>
            <a:r>
              <a:rPr lang="ru-RU" sz="1600" dirty="0" smtClean="0"/>
              <a:t>б</a:t>
            </a:r>
            <a:r>
              <a:rPr lang="ru-RU" sz="1600" dirty="0" smtClean="0"/>
              <a:t>) </a:t>
            </a:r>
            <a:r>
              <a:rPr lang="ru-RU" sz="1600" dirty="0" err="1" smtClean="0"/>
              <a:t>кажіть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ця</a:t>
            </a:r>
            <a:r>
              <a:rPr lang="ru-RU" sz="1600" dirty="0" smtClean="0"/>
              <a:t> </a:t>
            </a:r>
            <a:r>
              <a:rPr lang="ru-RU" sz="1600" dirty="0" err="1" smtClean="0"/>
              <a:t>річ</a:t>
            </a:r>
            <a:r>
              <a:rPr lang="ru-RU" sz="1600" dirty="0" smtClean="0"/>
              <a:t> </a:t>
            </a:r>
            <a:r>
              <a:rPr lang="ru-RU" sz="1600" dirty="0" err="1" smtClean="0"/>
              <a:t>несмачна</a:t>
            </a:r>
            <a:r>
              <a:rPr lang="ru-RU" sz="1600" dirty="0" smtClean="0"/>
              <a:t>;</a:t>
            </a:r>
          </a:p>
          <a:p>
            <a:r>
              <a:rPr lang="ru-RU" sz="1600" dirty="0" smtClean="0"/>
              <a:t>в</a:t>
            </a:r>
            <a:r>
              <a:rPr lang="ru-RU" sz="1600" dirty="0" smtClean="0"/>
              <a:t>) </a:t>
            </a:r>
            <a:r>
              <a:rPr lang="ru-RU" sz="1600" dirty="0" err="1" smtClean="0"/>
              <a:t>постійно</a:t>
            </a:r>
            <a:r>
              <a:rPr lang="ru-RU" sz="1600" dirty="0" smtClean="0"/>
              <a:t> </a:t>
            </a:r>
            <a:r>
              <a:rPr lang="ru-RU" sz="1600" dirty="0" err="1" smtClean="0"/>
              <a:t>лаєтеся</a:t>
            </a:r>
            <a:r>
              <a:rPr lang="ru-RU" sz="1600" dirty="0" smtClean="0"/>
              <a:t>, </a:t>
            </a:r>
            <a:r>
              <a:rPr lang="ru-RU" sz="1600" dirty="0" err="1" smtClean="0"/>
              <a:t>сваритеся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нею через </a:t>
            </a:r>
            <a:r>
              <a:rPr lang="ru-RU" sz="1600" dirty="0" err="1" smtClean="0"/>
              <a:t>це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8</a:t>
            </a:r>
            <a:r>
              <a:rPr lang="ru-RU" sz="1600" dirty="0" smtClean="0"/>
              <a:t>. </a:t>
            </a:r>
            <a:r>
              <a:rPr lang="ru-RU" sz="1600" dirty="0" err="1" smtClean="0"/>
              <a:t>Ви</a:t>
            </a:r>
            <a:r>
              <a:rPr lang="ru-RU" sz="1600" dirty="0" smtClean="0"/>
              <a:t> </a:t>
            </a:r>
            <a:r>
              <a:rPr lang="ru-RU" sz="1600" dirty="0" err="1" smtClean="0"/>
              <a:t>зустріли</a:t>
            </a:r>
            <a:r>
              <a:rPr lang="ru-RU" sz="1600" dirty="0" smtClean="0"/>
              <a:t> </a:t>
            </a:r>
            <a:r>
              <a:rPr lang="ru-RU" sz="1600" dirty="0" err="1" smtClean="0"/>
              <a:t>підлітків</a:t>
            </a:r>
            <a:r>
              <a:rPr lang="ru-RU" sz="1600" dirty="0" smtClean="0"/>
              <a:t>, </a:t>
            </a:r>
            <a:r>
              <a:rPr lang="ru-RU" sz="1600" dirty="0" err="1" smtClean="0"/>
              <a:t>які</a:t>
            </a:r>
            <a:r>
              <a:rPr lang="ru-RU" sz="1600" dirty="0" smtClean="0"/>
              <a:t> </a:t>
            </a:r>
            <a:r>
              <a:rPr lang="ru-RU" sz="1600" dirty="0" err="1" smtClean="0"/>
              <a:t>палять</a:t>
            </a:r>
            <a:r>
              <a:rPr lang="ru-RU" sz="1600" dirty="0" smtClean="0"/>
              <a:t>. Як </a:t>
            </a:r>
            <a:r>
              <a:rPr lang="ru-RU" sz="1600" dirty="0" err="1" smtClean="0"/>
              <a:t>ви</a:t>
            </a:r>
            <a:r>
              <a:rPr lang="ru-RU" sz="1600" dirty="0" smtClean="0"/>
              <a:t> </a:t>
            </a:r>
            <a:r>
              <a:rPr lang="ru-RU" sz="1600" dirty="0" err="1" smtClean="0"/>
              <a:t>реагуєте</a:t>
            </a:r>
            <a:r>
              <a:rPr lang="ru-RU" sz="1600" dirty="0" smtClean="0"/>
              <a:t>:</a:t>
            </a:r>
          </a:p>
          <a:p>
            <a:r>
              <a:rPr lang="ru-RU" sz="1600" dirty="0" smtClean="0"/>
              <a:t>а</a:t>
            </a:r>
            <a:r>
              <a:rPr lang="ru-RU" sz="1600" dirty="0" smtClean="0"/>
              <a:t>) </a:t>
            </a:r>
            <a:r>
              <a:rPr lang="ru-RU" sz="1600" dirty="0" err="1" smtClean="0"/>
              <a:t>думаєте</a:t>
            </a:r>
            <a:r>
              <a:rPr lang="ru-RU" sz="1600" dirty="0" smtClean="0"/>
              <a:t>: «</a:t>
            </a:r>
            <a:r>
              <a:rPr lang="ru-RU" sz="1600" dirty="0" err="1" smtClean="0"/>
              <a:t>Навіщо</a:t>
            </a:r>
            <a:r>
              <a:rPr lang="ru-RU" sz="1600" dirty="0" smtClean="0"/>
              <a:t> </a:t>
            </a:r>
            <a:r>
              <a:rPr lang="ru-RU" sz="1600" dirty="0" err="1" smtClean="0"/>
              <a:t>мені</a:t>
            </a:r>
            <a:r>
              <a:rPr lang="ru-RU" sz="1600" dirty="0" smtClean="0"/>
              <a:t> </a:t>
            </a:r>
            <a:r>
              <a:rPr lang="ru-RU" sz="1600" dirty="0" err="1" smtClean="0"/>
              <a:t>псувати</a:t>
            </a:r>
            <a:r>
              <a:rPr lang="ru-RU" sz="1600" dirty="0" smtClean="0"/>
              <a:t> </a:t>
            </a:r>
            <a:r>
              <a:rPr lang="ru-RU" sz="1600" dirty="0" err="1" smtClean="0"/>
              <a:t>собі</a:t>
            </a:r>
            <a:r>
              <a:rPr lang="ru-RU" sz="1600" dirty="0" smtClean="0"/>
              <a:t> </a:t>
            </a:r>
            <a:r>
              <a:rPr lang="ru-RU" sz="1600" dirty="0" err="1" smtClean="0"/>
              <a:t>настрій</a:t>
            </a:r>
            <a:r>
              <a:rPr lang="ru-RU" sz="1600" dirty="0" smtClean="0"/>
              <a:t> через чужих, </a:t>
            </a:r>
            <a:r>
              <a:rPr lang="ru-RU" sz="1600" dirty="0" err="1" smtClean="0"/>
              <a:t>погановихованих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бешкетників</a:t>
            </a:r>
            <a:r>
              <a:rPr lang="ru-RU" sz="1600" dirty="0" smtClean="0"/>
              <a:t>?»;</a:t>
            </a:r>
          </a:p>
          <a:p>
            <a:r>
              <a:rPr lang="ru-RU" sz="1600" dirty="0" smtClean="0"/>
              <a:t>б</a:t>
            </a:r>
            <a:r>
              <a:rPr lang="ru-RU" sz="1600" dirty="0" smtClean="0"/>
              <a:t>) </a:t>
            </a:r>
            <a:r>
              <a:rPr lang="ru-RU" sz="1600" dirty="0" err="1" smtClean="0"/>
              <a:t>робите</a:t>
            </a:r>
            <a:r>
              <a:rPr lang="ru-RU" sz="1600" dirty="0" smtClean="0"/>
              <a:t> </a:t>
            </a:r>
            <a:r>
              <a:rPr lang="ru-RU" sz="1600" dirty="0" err="1" smtClean="0"/>
              <a:t>їм</a:t>
            </a:r>
            <a:r>
              <a:rPr lang="ru-RU" sz="1600" dirty="0" smtClean="0"/>
              <a:t> </a:t>
            </a:r>
            <a:r>
              <a:rPr lang="ru-RU" sz="1600" dirty="0" err="1" smtClean="0"/>
              <a:t>зауваження</a:t>
            </a:r>
            <a:r>
              <a:rPr lang="ru-RU" sz="1600" dirty="0" smtClean="0"/>
              <a:t>;</a:t>
            </a:r>
          </a:p>
          <a:p>
            <a:r>
              <a:rPr lang="ru-RU" sz="1600" dirty="0" smtClean="0"/>
              <a:t>в</a:t>
            </a:r>
            <a:r>
              <a:rPr lang="ru-RU" sz="1600" dirty="0" smtClean="0"/>
              <a:t>) </a:t>
            </a:r>
            <a:r>
              <a:rPr lang="ru-RU" sz="1600" dirty="0" err="1" smtClean="0"/>
              <a:t>якби</a:t>
            </a:r>
            <a:r>
              <a:rPr lang="ru-RU" sz="1600" dirty="0" smtClean="0"/>
              <a:t> </a:t>
            </a:r>
            <a:r>
              <a:rPr lang="ru-RU" sz="1600" dirty="0" err="1" smtClean="0"/>
              <a:t>це</a:t>
            </a:r>
            <a:r>
              <a:rPr lang="ru-RU" sz="1600" dirty="0" smtClean="0"/>
              <a:t> </a:t>
            </a:r>
            <a:r>
              <a:rPr lang="ru-RU" sz="1600" dirty="0" err="1" smtClean="0"/>
              <a:t>було</a:t>
            </a:r>
            <a:r>
              <a:rPr lang="ru-RU" sz="1600" dirty="0" smtClean="0"/>
              <a:t> в </a:t>
            </a:r>
            <a:r>
              <a:rPr lang="ru-RU" sz="1600" dirty="0" err="1" smtClean="0"/>
              <a:t>громадському</a:t>
            </a:r>
            <a:r>
              <a:rPr lang="ru-RU" sz="1600" dirty="0" smtClean="0"/>
              <a:t> </a:t>
            </a:r>
            <a:r>
              <a:rPr lang="ru-RU" sz="1600" dirty="0" err="1" smtClean="0"/>
              <a:t>місці</a:t>
            </a:r>
            <a:r>
              <a:rPr lang="ru-RU" sz="1600" dirty="0" smtClean="0"/>
              <a:t>, то </a:t>
            </a:r>
            <a:r>
              <a:rPr lang="ru-RU" sz="1600" dirty="0" err="1" smtClean="0"/>
              <a:t>ви</a:t>
            </a:r>
            <a:r>
              <a:rPr lang="ru-RU" sz="1600" dirty="0" smtClean="0"/>
              <a:t> </a:t>
            </a:r>
            <a:r>
              <a:rPr lang="ru-RU" sz="1600" dirty="0" err="1" smtClean="0"/>
              <a:t>їх</a:t>
            </a:r>
            <a:r>
              <a:rPr lang="ru-RU" sz="1600" dirty="0" smtClean="0"/>
              <a:t> </a:t>
            </a:r>
            <a:r>
              <a:rPr lang="ru-RU" sz="1600" dirty="0" err="1" smtClean="0"/>
              <a:t>відчитали</a:t>
            </a:r>
            <a:r>
              <a:rPr lang="ru-RU" sz="1600" dirty="0" smtClean="0"/>
              <a:t> б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9</a:t>
            </a:r>
            <a:r>
              <a:rPr lang="ru-RU" sz="1600" dirty="0" smtClean="0"/>
              <a:t>. У </a:t>
            </a:r>
            <a:r>
              <a:rPr lang="ru-RU" sz="1600" dirty="0" err="1" smtClean="0"/>
              <a:t>ресторані</a:t>
            </a:r>
            <a:r>
              <a:rPr lang="ru-RU" sz="1600" dirty="0" smtClean="0"/>
              <a:t> </a:t>
            </a:r>
            <a:r>
              <a:rPr lang="ru-RU" sz="1600" dirty="0" err="1" smtClean="0"/>
              <a:t>ви</a:t>
            </a:r>
            <a:r>
              <a:rPr lang="ru-RU" sz="1600" dirty="0" smtClean="0"/>
              <a:t> </a:t>
            </a:r>
            <a:r>
              <a:rPr lang="ru-RU" sz="1600" dirty="0" err="1" smtClean="0"/>
              <a:t>помічаєте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офіціант</a:t>
            </a:r>
            <a:r>
              <a:rPr lang="ru-RU" sz="1600" dirty="0" smtClean="0"/>
              <a:t> </a:t>
            </a:r>
            <a:r>
              <a:rPr lang="ru-RU" sz="1600" dirty="0" err="1" smtClean="0"/>
              <a:t>обрахував</a:t>
            </a:r>
            <a:r>
              <a:rPr lang="ru-RU" sz="1600" dirty="0" smtClean="0"/>
              <a:t> вас</a:t>
            </a:r>
            <a:r>
              <a:rPr lang="ru-RU" sz="1600" dirty="0" smtClean="0"/>
              <a:t>:</a:t>
            </a:r>
          </a:p>
          <a:p>
            <a:r>
              <a:rPr lang="ru-RU" sz="1600" dirty="0" smtClean="0"/>
              <a:t>а</a:t>
            </a:r>
            <a:r>
              <a:rPr lang="ru-RU" sz="1600" dirty="0" smtClean="0"/>
              <a:t>) у такому </a:t>
            </a:r>
            <a:r>
              <a:rPr lang="ru-RU" sz="1600" dirty="0" err="1" smtClean="0"/>
              <a:t>разі</a:t>
            </a:r>
            <a:r>
              <a:rPr lang="ru-RU" sz="1600" dirty="0" smtClean="0"/>
              <a:t> </a:t>
            </a:r>
            <a:r>
              <a:rPr lang="ru-RU" sz="1600" dirty="0" err="1" smtClean="0"/>
              <a:t>ви</a:t>
            </a:r>
            <a:r>
              <a:rPr lang="ru-RU" sz="1600" dirty="0" smtClean="0"/>
              <a:t> не </a:t>
            </a:r>
            <a:r>
              <a:rPr lang="ru-RU" sz="1600" dirty="0" err="1" smtClean="0"/>
              <a:t>даєте</a:t>
            </a:r>
            <a:r>
              <a:rPr lang="ru-RU" sz="1600" dirty="0" smtClean="0"/>
              <a:t> </a:t>
            </a:r>
            <a:r>
              <a:rPr lang="ru-RU" sz="1600" dirty="0" err="1" smtClean="0"/>
              <a:t>йому</a:t>
            </a:r>
            <a:r>
              <a:rPr lang="ru-RU" sz="1600" dirty="0" smtClean="0"/>
              <a:t> </a:t>
            </a:r>
            <a:r>
              <a:rPr lang="ru-RU" sz="1600" dirty="0" err="1" smtClean="0"/>
              <a:t>чайові</a:t>
            </a:r>
            <a:r>
              <a:rPr lang="ru-RU" sz="1600" dirty="0" smtClean="0"/>
              <a:t>, </a:t>
            </a:r>
            <a:r>
              <a:rPr lang="ru-RU" sz="1600" dirty="0" err="1" smtClean="0"/>
              <a:t>які</a:t>
            </a:r>
            <a:r>
              <a:rPr lang="ru-RU" sz="1600" dirty="0" smtClean="0"/>
              <a:t> </a:t>
            </a:r>
            <a:r>
              <a:rPr lang="ru-RU" sz="1600" dirty="0" err="1" smtClean="0"/>
              <a:t>заздалегідь</a:t>
            </a:r>
            <a:r>
              <a:rPr lang="ru-RU" sz="1600" dirty="0" smtClean="0"/>
              <a:t> </a:t>
            </a:r>
            <a:r>
              <a:rPr lang="ru-RU" sz="1600" dirty="0" err="1" smtClean="0"/>
              <a:t>приготували,якби</a:t>
            </a:r>
            <a:r>
              <a:rPr lang="ru-RU" sz="1600" dirty="0" smtClean="0"/>
              <a:t> </a:t>
            </a:r>
            <a:r>
              <a:rPr lang="ru-RU" sz="1600" dirty="0" err="1" smtClean="0"/>
              <a:t>він</a:t>
            </a:r>
            <a:r>
              <a:rPr lang="ru-RU" sz="1600" dirty="0" smtClean="0"/>
              <a:t> вчинив </a:t>
            </a:r>
            <a:r>
              <a:rPr lang="ru-RU" sz="1600" dirty="0" err="1" smtClean="0"/>
              <a:t>чесно</a:t>
            </a:r>
            <a:r>
              <a:rPr lang="ru-RU" sz="1600" dirty="0" smtClean="0"/>
              <a:t>;</a:t>
            </a:r>
          </a:p>
          <a:p>
            <a:r>
              <a:rPr lang="ru-RU" sz="1600" dirty="0" smtClean="0"/>
              <a:t>б</a:t>
            </a:r>
            <a:r>
              <a:rPr lang="ru-RU" sz="1600" dirty="0" smtClean="0"/>
              <a:t>) </a:t>
            </a:r>
            <a:r>
              <a:rPr lang="ru-RU" sz="1600" dirty="0" err="1" smtClean="0"/>
              <a:t>попросіть</a:t>
            </a:r>
            <a:r>
              <a:rPr lang="ru-RU" sz="1600" dirty="0" smtClean="0"/>
              <a:t>, </a:t>
            </a:r>
            <a:r>
              <a:rPr lang="ru-RU" sz="1600" dirty="0" err="1" smtClean="0"/>
              <a:t>щоб</a:t>
            </a:r>
            <a:r>
              <a:rPr lang="ru-RU" sz="1600" dirty="0" smtClean="0"/>
              <a:t> </a:t>
            </a:r>
            <a:r>
              <a:rPr lang="ru-RU" sz="1600" dirty="0" err="1" smtClean="0"/>
              <a:t>він</a:t>
            </a:r>
            <a:r>
              <a:rPr lang="ru-RU" sz="1600" dirty="0" smtClean="0"/>
              <a:t> </a:t>
            </a:r>
            <a:r>
              <a:rPr lang="ru-RU" sz="1600" dirty="0" err="1" smtClean="0"/>
              <a:t>ще</a:t>
            </a:r>
            <a:r>
              <a:rPr lang="ru-RU" sz="1600" dirty="0" smtClean="0"/>
              <a:t> раз при вас </a:t>
            </a:r>
            <a:r>
              <a:rPr lang="ru-RU" sz="1600" dirty="0" err="1" smtClean="0"/>
              <a:t>підрахував</a:t>
            </a:r>
            <a:r>
              <a:rPr lang="ru-RU" sz="1600" dirty="0" smtClean="0"/>
              <a:t> суму</a:t>
            </a:r>
            <a:r>
              <a:rPr lang="ru-RU" sz="1600" dirty="0" smtClean="0"/>
              <a:t>;</a:t>
            </a:r>
          </a:p>
          <a:p>
            <a:r>
              <a:rPr lang="ru-RU" sz="1600" dirty="0" smtClean="0"/>
              <a:t>в</a:t>
            </a:r>
            <a:r>
              <a:rPr lang="ru-RU" sz="1600" dirty="0" smtClean="0"/>
              <a:t>) </a:t>
            </a:r>
            <a:r>
              <a:rPr lang="ru-RU" sz="1600" dirty="0" err="1" smtClean="0"/>
              <a:t>це</a:t>
            </a:r>
            <a:r>
              <a:rPr lang="ru-RU" sz="1600" dirty="0" smtClean="0"/>
              <a:t> буде приводом до </a:t>
            </a:r>
            <a:r>
              <a:rPr lang="ru-RU" sz="1600" dirty="0" smtClean="0"/>
              <a:t>скандалу.</a:t>
            </a:r>
          </a:p>
          <a:p>
            <a:r>
              <a:rPr lang="ru-RU" sz="1600" dirty="0" smtClean="0"/>
              <a:t>10. </a:t>
            </a:r>
            <a:r>
              <a:rPr lang="ru-RU" sz="1600" dirty="0" err="1" smtClean="0"/>
              <a:t>Ви</a:t>
            </a:r>
            <a:r>
              <a:rPr lang="ru-RU" sz="1600" dirty="0" smtClean="0"/>
              <a:t> у </a:t>
            </a:r>
            <a:r>
              <a:rPr lang="ru-RU" sz="1600" dirty="0" err="1" smtClean="0"/>
              <a:t>будинку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відпочинку</a:t>
            </a:r>
            <a:r>
              <a:rPr lang="ru-RU" sz="1600" dirty="0" smtClean="0"/>
              <a:t>. </a:t>
            </a:r>
            <a:r>
              <a:rPr lang="ru-RU" sz="1600" dirty="0" err="1" smtClean="0"/>
              <a:t>Адміністратор</a:t>
            </a:r>
            <a:r>
              <a:rPr lang="ru-RU" sz="1600" dirty="0" smtClean="0"/>
              <a:t> </a:t>
            </a:r>
            <a:r>
              <a:rPr lang="ru-RU" sz="1600" dirty="0" err="1" smtClean="0"/>
              <a:t>займається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сторонніми</a:t>
            </a:r>
            <a:r>
              <a:rPr lang="ru-RU" sz="1600" dirty="0" smtClean="0"/>
              <a:t> </a:t>
            </a:r>
            <a:r>
              <a:rPr lang="ru-RU" sz="1600" dirty="0" err="1" smtClean="0"/>
              <a:t>справами;сам</a:t>
            </a:r>
            <a:r>
              <a:rPr lang="ru-RU" sz="1600" dirty="0" smtClean="0"/>
              <a:t> </a:t>
            </a:r>
            <a:r>
              <a:rPr lang="ru-RU" sz="1600" dirty="0" err="1" smtClean="0"/>
              <a:t>розважається</a:t>
            </a:r>
            <a:r>
              <a:rPr lang="ru-RU" sz="1600" dirty="0" smtClean="0"/>
              <a:t>, </a:t>
            </a:r>
            <a:r>
              <a:rPr lang="ru-RU" sz="1600" dirty="0" err="1" smtClean="0"/>
              <a:t>замість</a:t>
            </a:r>
            <a:r>
              <a:rPr lang="ru-RU" sz="1600" dirty="0" smtClean="0"/>
              <a:t> того, </a:t>
            </a:r>
            <a:r>
              <a:rPr lang="ru-RU" sz="1600" dirty="0" err="1" smtClean="0"/>
              <a:t>щоб</a:t>
            </a:r>
            <a:r>
              <a:rPr lang="ru-RU" sz="1600" dirty="0" smtClean="0"/>
              <a:t> </a:t>
            </a:r>
            <a:r>
              <a:rPr lang="ru-RU" sz="1600" dirty="0" err="1" smtClean="0"/>
              <a:t>виконувати</a:t>
            </a:r>
            <a:r>
              <a:rPr lang="ru-RU" sz="1600" dirty="0" smtClean="0"/>
              <a:t> </a:t>
            </a:r>
            <a:r>
              <a:rPr lang="ru-RU" sz="1600" dirty="0" err="1" smtClean="0"/>
              <a:t>свої</a:t>
            </a:r>
            <a:r>
              <a:rPr lang="ru-RU" sz="1600" dirty="0" smtClean="0"/>
              <a:t> </a:t>
            </a:r>
            <a:r>
              <a:rPr lang="ru-RU" sz="1600" dirty="0" err="1" smtClean="0"/>
              <a:t>обов'язки:не</a:t>
            </a:r>
            <a:r>
              <a:rPr lang="ru-RU" sz="1600" dirty="0" smtClean="0"/>
              <a:t> </a:t>
            </a:r>
            <a:r>
              <a:rPr lang="ru-RU" sz="1600" dirty="0" err="1" smtClean="0"/>
              <a:t>стежить</a:t>
            </a:r>
            <a:r>
              <a:rPr lang="ru-RU" sz="1600" dirty="0" smtClean="0"/>
              <a:t> за </a:t>
            </a:r>
            <a:r>
              <a:rPr lang="ru-RU" sz="1600" dirty="0" err="1" smtClean="0"/>
              <a:t>прибиранням</a:t>
            </a:r>
            <a:r>
              <a:rPr lang="ru-RU" sz="1600" dirty="0" smtClean="0"/>
              <a:t> у </a:t>
            </a:r>
            <a:r>
              <a:rPr lang="ru-RU" sz="1600" dirty="0" err="1" smtClean="0"/>
              <a:t>кімнаті</a:t>
            </a:r>
            <a:r>
              <a:rPr lang="ru-RU" sz="1600" dirty="0" smtClean="0"/>
              <a:t>, </a:t>
            </a:r>
            <a:r>
              <a:rPr lang="ru-RU" sz="1600" dirty="0" err="1" smtClean="0"/>
              <a:t>різноманітністю</a:t>
            </a:r>
            <a:r>
              <a:rPr lang="ru-RU" sz="1600" dirty="0" smtClean="0"/>
              <a:t> меню. </a:t>
            </a:r>
            <a:r>
              <a:rPr lang="ru-RU" sz="1600" dirty="0" err="1" smtClean="0"/>
              <a:t>Обурюєчи</a:t>
            </a:r>
            <a:r>
              <a:rPr lang="ru-RU" sz="1600" dirty="0" smtClean="0"/>
              <a:t> вас </a:t>
            </a:r>
            <a:r>
              <a:rPr lang="ru-RU" sz="1600" dirty="0" err="1" smtClean="0"/>
              <a:t>це</a:t>
            </a:r>
            <a:r>
              <a:rPr lang="ru-RU" sz="1600" dirty="0" smtClean="0"/>
              <a:t>:</a:t>
            </a:r>
          </a:p>
          <a:p>
            <a:r>
              <a:rPr lang="ru-RU" sz="1600" dirty="0" smtClean="0"/>
              <a:t>а</a:t>
            </a:r>
            <a:r>
              <a:rPr lang="ru-RU" sz="1600" dirty="0" smtClean="0"/>
              <a:t>) так, </a:t>
            </a:r>
            <a:r>
              <a:rPr lang="ru-RU" sz="1600" dirty="0" err="1" smtClean="0"/>
              <a:t>але</a:t>
            </a:r>
            <a:r>
              <a:rPr lang="ru-RU" sz="1600" dirty="0" smtClean="0"/>
              <a:t> </a:t>
            </a:r>
            <a:r>
              <a:rPr lang="ru-RU" sz="1600" dirty="0" err="1" smtClean="0"/>
              <a:t>якщо</a:t>
            </a:r>
            <a:r>
              <a:rPr lang="ru-RU" sz="1600" dirty="0" smtClean="0"/>
              <a:t> </a:t>
            </a:r>
            <a:r>
              <a:rPr lang="ru-RU" sz="1600" dirty="0" err="1" smtClean="0"/>
              <a:t>ви</a:t>
            </a:r>
            <a:r>
              <a:rPr lang="ru-RU" sz="1600" dirty="0" smtClean="0"/>
              <a:t> </a:t>
            </a:r>
            <a:r>
              <a:rPr lang="ru-RU" sz="1600" dirty="0" err="1" smtClean="0"/>
              <a:t>навіть</a:t>
            </a:r>
            <a:r>
              <a:rPr lang="ru-RU" sz="1600" dirty="0" smtClean="0"/>
              <a:t> </a:t>
            </a:r>
            <a:r>
              <a:rPr lang="ru-RU" sz="1600" dirty="0" err="1" smtClean="0"/>
              <a:t>висловите</a:t>
            </a:r>
            <a:r>
              <a:rPr lang="ru-RU" sz="1600" dirty="0" smtClean="0"/>
              <a:t> </a:t>
            </a:r>
            <a:r>
              <a:rPr lang="ru-RU" sz="1600" dirty="0" err="1" smtClean="0"/>
              <a:t>йому</a:t>
            </a:r>
            <a:r>
              <a:rPr lang="ru-RU" sz="1600" dirty="0" smtClean="0"/>
              <a:t> </a:t>
            </a:r>
            <a:r>
              <a:rPr lang="ru-RU" sz="1600" dirty="0" err="1" smtClean="0"/>
              <a:t>якісь</a:t>
            </a:r>
            <a:r>
              <a:rPr lang="ru-RU" sz="1600" dirty="0" smtClean="0"/>
              <a:t> </a:t>
            </a:r>
            <a:r>
              <a:rPr lang="ru-RU" sz="1600" dirty="0" err="1" smtClean="0"/>
              <a:t>претензії</a:t>
            </a:r>
            <a:r>
              <a:rPr lang="ru-RU" sz="1600" dirty="0" smtClean="0"/>
              <a:t>, </a:t>
            </a:r>
            <a:r>
              <a:rPr lang="ru-RU" sz="1600" dirty="0" err="1" smtClean="0"/>
              <a:t>це</a:t>
            </a:r>
            <a:r>
              <a:rPr lang="ru-RU" sz="1600" dirty="0" smtClean="0"/>
              <a:t> </a:t>
            </a:r>
            <a:r>
              <a:rPr lang="ru-RU" sz="1600" dirty="0" err="1" smtClean="0"/>
              <a:t>наврядчи</a:t>
            </a:r>
            <a:r>
              <a:rPr lang="ru-RU" sz="1600" dirty="0" smtClean="0"/>
              <a:t> </a:t>
            </a:r>
            <a:r>
              <a:rPr lang="ru-RU" sz="1600" dirty="0" err="1" smtClean="0"/>
              <a:t>щось</a:t>
            </a:r>
            <a:r>
              <a:rPr lang="ru-RU" sz="1600" dirty="0" smtClean="0"/>
              <a:t> </a:t>
            </a:r>
            <a:r>
              <a:rPr lang="ru-RU" sz="1600" dirty="0" err="1" smtClean="0"/>
              <a:t>змінить</a:t>
            </a:r>
            <a:r>
              <a:rPr lang="ru-RU" sz="1600" dirty="0" smtClean="0"/>
              <a:t>;</a:t>
            </a:r>
            <a:endParaRPr lang="ru-RU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б) </a:t>
            </a:r>
            <a:r>
              <a:rPr lang="ru-RU" sz="1600" dirty="0" err="1" smtClean="0"/>
              <a:t>ви</a:t>
            </a:r>
            <a:r>
              <a:rPr lang="ru-RU" sz="1600" dirty="0" smtClean="0"/>
              <a:t> </a:t>
            </a:r>
            <a:r>
              <a:rPr lang="ru-RU" sz="1600" dirty="0" err="1" smtClean="0"/>
              <a:t>знаходите</a:t>
            </a:r>
            <a:r>
              <a:rPr lang="ru-RU" sz="1600" dirty="0" smtClean="0"/>
              <a:t> </a:t>
            </a:r>
            <a:r>
              <a:rPr lang="ru-RU" sz="1600" dirty="0" err="1" smtClean="0"/>
              <a:t>спосіб</a:t>
            </a:r>
            <a:r>
              <a:rPr lang="ru-RU" sz="1600" dirty="0" smtClean="0"/>
              <a:t> </a:t>
            </a:r>
            <a:r>
              <a:rPr lang="ru-RU" sz="1600" dirty="0" err="1" smtClean="0"/>
              <a:t>поскаржитися</a:t>
            </a:r>
            <a:r>
              <a:rPr lang="ru-RU" sz="1600" dirty="0" smtClean="0"/>
              <a:t> на </a:t>
            </a:r>
            <a:r>
              <a:rPr lang="ru-RU" sz="1600" dirty="0" err="1" smtClean="0"/>
              <a:t>нього</a:t>
            </a:r>
            <a:r>
              <a:rPr lang="ru-RU" sz="1600" dirty="0" smtClean="0"/>
              <a:t>, нехай </a:t>
            </a:r>
            <a:r>
              <a:rPr lang="ru-RU" sz="1600" dirty="0" err="1" smtClean="0"/>
              <a:t>його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покарають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або</a:t>
            </a:r>
            <a:r>
              <a:rPr lang="ru-RU" sz="1600" dirty="0" smtClean="0"/>
              <a:t> </a:t>
            </a:r>
            <a:r>
              <a:rPr lang="ru-RU" sz="1600" dirty="0" err="1" smtClean="0"/>
              <a:t>навіть</a:t>
            </a:r>
            <a:r>
              <a:rPr lang="ru-RU" sz="1600" dirty="0" smtClean="0"/>
              <a:t> </a:t>
            </a:r>
            <a:r>
              <a:rPr lang="ru-RU" sz="1600" dirty="0" err="1" smtClean="0"/>
              <a:t>звільнять</a:t>
            </a:r>
            <a:r>
              <a:rPr lang="ru-RU" sz="1600" dirty="0" smtClean="0"/>
              <a:t> </a:t>
            </a:r>
            <a:r>
              <a:rPr lang="ru-RU" sz="1600" dirty="0" err="1" smtClean="0"/>
              <a:t>із</a:t>
            </a:r>
            <a:r>
              <a:rPr lang="ru-RU" sz="1600" dirty="0" smtClean="0"/>
              <a:t> </a:t>
            </a:r>
            <a:r>
              <a:rPr lang="ru-RU" sz="1600" dirty="0" err="1" smtClean="0"/>
              <a:t>роботи</a:t>
            </a:r>
            <a:r>
              <a:rPr lang="ru-RU" sz="1600" dirty="0" smtClean="0"/>
              <a:t>;</a:t>
            </a:r>
          </a:p>
          <a:p>
            <a:r>
              <a:rPr lang="ru-RU" sz="1600" dirty="0" smtClean="0"/>
              <a:t>в</a:t>
            </a:r>
            <a:r>
              <a:rPr lang="ru-RU" sz="1600" dirty="0" smtClean="0"/>
              <a:t>) </a:t>
            </a:r>
            <a:r>
              <a:rPr lang="ru-RU" sz="1600" dirty="0" err="1" smtClean="0"/>
              <a:t>ви</a:t>
            </a:r>
            <a:r>
              <a:rPr lang="ru-RU" sz="1600" dirty="0" smtClean="0"/>
              <a:t> </a:t>
            </a:r>
            <a:r>
              <a:rPr lang="ru-RU" sz="1600" dirty="0" err="1" smtClean="0"/>
              <a:t>зганяєте</a:t>
            </a:r>
            <a:r>
              <a:rPr lang="ru-RU" sz="1600" dirty="0" smtClean="0"/>
              <a:t> </a:t>
            </a:r>
            <a:r>
              <a:rPr lang="ru-RU" sz="1600" dirty="0" err="1" smtClean="0"/>
              <a:t>невдоволення</a:t>
            </a:r>
            <a:r>
              <a:rPr lang="ru-RU" sz="1600" dirty="0" smtClean="0"/>
              <a:t> на </a:t>
            </a:r>
            <a:r>
              <a:rPr lang="ru-RU" sz="1600" dirty="0" err="1" smtClean="0"/>
              <a:t>молодшому</a:t>
            </a:r>
            <a:r>
              <a:rPr lang="ru-RU" sz="1600" dirty="0" smtClean="0"/>
              <a:t> </a:t>
            </a:r>
            <a:r>
              <a:rPr lang="ru-RU" sz="1600" dirty="0" err="1" smtClean="0"/>
              <a:t>персоналі</a:t>
            </a:r>
            <a:r>
              <a:rPr lang="ru-RU" sz="1600" dirty="0" smtClean="0"/>
              <a:t>: </a:t>
            </a:r>
            <a:r>
              <a:rPr lang="ru-RU" sz="1600" dirty="0" err="1" smtClean="0"/>
              <a:t>прибиральницях,офіціантки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11</a:t>
            </a:r>
            <a:r>
              <a:rPr lang="ru-RU" sz="1600" dirty="0" smtClean="0"/>
              <a:t>. </a:t>
            </a:r>
            <a:r>
              <a:rPr lang="ru-RU" sz="1600" dirty="0" err="1" smtClean="0"/>
              <a:t>Ви</a:t>
            </a:r>
            <a:r>
              <a:rPr lang="ru-RU" sz="1600" dirty="0" smtClean="0"/>
              <a:t> </a:t>
            </a:r>
            <a:r>
              <a:rPr lang="ru-RU" sz="1600" dirty="0" err="1" smtClean="0"/>
              <a:t>сперечаєтеся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вашою</a:t>
            </a:r>
            <a:r>
              <a:rPr lang="ru-RU" sz="1600" dirty="0" smtClean="0"/>
              <a:t> </a:t>
            </a:r>
            <a:r>
              <a:rPr lang="ru-RU" sz="1600" dirty="0" err="1" smtClean="0"/>
              <a:t>дитиною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переконуєтеся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вона </a:t>
            </a:r>
            <a:r>
              <a:rPr lang="ru-RU" sz="1600" dirty="0" err="1" smtClean="0"/>
              <a:t>вдача</a:t>
            </a:r>
            <a:r>
              <a:rPr lang="ru-RU" sz="1600" dirty="0" smtClean="0"/>
              <a:t>. </a:t>
            </a:r>
            <a:r>
              <a:rPr lang="ru-RU" sz="1600" dirty="0" err="1" smtClean="0"/>
              <a:t>Визнаєте</a:t>
            </a:r>
            <a:r>
              <a:rPr lang="ru-RU" sz="1600" dirty="0" smtClean="0"/>
              <a:t> </a:t>
            </a:r>
            <a:r>
              <a:rPr lang="ru-RU" sz="1600" dirty="0" err="1" smtClean="0"/>
              <a:t>ви</a:t>
            </a:r>
            <a:r>
              <a:rPr lang="ru-RU" sz="1600" dirty="0" smtClean="0"/>
              <a:t> </a:t>
            </a:r>
            <a:r>
              <a:rPr lang="ru-RU" sz="1600" dirty="0" smtClean="0"/>
              <a:t>свою </a:t>
            </a:r>
            <a:r>
              <a:rPr lang="ru-RU" sz="1600" dirty="0" err="1" smtClean="0"/>
              <a:t>помилку</a:t>
            </a:r>
            <a:r>
              <a:rPr lang="ru-RU" sz="1600" dirty="0" smtClean="0"/>
              <a:t>:</a:t>
            </a:r>
          </a:p>
          <a:p>
            <a:r>
              <a:rPr lang="ru-RU" sz="1600" dirty="0" smtClean="0"/>
              <a:t>а) </a:t>
            </a:r>
            <a:r>
              <a:rPr lang="ru-RU" sz="1600" dirty="0" err="1" smtClean="0"/>
              <a:t>ні</a:t>
            </a:r>
            <a:r>
              <a:rPr lang="ru-RU" sz="1600" dirty="0" smtClean="0"/>
              <a:t>;</a:t>
            </a:r>
          </a:p>
          <a:p>
            <a:r>
              <a:rPr lang="ru-RU" sz="1600" dirty="0" smtClean="0"/>
              <a:t>б</a:t>
            </a:r>
            <a:r>
              <a:rPr lang="ru-RU" sz="1600" dirty="0" smtClean="0"/>
              <a:t>) очевидно</a:t>
            </a:r>
            <a:r>
              <a:rPr lang="ru-RU" sz="1600" dirty="0" smtClean="0"/>
              <a:t>;</a:t>
            </a:r>
          </a:p>
          <a:p>
            <a:r>
              <a:rPr lang="ru-RU" sz="1600" dirty="0" smtClean="0"/>
              <a:t>в</a:t>
            </a:r>
            <a:r>
              <a:rPr lang="ru-RU" sz="1600" dirty="0" smtClean="0"/>
              <a:t>) </a:t>
            </a:r>
            <a:r>
              <a:rPr lang="ru-RU" sz="1600" dirty="0" err="1" smtClean="0"/>
              <a:t>який</a:t>
            </a:r>
            <a:r>
              <a:rPr lang="ru-RU" sz="1600" dirty="0" smtClean="0"/>
              <a:t> у вас авторитет, </a:t>
            </a:r>
            <a:r>
              <a:rPr lang="ru-RU" sz="1600" dirty="0" err="1" smtClean="0"/>
              <a:t>якщо</a:t>
            </a:r>
            <a:r>
              <a:rPr lang="ru-RU" sz="1600" dirty="0" smtClean="0"/>
              <a:t> </a:t>
            </a:r>
            <a:r>
              <a:rPr lang="ru-RU" sz="1600" dirty="0" err="1" smtClean="0"/>
              <a:t>ви</a:t>
            </a:r>
            <a:r>
              <a:rPr lang="ru-RU" sz="1600" dirty="0" smtClean="0"/>
              <a:t> </a:t>
            </a:r>
            <a:r>
              <a:rPr lang="ru-RU" sz="1600" dirty="0" err="1" smtClean="0"/>
              <a:t>зізнаєтеся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були</a:t>
            </a:r>
            <a:r>
              <a:rPr lang="ru-RU" sz="1600" dirty="0" smtClean="0"/>
              <a:t> </a:t>
            </a:r>
            <a:r>
              <a:rPr lang="ru-RU" sz="1600" dirty="0" err="1" smtClean="0"/>
              <a:t>неправі</a:t>
            </a:r>
            <a:r>
              <a:rPr lang="ru-RU" sz="1600" dirty="0" smtClean="0"/>
              <a:t>?</a:t>
            </a:r>
          </a:p>
          <a:p>
            <a:r>
              <a:rPr lang="ru-RU" sz="1600" dirty="0" err="1" smtClean="0"/>
              <a:t>Оцінка</a:t>
            </a:r>
            <a:r>
              <a:rPr lang="ru-RU" sz="1600" dirty="0" smtClean="0"/>
              <a:t> </a:t>
            </a:r>
            <a:r>
              <a:rPr lang="ru-RU" sz="1600" dirty="0" err="1" smtClean="0"/>
              <a:t>результатів</a:t>
            </a:r>
            <a:r>
              <a:rPr lang="ru-RU" sz="1600" dirty="0" smtClean="0"/>
              <a:t>. За </a:t>
            </a:r>
            <a:r>
              <a:rPr lang="ru-RU" sz="1600" dirty="0" err="1" smtClean="0"/>
              <a:t>кожну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відповідь</a:t>
            </a:r>
            <a:r>
              <a:rPr lang="ru-RU" sz="1600" dirty="0" smtClean="0"/>
              <a:t> «а» </a:t>
            </a:r>
            <a:r>
              <a:rPr lang="ru-RU" sz="1600" dirty="0" err="1" smtClean="0"/>
              <a:t>нарахуйте</a:t>
            </a:r>
            <a:r>
              <a:rPr lang="ru-RU" sz="1600" dirty="0" smtClean="0"/>
              <a:t> по 4 </a:t>
            </a:r>
            <a:r>
              <a:rPr lang="ru-RU" sz="1600" dirty="0" err="1" smtClean="0"/>
              <a:t>бали</a:t>
            </a:r>
            <a:r>
              <a:rPr lang="ru-RU" sz="1600" dirty="0" smtClean="0"/>
              <a:t>, </a:t>
            </a:r>
            <a:r>
              <a:rPr lang="ru-RU" sz="1600" dirty="0" smtClean="0"/>
              <a:t>за </a:t>
            </a:r>
            <a:r>
              <a:rPr lang="ru-RU" sz="1600" dirty="0" err="1" smtClean="0"/>
              <a:t>відповідь</a:t>
            </a:r>
            <a:r>
              <a:rPr lang="ru-RU" sz="1600" dirty="0" smtClean="0"/>
              <a:t> </a:t>
            </a:r>
            <a:r>
              <a:rPr lang="ru-RU" sz="1600" dirty="0" smtClean="0"/>
              <a:t>«б» - 2 </a:t>
            </a:r>
            <a:r>
              <a:rPr lang="ru-RU" sz="1600" dirty="0" err="1" smtClean="0"/>
              <a:t>бали</a:t>
            </a:r>
            <a:r>
              <a:rPr lang="ru-RU" sz="1600" dirty="0" smtClean="0"/>
              <a:t> та за </a:t>
            </a:r>
            <a:r>
              <a:rPr lang="ru-RU" sz="1600" dirty="0" err="1" smtClean="0"/>
              <a:t>відповідь</a:t>
            </a:r>
            <a:r>
              <a:rPr lang="ru-RU" sz="1600" dirty="0" smtClean="0"/>
              <a:t> «в» </a:t>
            </a:r>
            <a:r>
              <a:rPr lang="ru-RU" sz="1600" dirty="0" err="1" smtClean="0"/>
              <a:t>бали</a:t>
            </a:r>
            <a:r>
              <a:rPr lang="ru-RU" sz="1600" dirty="0" smtClean="0"/>
              <a:t> не </a:t>
            </a:r>
            <a:r>
              <a:rPr lang="ru-RU" sz="1600" dirty="0" err="1" smtClean="0"/>
              <a:t>нараховуються</a:t>
            </a:r>
            <a:r>
              <a:rPr lang="ru-RU" sz="1600" dirty="0" smtClean="0"/>
              <a:t>. </a:t>
            </a:r>
            <a:r>
              <a:rPr lang="ru-RU" sz="1600" dirty="0" err="1" smtClean="0"/>
              <a:t>Підрахуйте</a:t>
            </a:r>
            <a:r>
              <a:rPr lang="ru-RU" sz="1600" dirty="0" smtClean="0"/>
              <a:t> </a:t>
            </a:r>
            <a:r>
              <a:rPr lang="ru-RU" sz="1600" dirty="0" err="1" smtClean="0"/>
              <a:t>кількість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набраних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балів.Якщо</a:t>
            </a:r>
            <a:r>
              <a:rPr lang="ru-RU" sz="1600" dirty="0" smtClean="0"/>
              <a:t> </a:t>
            </a:r>
            <a:r>
              <a:rPr lang="ru-RU" sz="1600" dirty="0" err="1" smtClean="0"/>
              <a:t>ви</a:t>
            </a:r>
            <a:r>
              <a:rPr lang="ru-RU" sz="1600" dirty="0" smtClean="0"/>
              <a:t> набрали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30 до 44 </a:t>
            </a:r>
            <a:r>
              <a:rPr lang="ru-RU" sz="1600" dirty="0" err="1" smtClean="0"/>
              <a:t>балів</a:t>
            </a:r>
            <a:r>
              <a:rPr lang="ru-RU" sz="1600" dirty="0" smtClean="0"/>
              <a:t> – </a:t>
            </a:r>
            <a:r>
              <a:rPr lang="ru-RU" sz="1600" dirty="0" err="1" smtClean="0"/>
              <a:t>ви</a:t>
            </a:r>
            <a:r>
              <a:rPr lang="ru-RU" sz="1600" dirty="0" smtClean="0"/>
              <a:t> </a:t>
            </a:r>
            <a:r>
              <a:rPr lang="ru-RU" sz="1600" dirty="0" err="1" smtClean="0"/>
              <a:t>тактовні</a:t>
            </a:r>
            <a:r>
              <a:rPr lang="ru-RU" sz="1600" dirty="0" smtClean="0"/>
              <a:t>, не </a:t>
            </a:r>
            <a:r>
              <a:rPr lang="ru-RU" sz="1600" dirty="0" smtClean="0"/>
              <a:t>любите </a:t>
            </a:r>
            <a:r>
              <a:rPr lang="ru-RU" sz="1600" dirty="0" err="1" smtClean="0"/>
              <a:t>конфліктів</a:t>
            </a:r>
            <a:r>
              <a:rPr lang="ru-RU" sz="1600" dirty="0" smtClean="0"/>
              <a:t> </a:t>
            </a:r>
            <a:r>
              <a:rPr lang="ru-RU" sz="1600" dirty="0" err="1" smtClean="0"/>
              <a:t>навіть</a:t>
            </a:r>
            <a:r>
              <a:rPr lang="ru-RU" sz="1600" dirty="0" smtClean="0"/>
              <a:t> </a:t>
            </a:r>
            <a:r>
              <a:rPr lang="ru-RU" sz="1600" dirty="0" err="1" smtClean="0"/>
              <a:t>якщо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можете </a:t>
            </a:r>
            <a:r>
              <a:rPr lang="ru-RU" sz="1600" dirty="0" err="1" smtClean="0"/>
              <a:t>їх</a:t>
            </a:r>
            <a:r>
              <a:rPr lang="ru-RU" sz="1600" dirty="0" smtClean="0"/>
              <a:t> </a:t>
            </a:r>
            <a:r>
              <a:rPr lang="ru-RU" sz="1600" dirty="0" err="1" smtClean="0"/>
              <a:t>згладити</a:t>
            </a:r>
            <a:r>
              <a:rPr lang="ru-RU" sz="1600" dirty="0" smtClean="0"/>
              <a:t>, легко </a:t>
            </a:r>
            <a:r>
              <a:rPr lang="ru-RU" sz="1600" dirty="0" err="1" smtClean="0"/>
              <a:t>уникаєте</a:t>
            </a:r>
            <a:r>
              <a:rPr lang="ru-RU" sz="1600" dirty="0" smtClean="0"/>
              <a:t> </a:t>
            </a:r>
            <a:r>
              <a:rPr lang="ru-RU" sz="1600" dirty="0" err="1" smtClean="0"/>
              <a:t>критичних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ситуацій</a:t>
            </a:r>
            <a:r>
              <a:rPr lang="ru-RU" sz="1600" dirty="0" smtClean="0"/>
              <a:t>. Коли ж вам доводиться </a:t>
            </a:r>
            <a:r>
              <a:rPr lang="ru-RU" sz="1600" dirty="0" err="1" smtClean="0"/>
              <a:t>починати</a:t>
            </a:r>
            <a:r>
              <a:rPr lang="ru-RU" sz="1600" dirty="0" smtClean="0"/>
              <a:t> </a:t>
            </a:r>
            <a:r>
              <a:rPr lang="ru-RU" sz="1600" dirty="0" err="1" smtClean="0"/>
              <a:t>суперечку</a:t>
            </a:r>
            <a:r>
              <a:rPr lang="ru-RU" sz="1600" dirty="0" smtClean="0"/>
              <a:t>, то </a:t>
            </a:r>
            <a:r>
              <a:rPr lang="ru-RU" sz="1600" dirty="0" err="1" smtClean="0"/>
              <a:t>ви</a:t>
            </a:r>
            <a:r>
              <a:rPr lang="ru-RU" sz="1600" dirty="0" smtClean="0"/>
              <a:t> </a:t>
            </a:r>
            <a:r>
              <a:rPr lang="ru-RU" sz="1600" dirty="0" err="1" smtClean="0"/>
              <a:t>враховуєте,як</a:t>
            </a:r>
            <a:r>
              <a:rPr lang="ru-RU" sz="1600" dirty="0" smtClean="0"/>
              <a:t> </a:t>
            </a:r>
            <a:r>
              <a:rPr lang="ru-RU" sz="1600" dirty="0" err="1" smtClean="0"/>
              <a:t>це</a:t>
            </a:r>
            <a:r>
              <a:rPr lang="ru-RU" sz="1600" dirty="0" smtClean="0"/>
              <a:t> </a:t>
            </a:r>
            <a:r>
              <a:rPr lang="ru-RU" sz="1600" dirty="0" err="1" smtClean="0"/>
              <a:t>позначиться</a:t>
            </a:r>
            <a:r>
              <a:rPr lang="ru-RU" sz="1600" dirty="0" smtClean="0"/>
              <a:t> на </a:t>
            </a:r>
            <a:r>
              <a:rPr lang="ru-RU" sz="1600" dirty="0" err="1" smtClean="0"/>
              <a:t>вашому</a:t>
            </a:r>
            <a:r>
              <a:rPr lang="ru-RU" sz="1600" dirty="0" smtClean="0"/>
              <a:t> </a:t>
            </a:r>
            <a:r>
              <a:rPr lang="ru-RU" sz="1600" dirty="0" err="1" smtClean="0"/>
              <a:t>службовому</a:t>
            </a:r>
            <a:r>
              <a:rPr lang="ru-RU" sz="1600" dirty="0" smtClean="0"/>
              <a:t> </a:t>
            </a:r>
            <a:r>
              <a:rPr lang="ru-RU" sz="1600" dirty="0" err="1" smtClean="0"/>
              <a:t>становищі</a:t>
            </a:r>
            <a:r>
              <a:rPr lang="ru-RU" sz="1600" dirty="0" smtClean="0"/>
              <a:t> </a:t>
            </a:r>
            <a:r>
              <a:rPr lang="ru-RU" sz="1600" dirty="0" err="1" smtClean="0"/>
              <a:t>або</a:t>
            </a:r>
            <a:r>
              <a:rPr lang="ru-RU" sz="1600" dirty="0" smtClean="0"/>
              <a:t> </a:t>
            </a:r>
            <a:r>
              <a:rPr lang="ru-RU" sz="1600" dirty="0" err="1" smtClean="0"/>
              <a:t>приятельських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відносинах</a:t>
            </a:r>
            <a:r>
              <a:rPr lang="ru-RU" sz="1600" dirty="0" smtClean="0"/>
              <a:t>. </a:t>
            </a:r>
            <a:r>
              <a:rPr lang="ru-RU" sz="1600" dirty="0" err="1" smtClean="0"/>
              <a:t>Ви</a:t>
            </a:r>
            <a:r>
              <a:rPr lang="ru-RU" sz="1600" dirty="0" smtClean="0"/>
              <a:t> </a:t>
            </a:r>
            <a:r>
              <a:rPr lang="ru-RU" sz="1600" dirty="0" err="1" smtClean="0"/>
              <a:t>прагнете</a:t>
            </a:r>
            <a:r>
              <a:rPr lang="ru-RU" sz="1600" dirty="0" smtClean="0"/>
              <a:t> бути </a:t>
            </a:r>
            <a:r>
              <a:rPr lang="ru-RU" sz="1600" dirty="0" err="1" smtClean="0"/>
              <a:t>приємним</a:t>
            </a:r>
            <a:r>
              <a:rPr lang="ru-RU" sz="1600" dirty="0" smtClean="0"/>
              <a:t> для </a:t>
            </a:r>
            <a:r>
              <a:rPr lang="ru-RU" sz="1600" dirty="0" err="1" smtClean="0"/>
              <a:t>оточуючих</a:t>
            </a:r>
            <a:r>
              <a:rPr lang="ru-RU" sz="1600" dirty="0" smtClean="0"/>
              <a:t>, </a:t>
            </a:r>
            <a:r>
              <a:rPr lang="ru-RU" sz="1600" dirty="0" err="1" smtClean="0"/>
              <a:t>але,коли</a:t>
            </a:r>
            <a:r>
              <a:rPr lang="ru-RU" sz="1600" dirty="0" smtClean="0"/>
              <a:t> </a:t>
            </a:r>
            <a:r>
              <a:rPr lang="ru-RU" sz="1600" dirty="0" err="1" smtClean="0"/>
              <a:t>їм</a:t>
            </a:r>
            <a:r>
              <a:rPr lang="ru-RU" sz="1600" dirty="0" smtClean="0"/>
              <a:t> </a:t>
            </a:r>
            <a:r>
              <a:rPr lang="ru-RU" sz="1600" dirty="0" err="1" smtClean="0"/>
              <a:t>потрібна</a:t>
            </a:r>
            <a:r>
              <a:rPr lang="ru-RU" sz="1600" dirty="0" smtClean="0"/>
              <a:t> </a:t>
            </a:r>
            <a:r>
              <a:rPr lang="ru-RU" sz="1600" dirty="0" err="1" smtClean="0"/>
              <a:t>допомога</a:t>
            </a:r>
            <a:r>
              <a:rPr lang="ru-RU" sz="1600" dirty="0" smtClean="0"/>
              <a:t>, </a:t>
            </a:r>
            <a:r>
              <a:rPr lang="ru-RU" sz="1600" dirty="0" err="1" smtClean="0"/>
              <a:t>ви</a:t>
            </a:r>
            <a:r>
              <a:rPr lang="ru-RU" sz="1600" dirty="0" smtClean="0"/>
              <a:t> не </a:t>
            </a:r>
            <a:r>
              <a:rPr lang="ru-RU" sz="1600" dirty="0" err="1" smtClean="0"/>
              <a:t>завжди</a:t>
            </a:r>
            <a:r>
              <a:rPr lang="ru-RU" sz="1600" dirty="0" smtClean="0"/>
              <a:t> </a:t>
            </a:r>
            <a:r>
              <a:rPr lang="ru-RU" sz="1600" dirty="0" err="1" smtClean="0"/>
              <a:t>наважуєтеся</a:t>
            </a:r>
            <a:r>
              <a:rPr lang="ru-RU" sz="1600" dirty="0" smtClean="0"/>
              <a:t> </a:t>
            </a:r>
            <a:r>
              <a:rPr lang="ru-RU" sz="1600" dirty="0" err="1" smtClean="0"/>
              <a:t>її</a:t>
            </a:r>
            <a:r>
              <a:rPr lang="ru-RU" sz="1600" dirty="0" smtClean="0"/>
              <a:t> </a:t>
            </a:r>
            <a:r>
              <a:rPr lang="ru-RU" sz="1600" dirty="0" err="1" smtClean="0"/>
              <a:t>надати.Про</a:t>
            </a:r>
            <a:r>
              <a:rPr lang="ru-RU" sz="1600" dirty="0" smtClean="0"/>
              <a:t> вас </a:t>
            </a:r>
            <a:r>
              <a:rPr lang="ru-RU" sz="1600" dirty="0" err="1" smtClean="0"/>
              <a:t>кажуть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ви</a:t>
            </a:r>
            <a:r>
              <a:rPr lang="ru-RU" sz="1600" dirty="0" smtClean="0"/>
              <a:t> </a:t>
            </a:r>
            <a:r>
              <a:rPr lang="ru-RU" sz="1600" dirty="0" err="1" smtClean="0"/>
              <a:t>конфліктна</a:t>
            </a:r>
            <a:r>
              <a:rPr lang="ru-RU" sz="1600" dirty="0" smtClean="0"/>
              <a:t> особа, </a:t>
            </a:r>
            <a:r>
              <a:rPr lang="ru-RU" sz="1600" dirty="0" err="1" smtClean="0"/>
              <a:t>якщо</a:t>
            </a:r>
            <a:r>
              <a:rPr lang="ru-RU" sz="1600" dirty="0" smtClean="0"/>
              <a:t> </a:t>
            </a:r>
            <a:r>
              <a:rPr lang="ru-RU" sz="1600" dirty="0" err="1" smtClean="0"/>
              <a:t>ви</a:t>
            </a:r>
            <a:r>
              <a:rPr lang="ru-RU" sz="1600" dirty="0" smtClean="0"/>
              <a:t> набрали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15 </a:t>
            </a:r>
            <a:r>
              <a:rPr lang="ru-RU" sz="1600" dirty="0" smtClean="0"/>
              <a:t>до 29 </a:t>
            </a:r>
            <a:r>
              <a:rPr lang="ru-RU" sz="1600" dirty="0" err="1" smtClean="0"/>
              <a:t>балів</a:t>
            </a:r>
            <a:r>
              <a:rPr lang="ru-RU" sz="1600" dirty="0" smtClean="0"/>
              <a:t>. </a:t>
            </a:r>
            <a:r>
              <a:rPr lang="ru-RU" sz="1600" dirty="0" err="1" smtClean="0"/>
              <a:t>Ви</a:t>
            </a:r>
            <a:r>
              <a:rPr lang="ru-RU" sz="1600" dirty="0" smtClean="0"/>
              <a:t> </a:t>
            </a:r>
            <a:r>
              <a:rPr lang="ru-RU" sz="1600" dirty="0" err="1" smtClean="0"/>
              <a:t>наполегливо</a:t>
            </a:r>
            <a:r>
              <a:rPr lang="ru-RU" sz="1600" dirty="0" smtClean="0"/>
              <a:t> </a:t>
            </a:r>
            <a:r>
              <a:rPr lang="ru-RU" sz="1600" dirty="0" err="1" smtClean="0"/>
              <a:t>відстоюєте</a:t>
            </a:r>
            <a:r>
              <a:rPr lang="ru-RU" sz="1600" dirty="0" smtClean="0"/>
              <a:t> свою думку, </a:t>
            </a:r>
            <a:r>
              <a:rPr lang="ru-RU" sz="1600" dirty="0" err="1" smtClean="0"/>
              <a:t>незважаючи</a:t>
            </a:r>
            <a:r>
              <a:rPr lang="ru-RU" sz="1600" dirty="0" smtClean="0"/>
              <a:t> нате, як </a:t>
            </a:r>
            <a:r>
              <a:rPr lang="ru-RU" sz="1600" dirty="0" err="1" smtClean="0"/>
              <a:t>це</a:t>
            </a:r>
            <a:r>
              <a:rPr lang="ru-RU" sz="1600" dirty="0" smtClean="0"/>
              <a:t> </a:t>
            </a:r>
            <a:r>
              <a:rPr lang="ru-RU" sz="1600" dirty="0" err="1" smtClean="0"/>
              <a:t>вплине</a:t>
            </a:r>
            <a:r>
              <a:rPr lang="ru-RU" sz="1600" dirty="0" smtClean="0"/>
              <a:t> на </a:t>
            </a:r>
            <a:r>
              <a:rPr lang="ru-RU" sz="1600" dirty="0" err="1" smtClean="0"/>
              <a:t>ваші</a:t>
            </a:r>
            <a:r>
              <a:rPr lang="ru-RU" sz="1600" dirty="0" smtClean="0"/>
              <a:t> </a:t>
            </a:r>
            <a:r>
              <a:rPr lang="ru-RU" sz="1600" dirty="0" err="1" smtClean="0"/>
              <a:t>службові</a:t>
            </a:r>
            <a:r>
              <a:rPr lang="ru-RU" sz="1600" dirty="0" smtClean="0"/>
              <a:t> </a:t>
            </a:r>
            <a:r>
              <a:rPr lang="ru-RU" sz="1600" dirty="0" err="1" smtClean="0"/>
              <a:t>чи</a:t>
            </a:r>
            <a:r>
              <a:rPr lang="ru-RU" sz="1600" dirty="0" smtClean="0"/>
              <a:t> </a:t>
            </a:r>
            <a:r>
              <a:rPr lang="ru-RU" sz="1600" dirty="0" err="1" smtClean="0"/>
              <a:t>особисті</a:t>
            </a:r>
            <a:r>
              <a:rPr lang="ru-RU" sz="1600" dirty="0" smtClean="0"/>
              <a:t> </a:t>
            </a:r>
            <a:r>
              <a:rPr lang="ru-RU" sz="1600" dirty="0" err="1" smtClean="0"/>
              <a:t>стосунки.Кількість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балів</a:t>
            </a:r>
            <a:r>
              <a:rPr lang="ru-RU" sz="1600" dirty="0" smtClean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0 до 14 </a:t>
            </a:r>
            <a:r>
              <a:rPr lang="ru-RU" sz="1600" dirty="0" err="1" smtClean="0"/>
              <a:t>свідчить</a:t>
            </a:r>
            <a:r>
              <a:rPr lang="ru-RU" sz="1600" dirty="0" smtClean="0"/>
              <a:t> про те,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ви</a:t>
            </a:r>
            <a:r>
              <a:rPr lang="ru-RU" sz="1600" dirty="0" smtClean="0"/>
              <a:t> </a:t>
            </a:r>
            <a:r>
              <a:rPr lang="ru-RU" sz="1600" dirty="0" err="1" smtClean="0"/>
              <a:t>шукаєте</a:t>
            </a:r>
            <a:r>
              <a:rPr lang="ru-RU" sz="1600" dirty="0" smtClean="0"/>
              <a:t> приводи </a:t>
            </a:r>
            <a:r>
              <a:rPr lang="ru-RU" sz="1600" dirty="0" smtClean="0"/>
              <a:t>для </a:t>
            </a:r>
            <a:r>
              <a:rPr lang="ru-RU" sz="1600" dirty="0" err="1" smtClean="0"/>
              <a:t>суперечок</a:t>
            </a:r>
            <a:r>
              <a:rPr lang="ru-RU" sz="1600" dirty="0" smtClean="0"/>
              <a:t>, </a:t>
            </a:r>
            <a:r>
              <a:rPr lang="ru-RU" sz="1600" dirty="0" err="1" smtClean="0"/>
              <a:t>переважно</a:t>
            </a:r>
            <a:r>
              <a:rPr lang="ru-RU" sz="1600" dirty="0" smtClean="0"/>
              <a:t> </a:t>
            </a:r>
            <a:r>
              <a:rPr lang="ru-RU" sz="1600" dirty="0" err="1" smtClean="0"/>
              <a:t>які</a:t>
            </a:r>
            <a:r>
              <a:rPr lang="ru-RU" sz="1600" dirty="0" smtClean="0"/>
              <a:t> </a:t>
            </a:r>
            <a:r>
              <a:rPr lang="ru-RU" sz="1600" dirty="0" err="1" smtClean="0"/>
              <a:t>зайві</a:t>
            </a:r>
            <a:r>
              <a:rPr lang="ru-RU" sz="1600" dirty="0" smtClean="0"/>
              <a:t>, </a:t>
            </a:r>
            <a:r>
              <a:rPr lang="ru-RU" sz="1600" dirty="0" err="1" smtClean="0"/>
              <a:t>дріб'язкові.Любите</a:t>
            </a:r>
            <a:r>
              <a:rPr lang="ru-RU" sz="1600" dirty="0" smtClean="0"/>
              <a:t> </a:t>
            </a:r>
            <a:r>
              <a:rPr lang="ru-RU" sz="1600" dirty="0" err="1" smtClean="0"/>
              <a:t>критикувати</a:t>
            </a:r>
            <a:r>
              <a:rPr lang="ru-RU" sz="1600" dirty="0" smtClean="0"/>
              <a:t>, </a:t>
            </a:r>
            <a:r>
              <a:rPr lang="ru-RU" sz="1600" dirty="0" err="1" smtClean="0"/>
              <a:t>але</a:t>
            </a:r>
            <a:r>
              <a:rPr lang="ru-RU" sz="1600" dirty="0" smtClean="0"/>
              <a:t> </a:t>
            </a:r>
            <a:r>
              <a:rPr lang="ru-RU" sz="1600" dirty="0" err="1" smtClean="0"/>
              <a:t>лише</a:t>
            </a:r>
            <a:r>
              <a:rPr lang="ru-RU" sz="1600" dirty="0" smtClean="0"/>
              <a:t> коли </a:t>
            </a:r>
            <a:r>
              <a:rPr lang="ru-RU" sz="1600" dirty="0" err="1" smtClean="0"/>
              <a:t>це</a:t>
            </a:r>
            <a:r>
              <a:rPr lang="ru-RU" sz="1600" dirty="0" smtClean="0"/>
              <a:t> </a:t>
            </a:r>
            <a:r>
              <a:rPr lang="ru-RU" sz="1600" dirty="0" err="1" smtClean="0"/>
              <a:t>вигідно</a:t>
            </a:r>
            <a:r>
              <a:rPr lang="ru-RU" sz="1600" dirty="0" smtClean="0"/>
              <a:t> вам. </a:t>
            </a:r>
            <a:r>
              <a:rPr lang="ru-RU" sz="1600" dirty="0" err="1" smtClean="0"/>
              <a:t>Ви</a:t>
            </a:r>
            <a:r>
              <a:rPr lang="ru-RU" sz="1600" dirty="0" smtClean="0"/>
              <a:t> </a:t>
            </a:r>
            <a:r>
              <a:rPr lang="ru-RU" sz="1600" dirty="0" err="1" smtClean="0"/>
              <a:t>нав'язуєте</a:t>
            </a:r>
            <a:r>
              <a:rPr lang="ru-RU" sz="1600" dirty="0" smtClean="0"/>
              <a:t> свою </a:t>
            </a:r>
            <a:r>
              <a:rPr lang="ru-RU" sz="1600" dirty="0" smtClean="0"/>
              <a:t>думку, </a:t>
            </a:r>
            <a:r>
              <a:rPr lang="ru-RU" sz="1600" dirty="0" err="1" smtClean="0"/>
              <a:t>навіть</a:t>
            </a:r>
            <a:r>
              <a:rPr lang="ru-RU" sz="1600" dirty="0" smtClean="0"/>
              <a:t> </a:t>
            </a:r>
            <a:r>
              <a:rPr lang="ru-RU" sz="1600" dirty="0" err="1" smtClean="0"/>
              <a:t>якщо</a:t>
            </a:r>
            <a:r>
              <a:rPr lang="ru-RU" sz="1600" dirty="0" smtClean="0"/>
              <a:t> не </a:t>
            </a:r>
            <a:r>
              <a:rPr lang="ru-RU" sz="1600" dirty="0" err="1" smtClean="0"/>
              <a:t>праві</a:t>
            </a:r>
            <a:r>
              <a:rPr lang="ru-RU" sz="1600" dirty="0" smtClean="0"/>
              <a:t>.</a:t>
            </a:r>
            <a:endParaRPr lang="ru-RU" sz="1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99792" y="0"/>
            <a:ext cx="42255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ВИЗНАЧЕННЯ МІРИ АГРЕСИВНОСТІ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332656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err="1" smtClean="0"/>
              <a:t>Агресивна</a:t>
            </a:r>
            <a:r>
              <a:rPr lang="ru-RU" sz="1600" dirty="0" smtClean="0"/>
              <a:t> </a:t>
            </a:r>
            <a:r>
              <a:rPr lang="ru-RU" sz="1600" dirty="0" err="1" smtClean="0"/>
              <a:t>поведінка</a:t>
            </a:r>
            <a:r>
              <a:rPr lang="ru-RU" sz="1600" dirty="0" smtClean="0"/>
              <a:t> (</a:t>
            </a:r>
            <a:r>
              <a:rPr lang="ru-RU" sz="1600" dirty="0" err="1" smtClean="0"/>
              <a:t>від</a:t>
            </a:r>
            <a:r>
              <a:rPr lang="ru-RU" sz="1600" dirty="0" smtClean="0"/>
              <a:t> лат. </a:t>
            </a:r>
            <a:r>
              <a:rPr lang="en-US" sz="1600" dirty="0" err="1" smtClean="0"/>
              <a:t>Aggressio</a:t>
            </a:r>
            <a:r>
              <a:rPr lang="en-US" sz="1600" dirty="0" smtClean="0"/>
              <a:t> - </a:t>
            </a:r>
            <a:r>
              <a:rPr lang="ru-RU" sz="1600" dirty="0" err="1" smtClean="0"/>
              <a:t>напад</a:t>
            </a:r>
            <a:r>
              <a:rPr lang="ru-RU" sz="1600" dirty="0" smtClean="0"/>
              <a:t>)</a:t>
            </a:r>
            <a:r>
              <a:rPr lang="ru-RU" sz="1600" dirty="0" err="1" smtClean="0"/>
              <a:t>являє</a:t>
            </a:r>
            <a:r>
              <a:rPr lang="ru-RU" sz="1600" dirty="0" smtClean="0"/>
              <a:t> </a:t>
            </a:r>
            <a:r>
              <a:rPr lang="ru-RU" sz="1600" dirty="0" smtClean="0"/>
              <a:t>собою </a:t>
            </a:r>
            <a:r>
              <a:rPr lang="ru-RU" sz="1600" dirty="0" err="1" smtClean="0"/>
              <a:t>поведінку</a:t>
            </a:r>
            <a:r>
              <a:rPr lang="ru-RU" sz="1600" dirty="0" smtClean="0"/>
              <a:t>, метою </a:t>
            </a:r>
            <a:r>
              <a:rPr lang="ru-RU" sz="1600" dirty="0" err="1" smtClean="0"/>
              <a:t>якої</a:t>
            </a:r>
            <a:r>
              <a:rPr lang="ru-RU" sz="1600" dirty="0" smtClean="0"/>
              <a:t> </a:t>
            </a:r>
            <a:r>
              <a:rPr lang="ru-RU" sz="1600" dirty="0" err="1" smtClean="0"/>
              <a:t>є</a:t>
            </a:r>
            <a:r>
              <a:rPr lang="ru-RU" sz="1600" dirty="0" smtClean="0"/>
              <a:t> </a:t>
            </a:r>
            <a:r>
              <a:rPr lang="ru-RU" sz="1600" dirty="0" err="1" smtClean="0"/>
              <a:t>завдання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пошкодження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чи</a:t>
            </a:r>
            <a:r>
              <a:rPr lang="ru-RU" sz="1600" dirty="0" smtClean="0"/>
              <a:t> </a:t>
            </a:r>
            <a:r>
              <a:rPr lang="ru-RU" sz="1600" dirty="0" err="1" smtClean="0"/>
              <a:t>страждань</a:t>
            </a:r>
            <a:r>
              <a:rPr lang="ru-RU" sz="1600" dirty="0" smtClean="0"/>
              <a:t>. </a:t>
            </a:r>
            <a:r>
              <a:rPr lang="ru-RU" sz="1600" dirty="0" err="1" smtClean="0"/>
              <a:t>Агресивна</a:t>
            </a:r>
            <a:r>
              <a:rPr lang="ru-RU" sz="1600" dirty="0" smtClean="0"/>
              <a:t> </a:t>
            </a:r>
            <a:r>
              <a:rPr lang="ru-RU" sz="1600" dirty="0" err="1" smtClean="0"/>
              <a:t>поведінка</a:t>
            </a:r>
            <a:r>
              <a:rPr lang="ru-RU" sz="1600" dirty="0" smtClean="0"/>
              <a:t> </a:t>
            </a:r>
            <a:r>
              <a:rPr lang="ru-RU" sz="1600" dirty="0" err="1" smtClean="0"/>
              <a:t>розвивається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внаслідок</a:t>
            </a:r>
            <a:r>
              <a:rPr lang="ru-RU" sz="1600" dirty="0" smtClean="0"/>
              <a:t> </a:t>
            </a:r>
            <a:r>
              <a:rPr lang="ru-RU" sz="1600" dirty="0" err="1" smtClean="0"/>
              <a:t>незадоволеної</a:t>
            </a:r>
            <a:r>
              <a:rPr lang="ru-RU" sz="1600" dirty="0" smtClean="0"/>
              <a:t> </a:t>
            </a:r>
            <a:r>
              <a:rPr lang="ru-RU" sz="1600" dirty="0" smtClean="0"/>
              <a:t>потреби </a:t>
            </a:r>
            <a:r>
              <a:rPr lang="ru-RU" sz="1600" dirty="0" err="1" smtClean="0"/>
              <a:t>чи</a:t>
            </a:r>
            <a:r>
              <a:rPr lang="ru-RU" sz="1600" dirty="0" smtClean="0"/>
              <a:t> </a:t>
            </a:r>
            <a:r>
              <a:rPr lang="ru-RU" sz="1600" dirty="0" err="1" smtClean="0"/>
              <a:t>конфлікту</a:t>
            </a:r>
            <a:r>
              <a:rPr lang="ru-RU" sz="1600" dirty="0" smtClean="0"/>
              <a:t>.</a:t>
            </a:r>
          </a:p>
          <a:p>
            <a:r>
              <a:rPr lang="ru-RU" sz="1600" dirty="0" err="1" smtClean="0"/>
              <a:t>Ціль</a:t>
            </a:r>
            <a:r>
              <a:rPr lang="ru-RU" sz="1600" dirty="0" smtClean="0"/>
              <a:t>: </a:t>
            </a:r>
            <a:r>
              <a:rPr lang="ru-RU" sz="1600" dirty="0" err="1" smtClean="0"/>
              <a:t>виявити</a:t>
            </a:r>
            <a:r>
              <a:rPr lang="ru-RU" sz="1600" dirty="0" smtClean="0"/>
              <a:t> </a:t>
            </a:r>
            <a:r>
              <a:rPr lang="ru-RU" sz="1600" dirty="0" err="1" smtClean="0"/>
              <a:t>агресивні</a:t>
            </a:r>
            <a:r>
              <a:rPr lang="ru-RU" sz="1600" dirty="0" smtClean="0"/>
              <a:t> </a:t>
            </a:r>
            <a:r>
              <a:rPr lang="ru-RU" sz="1600" dirty="0" err="1" smtClean="0"/>
              <a:t>риси</a:t>
            </a:r>
            <a:r>
              <a:rPr lang="ru-RU" sz="1600" dirty="0" smtClean="0"/>
              <a:t> </a:t>
            </a:r>
            <a:r>
              <a:rPr lang="ru-RU" sz="1600" dirty="0" err="1" smtClean="0"/>
              <a:t>поведінки</a:t>
            </a:r>
            <a:r>
              <a:rPr lang="ru-RU" sz="1600" dirty="0" smtClean="0"/>
              <a:t>.</a:t>
            </a:r>
          </a:p>
          <a:p>
            <a:r>
              <a:rPr lang="ru-RU" sz="1600" dirty="0" err="1" smtClean="0"/>
              <a:t>Проведення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роботи</a:t>
            </a:r>
            <a:r>
              <a:rPr lang="ru-RU" sz="1600" dirty="0" smtClean="0"/>
              <a:t>. Дайте </a:t>
            </a:r>
            <a:r>
              <a:rPr lang="ru-RU" sz="1600" dirty="0" err="1" smtClean="0"/>
              <a:t>відповідь</a:t>
            </a:r>
            <a:r>
              <a:rPr lang="ru-RU" sz="1600" dirty="0" smtClean="0"/>
              <a:t> «так» </a:t>
            </a:r>
            <a:r>
              <a:rPr lang="ru-RU" sz="1600" dirty="0" err="1" smtClean="0"/>
              <a:t>чи</a:t>
            </a:r>
            <a:r>
              <a:rPr lang="ru-RU" sz="1600" dirty="0" smtClean="0"/>
              <a:t> «</a:t>
            </a:r>
            <a:r>
              <a:rPr lang="ru-RU" sz="1600" dirty="0" err="1" smtClean="0"/>
              <a:t>ні</a:t>
            </a:r>
            <a:r>
              <a:rPr lang="ru-RU" sz="1600" dirty="0" smtClean="0"/>
              <a:t>» на </a:t>
            </a:r>
            <a:r>
              <a:rPr lang="ru-RU" sz="1600" dirty="0" err="1" smtClean="0"/>
              <a:t>запитання</a:t>
            </a:r>
            <a:r>
              <a:rPr lang="ru-RU" sz="1600" dirty="0" smtClean="0"/>
              <a:t>:</a:t>
            </a:r>
          </a:p>
          <a:p>
            <a:r>
              <a:rPr lang="ru-RU" sz="1600" dirty="0" smtClean="0"/>
              <a:t>1. </a:t>
            </a:r>
            <a:r>
              <a:rPr lang="ru-RU" sz="1600" dirty="0" err="1" smtClean="0"/>
              <a:t>Чи</a:t>
            </a:r>
            <a:r>
              <a:rPr lang="ru-RU" sz="1600" dirty="0" smtClean="0"/>
              <a:t> </a:t>
            </a:r>
            <a:r>
              <a:rPr lang="ru-RU" sz="1600" dirty="0" smtClean="0"/>
              <a:t>легко </a:t>
            </a:r>
            <a:r>
              <a:rPr lang="ru-RU" sz="1600" dirty="0" err="1" smtClean="0"/>
              <a:t>ви</a:t>
            </a:r>
            <a:r>
              <a:rPr lang="ru-RU" sz="1600" dirty="0" smtClean="0"/>
              <a:t> </a:t>
            </a:r>
            <a:r>
              <a:rPr lang="ru-RU" sz="1600" dirty="0" err="1" smtClean="0"/>
              <a:t>виходите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err="1" smtClean="0"/>
              <a:t>і</a:t>
            </a:r>
            <a:r>
              <a:rPr lang="ru-RU" sz="1600" dirty="0" smtClean="0"/>
              <a:t> стану </a:t>
            </a:r>
            <a:r>
              <a:rPr lang="ru-RU" sz="1600" dirty="0" err="1" smtClean="0"/>
              <a:t>спокою</a:t>
            </a:r>
            <a:r>
              <a:rPr lang="ru-RU" sz="1600" dirty="0" smtClean="0"/>
              <a:t>?</a:t>
            </a:r>
          </a:p>
          <a:p>
            <a:r>
              <a:rPr lang="ru-RU" sz="1600" dirty="0" smtClean="0"/>
              <a:t>2</a:t>
            </a:r>
            <a:r>
              <a:rPr lang="ru-RU" sz="1600" dirty="0" smtClean="0"/>
              <a:t>. </a:t>
            </a:r>
            <a:r>
              <a:rPr lang="ru-RU" sz="1600" dirty="0" err="1" smtClean="0"/>
              <a:t>Чи</a:t>
            </a:r>
            <a:r>
              <a:rPr lang="ru-RU" sz="1600" dirty="0" smtClean="0"/>
              <a:t> </a:t>
            </a:r>
            <a:r>
              <a:rPr lang="ru-RU" sz="1600" dirty="0" err="1" smtClean="0"/>
              <a:t>впевнені</a:t>
            </a:r>
            <a:r>
              <a:rPr lang="ru-RU" sz="1600" dirty="0" smtClean="0"/>
              <a:t> </a:t>
            </a:r>
            <a:r>
              <a:rPr lang="ru-RU" sz="1600" dirty="0" err="1" smtClean="0"/>
              <a:t>ви</a:t>
            </a:r>
            <a:r>
              <a:rPr lang="ru-RU" sz="1600" dirty="0" smtClean="0"/>
              <a:t> у </a:t>
            </a:r>
            <a:r>
              <a:rPr lang="ru-RU" sz="1600" dirty="0" err="1" smtClean="0"/>
              <a:t>пріоритеті</a:t>
            </a:r>
            <a:r>
              <a:rPr lang="ru-RU" sz="1600" dirty="0" smtClean="0"/>
              <a:t> </a:t>
            </a:r>
            <a:r>
              <a:rPr lang="ru-RU" sz="1600" dirty="0" err="1" smtClean="0"/>
              <a:t>сили</a:t>
            </a:r>
            <a:r>
              <a:rPr lang="ru-RU" sz="1600" dirty="0" smtClean="0"/>
              <a:t> над </a:t>
            </a:r>
            <a:r>
              <a:rPr lang="ru-RU" sz="1600" dirty="0" err="1" smtClean="0"/>
              <a:t>логікою</a:t>
            </a:r>
            <a:r>
              <a:rPr lang="ru-RU" sz="1600" dirty="0" smtClean="0"/>
              <a:t>?</a:t>
            </a:r>
          </a:p>
          <a:p>
            <a:r>
              <a:rPr lang="ru-RU" sz="1600" dirty="0" smtClean="0"/>
              <a:t>3</a:t>
            </a:r>
            <a:r>
              <a:rPr lang="ru-RU" sz="1600" dirty="0" smtClean="0"/>
              <a:t>. </a:t>
            </a:r>
            <a:r>
              <a:rPr lang="ru-RU" sz="1600" dirty="0" err="1" smtClean="0"/>
              <a:t>Чи</a:t>
            </a:r>
            <a:r>
              <a:rPr lang="ru-RU" sz="1600" dirty="0" smtClean="0"/>
              <a:t> </a:t>
            </a:r>
            <a:r>
              <a:rPr lang="ru-RU" sz="1600" dirty="0" err="1" smtClean="0"/>
              <a:t>важко</a:t>
            </a:r>
            <a:r>
              <a:rPr lang="ru-RU" sz="1600" dirty="0" smtClean="0"/>
              <a:t> вам </a:t>
            </a:r>
            <a:r>
              <a:rPr lang="ru-RU" sz="1600" dirty="0" err="1" smtClean="0"/>
              <a:t>утриматися</a:t>
            </a:r>
            <a:r>
              <a:rPr lang="ru-RU" sz="1600" dirty="0" smtClean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сварки, </a:t>
            </a:r>
            <a:r>
              <a:rPr lang="ru-RU" sz="1600" dirty="0" err="1" smtClean="0"/>
              <a:t>якщо</a:t>
            </a:r>
            <a:r>
              <a:rPr lang="ru-RU" sz="1600" dirty="0" smtClean="0"/>
              <a:t> </a:t>
            </a:r>
            <a:r>
              <a:rPr lang="ru-RU" sz="1600" dirty="0" err="1" smtClean="0"/>
              <a:t>ви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кимось</a:t>
            </a:r>
            <a:r>
              <a:rPr lang="ru-RU" sz="1600" dirty="0" smtClean="0"/>
              <a:t> </a:t>
            </a:r>
            <a:r>
              <a:rPr lang="ru-RU" sz="1600" dirty="0" smtClean="0"/>
              <a:t>категорично не </a:t>
            </a:r>
            <a:r>
              <a:rPr lang="ru-RU" sz="1600" dirty="0" err="1" smtClean="0"/>
              <a:t>згодні</a:t>
            </a:r>
            <a:r>
              <a:rPr lang="ru-RU" sz="1600" dirty="0" smtClean="0"/>
              <a:t>?</a:t>
            </a:r>
          </a:p>
          <a:p>
            <a:r>
              <a:rPr lang="ru-RU" sz="1600" dirty="0" smtClean="0"/>
              <a:t>4</a:t>
            </a:r>
            <a:r>
              <a:rPr lang="ru-RU" sz="1600" dirty="0" smtClean="0"/>
              <a:t>. </a:t>
            </a:r>
            <a:r>
              <a:rPr lang="ru-RU" sz="1600" dirty="0" err="1" smtClean="0"/>
              <a:t>Чи</a:t>
            </a:r>
            <a:r>
              <a:rPr lang="ru-RU" sz="1600" dirty="0" smtClean="0"/>
              <a:t> </a:t>
            </a:r>
            <a:r>
              <a:rPr lang="ru-RU" sz="1600" dirty="0" err="1" smtClean="0"/>
              <a:t>вважаєте</a:t>
            </a:r>
            <a:r>
              <a:rPr lang="ru-RU" sz="1600" dirty="0" smtClean="0"/>
              <a:t> </a:t>
            </a:r>
            <a:r>
              <a:rPr lang="ru-RU" sz="1600" dirty="0" err="1" smtClean="0"/>
              <a:t>ви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оточуючі</a:t>
            </a:r>
            <a:r>
              <a:rPr lang="ru-RU" sz="1600" dirty="0" smtClean="0"/>
              <a:t> </a:t>
            </a:r>
            <a:r>
              <a:rPr lang="ru-RU" sz="1600" dirty="0" err="1" smtClean="0"/>
              <a:t>заздрять</a:t>
            </a:r>
            <a:r>
              <a:rPr lang="ru-RU" sz="1600" dirty="0" smtClean="0"/>
              <a:t> вам </a:t>
            </a:r>
            <a:r>
              <a:rPr lang="ru-RU" sz="1600" dirty="0" err="1" smtClean="0"/>
              <a:t>з</a:t>
            </a:r>
            <a:r>
              <a:rPr lang="ru-RU" sz="1600" dirty="0" smtClean="0"/>
              <a:t> того </a:t>
            </a:r>
            <a:r>
              <a:rPr lang="ru-RU" sz="1600" dirty="0" err="1" smtClean="0"/>
              <a:t>чи</a:t>
            </a:r>
            <a:r>
              <a:rPr lang="ru-RU" sz="1600" dirty="0" smtClean="0"/>
              <a:t> </a:t>
            </a:r>
            <a:r>
              <a:rPr lang="ru-RU" sz="1600" dirty="0" err="1" smtClean="0"/>
              <a:t>іншого</a:t>
            </a:r>
            <a:r>
              <a:rPr lang="ru-RU" sz="1600" dirty="0" smtClean="0"/>
              <a:t> приводу?5. </a:t>
            </a:r>
            <a:r>
              <a:rPr lang="ru-RU" sz="1600" dirty="0" err="1" smtClean="0"/>
              <a:t>Чи</a:t>
            </a:r>
            <a:r>
              <a:rPr lang="ru-RU" sz="1600" dirty="0" smtClean="0"/>
              <a:t> любите </a:t>
            </a:r>
            <a:r>
              <a:rPr lang="ru-RU" sz="1600" dirty="0" err="1" smtClean="0"/>
              <a:t>ви</a:t>
            </a:r>
            <a:r>
              <a:rPr lang="ru-RU" sz="1600" dirty="0" smtClean="0"/>
              <a:t> </a:t>
            </a:r>
            <a:r>
              <a:rPr lang="ru-RU" sz="1600" dirty="0" err="1" smtClean="0"/>
              <a:t>іноді</a:t>
            </a:r>
            <a:r>
              <a:rPr lang="ru-RU" sz="1600" dirty="0" smtClean="0"/>
              <a:t> </a:t>
            </a:r>
            <a:r>
              <a:rPr lang="ru-RU" sz="1600" dirty="0" err="1" smtClean="0"/>
              <a:t>робити</a:t>
            </a:r>
            <a:r>
              <a:rPr lang="ru-RU" sz="1600" dirty="0" smtClean="0"/>
              <a:t> </a:t>
            </a:r>
            <a:r>
              <a:rPr lang="ru-RU" sz="1600" dirty="0" err="1" smtClean="0"/>
              <a:t>щось</a:t>
            </a:r>
            <a:r>
              <a:rPr lang="ru-RU" sz="1600" dirty="0" smtClean="0"/>
              <a:t> на зло </a:t>
            </a:r>
            <a:r>
              <a:rPr lang="ru-RU" sz="1600" dirty="0" err="1" smtClean="0"/>
              <a:t>іншим</a:t>
            </a:r>
            <a:r>
              <a:rPr lang="ru-RU" sz="1600" dirty="0" smtClean="0"/>
              <a:t>?</a:t>
            </a:r>
            <a:endParaRPr lang="ru-RU" sz="1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2852936"/>
            <a:ext cx="9144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6. </a:t>
            </a:r>
            <a:r>
              <a:rPr lang="ru-RU" sz="1600" dirty="0" err="1" smtClean="0"/>
              <a:t>Чи</a:t>
            </a:r>
            <a:r>
              <a:rPr lang="ru-RU" sz="1600" dirty="0" smtClean="0"/>
              <a:t> </a:t>
            </a:r>
            <a:r>
              <a:rPr lang="ru-RU" sz="1600" dirty="0" err="1" smtClean="0"/>
              <a:t>буваєте</a:t>
            </a:r>
            <a:r>
              <a:rPr lang="ru-RU" sz="1600" dirty="0" smtClean="0"/>
              <a:t> </a:t>
            </a:r>
            <a:r>
              <a:rPr lang="ru-RU" sz="1600" dirty="0" err="1" smtClean="0"/>
              <a:t>ви</a:t>
            </a:r>
            <a:r>
              <a:rPr lang="ru-RU" sz="1600" dirty="0" smtClean="0"/>
              <a:t> </a:t>
            </a:r>
            <a:r>
              <a:rPr lang="ru-RU" sz="1600" dirty="0" err="1" smtClean="0"/>
              <a:t>грубими</a:t>
            </a:r>
            <a:r>
              <a:rPr lang="ru-RU" sz="1600" dirty="0" smtClean="0"/>
              <a:t> у тих </a:t>
            </a:r>
            <a:r>
              <a:rPr lang="ru-RU" sz="1600" dirty="0" err="1" smtClean="0"/>
              <a:t>чи</a:t>
            </a:r>
            <a:r>
              <a:rPr lang="ru-RU" sz="1600" dirty="0" smtClean="0"/>
              <a:t> </a:t>
            </a:r>
            <a:r>
              <a:rPr lang="ru-RU" sz="1600" dirty="0" err="1" smtClean="0"/>
              <a:t>інших</a:t>
            </a:r>
            <a:r>
              <a:rPr lang="ru-RU" sz="1600" dirty="0" smtClean="0"/>
              <a:t> </a:t>
            </a:r>
            <a:r>
              <a:rPr lang="ru-RU" sz="1600" dirty="0" err="1" smtClean="0"/>
              <a:t>ситуаціях</a:t>
            </a:r>
            <a:r>
              <a:rPr lang="ru-RU" sz="1600" dirty="0" smtClean="0"/>
              <a:t>?</a:t>
            </a:r>
          </a:p>
          <a:p>
            <a:r>
              <a:rPr lang="ru-RU" sz="1600" dirty="0" smtClean="0"/>
              <a:t>7</a:t>
            </a:r>
            <a:r>
              <a:rPr lang="ru-RU" sz="1600" dirty="0" smtClean="0"/>
              <a:t>. </a:t>
            </a:r>
            <a:r>
              <a:rPr lang="ru-RU" sz="1600" dirty="0" err="1" smtClean="0"/>
              <a:t>Чи</a:t>
            </a:r>
            <a:r>
              <a:rPr lang="ru-RU" sz="1600" dirty="0" smtClean="0"/>
              <a:t> любите </a:t>
            </a:r>
            <a:r>
              <a:rPr lang="ru-RU" sz="1600" dirty="0" err="1" smtClean="0"/>
              <a:t>ви</a:t>
            </a:r>
            <a:r>
              <a:rPr lang="ru-RU" sz="1600" dirty="0" smtClean="0"/>
              <a:t> </a:t>
            </a:r>
            <a:r>
              <a:rPr lang="ru-RU" sz="1600" dirty="0" err="1" smtClean="0"/>
              <a:t>читати</a:t>
            </a:r>
            <a:r>
              <a:rPr lang="ru-RU" sz="1600" dirty="0" smtClean="0"/>
              <a:t> </a:t>
            </a:r>
            <a:r>
              <a:rPr lang="ru-RU" sz="1600" dirty="0" err="1" smtClean="0"/>
              <a:t>детективи</a:t>
            </a:r>
            <a:r>
              <a:rPr lang="ru-RU" sz="1600" dirty="0" smtClean="0"/>
              <a:t> та </a:t>
            </a:r>
            <a:r>
              <a:rPr lang="ru-RU" sz="1600" dirty="0" err="1" smtClean="0"/>
              <a:t>дивитися</a:t>
            </a:r>
            <a:r>
              <a:rPr lang="ru-RU" sz="1600" dirty="0" smtClean="0"/>
              <a:t> </a:t>
            </a:r>
            <a:r>
              <a:rPr lang="ru-RU" sz="1600" dirty="0" err="1" smtClean="0"/>
              <a:t>бойовики</a:t>
            </a:r>
            <a:r>
              <a:rPr lang="ru-RU" sz="1600" dirty="0" smtClean="0"/>
              <a:t> </a:t>
            </a:r>
            <a:r>
              <a:rPr lang="ru-RU" sz="1600" dirty="0" err="1" smtClean="0"/>
              <a:t>та</a:t>
            </a:r>
            <a:r>
              <a:rPr lang="ru-RU" sz="1600" dirty="0" smtClean="0"/>
              <a:t> </a:t>
            </a:r>
            <a:r>
              <a:rPr lang="ru-RU" sz="1600" dirty="0" err="1" smtClean="0"/>
              <a:t>фільми</a:t>
            </a:r>
            <a:r>
              <a:rPr lang="ru-RU" sz="1600" dirty="0" smtClean="0"/>
              <a:t> </a:t>
            </a:r>
            <a:r>
              <a:rPr lang="ru-RU" sz="1600" dirty="0" err="1" smtClean="0"/>
              <a:t>жахів</a:t>
            </a:r>
            <a:r>
              <a:rPr lang="ru-RU" sz="1600" dirty="0" smtClean="0"/>
              <a:t>?</a:t>
            </a:r>
          </a:p>
          <a:p>
            <a:r>
              <a:rPr lang="ru-RU" sz="1600" dirty="0" smtClean="0"/>
              <a:t>8</a:t>
            </a:r>
            <a:r>
              <a:rPr lang="ru-RU" sz="1600" dirty="0" smtClean="0"/>
              <a:t>. </a:t>
            </a:r>
            <a:r>
              <a:rPr lang="ru-RU" sz="1600" dirty="0" err="1" smtClean="0"/>
              <a:t>Чи</a:t>
            </a:r>
            <a:r>
              <a:rPr lang="ru-RU" sz="1600" dirty="0" smtClean="0"/>
              <a:t> </a:t>
            </a:r>
            <a:r>
              <a:rPr lang="ru-RU" sz="1600" dirty="0" err="1" smtClean="0"/>
              <a:t>подобається</a:t>
            </a:r>
            <a:r>
              <a:rPr lang="ru-RU" sz="1600" dirty="0" smtClean="0"/>
              <a:t> вам </a:t>
            </a:r>
            <a:r>
              <a:rPr lang="ru-RU" sz="1600" dirty="0" err="1" smtClean="0"/>
              <a:t>висміювати</a:t>
            </a:r>
            <a:r>
              <a:rPr lang="ru-RU" sz="1600" dirty="0" smtClean="0"/>
              <a:t> </a:t>
            </a:r>
            <a:r>
              <a:rPr lang="ru-RU" sz="1600" dirty="0" err="1" smtClean="0"/>
              <a:t>інших</a:t>
            </a:r>
            <a:r>
              <a:rPr lang="ru-RU" sz="1600" dirty="0" smtClean="0"/>
              <a:t>, бути </a:t>
            </a:r>
            <a:r>
              <a:rPr lang="ru-RU" sz="1600" dirty="0" err="1" smtClean="0"/>
              <a:t>критичним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саркастичним</a:t>
            </a:r>
            <a:r>
              <a:rPr lang="ru-RU" sz="1600" dirty="0" smtClean="0"/>
              <a:t>?</a:t>
            </a:r>
          </a:p>
          <a:p>
            <a:r>
              <a:rPr lang="ru-RU" sz="1600" dirty="0" smtClean="0"/>
              <a:t>9</a:t>
            </a:r>
            <a:r>
              <a:rPr lang="ru-RU" sz="1600" dirty="0" smtClean="0"/>
              <a:t>. </a:t>
            </a:r>
            <a:r>
              <a:rPr lang="ru-RU" sz="1600" dirty="0" err="1" smtClean="0"/>
              <a:t>Чи</a:t>
            </a:r>
            <a:r>
              <a:rPr lang="ru-RU" sz="1600" dirty="0" smtClean="0"/>
              <a:t> </a:t>
            </a:r>
            <a:r>
              <a:rPr lang="ru-RU" sz="1600" dirty="0" err="1" smtClean="0"/>
              <a:t>є</a:t>
            </a:r>
            <a:r>
              <a:rPr lang="ru-RU" sz="1600" dirty="0" smtClean="0"/>
              <a:t> у </a:t>
            </a:r>
            <a:r>
              <a:rPr lang="ru-RU" sz="1600" dirty="0" err="1" smtClean="0"/>
              <a:t>вашому</a:t>
            </a:r>
            <a:r>
              <a:rPr lang="ru-RU" sz="1600" dirty="0" smtClean="0"/>
              <a:t> </a:t>
            </a:r>
            <a:r>
              <a:rPr lang="ru-RU" sz="1600" dirty="0" err="1" smtClean="0"/>
              <a:t>житті</a:t>
            </a:r>
            <a:r>
              <a:rPr lang="ru-RU" sz="1600" dirty="0" smtClean="0"/>
              <a:t> </a:t>
            </a:r>
            <a:r>
              <a:rPr lang="ru-RU" sz="1600" dirty="0" err="1" smtClean="0"/>
              <a:t>хтось</a:t>
            </a:r>
            <a:r>
              <a:rPr lang="ru-RU" sz="1600" dirty="0" smtClean="0"/>
              <a:t>, кого </a:t>
            </a:r>
            <a:r>
              <a:rPr lang="ru-RU" sz="1600" dirty="0" err="1" smtClean="0"/>
              <a:t>ви</a:t>
            </a:r>
            <a:r>
              <a:rPr lang="ru-RU" sz="1600" dirty="0" smtClean="0"/>
              <a:t> </a:t>
            </a:r>
            <a:r>
              <a:rPr lang="ru-RU" sz="1600" dirty="0" err="1" smtClean="0"/>
              <a:t>по-справжньому</a:t>
            </a:r>
            <a:r>
              <a:rPr lang="ru-RU" sz="1600" dirty="0" smtClean="0"/>
              <a:t> ненавидите</a:t>
            </a:r>
            <a:r>
              <a:rPr lang="ru-RU" sz="1600" dirty="0" smtClean="0"/>
              <a:t>?</a:t>
            </a:r>
          </a:p>
          <a:p>
            <a:r>
              <a:rPr lang="ru-RU" sz="1600" dirty="0" smtClean="0"/>
              <a:t>10</a:t>
            </a:r>
            <a:r>
              <a:rPr lang="ru-RU" sz="1600" dirty="0" smtClean="0"/>
              <a:t>. </a:t>
            </a:r>
            <a:r>
              <a:rPr lang="ru-RU" sz="1600" dirty="0" err="1" smtClean="0"/>
              <a:t>Чи</a:t>
            </a:r>
            <a:r>
              <a:rPr lang="ru-RU" sz="1600" dirty="0" smtClean="0"/>
              <a:t> </a:t>
            </a:r>
            <a:r>
              <a:rPr lang="ru-RU" sz="1600" dirty="0" err="1" smtClean="0"/>
              <a:t>буваєте</a:t>
            </a:r>
            <a:r>
              <a:rPr lang="ru-RU" sz="1600" dirty="0" smtClean="0"/>
              <a:t> </a:t>
            </a:r>
            <a:r>
              <a:rPr lang="ru-RU" sz="1600" dirty="0" err="1" smtClean="0"/>
              <a:t>ви</a:t>
            </a:r>
            <a:r>
              <a:rPr lang="ru-RU" sz="1600" dirty="0" smtClean="0"/>
              <a:t> </a:t>
            </a:r>
            <a:r>
              <a:rPr lang="ru-RU" sz="1600" dirty="0" err="1" smtClean="0"/>
              <a:t>неприємні</a:t>
            </a:r>
            <a:r>
              <a:rPr lang="ru-RU" sz="1600" dirty="0" smtClean="0"/>
              <a:t> для </a:t>
            </a:r>
            <a:r>
              <a:rPr lang="ru-RU" sz="1600" dirty="0" err="1" smtClean="0"/>
              <a:t>оточуючих</a:t>
            </a:r>
            <a:r>
              <a:rPr lang="ru-RU" sz="1600" dirty="0" smtClean="0"/>
              <a:t>?</a:t>
            </a:r>
          </a:p>
          <a:p>
            <a:r>
              <a:rPr lang="ru-RU" sz="1600" dirty="0" smtClean="0"/>
              <a:t>11</a:t>
            </a:r>
            <a:r>
              <a:rPr lang="ru-RU" sz="1600" dirty="0" smtClean="0"/>
              <a:t>. </a:t>
            </a:r>
            <a:r>
              <a:rPr lang="ru-RU" sz="1600" dirty="0" err="1" smtClean="0"/>
              <a:t>Чи</a:t>
            </a:r>
            <a:r>
              <a:rPr lang="ru-RU" sz="1600" dirty="0" smtClean="0"/>
              <a:t> часто </a:t>
            </a:r>
            <a:r>
              <a:rPr lang="ru-RU" sz="1600" dirty="0" err="1" smtClean="0"/>
              <a:t>ви</a:t>
            </a:r>
            <a:r>
              <a:rPr lang="ru-RU" sz="1600" dirty="0" smtClean="0"/>
              <a:t> </a:t>
            </a:r>
            <a:r>
              <a:rPr lang="ru-RU" sz="1600" dirty="0" err="1" smtClean="0"/>
              <a:t>караєте</a:t>
            </a:r>
            <a:r>
              <a:rPr lang="ru-RU" sz="1600" dirty="0" smtClean="0"/>
              <a:t> </a:t>
            </a:r>
            <a:r>
              <a:rPr lang="ru-RU" sz="1600" dirty="0" err="1" smtClean="0"/>
              <a:t>дітей</a:t>
            </a:r>
            <a:r>
              <a:rPr lang="ru-RU" sz="1600" dirty="0" smtClean="0"/>
              <a:t>, </a:t>
            </a:r>
            <a:r>
              <a:rPr lang="ru-RU" sz="1600" dirty="0" err="1" smtClean="0"/>
              <a:t>якщо</a:t>
            </a:r>
            <a:r>
              <a:rPr lang="ru-RU" sz="1600" dirty="0" smtClean="0"/>
              <a:t> вони </a:t>
            </a:r>
            <a:r>
              <a:rPr lang="ru-RU" sz="1600" dirty="0" err="1" smtClean="0"/>
              <a:t>цього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заслуговують</a:t>
            </a:r>
            <a:r>
              <a:rPr lang="ru-RU" sz="1600" dirty="0" smtClean="0"/>
              <a:t>?</a:t>
            </a:r>
          </a:p>
          <a:p>
            <a:r>
              <a:rPr lang="ru-RU" sz="1600" dirty="0" smtClean="0"/>
              <a:t>12</a:t>
            </a:r>
            <a:r>
              <a:rPr lang="ru-RU" sz="1600" dirty="0" smtClean="0"/>
              <a:t>. </a:t>
            </a:r>
            <a:r>
              <a:rPr lang="ru-RU" sz="1600" dirty="0" err="1" smtClean="0"/>
              <a:t>Чи</a:t>
            </a:r>
            <a:r>
              <a:rPr lang="ru-RU" sz="1600" dirty="0" smtClean="0"/>
              <a:t> </a:t>
            </a:r>
            <a:r>
              <a:rPr lang="ru-RU" sz="1600" dirty="0" err="1" smtClean="0"/>
              <a:t>вважаєте</a:t>
            </a:r>
            <a:r>
              <a:rPr lang="ru-RU" sz="1600" dirty="0" smtClean="0"/>
              <a:t> </a:t>
            </a:r>
            <a:r>
              <a:rPr lang="ru-RU" sz="1600" dirty="0" err="1" smtClean="0"/>
              <a:t>ви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застосування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страти</a:t>
            </a:r>
            <a:r>
              <a:rPr lang="ru-RU" sz="1600" dirty="0" smtClean="0"/>
              <a:t> у </a:t>
            </a:r>
            <a:r>
              <a:rPr lang="ru-RU" sz="1600" dirty="0" err="1" smtClean="0"/>
              <a:t>певних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випадках</a:t>
            </a:r>
            <a:r>
              <a:rPr lang="ru-RU" sz="1600" dirty="0" smtClean="0"/>
              <a:t> </a:t>
            </a:r>
            <a:r>
              <a:rPr lang="ru-RU" sz="1600" dirty="0" err="1" smtClean="0"/>
              <a:t>виправдано</a:t>
            </a:r>
            <a:r>
              <a:rPr lang="ru-RU" sz="1600" dirty="0" smtClean="0"/>
              <a:t>?</a:t>
            </a:r>
          </a:p>
          <a:p>
            <a:r>
              <a:rPr lang="ru-RU" sz="1600" dirty="0" smtClean="0"/>
              <a:t>13</a:t>
            </a:r>
            <a:r>
              <a:rPr lang="ru-RU" sz="1600" dirty="0" smtClean="0"/>
              <a:t>. </a:t>
            </a:r>
            <a:r>
              <a:rPr lang="ru-RU" sz="1600" dirty="0" err="1" smtClean="0"/>
              <a:t>Чи</a:t>
            </a:r>
            <a:r>
              <a:rPr lang="ru-RU" sz="1600" dirty="0" smtClean="0"/>
              <a:t> впадали </a:t>
            </a:r>
            <a:r>
              <a:rPr lang="ru-RU" sz="1600" dirty="0" err="1" smtClean="0"/>
              <a:t>ви</a:t>
            </a:r>
            <a:r>
              <a:rPr lang="ru-RU" sz="1600" dirty="0" smtClean="0"/>
              <a:t> колись у </a:t>
            </a:r>
            <a:r>
              <a:rPr lang="ru-RU" sz="1600" dirty="0" err="1" smtClean="0"/>
              <a:t>таку</a:t>
            </a:r>
            <a:r>
              <a:rPr lang="ru-RU" sz="1600" dirty="0" smtClean="0"/>
              <a:t> </a:t>
            </a:r>
            <a:r>
              <a:rPr lang="ru-RU" sz="1600" dirty="0" err="1" smtClean="0"/>
              <a:t>лють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розбивали</a:t>
            </a:r>
            <a:r>
              <a:rPr lang="ru-RU" sz="1600" dirty="0" smtClean="0"/>
              <a:t> </a:t>
            </a:r>
            <a:r>
              <a:rPr lang="ru-RU" sz="1600" dirty="0" err="1" smtClean="0"/>
              <a:t>якийсь</a:t>
            </a:r>
            <a:r>
              <a:rPr lang="ru-RU" sz="1600" dirty="0" smtClean="0"/>
              <a:t> </a:t>
            </a:r>
            <a:r>
              <a:rPr lang="ru-RU" sz="1600" dirty="0" smtClean="0"/>
              <a:t>предмет?</a:t>
            </a:r>
            <a:endParaRPr lang="ru-RU"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980728"/>
            <a:ext cx="9144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Оцінка</a:t>
            </a:r>
            <a:r>
              <a:rPr lang="ru-RU" dirty="0" smtClean="0"/>
              <a:t> </a:t>
            </a:r>
            <a:r>
              <a:rPr lang="ru-RU" dirty="0" err="1" smtClean="0"/>
              <a:t>результатів</a:t>
            </a:r>
            <a:r>
              <a:rPr lang="ru-RU" dirty="0" smtClean="0"/>
              <a:t>. За </a:t>
            </a:r>
            <a:r>
              <a:rPr lang="ru-RU" dirty="0" err="1" smtClean="0"/>
              <a:t>кожну</a:t>
            </a:r>
            <a:r>
              <a:rPr lang="ru-RU" dirty="0" smtClean="0"/>
              <a:t> </a:t>
            </a:r>
            <a:r>
              <a:rPr lang="ru-RU" dirty="0" err="1" smtClean="0"/>
              <a:t>відповідь</a:t>
            </a:r>
            <a:r>
              <a:rPr lang="ru-RU" dirty="0" smtClean="0"/>
              <a:t> "так" </a:t>
            </a:r>
            <a:r>
              <a:rPr lang="ru-RU" dirty="0" err="1" smtClean="0"/>
              <a:t>нарахуйте</a:t>
            </a:r>
            <a:r>
              <a:rPr lang="ru-RU" dirty="0" smtClean="0"/>
              <a:t> по 5 </a:t>
            </a:r>
            <a:r>
              <a:rPr lang="ru-RU" dirty="0" err="1" smtClean="0"/>
              <a:t>балів</a:t>
            </a:r>
            <a:r>
              <a:rPr lang="ru-RU" dirty="0" smtClean="0"/>
              <a:t>; за </a:t>
            </a:r>
            <a:r>
              <a:rPr lang="ru-RU" dirty="0" err="1" smtClean="0"/>
              <a:t>відповідь</a:t>
            </a:r>
            <a:r>
              <a:rPr lang="ru-RU" dirty="0" smtClean="0"/>
              <a:t> «</a:t>
            </a:r>
            <a:r>
              <a:rPr lang="ru-RU" dirty="0" err="1" smtClean="0"/>
              <a:t>ні</a:t>
            </a:r>
            <a:r>
              <a:rPr lang="ru-RU" dirty="0" smtClean="0"/>
              <a:t>» </a:t>
            </a:r>
            <a:r>
              <a:rPr lang="ru-RU" dirty="0" err="1" smtClean="0"/>
              <a:t>бали</a:t>
            </a:r>
            <a:r>
              <a:rPr lang="ru-RU" dirty="0" smtClean="0"/>
              <a:t> не </a:t>
            </a:r>
            <a:r>
              <a:rPr lang="ru-RU" dirty="0" err="1" smtClean="0"/>
              <a:t>нараховуються</a:t>
            </a:r>
            <a:r>
              <a:rPr lang="ru-RU" dirty="0" smtClean="0"/>
              <a:t>. </a:t>
            </a:r>
            <a:r>
              <a:rPr lang="ru-RU" dirty="0" err="1" smtClean="0"/>
              <a:t>Підрахуй</a:t>
            </a:r>
            <a:r>
              <a:rPr lang="ru-RU" dirty="0" smtClean="0"/>
              <a:t> </a:t>
            </a:r>
            <a:r>
              <a:rPr lang="ru-RU" dirty="0" err="1" smtClean="0"/>
              <a:t>ті</a:t>
            </a:r>
            <a:r>
              <a:rPr lang="ru-RU" dirty="0" smtClean="0"/>
              <a:t> </a:t>
            </a:r>
            <a:r>
              <a:rPr lang="ru-RU" dirty="0" err="1" smtClean="0"/>
              <a:t>набрані</a:t>
            </a:r>
            <a:r>
              <a:rPr lang="ru-RU" dirty="0" smtClean="0"/>
              <a:t> </a:t>
            </a:r>
            <a:r>
              <a:rPr lang="ru-RU" dirty="0" err="1" smtClean="0"/>
              <a:t>бали.Кількість</a:t>
            </a:r>
            <a:r>
              <a:rPr lang="ru-RU" dirty="0" smtClean="0"/>
              <a:t> </a:t>
            </a:r>
            <a:r>
              <a:rPr lang="ru-RU" dirty="0" err="1" smtClean="0"/>
              <a:t>балів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65 до 25 говорить про те,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</a:t>
            </a:r>
            <a:r>
              <a:rPr lang="ru-RU" dirty="0" smtClean="0"/>
              <a:t> явно </a:t>
            </a:r>
            <a:r>
              <a:rPr lang="ru-RU" dirty="0" err="1" smtClean="0"/>
              <a:t>схильні</a:t>
            </a:r>
            <a:r>
              <a:rPr lang="ru-RU" dirty="0" smtClean="0"/>
              <a:t> до </a:t>
            </a:r>
            <a:r>
              <a:rPr lang="ru-RU" dirty="0" err="1" smtClean="0"/>
              <a:t>агресивних</a:t>
            </a:r>
            <a:r>
              <a:rPr lang="ru-RU" dirty="0" smtClean="0"/>
              <a:t> </a:t>
            </a:r>
            <a:r>
              <a:rPr lang="ru-RU" dirty="0" err="1" smtClean="0"/>
              <a:t>імпульсів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оточуючих</a:t>
            </a:r>
            <a:r>
              <a:rPr lang="ru-RU" dirty="0" smtClean="0"/>
              <a:t> та </a:t>
            </a:r>
            <a:r>
              <a:rPr lang="ru-RU" dirty="0" err="1" smtClean="0"/>
              <a:t>втрати</a:t>
            </a:r>
            <a:r>
              <a:rPr lang="ru-RU" dirty="0" smtClean="0"/>
              <a:t> </a:t>
            </a:r>
            <a:r>
              <a:rPr lang="ru-RU" dirty="0" smtClean="0"/>
              <a:t>контролю над </a:t>
            </a:r>
            <a:r>
              <a:rPr lang="ru-RU" dirty="0" smtClean="0"/>
              <a:t>собою. </a:t>
            </a:r>
            <a:r>
              <a:rPr lang="ru-RU" dirty="0" err="1" smtClean="0"/>
              <a:t>Зміст</a:t>
            </a:r>
            <a:r>
              <a:rPr lang="ru-RU" dirty="0" smtClean="0"/>
              <a:t> ваших </a:t>
            </a:r>
            <a:r>
              <a:rPr lang="ru-RU" dirty="0" err="1" smtClean="0"/>
              <a:t>висловлювань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форма </a:t>
            </a:r>
            <a:r>
              <a:rPr lang="ru-RU" dirty="0" smtClean="0"/>
              <a:t>та </a:t>
            </a:r>
            <a:r>
              <a:rPr lang="ru-RU" dirty="0" err="1" smtClean="0"/>
              <a:t>елементи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супроводжують</a:t>
            </a:r>
            <a:r>
              <a:rPr lang="ru-RU" dirty="0" smtClean="0"/>
              <a:t>, </a:t>
            </a:r>
            <a:r>
              <a:rPr lang="ru-RU" dirty="0" err="1" smtClean="0"/>
              <a:t>нерідко</a:t>
            </a:r>
            <a:r>
              <a:rPr lang="ru-RU" dirty="0" smtClean="0"/>
              <a:t> </a:t>
            </a:r>
            <a:r>
              <a:rPr lang="ru-RU" dirty="0" err="1" smtClean="0"/>
              <a:t>свідчать</a:t>
            </a:r>
            <a:r>
              <a:rPr lang="ru-RU" dirty="0" smtClean="0"/>
              <a:t> про </a:t>
            </a:r>
            <a:r>
              <a:rPr lang="ru-RU" dirty="0" err="1" smtClean="0"/>
              <a:t>намір</a:t>
            </a:r>
            <a:r>
              <a:rPr lang="ru-RU" dirty="0" smtClean="0"/>
              <a:t> </a:t>
            </a:r>
            <a:r>
              <a:rPr lang="ru-RU" dirty="0" err="1" smtClean="0"/>
              <a:t>шкодити</a:t>
            </a:r>
            <a:r>
              <a:rPr lang="ru-RU" dirty="0" smtClean="0"/>
              <a:t> </a:t>
            </a:r>
            <a:r>
              <a:rPr lang="ru-RU" dirty="0" err="1" smtClean="0"/>
              <a:t>іншим</a:t>
            </a:r>
            <a:r>
              <a:rPr lang="ru-RU" dirty="0" smtClean="0"/>
              <a:t>, душевно </a:t>
            </a:r>
            <a:r>
              <a:rPr lang="ru-RU" dirty="0" err="1" smtClean="0"/>
              <a:t>поранити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. </a:t>
            </a:r>
            <a:r>
              <a:rPr lang="ru-RU" dirty="0" err="1" smtClean="0"/>
              <a:t>Ви</a:t>
            </a:r>
            <a:r>
              <a:rPr lang="ru-RU" dirty="0" smtClean="0"/>
              <a:t> можете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самі</a:t>
            </a:r>
            <a:r>
              <a:rPr lang="ru-RU" dirty="0" smtClean="0"/>
              <a:t> не </a:t>
            </a:r>
            <a:r>
              <a:rPr lang="ru-RU" dirty="0" err="1" smtClean="0"/>
              <a:t>підозрювати,що</a:t>
            </a:r>
            <a:r>
              <a:rPr lang="ru-RU" dirty="0" smtClean="0"/>
              <a:t> так </a:t>
            </a:r>
            <a:r>
              <a:rPr lang="ru-RU" dirty="0" err="1" smtClean="0"/>
              <a:t>зване</a:t>
            </a:r>
            <a:r>
              <a:rPr lang="ru-RU" dirty="0" smtClean="0"/>
              <a:t> «</a:t>
            </a:r>
            <a:r>
              <a:rPr lang="ru-RU" dirty="0" err="1" smtClean="0"/>
              <a:t>висловлювання</a:t>
            </a:r>
            <a:r>
              <a:rPr lang="ru-RU" dirty="0" smtClean="0"/>
              <a:t> </a:t>
            </a:r>
            <a:r>
              <a:rPr lang="ru-RU" dirty="0" err="1" smtClean="0"/>
              <a:t>правди</a:t>
            </a:r>
            <a:r>
              <a:rPr lang="ru-RU" dirty="0" smtClean="0"/>
              <a:t> у </a:t>
            </a:r>
            <a:r>
              <a:rPr lang="ru-RU" dirty="0" err="1" smtClean="0"/>
              <a:t>вічі</a:t>
            </a:r>
            <a:r>
              <a:rPr lang="ru-RU" dirty="0" smtClean="0"/>
              <a:t>» часто </a:t>
            </a:r>
            <a:r>
              <a:rPr lang="ru-RU" dirty="0" err="1" smtClean="0"/>
              <a:t>означаєлише</a:t>
            </a:r>
            <a:r>
              <a:rPr lang="ru-RU" dirty="0" smtClean="0"/>
              <a:t> </a:t>
            </a:r>
            <a:r>
              <a:rPr lang="ru-RU" dirty="0" err="1" smtClean="0"/>
              <a:t>прояв</a:t>
            </a:r>
            <a:r>
              <a:rPr lang="ru-RU" dirty="0" smtClean="0"/>
              <a:t> </a:t>
            </a:r>
            <a:r>
              <a:rPr lang="ru-RU" dirty="0" err="1" smtClean="0"/>
              <a:t>вашої</a:t>
            </a:r>
            <a:r>
              <a:rPr lang="ru-RU" dirty="0" smtClean="0"/>
              <a:t> </a:t>
            </a:r>
            <a:r>
              <a:rPr lang="ru-RU" dirty="0" err="1" smtClean="0"/>
              <a:t>агресивності</a:t>
            </a:r>
            <a:r>
              <a:rPr lang="ru-RU" dirty="0" smtClean="0"/>
              <a:t>. </a:t>
            </a:r>
            <a:r>
              <a:rPr lang="ru-RU" dirty="0" err="1" smtClean="0"/>
              <a:t>Ви</a:t>
            </a:r>
            <a:r>
              <a:rPr lang="ru-RU" dirty="0" smtClean="0"/>
              <a:t> часто негативно </a:t>
            </a:r>
            <a:r>
              <a:rPr lang="ru-RU" dirty="0" err="1" smtClean="0"/>
              <a:t>оцінюєте</a:t>
            </a:r>
            <a:r>
              <a:rPr lang="ru-RU" dirty="0" smtClean="0"/>
              <a:t> </a:t>
            </a:r>
            <a:r>
              <a:rPr lang="ru-RU" dirty="0" err="1" smtClean="0"/>
              <a:t>знайомих</a:t>
            </a:r>
            <a:r>
              <a:rPr lang="ru-RU" dirty="0" smtClean="0"/>
              <a:t> </a:t>
            </a:r>
            <a:r>
              <a:rPr lang="ru-RU" dirty="0" smtClean="0"/>
              <a:t>та </a:t>
            </a:r>
            <a:r>
              <a:rPr lang="ru-RU" dirty="0" err="1" smtClean="0"/>
              <a:t>близьких</a:t>
            </a:r>
            <a:r>
              <a:rPr lang="ru-RU" dirty="0" smtClean="0"/>
              <a:t>, </a:t>
            </a:r>
            <a:r>
              <a:rPr lang="ru-RU" dirty="0" err="1" smtClean="0"/>
              <a:t>підвищуєте</a:t>
            </a:r>
            <a:r>
              <a:rPr lang="ru-RU" dirty="0" smtClean="0"/>
              <a:t> голос та </a:t>
            </a:r>
            <a:r>
              <a:rPr lang="ru-RU" dirty="0" err="1" smtClean="0"/>
              <a:t>використовуєте</a:t>
            </a:r>
            <a:r>
              <a:rPr lang="ru-RU" dirty="0" smtClean="0"/>
              <a:t> </a:t>
            </a:r>
            <a:r>
              <a:rPr lang="ru-RU" dirty="0" err="1" smtClean="0"/>
              <a:t>надмірно</a:t>
            </a:r>
            <a:r>
              <a:rPr lang="ru-RU" dirty="0" smtClean="0"/>
              <a:t> </a:t>
            </a:r>
            <a:r>
              <a:rPr lang="ru-RU" dirty="0" err="1" smtClean="0"/>
              <a:t>гострі</a:t>
            </a:r>
            <a:r>
              <a:rPr lang="ru-RU" dirty="0" smtClean="0"/>
              <a:t> </a:t>
            </a:r>
            <a:r>
              <a:rPr lang="ru-RU" dirty="0" err="1" smtClean="0"/>
              <a:t>аргументи</a:t>
            </a:r>
            <a:r>
              <a:rPr lang="ru-RU" dirty="0" smtClean="0"/>
              <a:t>, </a:t>
            </a:r>
            <a:r>
              <a:rPr lang="ru-RU" dirty="0" err="1" smtClean="0"/>
              <a:t>заперечуючи</a:t>
            </a:r>
            <a:r>
              <a:rPr lang="ru-RU" dirty="0" smtClean="0"/>
              <a:t> </a:t>
            </a:r>
            <a:r>
              <a:rPr lang="ru-RU" dirty="0" err="1" smtClean="0"/>
              <a:t>відмінну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вашої</a:t>
            </a:r>
            <a:r>
              <a:rPr lang="ru-RU" dirty="0" smtClean="0"/>
              <a:t> точки </a:t>
            </a:r>
            <a:r>
              <a:rPr lang="ru-RU" dirty="0" err="1" smtClean="0"/>
              <a:t>зору.Якщо</a:t>
            </a:r>
            <a:r>
              <a:rPr lang="ru-RU" dirty="0" smtClean="0"/>
              <a:t> </a:t>
            </a:r>
            <a:r>
              <a:rPr lang="ru-RU" dirty="0" err="1" smtClean="0"/>
              <a:t>ви</a:t>
            </a:r>
            <a:r>
              <a:rPr lang="ru-RU" dirty="0" smtClean="0"/>
              <a:t> набрали </a:t>
            </a:r>
            <a:r>
              <a:rPr lang="ru-RU" dirty="0" err="1" smtClean="0"/>
              <a:t>від</a:t>
            </a:r>
            <a:r>
              <a:rPr lang="ru-RU" dirty="0" smtClean="0"/>
              <a:t> 24 до 0 </a:t>
            </a:r>
            <a:r>
              <a:rPr lang="ru-RU" dirty="0" err="1" smtClean="0"/>
              <a:t>балів</a:t>
            </a:r>
            <a:r>
              <a:rPr lang="ru-RU" dirty="0" smtClean="0"/>
              <a:t>, то </a:t>
            </a:r>
            <a:r>
              <a:rPr lang="ru-RU" dirty="0" err="1" smtClean="0"/>
              <a:t>ви</a:t>
            </a:r>
            <a:r>
              <a:rPr lang="ru-RU" dirty="0" smtClean="0"/>
              <a:t> належите до людей,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добродушні</a:t>
            </a:r>
            <a:r>
              <a:rPr lang="ru-RU" dirty="0" smtClean="0"/>
              <a:t> </a:t>
            </a:r>
            <a:r>
              <a:rPr lang="ru-RU" dirty="0" smtClean="0"/>
              <a:t>до </a:t>
            </a:r>
            <a:r>
              <a:rPr lang="ru-RU" dirty="0" err="1" smtClean="0"/>
              <a:t>оточуючих</a:t>
            </a:r>
            <a:r>
              <a:rPr lang="ru-RU" dirty="0" smtClean="0"/>
              <a:t>, </a:t>
            </a:r>
            <a:r>
              <a:rPr lang="ru-RU" dirty="0" err="1" smtClean="0"/>
              <a:t>вважаючи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найкращий</a:t>
            </a:r>
            <a:r>
              <a:rPr lang="ru-RU" dirty="0" smtClean="0"/>
              <a:t> </a:t>
            </a:r>
            <a:r>
              <a:rPr lang="ru-RU" dirty="0" err="1" smtClean="0"/>
              <a:t>спосіб</a:t>
            </a:r>
            <a:r>
              <a:rPr lang="ru-RU" dirty="0" smtClean="0"/>
              <a:t> </a:t>
            </a:r>
            <a:r>
              <a:rPr lang="ru-RU" dirty="0" err="1" smtClean="0"/>
              <a:t>взаємин</a:t>
            </a:r>
            <a:r>
              <a:rPr lang="ru-RU" dirty="0" smtClean="0"/>
              <a:t>. </a:t>
            </a:r>
            <a:r>
              <a:rPr lang="ru-RU" dirty="0" err="1" smtClean="0"/>
              <a:t>Ви</a:t>
            </a:r>
            <a:r>
              <a:rPr lang="ru-RU" dirty="0" smtClean="0"/>
              <a:t> </a:t>
            </a:r>
            <a:r>
              <a:rPr lang="ru-RU" dirty="0" err="1" smtClean="0"/>
              <a:t>схильні</a:t>
            </a:r>
            <a:r>
              <a:rPr lang="ru-RU" dirty="0" smtClean="0"/>
              <a:t> </a:t>
            </a:r>
            <a:r>
              <a:rPr lang="ru-RU" dirty="0" err="1" smtClean="0"/>
              <a:t>вірити</a:t>
            </a:r>
            <a:r>
              <a:rPr lang="ru-RU" dirty="0" smtClean="0"/>
              <a:t> в </a:t>
            </a:r>
            <a:r>
              <a:rPr lang="ru-RU" dirty="0" err="1" smtClean="0"/>
              <a:t>душевне</a:t>
            </a:r>
            <a:r>
              <a:rPr lang="ru-RU" dirty="0" smtClean="0"/>
              <a:t> </a:t>
            </a:r>
            <a:r>
              <a:rPr lang="ru-RU" dirty="0" err="1" smtClean="0"/>
              <a:t>багатство</a:t>
            </a:r>
            <a:r>
              <a:rPr lang="ru-RU" dirty="0" smtClean="0"/>
              <a:t> </a:t>
            </a:r>
            <a:r>
              <a:rPr lang="ru-RU" dirty="0" err="1" smtClean="0"/>
              <a:t>людини,в</a:t>
            </a:r>
            <a:r>
              <a:rPr lang="ru-RU" dirty="0" smtClean="0"/>
              <a:t> доброту, </a:t>
            </a:r>
            <a:r>
              <a:rPr lang="ru-RU" dirty="0" err="1" smtClean="0"/>
              <a:t>справедливість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любов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вам не дано легко </a:t>
            </a:r>
            <a:r>
              <a:rPr lang="ru-RU" dirty="0" err="1" smtClean="0"/>
              <a:t>залучати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smtClean="0"/>
              <a:t>для </a:t>
            </a:r>
            <a:r>
              <a:rPr lang="ru-RU" dirty="0" err="1" smtClean="0"/>
              <a:t>реалізації</a:t>
            </a:r>
            <a:r>
              <a:rPr lang="ru-RU" dirty="0" smtClean="0"/>
              <a:t> </a:t>
            </a:r>
            <a:r>
              <a:rPr lang="ru-RU" dirty="0" err="1" smtClean="0"/>
              <a:t>своїх</a:t>
            </a:r>
            <a:r>
              <a:rPr lang="ru-RU" dirty="0" smtClean="0"/>
              <a:t> </a:t>
            </a:r>
            <a:r>
              <a:rPr lang="ru-RU" dirty="0" err="1" smtClean="0"/>
              <a:t>цілей</a:t>
            </a:r>
            <a:r>
              <a:rPr lang="ru-RU" dirty="0" smtClean="0"/>
              <a:t>. І ваше </a:t>
            </a:r>
            <a:r>
              <a:rPr lang="ru-RU" dirty="0" err="1" smtClean="0"/>
              <a:t>вміння</a:t>
            </a:r>
            <a:r>
              <a:rPr lang="ru-RU" dirty="0" smtClean="0"/>
              <a:t> </a:t>
            </a:r>
            <a:r>
              <a:rPr lang="ru-RU" dirty="0" err="1" smtClean="0"/>
              <a:t>володіти</a:t>
            </a:r>
            <a:r>
              <a:rPr lang="ru-RU" dirty="0" smtClean="0"/>
              <a:t> </a:t>
            </a:r>
            <a:r>
              <a:rPr lang="ru-RU" dirty="0" err="1" smtClean="0"/>
              <a:t>власними</a:t>
            </a:r>
            <a:r>
              <a:rPr lang="ru-RU" dirty="0" smtClean="0"/>
              <a:t> </a:t>
            </a:r>
            <a:r>
              <a:rPr lang="ru-RU" dirty="0" err="1" smtClean="0"/>
              <a:t>почуттями</a:t>
            </a:r>
            <a:r>
              <a:rPr lang="ru-RU" dirty="0" smtClean="0"/>
              <a:t> </a:t>
            </a:r>
            <a:r>
              <a:rPr lang="ru-RU" dirty="0" err="1" smtClean="0"/>
              <a:t>нерідко</a:t>
            </a:r>
            <a:r>
              <a:rPr lang="ru-RU" dirty="0" smtClean="0"/>
              <a:t> </a:t>
            </a:r>
            <a:r>
              <a:rPr lang="ru-RU" dirty="0" err="1" smtClean="0"/>
              <a:t>поєднується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недоліком</a:t>
            </a:r>
            <a:r>
              <a:rPr lang="ru-RU" dirty="0" smtClean="0"/>
              <a:t> </a:t>
            </a:r>
            <a:r>
              <a:rPr lang="ru-RU" dirty="0" err="1" smtClean="0"/>
              <a:t>упевненості</a:t>
            </a:r>
            <a:r>
              <a:rPr lang="ru-RU" dirty="0" smtClean="0"/>
              <a:t> </a:t>
            </a:r>
            <a:r>
              <a:rPr lang="ru-RU" dirty="0" err="1" smtClean="0"/>
              <a:t>всобі</a:t>
            </a:r>
            <a:r>
              <a:rPr lang="ru-RU" dirty="0" smtClean="0"/>
              <a:t> та </a:t>
            </a:r>
            <a:r>
              <a:rPr lang="ru-RU" dirty="0" err="1" smtClean="0"/>
              <a:t>досить</a:t>
            </a:r>
            <a:r>
              <a:rPr lang="ru-RU" dirty="0" smtClean="0"/>
              <a:t> легким </a:t>
            </a:r>
            <a:r>
              <a:rPr lang="ru-RU" dirty="0" err="1" smtClean="0"/>
              <a:t>підпорядкуванням</a:t>
            </a:r>
            <a:r>
              <a:rPr lang="ru-RU" dirty="0" smtClean="0"/>
              <a:t> </a:t>
            </a:r>
            <a:r>
              <a:rPr lang="ru-RU" dirty="0" err="1" smtClean="0"/>
              <a:t>думці</a:t>
            </a:r>
            <a:r>
              <a:rPr lang="ru-RU" dirty="0" smtClean="0"/>
              <a:t> </a:t>
            </a:r>
            <a:r>
              <a:rPr lang="ru-RU" dirty="0" err="1" smtClean="0"/>
              <a:t>оточуючих</a:t>
            </a:r>
            <a:r>
              <a:rPr lang="ru-RU" dirty="0" smtClean="0"/>
              <a:t>. </a:t>
            </a:r>
            <a:r>
              <a:rPr lang="ru-RU" dirty="0" smtClean="0"/>
              <a:t>Тому </a:t>
            </a:r>
            <a:r>
              <a:rPr lang="ru-RU" dirty="0" err="1" smtClean="0"/>
              <a:t>ви</a:t>
            </a:r>
            <a:r>
              <a:rPr lang="ru-RU" dirty="0" smtClean="0"/>
              <a:t> </a:t>
            </a:r>
            <a:r>
              <a:rPr lang="ru-RU" dirty="0" smtClean="0"/>
              <a:t>часто </a:t>
            </a:r>
            <a:r>
              <a:rPr lang="ru-RU" dirty="0" err="1" smtClean="0"/>
              <a:t>стаєте</a:t>
            </a:r>
            <a:r>
              <a:rPr lang="ru-RU" dirty="0" smtClean="0"/>
              <a:t> </a:t>
            </a:r>
            <a:r>
              <a:rPr lang="ru-RU" dirty="0" err="1" smtClean="0"/>
              <a:t>об'єктом</a:t>
            </a:r>
            <a:r>
              <a:rPr lang="ru-RU" dirty="0" smtClean="0"/>
              <a:t> </a:t>
            </a:r>
            <a:r>
              <a:rPr lang="ru-RU" dirty="0" err="1" smtClean="0"/>
              <a:t>агресивності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88640"/>
            <a:ext cx="86764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ДОСЛІДЖЕННЯ ОСОБЛИВОСТЕЙ ПОВЕДІНКИУ КОНФЛІКТНІЙ СИТУАЦІЇ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836712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err="1" smtClean="0"/>
              <a:t>Конфлікт</a:t>
            </a:r>
            <a:r>
              <a:rPr lang="ru-RU" sz="1600" dirty="0" smtClean="0"/>
              <a:t> (</a:t>
            </a:r>
            <a:r>
              <a:rPr lang="ru-RU" sz="1600" dirty="0" err="1" smtClean="0"/>
              <a:t>від</a:t>
            </a:r>
            <a:r>
              <a:rPr lang="ru-RU" sz="1600" dirty="0" smtClean="0"/>
              <a:t> </a:t>
            </a:r>
            <a:r>
              <a:rPr lang="ru-RU" sz="1600" dirty="0" err="1" smtClean="0"/>
              <a:t>латів</a:t>
            </a:r>
            <a:r>
              <a:rPr lang="ru-RU" sz="1600" dirty="0" smtClean="0"/>
              <a:t>. </a:t>
            </a:r>
            <a:r>
              <a:rPr lang="en-US" sz="1600" dirty="0" err="1" smtClean="0"/>
              <a:t>conflictus</a:t>
            </a:r>
            <a:r>
              <a:rPr lang="en-US" sz="1600" dirty="0" smtClean="0"/>
              <a:t> - </a:t>
            </a:r>
            <a:r>
              <a:rPr lang="ru-RU" sz="1600" dirty="0" err="1" smtClean="0"/>
              <a:t>зіткнення</a:t>
            </a:r>
            <a:r>
              <a:rPr lang="ru-RU" sz="1600" dirty="0" smtClean="0"/>
              <a:t>) - </a:t>
            </a:r>
            <a:r>
              <a:rPr lang="ru-RU" sz="1600" dirty="0" err="1" smtClean="0"/>
              <a:t>зіткнення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сторін,думок</a:t>
            </a:r>
            <a:r>
              <a:rPr lang="ru-RU" sz="1600" dirty="0" smtClean="0"/>
              <a:t>, сил</a:t>
            </a:r>
            <a:r>
              <a:rPr lang="ru-RU" sz="1600" dirty="0" smtClean="0"/>
              <a:t>.</a:t>
            </a:r>
          </a:p>
          <a:p>
            <a:r>
              <a:rPr lang="ru-RU" sz="1600" dirty="0" err="1" smtClean="0"/>
              <a:t>Ціль</a:t>
            </a:r>
            <a:r>
              <a:rPr lang="ru-RU" sz="1600" dirty="0" smtClean="0"/>
              <a:t>: </a:t>
            </a:r>
            <a:r>
              <a:rPr lang="ru-RU" sz="1600" dirty="0" err="1" smtClean="0"/>
              <a:t>визначити</a:t>
            </a:r>
            <a:r>
              <a:rPr lang="ru-RU" sz="1600" dirty="0" smtClean="0"/>
              <a:t> за </a:t>
            </a:r>
            <a:r>
              <a:rPr lang="ru-RU" sz="1600" dirty="0" err="1" smtClean="0"/>
              <a:t>допомогою</a:t>
            </a:r>
            <a:r>
              <a:rPr lang="ru-RU" sz="1600" dirty="0" smtClean="0"/>
              <a:t> тесту К. Томаса </a:t>
            </a:r>
            <a:r>
              <a:rPr lang="ru-RU" sz="1600" dirty="0" err="1" smtClean="0"/>
              <a:t>особливості</a:t>
            </a:r>
            <a:r>
              <a:rPr lang="ru-RU" sz="1600" dirty="0" smtClean="0"/>
              <a:t> </a:t>
            </a:r>
            <a:r>
              <a:rPr lang="ru-RU" sz="1600" dirty="0" err="1" smtClean="0"/>
              <a:t>реагування</a:t>
            </a:r>
            <a:r>
              <a:rPr lang="ru-RU" sz="1600" dirty="0" smtClean="0"/>
              <a:t> у </a:t>
            </a:r>
            <a:r>
              <a:rPr lang="ru-RU" sz="1600" dirty="0" err="1" smtClean="0"/>
              <a:t>конфліктній</a:t>
            </a:r>
            <a:r>
              <a:rPr lang="ru-RU" sz="1600" dirty="0" smtClean="0"/>
              <a:t> </a:t>
            </a:r>
            <a:r>
              <a:rPr lang="ru-RU" sz="1600" dirty="0" err="1" smtClean="0"/>
              <a:t>ситуації</a:t>
            </a:r>
            <a:r>
              <a:rPr lang="ru-RU" sz="1600" dirty="0" smtClean="0"/>
              <a:t>.</a:t>
            </a:r>
          </a:p>
          <a:p>
            <a:r>
              <a:rPr lang="ru-RU" sz="1600" dirty="0" err="1" smtClean="0"/>
              <a:t>Проведення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роботи</a:t>
            </a:r>
            <a:r>
              <a:rPr lang="ru-RU" sz="1600" dirty="0" smtClean="0"/>
              <a:t>. Прочитайте </a:t>
            </a:r>
            <a:r>
              <a:rPr lang="ru-RU" sz="1600" dirty="0" err="1" smtClean="0"/>
              <a:t>уважно</a:t>
            </a:r>
            <a:r>
              <a:rPr lang="ru-RU" sz="1600" dirty="0" smtClean="0"/>
              <a:t> </a:t>
            </a:r>
            <a:r>
              <a:rPr lang="ru-RU" sz="1600" dirty="0" err="1" smtClean="0"/>
              <a:t>кожне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подвійних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висловлювань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виберіть</a:t>
            </a:r>
            <a:r>
              <a:rPr lang="ru-RU" sz="1600" dirty="0" smtClean="0"/>
              <a:t> те </a:t>
            </a:r>
            <a:r>
              <a:rPr lang="ru-RU" sz="1600" dirty="0" err="1" smtClean="0"/>
              <a:t>з</a:t>
            </a:r>
            <a:r>
              <a:rPr lang="ru-RU" sz="1600" dirty="0" smtClean="0"/>
              <a:t> них, яке </a:t>
            </a:r>
            <a:r>
              <a:rPr lang="ru-RU" sz="1600" dirty="0" err="1" smtClean="0"/>
              <a:t>є</a:t>
            </a:r>
            <a:r>
              <a:rPr lang="ru-RU" sz="1600" dirty="0" smtClean="0"/>
              <a:t> </a:t>
            </a:r>
            <a:r>
              <a:rPr lang="ru-RU" sz="1600" dirty="0" err="1" smtClean="0"/>
              <a:t>найбільш</a:t>
            </a:r>
            <a:r>
              <a:rPr lang="ru-RU" sz="1600" dirty="0" smtClean="0"/>
              <a:t> </a:t>
            </a:r>
            <a:r>
              <a:rPr lang="ru-RU" sz="1600" dirty="0" err="1" smtClean="0"/>
              <a:t>типовим</a:t>
            </a:r>
            <a:r>
              <a:rPr lang="ru-RU" sz="1600" dirty="0" smtClean="0"/>
              <a:t> для </a:t>
            </a:r>
            <a:r>
              <a:rPr lang="ru-RU" sz="1600" dirty="0" smtClean="0"/>
              <a:t>вас. </a:t>
            </a:r>
            <a:r>
              <a:rPr lang="ru-RU" sz="1600" dirty="0" err="1" smtClean="0"/>
              <a:t>Позначте</a:t>
            </a:r>
            <a:r>
              <a:rPr lang="ru-RU" sz="1600" dirty="0" smtClean="0"/>
              <a:t> </a:t>
            </a:r>
            <a:r>
              <a:rPr lang="ru-RU" sz="1600" dirty="0" err="1" smtClean="0"/>
              <a:t>його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2087463"/>
            <a:ext cx="91440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1. а</a:t>
            </a:r>
            <a:r>
              <a:rPr lang="ru-RU" sz="1600" dirty="0" smtClean="0"/>
              <a:t>) </a:t>
            </a:r>
            <a:r>
              <a:rPr lang="ru-RU" sz="1600" dirty="0" err="1" smtClean="0"/>
              <a:t>Іноді</a:t>
            </a:r>
            <a:r>
              <a:rPr lang="ru-RU" sz="1600" dirty="0" smtClean="0"/>
              <a:t> я надаю </a:t>
            </a:r>
            <a:r>
              <a:rPr lang="ru-RU" sz="1600" dirty="0" err="1" smtClean="0"/>
              <a:t>можливість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іншим</a:t>
            </a:r>
            <a:r>
              <a:rPr lang="ru-RU" sz="1600" dirty="0" smtClean="0"/>
              <a:t> </a:t>
            </a:r>
            <a:r>
              <a:rPr lang="ru-RU" sz="1600" dirty="0" err="1" smtClean="0"/>
              <a:t>взяти</a:t>
            </a:r>
            <a:r>
              <a:rPr lang="ru-RU" sz="1600" dirty="0" smtClean="0"/>
              <a:t> на себе </a:t>
            </a:r>
            <a:r>
              <a:rPr lang="ru-RU" sz="1600" dirty="0" err="1" smtClean="0"/>
              <a:t>відповідальність</a:t>
            </a:r>
            <a:r>
              <a:rPr lang="ru-RU" sz="1600" dirty="0" smtClean="0"/>
              <a:t> за </a:t>
            </a:r>
            <a:r>
              <a:rPr lang="ru-RU" sz="1600" dirty="0" err="1" smtClean="0"/>
              <a:t>вирішення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спірного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питання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б</a:t>
            </a:r>
            <a:r>
              <a:rPr lang="ru-RU" sz="1600" dirty="0" smtClean="0"/>
              <a:t>) Чим </a:t>
            </a:r>
            <a:r>
              <a:rPr lang="ru-RU" sz="1600" dirty="0" err="1" smtClean="0"/>
              <a:t>обговорювати</a:t>
            </a:r>
            <a:r>
              <a:rPr lang="ru-RU" sz="1600" dirty="0" smtClean="0"/>
              <a:t> те, в </a:t>
            </a:r>
            <a:r>
              <a:rPr lang="ru-RU" sz="1600" dirty="0" err="1" smtClean="0"/>
              <a:t>чому</a:t>
            </a:r>
            <a:r>
              <a:rPr lang="ru-RU" sz="1600" dirty="0" smtClean="0"/>
              <a:t> </a:t>
            </a:r>
            <a:r>
              <a:rPr lang="ru-RU" sz="1600" dirty="0" smtClean="0"/>
              <a:t> ми </a:t>
            </a:r>
            <a:r>
              <a:rPr lang="ru-RU" sz="1600" dirty="0" err="1" smtClean="0"/>
              <a:t>розходимося</a:t>
            </a:r>
            <a:r>
              <a:rPr lang="ru-RU" sz="1600" dirty="0" smtClean="0"/>
              <a:t>, я </a:t>
            </a:r>
            <a:r>
              <a:rPr lang="ru-RU" sz="1600" dirty="0" err="1" smtClean="0"/>
              <a:t>намагаюся</a:t>
            </a:r>
            <a:r>
              <a:rPr lang="ru-RU" sz="1600" dirty="0" smtClean="0"/>
              <a:t> </a:t>
            </a:r>
            <a:r>
              <a:rPr lang="ru-RU" sz="1600" dirty="0" err="1" smtClean="0"/>
              <a:t>звернути</a:t>
            </a:r>
            <a:r>
              <a:rPr lang="ru-RU" sz="1600" dirty="0" smtClean="0"/>
              <a:t> </a:t>
            </a:r>
            <a:r>
              <a:rPr lang="ru-RU" sz="1600" dirty="0" err="1" smtClean="0"/>
              <a:t>увагу</a:t>
            </a:r>
            <a:r>
              <a:rPr lang="ru-RU" sz="1600" dirty="0" smtClean="0"/>
              <a:t> на </a:t>
            </a:r>
            <a:r>
              <a:rPr lang="ru-RU" sz="1600" dirty="0" smtClean="0"/>
              <a:t>те,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чим</a:t>
            </a:r>
            <a:r>
              <a:rPr lang="ru-RU" sz="1600" dirty="0" smtClean="0"/>
              <a:t> ми </a:t>
            </a:r>
            <a:r>
              <a:rPr lang="ru-RU" sz="1600" dirty="0" err="1" smtClean="0"/>
              <a:t>згодні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2</a:t>
            </a:r>
            <a:r>
              <a:rPr lang="ru-RU" sz="1600" dirty="0" smtClean="0"/>
              <a:t>. а) Я </a:t>
            </a:r>
            <a:r>
              <a:rPr lang="ru-RU" sz="1600" dirty="0" err="1" smtClean="0"/>
              <a:t>намагаюся</a:t>
            </a:r>
            <a:r>
              <a:rPr lang="ru-RU" sz="1600" dirty="0" smtClean="0"/>
              <a:t> </a:t>
            </a:r>
            <a:r>
              <a:rPr lang="ru-RU" sz="1600" dirty="0" err="1" smtClean="0"/>
              <a:t>знайти</a:t>
            </a:r>
            <a:r>
              <a:rPr lang="ru-RU" sz="1600" dirty="0" smtClean="0"/>
              <a:t> </a:t>
            </a:r>
            <a:r>
              <a:rPr lang="ru-RU" sz="1600" dirty="0" err="1" smtClean="0"/>
              <a:t>компромісне</a:t>
            </a:r>
            <a:r>
              <a:rPr lang="ru-RU" sz="1600" dirty="0" smtClean="0"/>
              <a:t> </a:t>
            </a:r>
            <a:r>
              <a:rPr lang="ru-RU" sz="1600" dirty="0" err="1" smtClean="0"/>
              <a:t>рішення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б</a:t>
            </a:r>
            <a:r>
              <a:rPr lang="ru-RU" sz="1600" dirty="0" smtClean="0"/>
              <a:t>) Я </a:t>
            </a:r>
            <a:r>
              <a:rPr lang="ru-RU" sz="1600" dirty="0" err="1" smtClean="0"/>
              <a:t>намагаюся</a:t>
            </a:r>
            <a:r>
              <a:rPr lang="ru-RU" sz="1600" dirty="0" smtClean="0"/>
              <a:t> </a:t>
            </a:r>
            <a:r>
              <a:rPr lang="ru-RU" sz="1600" dirty="0" err="1" smtClean="0"/>
              <a:t>залагодити</a:t>
            </a:r>
            <a:r>
              <a:rPr lang="ru-RU" sz="1600" dirty="0" smtClean="0"/>
              <a:t> справу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урахуванням</a:t>
            </a:r>
            <a:r>
              <a:rPr lang="ru-RU" sz="1600" dirty="0" smtClean="0"/>
              <a:t> </a:t>
            </a:r>
            <a:r>
              <a:rPr lang="ru-RU" sz="1600" dirty="0" err="1" smtClean="0"/>
              <a:t>усіх</a:t>
            </a:r>
            <a:r>
              <a:rPr lang="ru-RU" sz="1600" dirty="0" smtClean="0"/>
              <a:t> </a:t>
            </a:r>
            <a:r>
              <a:rPr lang="ru-RU" sz="1600" dirty="0" err="1" smtClean="0"/>
              <a:t>інтересів</a:t>
            </a:r>
            <a:r>
              <a:rPr lang="ru-RU" sz="1600" dirty="0" smtClean="0"/>
              <a:t> та </a:t>
            </a:r>
            <a:r>
              <a:rPr lang="ru-RU" sz="1600" dirty="0" err="1" smtClean="0"/>
              <a:t>іншої</a:t>
            </a:r>
            <a:r>
              <a:rPr lang="ru-RU" sz="1600" dirty="0" smtClean="0"/>
              <a:t> </a:t>
            </a:r>
            <a:r>
              <a:rPr lang="ru-RU" sz="1600" dirty="0" err="1" smtClean="0"/>
              <a:t>людини,та</a:t>
            </a:r>
            <a:r>
              <a:rPr lang="ru-RU" sz="1600" dirty="0" smtClean="0"/>
              <a:t> </a:t>
            </a:r>
            <a:r>
              <a:rPr lang="ru-RU" sz="1600" dirty="0" err="1" smtClean="0"/>
              <a:t>моїх</a:t>
            </a:r>
            <a:r>
              <a:rPr lang="ru-RU" sz="1600" dirty="0" smtClean="0"/>
              <a:t> </a:t>
            </a:r>
            <a:r>
              <a:rPr lang="ru-RU" sz="1600" dirty="0" err="1" smtClean="0"/>
              <a:t>власних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3</a:t>
            </a:r>
            <a:r>
              <a:rPr lang="ru-RU" sz="1600" dirty="0" smtClean="0"/>
              <a:t>. а) </a:t>
            </a:r>
            <a:r>
              <a:rPr lang="ru-RU" sz="1600" dirty="0" err="1" smtClean="0"/>
              <a:t>Зазвичай</a:t>
            </a:r>
            <a:r>
              <a:rPr lang="ru-RU" sz="1600" dirty="0" smtClean="0"/>
              <a:t> я </a:t>
            </a:r>
            <a:r>
              <a:rPr lang="ru-RU" sz="1600" dirty="0" err="1" smtClean="0"/>
              <a:t>прагну</a:t>
            </a:r>
            <a:r>
              <a:rPr lang="ru-RU" sz="1600" dirty="0" smtClean="0"/>
              <a:t> </a:t>
            </a:r>
            <a:r>
              <a:rPr lang="ru-RU" sz="1600" dirty="0" err="1" smtClean="0"/>
              <a:t>досягти</a:t>
            </a:r>
            <a:r>
              <a:rPr lang="ru-RU" sz="1600" dirty="0" smtClean="0"/>
              <a:t> </a:t>
            </a:r>
            <a:r>
              <a:rPr lang="ru-RU" sz="1600" dirty="0" err="1" smtClean="0"/>
              <a:t>свого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б</a:t>
            </a:r>
            <a:r>
              <a:rPr lang="ru-RU" sz="1600" dirty="0" smtClean="0"/>
              <a:t>) </a:t>
            </a:r>
            <a:r>
              <a:rPr lang="ru-RU" sz="1600" dirty="0" err="1" smtClean="0"/>
              <a:t>Іноді</a:t>
            </a:r>
            <a:r>
              <a:rPr lang="ru-RU" sz="1600" dirty="0" smtClean="0"/>
              <a:t> я жертвую </a:t>
            </a:r>
            <a:r>
              <a:rPr lang="ru-RU" sz="1600" dirty="0" err="1" smtClean="0"/>
              <a:t>своїми</a:t>
            </a:r>
            <a:r>
              <a:rPr lang="ru-RU" sz="1600" dirty="0" smtClean="0"/>
              <a:t> </a:t>
            </a:r>
            <a:r>
              <a:rPr lang="ru-RU" sz="1600" dirty="0" err="1" smtClean="0"/>
              <a:t>власними</a:t>
            </a:r>
            <a:r>
              <a:rPr lang="ru-RU" sz="1600" dirty="0" smtClean="0"/>
              <a:t> </a:t>
            </a:r>
            <a:r>
              <a:rPr lang="ru-RU" sz="1600" dirty="0" err="1" smtClean="0"/>
              <a:t>інтересами</a:t>
            </a:r>
            <a:r>
              <a:rPr lang="ru-RU" sz="1600" dirty="0" smtClean="0"/>
              <a:t> </a:t>
            </a:r>
            <a:r>
              <a:rPr lang="ru-RU" sz="1600" dirty="0" err="1" smtClean="0"/>
              <a:t>заради</a:t>
            </a:r>
            <a:r>
              <a:rPr lang="ru-RU" sz="1600" dirty="0" smtClean="0"/>
              <a:t> </a:t>
            </a:r>
            <a:r>
              <a:rPr lang="ru-RU" sz="1600" dirty="0" err="1" smtClean="0"/>
              <a:t>інтересів</a:t>
            </a:r>
            <a:r>
              <a:rPr lang="ru-RU" sz="1600" dirty="0" smtClean="0"/>
              <a:t> </a:t>
            </a:r>
            <a:r>
              <a:rPr lang="ru-RU" sz="1600" dirty="0" err="1" smtClean="0"/>
              <a:t>іншої</a:t>
            </a:r>
            <a:r>
              <a:rPr lang="ru-RU" sz="1600" dirty="0" smtClean="0"/>
              <a:t> </a:t>
            </a:r>
            <a:r>
              <a:rPr lang="ru-RU" sz="1600" dirty="0" err="1" smtClean="0"/>
              <a:t>людини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4</a:t>
            </a:r>
            <a:r>
              <a:rPr lang="ru-RU" sz="1600" dirty="0" smtClean="0"/>
              <a:t>. а) Я </a:t>
            </a:r>
            <a:r>
              <a:rPr lang="ru-RU" sz="1600" dirty="0" err="1" smtClean="0"/>
              <a:t>намагаюся</a:t>
            </a:r>
            <a:r>
              <a:rPr lang="ru-RU" sz="1600" dirty="0" smtClean="0"/>
              <a:t> </a:t>
            </a:r>
            <a:r>
              <a:rPr lang="ru-RU" sz="1600" dirty="0" err="1" smtClean="0"/>
              <a:t>знайти</a:t>
            </a:r>
            <a:r>
              <a:rPr lang="ru-RU" sz="1600" dirty="0" smtClean="0"/>
              <a:t> </a:t>
            </a:r>
            <a:r>
              <a:rPr lang="ru-RU" sz="1600" dirty="0" err="1" smtClean="0"/>
              <a:t>компромісне</a:t>
            </a:r>
            <a:r>
              <a:rPr lang="ru-RU" sz="1600" dirty="0" smtClean="0"/>
              <a:t> </a:t>
            </a:r>
            <a:r>
              <a:rPr lang="ru-RU" sz="1600" dirty="0" err="1" smtClean="0"/>
              <a:t>рішення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б</a:t>
            </a:r>
            <a:r>
              <a:rPr lang="ru-RU" sz="1600" dirty="0" smtClean="0"/>
              <a:t>) Я </a:t>
            </a:r>
            <a:r>
              <a:rPr lang="ru-RU" sz="1600" dirty="0" err="1" smtClean="0"/>
              <a:t>намагаюся</a:t>
            </a:r>
            <a:r>
              <a:rPr lang="ru-RU" sz="1600" dirty="0" smtClean="0"/>
              <a:t> не </a:t>
            </a:r>
            <a:r>
              <a:rPr lang="ru-RU" sz="1600" dirty="0" err="1" smtClean="0"/>
              <a:t>зачепити</a:t>
            </a:r>
            <a:r>
              <a:rPr lang="ru-RU" sz="1600" dirty="0" smtClean="0"/>
              <a:t> </a:t>
            </a:r>
            <a:r>
              <a:rPr lang="ru-RU" sz="1600" dirty="0" err="1" smtClean="0"/>
              <a:t>почуттів</a:t>
            </a:r>
            <a:r>
              <a:rPr lang="ru-RU" sz="1600" dirty="0" smtClean="0"/>
              <a:t> </a:t>
            </a:r>
            <a:r>
              <a:rPr lang="ru-RU" sz="1600" dirty="0" err="1" smtClean="0"/>
              <a:t>іншої</a:t>
            </a:r>
            <a:r>
              <a:rPr lang="ru-RU" sz="1600" dirty="0" smtClean="0"/>
              <a:t> </a:t>
            </a:r>
            <a:r>
              <a:rPr lang="ru-RU" sz="1600" dirty="0" err="1" smtClean="0"/>
              <a:t>людини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5</a:t>
            </a:r>
            <a:r>
              <a:rPr lang="ru-RU" sz="1600" dirty="0" smtClean="0"/>
              <a:t>. а) </a:t>
            </a:r>
            <a:r>
              <a:rPr lang="ru-RU" sz="1600" dirty="0" err="1" smtClean="0"/>
              <a:t>Залагоджуючи</a:t>
            </a:r>
            <a:r>
              <a:rPr lang="ru-RU" sz="1600" dirty="0" smtClean="0"/>
              <a:t> </a:t>
            </a:r>
            <a:r>
              <a:rPr lang="ru-RU" sz="1600" dirty="0" err="1" smtClean="0"/>
              <a:t>спірну</a:t>
            </a:r>
            <a:r>
              <a:rPr lang="ru-RU" sz="1600" dirty="0" smtClean="0"/>
              <a:t> </a:t>
            </a:r>
            <a:r>
              <a:rPr lang="ru-RU" sz="1600" dirty="0" err="1" smtClean="0"/>
              <a:t>ситуацію</a:t>
            </a:r>
            <a:r>
              <a:rPr lang="ru-RU" sz="1600" dirty="0" smtClean="0"/>
              <a:t>, я </a:t>
            </a:r>
            <a:r>
              <a:rPr lang="ru-RU" sz="1600" dirty="0" err="1" smtClean="0"/>
              <a:t>постійно</a:t>
            </a:r>
            <a:r>
              <a:rPr lang="ru-RU" sz="1600" dirty="0" smtClean="0"/>
              <a:t> </a:t>
            </a:r>
            <a:r>
              <a:rPr lang="ru-RU" sz="1600" dirty="0" err="1" smtClean="0"/>
              <a:t>намагаюся</a:t>
            </a:r>
            <a:r>
              <a:rPr lang="ru-RU" sz="1600" dirty="0" smtClean="0"/>
              <a:t> </a:t>
            </a:r>
            <a:r>
              <a:rPr lang="ru-RU" sz="1600" dirty="0" err="1" smtClean="0"/>
              <a:t>знайти</a:t>
            </a:r>
            <a:r>
              <a:rPr lang="ru-RU" sz="1600" dirty="0" smtClean="0"/>
              <a:t> </a:t>
            </a:r>
            <a:r>
              <a:rPr lang="ru-RU" sz="1600" dirty="0" err="1" smtClean="0"/>
              <a:t>підтримку</a:t>
            </a:r>
            <a:r>
              <a:rPr lang="ru-RU" sz="1600" dirty="0" smtClean="0"/>
              <a:t> в </a:t>
            </a:r>
            <a:r>
              <a:rPr lang="ru-RU" sz="1600" dirty="0" err="1" smtClean="0"/>
              <a:t>іншого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б</a:t>
            </a:r>
            <a:r>
              <a:rPr lang="ru-RU" sz="1600" dirty="0" smtClean="0"/>
              <a:t>) Я </a:t>
            </a:r>
            <a:r>
              <a:rPr lang="ru-RU" sz="1600" dirty="0" err="1" smtClean="0"/>
              <a:t>намагаюся</a:t>
            </a:r>
            <a:r>
              <a:rPr lang="ru-RU" sz="1600" dirty="0" smtClean="0"/>
              <a:t> </a:t>
            </a:r>
            <a:r>
              <a:rPr lang="ru-RU" sz="1600" dirty="0" err="1" smtClean="0"/>
              <a:t>робити</a:t>
            </a:r>
            <a:r>
              <a:rPr lang="ru-RU" sz="1600" dirty="0" smtClean="0"/>
              <a:t> все, </a:t>
            </a:r>
            <a:r>
              <a:rPr lang="ru-RU" sz="1600" dirty="0" err="1" smtClean="0"/>
              <a:t>щоб</a:t>
            </a:r>
            <a:r>
              <a:rPr lang="ru-RU" sz="1600" dirty="0" smtClean="0"/>
              <a:t> </a:t>
            </a:r>
            <a:r>
              <a:rPr lang="ru-RU" sz="1600" dirty="0" err="1" smtClean="0"/>
              <a:t>уникнути</a:t>
            </a:r>
            <a:r>
              <a:rPr lang="ru-RU" sz="1600" dirty="0" smtClean="0"/>
              <a:t> </a:t>
            </a:r>
            <a:r>
              <a:rPr lang="ru-RU" sz="1600" dirty="0" err="1" smtClean="0"/>
              <a:t>марної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напруженості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6</a:t>
            </a:r>
            <a:r>
              <a:rPr lang="ru-RU" sz="1600" dirty="0" smtClean="0"/>
              <a:t>. а) Я </a:t>
            </a:r>
            <a:r>
              <a:rPr lang="ru-RU" sz="1600" dirty="0" err="1" smtClean="0"/>
              <a:t>намагаюся</a:t>
            </a:r>
            <a:r>
              <a:rPr lang="ru-RU" sz="1600" dirty="0" smtClean="0"/>
              <a:t> </a:t>
            </a:r>
            <a:r>
              <a:rPr lang="ru-RU" sz="1600" dirty="0" err="1" smtClean="0"/>
              <a:t>уникнути</a:t>
            </a:r>
            <a:r>
              <a:rPr lang="ru-RU" sz="1600" dirty="0" smtClean="0"/>
              <a:t> </a:t>
            </a:r>
            <a:r>
              <a:rPr lang="ru-RU" sz="1600" dirty="0" err="1" smtClean="0"/>
              <a:t>неприємності</a:t>
            </a:r>
            <a:r>
              <a:rPr lang="ru-RU" sz="1600" dirty="0" smtClean="0"/>
              <a:t> для себе</a:t>
            </a:r>
            <a:r>
              <a:rPr lang="ru-RU" sz="1600" dirty="0" smtClean="0"/>
              <a:t>,</a:t>
            </a:r>
          </a:p>
          <a:p>
            <a:r>
              <a:rPr lang="ru-RU" sz="1600" dirty="0" smtClean="0"/>
              <a:t>б</a:t>
            </a:r>
            <a:r>
              <a:rPr lang="ru-RU" sz="1600" dirty="0" smtClean="0"/>
              <a:t>) Я </a:t>
            </a:r>
            <a:r>
              <a:rPr lang="ru-RU" sz="1600" dirty="0" err="1" smtClean="0"/>
              <a:t>намагаюся</a:t>
            </a:r>
            <a:r>
              <a:rPr lang="ru-RU" sz="1600" dirty="0" smtClean="0"/>
              <a:t> </a:t>
            </a:r>
            <a:r>
              <a:rPr lang="ru-RU" sz="1600" dirty="0" err="1" smtClean="0"/>
              <a:t>досягти</a:t>
            </a:r>
            <a:r>
              <a:rPr lang="ru-RU" sz="1600" dirty="0" smtClean="0"/>
              <a:t> </a:t>
            </a:r>
            <a:r>
              <a:rPr lang="ru-RU" sz="1600" dirty="0" err="1" smtClean="0"/>
              <a:t>свого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7</a:t>
            </a:r>
            <a:r>
              <a:rPr lang="ru-RU" sz="1600" dirty="0" smtClean="0"/>
              <a:t>. а) Я </a:t>
            </a:r>
            <a:r>
              <a:rPr lang="ru-RU" sz="1600" dirty="0" err="1" smtClean="0"/>
              <a:t>намагаюся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відкласти</a:t>
            </a:r>
            <a:r>
              <a:rPr lang="ru-RU" sz="1600" dirty="0" smtClean="0"/>
              <a:t> </a:t>
            </a:r>
            <a:r>
              <a:rPr lang="ru-RU" sz="1600" dirty="0" err="1" smtClean="0"/>
              <a:t>вирішення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спірного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питання</a:t>
            </a:r>
            <a:r>
              <a:rPr lang="ru-RU" sz="1600" dirty="0" smtClean="0"/>
              <a:t>, </a:t>
            </a:r>
            <a:r>
              <a:rPr lang="ru-RU" sz="1600" dirty="0" err="1" smtClean="0"/>
              <a:t>щоб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smtClean="0"/>
              <a:t>часом </a:t>
            </a:r>
            <a:r>
              <a:rPr lang="ru-RU" sz="1600" dirty="0" err="1" smtClean="0"/>
              <a:t>вирішити</a:t>
            </a:r>
            <a:r>
              <a:rPr lang="ru-RU" sz="1600" dirty="0" smtClean="0"/>
              <a:t> </a:t>
            </a:r>
            <a:r>
              <a:rPr lang="ru-RU" sz="1600" dirty="0" err="1" smtClean="0"/>
              <a:t>його</a:t>
            </a:r>
            <a:r>
              <a:rPr lang="ru-RU" sz="1600" dirty="0" smtClean="0"/>
              <a:t> остаточно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б</a:t>
            </a:r>
            <a:r>
              <a:rPr lang="ru-RU" sz="1600" dirty="0" smtClean="0"/>
              <a:t>) Я </a:t>
            </a:r>
            <a:r>
              <a:rPr lang="ru-RU" sz="1600" dirty="0" err="1" smtClean="0"/>
              <a:t>вважаю</a:t>
            </a:r>
            <a:r>
              <a:rPr lang="ru-RU" sz="1600" dirty="0" smtClean="0"/>
              <a:t> за </a:t>
            </a:r>
            <a:r>
              <a:rPr lang="ru-RU" sz="1600" dirty="0" err="1" smtClean="0"/>
              <a:t>можливе</a:t>
            </a:r>
            <a:r>
              <a:rPr lang="ru-RU" sz="1600" dirty="0" smtClean="0"/>
              <a:t> в </a:t>
            </a:r>
            <a:r>
              <a:rPr lang="ru-RU" sz="1600" dirty="0" err="1" smtClean="0"/>
              <a:t>чомусь</a:t>
            </a:r>
            <a:r>
              <a:rPr lang="ru-RU" sz="1600" dirty="0" smtClean="0"/>
              <a:t> </a:t>
            </a:r>
            <a:r>
              <a:rPr lang="ru-RU" sz="1600" dirty="0" err="1" smtClean="0"/>
              <a:t>поступитися</a:t>
            </a:r>
            <a:r>
              <a:rPr lang="ru-RU" sz="1600" dirty="0" smtClean="0"/>
              <a:t>, </a:t>
            </a:r>
            <a:r>
              <a:rPr lang="ru-RU" sz="1600" dirty="0" err="1" smtClean="0"/>
              <a:t>щоб</a:t>
            </a:r>
            <a:r>
              <a:rPr lang="ru-RU" sz="1600" dirty="0" smtClean="0"/>
              <a:t> </a:t>
            </a:r>
            <a:r>
              <a:rPr lang="ru-RU" sz="1600" dirty="0" err="1" smtClean="0"/>
              <a:t>досягти</a:t>
            </a:r>
            <a:r>
              <a:rPr lang="ru-RU" sz="1600" dirty="0" smtClean="0"/>
              <a:t> </a:t>
            </a:r>
            <a:r>
              <a:rPr lang="ru-RU" sz="1600" dirty="0" err="1" smtClean="0"/>
              <a:t>іншого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8</a:t>
            </a:r>
            <a:r>
              <a:rPr lang="ru-RU" sz="1600" dirty="0" smtClean="0"/>
              <a:t>. а) </a:t>
            </a:r>
            <a:r>
              <a:rPr lang="ru-RU" sz="1600" dirty="0" err="1" smtClean="0"/>
              <a:t>Зазвичай</a:t>
            </a:r>
            <a:r>
              <a:rPr lang="ru-RU" sz="1600" dirty="0" smtClean="0"/>
              <a:t> я </a:t>
            </a:r>
            <a:r>
              <a:rPr lang="ru-RU" sz="1600" dirty="0" err="1" smtClean="0"/>
              <a:t>наполегливо</a:t>
            </a:r>
            <a:r>
              <a:rPr lang="ru-RU" sz="1600" dirty="0" smtClean="0"/>
              <a:t> </a:t>
            </a:r>
            <a:r>
              <a:rPr lang="ru-RU" sz="1600" dirty="0" err="1" smtClean="0"/>
              <a:t>прагну</a:t>
            </a:r>
            <a:r>
              <a:rPr lang="ru-RU" sz="1600" dirty="0" smtClean="0"/>
              <a:t> </a:t>
            </a:r>
            <a:r>
              <a:rPr lang="ru-RU" sz="1600" dirty="0" err="1" smtClean="0"/>
              <a:t>досягти</a:t>
            </a:r>
            <a:r>
              <a:rPr lang="ru-RU" sz="1600" dirty="0" smtClean="0"/>
              <a:t> </a:t>
            </a:r>
            <a:r>
              <a:rPr lang="ru-RU" sz="1600" dirty="0" err="1" smtClean="0"/>
              <a:t>свого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б</a:t>
            </a:r>
            <a:r>
              <a:rPr lang="ru-RU" sz="1600" dirty="0" smtClean="0"/>
              <a:t>) Я </a:t>
            </a:r>
            <a:r>
              <a:rPr lang="ru-RU" sz="1600" dirty="0" err="1" smtClean="0"/>
              <a:t>насамперед</a:t>
            </a:r>
            <a:r>
              <a:rPr lang="ru-RU" sz="1600" dirty="0" smtClean="0"/>
              <a:t> </a:t>
            </a:r>
            <a:r>
              <a:rPr lang="ru-RU" sz="1600" dirty="0" err="1" smtClean="0"/>
              <a:t>намагаюся</a:t>
            </a:r>
            <a:r>
              <a:rPr lang="ru-RU" sz="1600" dirty="0" smtClean="0"/>
              <a:t> </a:t>
            </a:r>
            <a:r>
              <a:rPr lang="ru-RU" sz="1600" dirty="0" err="1" smtClean="0"/>
              <a:t>визначити</a:t>
            </a:r>
            <a:r>
              <a:rPr lang="ru-RU" sz="1600" dirty="0" smtClean="0"/>
              <a:t> те, в </a:t>
            </a:r>
            <a:r>
              <a:rPr lang="ru-RU" sz="1600" dirty="0" err="1" smtClean="0"/>
              <a:t>чому</a:t>
            </a:r>
            <a:r>
              <a:rPr lang="ru-RU" sz="1600" dirty="0" smtClean="0"/>
              <a:t> </a:t>
            </a:r>
            <a:r>
              <a:rPr lang="ru-RU" sz="1600" dirty="0" err="1" smtClean="0"/>
              <a:t>полягають</a:t>
            </a:r>
            <a:r>
              <a:rPr lang="ru-RU" sz="1600" dirty="0" smtClean="0"/>
              <a:t> </a:t>
            </a:r>
            <a:r>
              <a:rPr lang="ru-RU" sz="1600" dirty="0" err="1" smtClean="0"/>
              <a:t>усі</a:t>
            </a:r>
            <a:r>
              <a:rPr lang="ru-RU" sz="1600" dirty="0" smtClean="0"/>
              <a:t> </a:t>
            </a:r>
            <a:r>
              <a:rPr lang="ru-RU" sz="1600" dirty="0" err="1" smtClean="0"/>
              <a:t>порушені</a:t>
            </a:r>
            <a:r>
              <a:rPr lang="ru-RU" sz="1600" dirty="0" smtClean="0"/>
              <a:t> </a:t>
            </a:r>
            <a:r>
              <a:rPr lang="ru-RU" sz="1600" dirty="0" err="1" smtClean="0"/>
              <a:t>інтереси</a:t>
            </a:r>
            <a:r>
              <a:rPr lang="ru-RU" sz="1600" dirty="0" smtClean="0"/>
              <a:t> </a:t>
            </a:r>
            <a:r>
              <a:rPr lang="ru-RU" sz="1600" dirty="0" smtClean="0"/>
              <a:t>та </a:t>
            </a:r>
            <a:r>
              <a:rPr lang="ru-RU" sz="1600" dirty="0" err="1" smtClean="0"/>
              <a:t>спірні</a:t>
            </a:r>
            <a:r>
              <a:rPr lang="ru-RU" sz="1600" dirty="0" smtClean="0"/>
              <a:t> </a:t>
            </a:r>
            <a:r>
              <a:rPr lang="ru-RU" sz="1600" dirty="0" err="1" smtClean="0"/>
              <a:t>питання</a:t>
            </a:r>
            <a:r>
              <a:rPr lang="ru-RU" sz="1600" dirty="0" smtClean="0"/>
              <a:t>. </a:t>
            </a:r>
            <a:endParaRPr lang="ru-RU" sz="1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97</TotalTime>
  <Words>2544</Words>
  <Application>Microsoft Office PowerPoint</Application>
  <PresentationFormat>Экран (4:3)</PresentationFormat>
  <Paragraphs>158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Бумажная</vt:lpstr>
      <vt:lpstr>Практична робота 3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Практична робота 3</dc:title>
  <dc:creator>Руслан Аминов</dc:creator>
  <cp:lastModifiedBy>Руслан Аминов</cp:lastModifiedBy>
  <cp:revision>37</cp:revision>
  <dcterms:created xsi:type="dcterms:W3CDTF">2023-01-24T11:45:38Z</dcterms:created>
  <dcterms:modified xsi:type="dcterms:W3CDTF">2023-01-25T15:48:36Z</dcterms:modified>
</cp:coreProperties>
</file>