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6" y="785794"/>
            <a:ext cx="551022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Мисливська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кінологія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вивчення дисципліни «Мисливська кінологія» є набуття здобувачами вищої освіти знань про науково-методичні засади мисливської кінології, формування в них навичок утримання собак та догляду за ними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Завданнями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вивчення дисципліни «Мисливська кінологія» є набуття здобувачами вищої освіти навичок оцінки екстер’єру мисливських собак різних породних груп; розроблення методів та технологій розведення, натаскування, наганяння 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притравлювання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собак, зі визначення заходів щодо охорони, раціонального використання та відтворення поголів’я мисливських собак.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5011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результаті вивчення навчальної дисципліни здобувачі освіти мають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Знати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породи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мисливських собак, їх властивості та особливості, принципи класифікації собак мисливських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порід;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сучасні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методи їх комплексної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оцінки;</a:t>
            </a:r>
          </a:p>
          <a:p>
            <a:pPr algn="just"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способи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полювання з різними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породами;</a:t>
            </a:r>
          </a:p>
          <a:p>
            <a:pPr algn="just"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технологій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розведення, натаскування, наганяння 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притравлювання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мисливських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собак.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давати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науково обґрунтовану оцінку різних порід мисливських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собак;</a:t>
            </a:r>
          </a:p>
          <a:p>
            <a:pPr algn="just"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робити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бонітування на виставках,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виводках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змаганнях;</a:t>
            </a:r>
          </a:p>
          <a:p>
            <a:pPr algn="just"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визначати якості тієї чи іншої собаки при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полюванні;</a:t>
            </a:r>
          </a:p>
          <a:p>
            <a:pPr algn="just"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складати плани в’язок, обирати напрямок розведення.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Міждисциплінарні зв’язки: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системі підготовки кваліфікованих фахівців навчальна дисципліна «Мисливська кінологія» є обов’язковою дисципліною циклу професійної підготовки освітньої програми. Програма курсу забезпечує базові знання для професійно-орієнтованих освітніх компонент і сприяє формуванню навичок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soft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зокрема критично осмислювати та інтерпретувати результати, робити висновки, впроваджувати проектні рішення у виробництво, працювати в команді, здійснювати професійні взаємодії та взаємозв’язки з працівниками лісового та мисливського господарств, фахівцями природоохоронних установ і організацій. Компетентності сформовані у здобувачів вищої освіти під час вивчення даної дисципліни використовуються в подальшій професійній діяльності.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7868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Програма навчальної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дисципліни</a:t>
            </a:r>
          </a:p>
          <a:p>
            <a:pPr lvl="0"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Змістовий модуль 1. Походження і використання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собак</a:t>
            </a: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Змістовий модуль 2. Екстер’єр і конституція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собак</a:t>
            </a: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Змістовий модуль 3. Розведення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собак</a:t>
            </a:r>
          </a:p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Змістовий модуль 4. Утримання собак і догляд за ними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</cp:revision>
  <dcterms:modified xsi:type="dcterms:W3CDTF">2024-01-19T13:27:00Z</dcterms:modified>
</cp:coreProperties>
</file>